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8"/>
  </p:notesMasterIdLst>
  <p:sldIdLst>
    <p:sldId id="256" r:id="rId2"/>
    <p:sldId id="300" r:id="rId3"/>
    <p:sldId id="304" r:id="rId4"/>
    <p:sldId id="305" r:id="rId5"/>
    <p:sldId id="258" r:id="rId6"/>
    <p:sldId id="259" r:id="rId7"/>
    <p:sldId id="260" r:id="rId8"/>
    <p:sldId id="306" r:id="rId9"/>
    <p:sldId id="261" r:id="rId10"/>
    <p:sldId id="313" r:id="rId11"/>
    <p:sldId id="314" r:id="rId12"/>
    <p:sldId id="322" r:id="rId13"/>
    <p:sldId id="323" r:id="rId14"/>
    <p:sldId id="317" r:id="rId15"/>
    <p:sldId id="326" r:id="rId16"/>
    <p:sldId id="318" r:id="rId17"/>
    <p:sldId id="327" r:id="rId18"/>
    <p:sldId id="320" r:id="rId19"/>
    <p:sldId id="328" r:id="rId20"/>
    <p:sldId id="325" r:id="rId21"/>
    <p:sldId id="324" r:id="rId22"/>
    <p:sldId id="329" r:id="rId23"/>
    <p:sldId id="330" r:id="rId24"/>
    <p:sldId id="331" r:id="rId25"/>
    <p:sldId id="333" r:id="rId26"/>
    <p:sldId id="332" r:id="rId27"/>
  </p:sldIdLst>
  <p:sldSz cx="9144000" cy="5143500" type="screen16x9"/>
  <p:notesSz cx="6858000" cy="9144000"/>
  <p:embeddedFontLst>
    <p:embeddedFont>
      <p:font typeface="Bebas Neue" panose="020B0606020202050201" pitchFamily="34" charset="0"/>
      <p:regular r:id="rId29"/>
    </p:embeddedFont>
    <p:embeddedFont>
      <p:font typeface="DFVN Bagel Fat One" pitchFamily="50" charset="0"/>
      <p:regular r:id="rId30"/>
    </p:embeddedFont>
    <p:embeddedFont>
      <p:font typeface="DFVN Mighty Wings" pitchFamily="50" charset="0"/>
      <p:regular r:id="rId31"/>
    </p:embeddedFont>
    <p:embeddedFont>
      <p:font typeface="KaiTi" panose="02010609060101010101" pitchFamily="49" charset="-122"/>
      <p:regular r:id="rId32"/>
    </p:embeddedFont>
    <p:embeddedFont>
      <p:font typeface="Karla" pitchFamily="2" charset="0"/>
      <p:regular r:id="rId33"/>
      <p:bold r:id="rId34"/>
      <p:italic r:id="rId35"/>
      <p:boldItalic r:id="rId36"/>
    </p:embeddedFont>
    <p:embeddedFont>
      <p:font typeface="Roboto" panose="02000000000000000000" pitchFamily="2" charset="0"/>
      <p:regular r:id="rId37"/>
      <p:bold r:id="rId38"/>
      <p:italic r:id="rId39"/>
      <p:boldItalic r:id="rId40"/>
    </p:embeddedFont>
    <p:embeddedFont>
      <p:font typeface="Rubik Black" panose="020B0604020202020204" charset="-79"/>
      <p:bold r:id="rId41"/>
      <p:boldItalic r:id="rId42"/>
    </p:embeddedFont>
    <p:embeddedFont>
      <p:font typeface="UTM Futura Extra" panose="02040603050506020204" pitchFamily="18" charset="0"/>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1116"/>
    <a:srgbClr val="FCF6E8"/>
    <a:srgbClr val="000000"/>
    <a:srgbClr val="DBCFC3"/>
    <a:srgbClr val="3B24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8228C5-FC9F-4C0F-A7A8-7A54A9E10E87}">
  <a:tblStyle styleId="{BF8228C5-FC9F-4C0F-A7A8-7A54A9E10E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77ACA0D-32A3-4BA9-9B97-8ED840C988E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snapToGrid="0" showGuides="1">
      <p:cViewPr varScale="1">
        <p:scale>
          <a:sx n="107" d="100"/>
          <a:sy n="107" d="100"/>
        </p:scale>
        <p:origin x="82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4d2792e9d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4d2792e9d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7772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77623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2719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14e084505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14e084505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1253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14e084505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14e084505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5060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14e084505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14e084505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571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14e084505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14e084505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10018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14e084505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14e084505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99387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14e084505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14e084505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6820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14e084505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14e084505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9067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3318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763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2640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fb8bc67f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fb8bc67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1125d80b41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1125d80b41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0948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0" name="Google Shape;10;p2"/>
          <p:cNvGrpSpPr/>
          <p:nvPr/>
        </p:nvGrpSpPr>
        <p:grpSpPr>
          <a:xfrm>
            <a:off x="274200" y="274200"/>
            <a:ext cx="8687100" cy="4686600"/>
            <a:chOff x="274200" y="274200"/>
            <a:chExt cx="8687100" cy="4686600"/>
          </a:xfrm>
        </p:grpSpPr>
        <p:sp>
          <p:nvSpPr>
            <p:cNvPr id="11" name="Google Shape;11;p2"/>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274200" y="274200"/>
              <a:ext cx="8595900" cy="4595100"/>
              <a:chOff x="274200" y="274200"/>
              <a:chExt cx="8595900" cy="4595100"/>
            </a:xfrm>
          </p:grpSpPr>
          <p:grpSp>
            <p:nvGrpSpPr>
              <p:cNvPr id="13" name="Google Shape;13;p2"/>
              <p:cNvGrpSpPr/>
              <p:nvPr/>
            </p:nvGrpSpPr>
            <p:grpSpPr>
              <a:xfrm>
                <a:off x="274200" y="274200"/>
                <a:ext cx="8595900" cy="4595100"/>
                <a:chOff x="274200" y="274200"/>
                <a:chExt cx="8595900" cy="4595100"/>
              </a:xfrm>
            </p:grpSpPr>
            <p:sp>
              <p:nvSpPr>
                <p:cNvPr id="14" name="Google Shape;14;p2"/>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16" name="Google Shape;16;p2"/>
              <p:cNvGrpSpPr/>
              <p:nvPr/>
            </p:nvGrpSpPr>
            <p:grpSpPr>
              <a:xfrm>
                <a:off x="8595300" y="365550"/>
                <a:ext cx="183000" cy="183000"/>
                <a:chOff x="8225400" y="367488"/>
                <a:chExt cx="183000" cy="183000"/>
              </a:xfrm>
            </p:grpSpPr>
            <p:cxnSp>
              <p:nvCxnSpPr>
                <p:cNvPr id="17" name="Google Shape;17;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18;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9" name="Google Shape;19;p2"/>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2"/>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21" name="Google Shape;21;p2"/>
          <p:cNvGrpSpPr/>
          <p:nvPr/>
        </p:nvGrpSpPr>
        <p:grpSpPr>
          <a:xfrm>
            <a:off x="914400" y="535100"/>
            <a:ext cx="7406700" cy="4164575"/>
            <a:chOff x="914400" y="535100"/>
            <a:chExt cx="7406700" cy="4164575"/>
          </a:xfrm>
        </p:grpSpPr>
        <p:sp>
          <p:nvSpPr>
            <p:cNvPr id="22" name="Google Shape;22;p2"/>
            <p:cNvSpPr/>
            <p:nvPr/>
          </p:nvSpPr>
          <p:spPr>
            <a:xfrm>
              <a:off x="1005900" y="626275"/>
              <a:ext cx="7315200" cy="4073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2"/>
            <p:cNvGrpSpPr/>
            <p:nvPr/>
          </p:nvGrpSpPr>
          <p:grpSpPr>
            <a:xfrm>
              <a:off x="914400" y="535100"/>
              <a:ext cx="7315200" cy="4073400"/>
              <a:chOff x="914400" y="535100"/>
              <a:chExt cx="7315200" cy="4073400"/>
            </a:xfrm>
          </p:grpSpPr>
          <p:sp>
            <p:nvSpPr>
              <p:cNvPr id="24" name="Google Shape;24;p2"/>
              <p:cNvSpPr/>
              <p:nvPr/>
            </p:nvSpPr>
            <p:spPr>
              <a:xfrm>
                <a:off x="914400" y="535100"/>
                <a:ext cx="7315200" cy="4073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a:off x="7955100" y="626350"/>
                <a:ext cx="183000" cy="183000"/>
                <a:chOff x="8225400" y="367488"/>
                <a:chExt cx="183000" cy="183000"/>
              </a:xfrm>
            </p:grpSpPr>
            <p:cxnSp>
              <p:nvCxnSpPr>
                <p:cNvPr id="26" name="Google Shape;26;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7" name="Google Shape;27;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8" name="Google Shape;28;p2"/>
              <p:cNvSpPr/>
              <p:nvPr/>
            </p:nvSpPr>
            <p:spPr>
              <a:xfrm>
                <a:off x="7635000" y="6263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a:off x="7284899" y="8093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30" name="Google Shape;30;p2"/>
              <p:cNvCxnSpPr/>
              <p:nvPr/>
            </p:nvCxnSpPr>
            <p:spPr>
              <a:xfrm>
                <a:off x="916188" y="900697"/>
                <a:ext cx="7310400" cy="0"/>
              </a:xfrm>
              <a:prstGeom prst="straightConnector1">
                <a:avLst/>
              </a:prstGeom>
              <a:noFill/>
              <a:ln w="28575" cap="flat" cmpd="sng">
                <a:solidFill>
                  <a:schemeClr val="dk1"/>
                </a:solidFill>
                <a:prstDash val="solid"/>
                <a:round/>
                <a:headEnd type="none" w="med" len="med"/>
                <a:tailEnd type="none" w="med" len="med"/>
              </a:ln>
            </p:spPr>
          </p:cxnSp>
        </p:grpSp>
      </p:grpSp>
      <p:sp>
        <p:nvSpPr>
          <p:cNvPr id="31" name="Google Shape;31;p2"/>
          <p:cNvSpPr txBox="1">
            <a:spLocks noGrp="1"/>
          </p:cNvSpPr>
          <p:nvPr>
            <p:ph type="ctrTitle"/>
          </p:nvPr>
        </p:nvSpPr>
        <p:spPr>
          <a:xfrm>
            <a:off x="1828800" y="1174903"/>
            <a:ext cx="5486400" cy="2469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32" name="Google Shape;32;p2"/>
          <p:cNvSpPr txBox="1">
            <a:spLocks noGrp="1"/>
          </p:cNvSpPr>
          <p:nvPr>
            <p:ph type="subTitle" idx="1"/>
          </p:nvPr>
        </p:nvSpPr>
        <p:spPr>
          <a:xfrm>
            <a:off x="1828800" y="3877100"/>
            <a:ext cx="5486400" cy="3657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99"/>
        <p:cNvGrpSpPr/>
        <p:nvPr/>
      </p:nvGrpSpPr>
      <p:grpSpPr>
        <a:xfrm>
          <a:off x="0" y="0"/>
          <a:ext cx="0" cy="0"/>
          <a:chOff x="0" y="0"/>
          <a:chExt cx="0" cy="0"/>
        </a:xfrm>
      </p:grpSpPr>
      <p:pic>
        <p:nvPicPr>
          <p:cNvPr id="400" name="Google Shape;400;p24"/>
          <p:cNvPicPr preferRelativeResize="0"/>
          <p:nvPr/>
        </p:nvPicPr>
        <p:blipFill>
          <a:blip r:embed="rId2">
            <a:alphaModFix amt="20000"/>
          </a:blip>
          <a:stretch>
            <a:fillRect/>
          </a:stretch>
        </p:blipFill>
        <p:spPr>
          <a:xfrm>
            <a:off x="-91387" y="1031845"/>
            <a:ext cx="9326879" cy="416911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01"/>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pic>
        <p:nvPicPr>
          <p:cNvPr id="34" name="Google Shape;34;p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5" name="Google Shape;35;p3"/>
          <p:cNvGrpSpPr/>
          <p:nvPr/>
        </p:nvGrpSpPr>
        <p:grpSpPr>
          <a:xfrm>
            <a:off x="1371300" y="742950"/>
            <a:ext cx="6492300" cy="3749100"/>
            <a:chOff x="1371300" y="742950"/>
            <a:chExt cx="6492300" cy="3749100"/>
          </a:xfrm>
        </p:grpSpPr>
        <p:sp>
          <p:nvSpPr>
            <p:cNvPr id="36" name="Google Shape;36;p3"/>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3"/>
            <p:cNvGrpSpPr/>
            <p:nvPr/>
          </p:nvGrpSpPr>
          <p:grpSpPr>
            <a:xfrm>
              <a:off x="1371300" y="742950"/>
              <a:ext cx="6401400" cy="3657600"/>
              <a:chOff x="1371300" y="742950"/>
              <a:chExt cx="6401400" cy="3657600"/>
            </a:xfrm>
          </p:grpSpPr>
          <p:sp>
            <p:nvSpPr>
              <p:cNvPr id="38" name="Google Shape;38;p3"/>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3"/>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40" name="Google Shape;40;p3"/>
              <p:cNvGrpSpPr/>
              <p:nvPr/>
            </p:nvGrpSpPr>
            <p:grpSpPr>
              <a:xfrm>
                <a:off x="7498200" y="834288"/>
                <a:ext cx="183000" cy="183000"/>
                <a:chOff x="8225400" y="367488"/>
                <a:chExt cx="183000" cy="183000"/>
              </a:xfrm>
            </p:grpSpPr>
            <p:cxnSp>
              <p:nvCxnSpPr>
                <p:cNvPr id="41" name="Google Shape;41;p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42" name="Google Shape;42;p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43" name="Google Shape;43;p3"/>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3"/>
              <p:cNvCxnSpPr/>
              <p:nvPr/>
            </p:nvCxnSpPr>
            <p:spPr>
              <a:xfrm>
                <a:off x="6827699" y="1017288"/>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45" name="Google Shape;45;p3"/>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46" name="Google Shape;46;p3"/>
          <p:cNvSpPr txBox="1">
            <a:spLocks noGrp="1"/>
          </p:cNvSpPr>
          <p:nvPr>
            <p:ph type="title" idx="2" hasCustomPrompt="1"/>
          </p:nvPr>
        </p:nvSpPr>
        <p:spPr>
          <a:xfrm>
            <a:off x="947550" y="679350"/>
            <a:ext cx="1368300" cy="137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3"/>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
        <p:cNvGrpSpPr/>
        <p:nvPr/>
      </p:nvGrpSpPr>
      <p:grpSpPr>
        <a:xfrm>
          <a:off x="0" y="0"/>
          <a:ext cx="0" cy="0"/>
          <a:chOff x="0" y="0"/>
          <a:chExt cx="0" cy="0"/>
        </a:xfrm>
      </p:grpSpPr>
      <p:pic>
        <p:nvPicPr>
          <p:cNvPr id="49" name="Google Shape;49;p4"/>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50" name="Google Shape;50;p4"/>
          <p:cNvGrpSpPr/>
          <p:nvPr/>
        </p:nvGrpSpPr>
        <p:grpSpPr>
          <a:xfrm>
            <a:off x="274200" y="274200"/>
            <a:ext cx="8687100" cy="4686600"/>
            <a:chOff x="274200" y="274200"/>
            <a:chExt cx="8687100" cy="4686600"/>
          </a:xfrm>
        </p:grpSpPr>
        <p:sp>
          <p:nvSpPr>
            <p:cNvPr id="51" name="Google Shape;51;p4"/>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4"/>
            <p:cNvGrpSpPr/>
            <p:nvPr/>
          </p:nvGrpSpPr>
          <p:grpSpPr>
            <a:xfrm>
              <a:off x="274200" y="274200"/>
              <a:ext cx="8595900" cy="4595100"/>
              <a:chOff x="274200" y="274200"/>
              <a:chExt cx="8595900" cy="4595100"/>
            </a:xfrm>
          </p:grpSpPr>
          <p:grpSp>
            <p:nvGrpSpPr>
              <p:cNvPr id="53" name="Google Shape;53;p4"/>
              <p:cNvGrpSpPr/>
              <p:nvPr/>
            </p:nvGrpSpPr>
            <p:grpSpPr>
              <a:xfrm>
                <a:off x="274200" y="274200"/>
                <a:ext cx="8595900" cy="4595100"/>
                <a:chOff x="274200" y="274200"/>
                <a:chExt cx="8595900" cy="4595100"/>
              </a:xfrm>
            </p:grpSpPr>
            <p:sp>
              <p:nvSpPr>
                <p:cNvPr id="54" name="Google Shape;54;p4"/>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 name="Google Shape;55;p4"/>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56" name="Google Shape;56;p4"/>
              <p:cNvGrpSpPr/>
              <p:nvPr/>
            </p:nvGrpSpPr>
            <p:grpSpPr>
              <a:xfrm>
                <a:off x="8595300" y="365550"/>
                <a:ext cx="183000" cy="183000"/>
                <a:chOff x="8225400" y="367488"/>
                <a:chExt cx="183000" cy="183000"/>
              </a:xfrm>
            </p:grpSpPr>
            <p:cxnSp>
              <p:nvCxnSpPr>
                <p:cNvPr id="57" name="Google Shape;57;p4"/>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8" name="Google Shape;58;p4"/>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9" name="Google Shape;59;p4"/>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 name="Google Shape;60;p4"/>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61" name="Google Shape;61;p4"/>
          <p:cNvSpPr txBox="1">
            <a:spLocks noGrp="1"/>
          </p:cNvSpPr>
          <p:nvPr>
            <p:ph type="title"/>
          </p:nvPr>
        </p:nvSpPr>
        <p:spPr>
          <a:xfrm>
            <a:off x="715100" y="731400"/>
            <a:ext cx="7713900" cy="68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endParaRPr/>
          </a:p>
        </p:txBody>
      </p:sp>
      <p:sp>
        <p:nvSpPr>
          <p:cNvPr id="62" name="Google Shape;62;p4"/>
          <p:cNvSpPr txBox="1">
            <a:spLocks noGrp="1"/>
          </p:cNvSpPr>
          <p:nvPr>
            <p:ph type="body" idx="1"/>
          </p:nvPr>
        </p:nvSpPr>
        <p:spPr>
          <a:xfrm>
            <a:off x="715100" y="1417200"/>
            <a:ext cx="7713900" cy="3657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Char char="●"/>
              <a:defRPr sz="11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pic>
        <p:nvPicPr>
          <p:cNvPr id="82" name="Google Shape;82;p6"/>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83" name="Google Shape;83;p6"/>
          <p:cNvGrpSpPr/>
          <p:nvPr/>
        </p:nvGrpSpPr>
        <p:grpSpPr>
          <a:xfrm>
            <a:off x="274200" y="274200"/>
            <a:ext cx="8687100" cy="4686600"/>
            <a:chOff x="274200" y="274200"/>
            <a:chExt cx="8687100" cy="4686600"/>
          </a:xfrm>
        </p:grpSpPr>
        <p:sp>
          <p:nvSpPr>
            <p:cNvPr id="84" name="Google Shape;84;p6"/>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6"/>
            <p:cNvGrpSpPr/>
            <p:nvPr/>
          </p:nvGrpSpPr>
          <p:grpSpPr>
            <a:xfrm>
              <a:off x="274200" y="274200"/>
              <a:ext cx="8595900" cy="4595100"/>
              <a:chOff x="274200" y="274200"/>
              <a:chExt cx="8595900" cy="4595100"/>
            </a:xfrm>
          </p:grpSpPr>
          <p:grpSp>
            <p:nvGrpSpPr>
              <p:cNvPr id="86" name="Google Shape;86;p6"/>
              <p:cNvGrpSpPr/>
              <p:nvPr/>
            </p:nvGrpSpPr>
            <p:grpSpPr>
              <a:xfrm>
                <a:off x="274200" y="274200"/>
                <a:ext cx="8595900" cy="4595100"/>
                <a:chOff x="274200" y="274200"/>
                <a:chExt cx="8595900" cy="4595100"/>
              </a:xfrm>
            </p:grpSpPr>
            <p:sp>
              <p:nvSpPr>
                <p:cNvPr id="87" name="Google Shape;87;p6"/>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 name="Google Shape;88;p6"/>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89" name="Google Shape;89;p6"/>
              <p:cNvGrpSpPr/>
              <p:nvPr/>
            </p:nvGrpSpPr>
            <p:grpSpPr>
              <a:xfrm>
                <a:off x="8595300" y="365550"/>
                <a:ext cx="183000" cy="183000"/>
                <a:chOff x="8225400" y="367488"/>
                <a:chExt cx="183000" cy="183000"/>
              </a:xfrm>
            </p:grpSpPr>
            <p:cxnSp>
              <p:nvCxnSpPr>
                <p:cNvPr id="90" name="Google Shape;90;p6"/>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91" name="Google Shape;91;p6"/>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92" name="Google Shape;92;p6"/>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3" name="Google Shape;93;p6"/>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94" name="Google Shape;94;p6"/>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5"/>
        <p:cNvGrpSpPr/>
        <p:nvPr/>
      </p:nvGrpSpPr>
      <p:grpSpPr>
        <a:xfrm>
          <a:off x="0" y="0"/>
          <a:ext cx="0" cy="0"/>
          <a:chOff x="0" y="0"/>
          <a:chExt cx="0" cy="0"/>
        </a:xfrm>
      </p:grpSpPr>
      <p:pic>
        <p:nvPicPr>
          <p:cNvPr id="96" name="Google Shape;96;p7"/>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97" name="Google Shape;97;p7"/>
          <p:cNvGrpSpPr/>
          <p:nvPr/>
        </p:nvGrpSpPr>
        <p:grpSpPr>
          <a:xfrm>
            <a:off x="1438985" y="535000"/>
            <a:ext cx="5919000" cy="4425900"/>
            <a:chOff x="274200" y="274200"/>
            <a:chExt cx="5919000" cy="4425900"/>
          </a:xfrm>
        </p:grpSpPr>
        <p:sp>
          <p:nvSpPr>
            <p:cNvPr id="98" name="Google Shape;98;p7"/>
            <p:cNvSpPr/>
            <p:nvPr/>
          </p:nvSpPr>
          <p:spPr>
            <a:xfrm>
              <a:off x="365700" y="365700"/>
              <a:ext cx="5827500" cy="4334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7"/>
            <p:cNvGrpSpPr/>
            <p:nvPr/>
          </p:nvGrpSpPr>
          <p:grpSpPr>
            <a:xfrm>
              <a:off x="274200" y="274200"/>
              <a:ext cx="5827500" cy="4334400"/>
              <a:chOff x="274200" y="274200"/>
              <a:chExt cx="5827500" cy="4334400"/>
            </a:xfrm>
          </p:grpSpPr>
          <p:sp>
            <p:nvSpPr>
              <p:cNvPr id="100" name="Google Shape;100;p7"/>
              <p:cNvSpPr/>
              <p:nvPr/>
            </p:nvSpPr>
            <p:spPr>
              <a:xfrm>
                <a:off x="274200" y="274200"/>
                <a:ext cx="5827500" cy="4334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 name="Google Shape;101;p7"/>
              <p:cNvGrpSpPr/>
              <p:nvPr/>
            </p:nvGrpSpPr>
            <p:grpSpPr>
              <a:xfrm>
                <a:off x="5827100" y="365450"/>
                <a:ext cx="183000" cy="183000"/>
                <a:chOff x="8225400" y="367488"/>
                <a:chExt cx="183000" cy="183000"/>
              </a:xfrm>
            </p:grpSpPr>
            <p:cxnSp>
              <p:nvCxnSpPr>
                <p:cNvPr id="102" name="Google Shape;102;p7"/>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03" name="Google Shape;103;p7"/>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04" name="Google Shape;104;p7"/>
              <p:cNvSpPr/>
              <p:nvPr/>
            </p:nvSpPr>
            <p:spPr>
              <a:xfrm>
                <a:off x="5507000" y="3654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 name="Google Shape;105;p7"/>
              <p:cNvCxnSpPr/>
              <p:nvPr/>
            </p:nvCxnSpPr>
            <p:spPr>
              <a:xfrm>
                <a:off x="5156899" y="5484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106" name="Google Shape;106;p7"/>
              <p:cNvCxnSpPr/>
              <p:nvPr/>
            </p:nvCxnSpPr>
            <p:spPr>
              <a:xfrm>
                <a:off x="283500" y="639800"/>
                <a:ext cx="58152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07" name="Google Shape;107;p7"/>
          <p:cNvGrpSpPr/>
          <p:nvPr/>
        </p:nvGrpSpPr>
        <p:grpSpPr>
          <a:xfrm>
            <a:off x="274200" y="274200"/>
            <a:ext cx="5919000" cy="4425900"/>
            <a:chOff x="274200" y="274200"/>
            <a:chExt cx="5919000" cy="4425900"/>
          </a:xfrm>
        </p:grpSpPr>
        <p:sp>
          <p:nvSpPr>
            <p:cNvPr id="108" name="Google Shape;108;p7"/>
            <p:cNvSpPr/>
            <p:nvPr/>
          </p:nvSpPr>
          <p:spPr>
            <a:xfrm>
              <a:off x="365700" y="365700"/>
              <a:ext cx="5827500" cy="4334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7"/>
            <p:cNvGrpSpPr/>
            <p:nvPr/>
          </p:nvGrpSpPr>
          <p:grpSpPr>
            <a:xfrm>
              <a:off x="274200" y="274200"/>
              <a:ext cx="5827500" cy="4334400"/>
              <a:chOff x="274200" y="274200"/>
              <a:chExt cx="5827500" cy="4334400"/>
            </a:xfrm>
          </p:grpSpPr>
          <p:sp>
            <p:nvSpPr>
              <p:cNvPr id="110" name="Google Shape;110;p7"/>
              <p:cNvSpPr/>
              <p:nvPr/>
            </p:nvSpPr>
            <p:spPr>
              <a:xfrm>
                <a:off x="274200" y="274200"/>
                <a:ext cx="5827500" cy="4334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7"/>
              <p:cNvGrpSpPr/>
              <p:nvPr/>
            </p:nvGrpSpPr>
            <p:grpSpPr>
              <a:xfrm>
                <a:off x="5827100" y="365450"/>
                <a:ext cx="183000" cy="183000"/>
                <a:chOff x="8225400" y="367488"/>
                <a:chExt cx="183000" cy="183000"/>
              </a:xfrm>
            </p:grpSpPr>
            <p:cxnSp>
              <p:nvCxnSpPr>
                <p:cNvPr id="112" name="Google Shape;112;p7"/>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13" name="Google Shape;113;p7"/>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14" name="Google Shape;114;p7"/>
              <p:cNvSpPr/>
              <p:nvPr/>
            </p:nvSpPr>
            <p:spPr>
              <a:xfrm>
                <a:off x="5507000" y="3654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 name="Google Shape;115;p7"/>
              <p:cNvCxnSpPr/>
              <p:nvPr/>
            </p:nvCxnSpPr>
            <p:spPr>
              <a:xfrm>
                <a:off x="5156899" y="5484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116" name="Google Shape;116;p7"/>
              <p:cNvCxnSpPr/>
              <p:nvPr/>
            </p:nvCxnSpPr>
            <p:spPr>
              <a:xfrm>
                <a:off x="283500" y="639800"/>
                <a:ext cx="5815200" cy="0"/>
              </a:xfrm>
              <a:prstGeom prst="straightConnector1">
                <a:avLst/>
              </a:prstGeom>
              <a:noFill/>
              <a:ln w="28575" cap="flat" cmpd="sng">
                <a:solidFill>
                  <a:schemeClr val="dk1"/>
                </a:solidFill>
                <a:prstDash val="solid"/>
                <a:round/>
                <a:headEnd type="none" w="med" len="med"/>
                <a:tailEnd type="none" w="med" len="med"/>
              </a:ln>
            </p:spPr>
          </p:cxnSp>
        </p:grpSp>
      </p:grpSp>
      <p:sp>
        <p:nvSpPr>
          <p:cNvPr id="117" name="Google Shape;117;p7"/>
          <p:cNvSpPr txBox="1">
            <a:spLocks noGrp="1"/>
          </p:cNvSpPr>
          <p:nvPr>
            <p:ph type="title"/>
          </p:nvPr>
        </p:nvSpPr>
        <p:spPr>
          <a:xfrm>
            <a:off x="714250" y="731525"/>
            <a:ext cx="5015700" cy="68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endParaRPr/>
          </a:p>
        </p:txBody>
      </p:sp>
      <p:sp>
        <p:nvSpPr>
          <p:cNvPr id="118" name="Google Shape;118;p7"/>
          <p:cNvSpPr txBox="1">
            <a:spLocks noGrp="1"/>
          </p:cNvSpPr>
          <p:nvPr>
            <p:ph type="body" idx="1"/>
          </p:nvPr>
        </p:nvSpPr>
        <p:spPr>
          <a:xfrm>
            <a:off x="715850" y="1600325"/>
            <a:ext cx="5019900" cy="2564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2"/>
        <p:cNvGrpSpPr/>
        <p:nvPr/>
      </p:nvGrpSpPr>
      <p:grpSpPr>
        <a:xfrm>
          <a:off x="0" y="0"/>
          <a:ext cx="0" cy="0"/>
          <a:chOff x="0" y="0"/>
          <a:chExt cx="0" cy="0"/>
        </a:xfrm>
      </p:grpSpPr>
      <p:pic>
        <p:nvPicPr>
          <p:cNvPr id="143" name="Google Shape;143;p9"/>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44" name="Google Shape;144;p9"/>
          <p:cNvGrpSpPr/>
          <p:nvPr/>
        </p:nvGrpSpPr>
        <p:grpSpPr>
          <a:xfrm>
            <a:off x="2025281" y="535000"/>
            <a:ext cx="6492300" cy="3749100"/>
            <a:chOff x="1371300" y="742950"/>
            <a:chExt cx="6492300" cy="3749100"/>
          </a:xfrm>
        </p:grpSpPr>
        <p:sp>
          <p:nvSpPr>
            <p:cNvPr id="145" name="Google Shape;145;p9"/>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9"/>
            <p:cNvGrpSpPr/>
            <p:nvPr/>
          </p:nvGrpSpPr>
          <p:grpSpPr>
            <a:xfrm>
              <a:off x="1371300" y="742950"/>
              <a:ext cx="6401400" cy="3657600"/>
              <a:chOff x="1371300" y="742950"/>
              <a:chExt cx="6401400" cy="3657600"/>
            </a:xfrm>
          </p:grpSpPr>
          <p:sp>
            <p:nvSpPr>
              <p:cNvPr id="147" name="Google Shape;147;p9"/>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8" name="Google Shape;148;p9"/>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49" name="Google Shape;149;p9"/>
              <p:cNvGrpSpPr/>
              <p:nvPr/>
            </p:nvGrpSpPr>
            <p:grpSpPr>
              <a:xfrm>
                <a:off x="7498200" y="834288"/>
                <a:ext cx="183000" cy="183000"/>
                <a:chOff x="8225400" y="367488"/>
                <a:chExt cx="183000" cy="183000"/>
              </a:xfrm>
            </p:grpSpPr>
            <p:cxnSp>
              <p:nvCxnSpPr>
                <p:cNvPr id="150" name="Google Shape;150;p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51" name="Google Shape;151;p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52" name="Google Shape;152;p9"/>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 name="Google Shape;153;p9"/>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54" name="Google Shape;154;p9"/>
          <p:cNvGrpSpPr/>
          <p:nvPr/>
        </p:nvGrpSpPr>
        <p:grpSpPr>
          <a:xfrm>
            <a:off x="1371300" y="742950"/>
            <a:ext cx="6492300" cy="3749100"/>
            <a:chOff x="1371300" y="742950"/>
            <a:chExt cx="6492300" cy="3749100"/>
          </a:xfrm>
        </p:grpSpPr>
        <p:sp>
          <p:nvSpPr>
            <p:cNvPr id="155" name="Google Shape;155;p9"/>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9"/>
            <p:cNvGrpSpPr/>
            <p:nvPr/>
          </p:nvGrpSpPr>
          <p:grpSpPr>
            <a:xfrm>
              <a:off x="1371300" y="742950"/>
              <a:ext cx="6401400" cy="3657600"/>
              <a:chOff x="1371300" y="742950"/>
              <a:chExt cx="6401400" cy="3657600"/>
            </a:xfrm>
          </p:grpSpPr>
          <p:sp>
            <p:nvSpPr>
              <p:cNvPr id="157" name="Google Shape;157;p9"/>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8" name="Google Shape;158;p9"/>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59" name="Google Shape;159;p9"/>
              <p:cNvGrpSpPr/>
              <p:nvPr/>
            </p:nvGrpSpPr>
            <p:grpSpPr>
              <a:xfrm>
                <a:off x="7498200" y="834288"/>
                <a:ext cx="183000" cy="183000"/>
                <a:chOff x="8225400" y="367488"/>
                <a:chExt cx="183000" cy="183000"/>
              </a:xfrm>
            </p:grpSpPr>
            <p:cxnSp>
              <p:nvCxnSpPr>
                <p:cNvPr id="160" name="Google Shape;160;p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61" name="Google Shape;161;p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62" name="Google Shape;162;p9"/>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 name="Google Shape;163;p9"/>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64" name="Google Shape;164;p9"/>
          <p:cNvSpPr txBox="1">
            <a:spLocks noGrp="1"/>
          </p:cNvSpPr>
          <p:nvPr>
            <p:ph type="title"/>
          </p:nvPr>
        </p:nvSpPr>
        <p:spPr>
          <a:xfrm>
            <a:off x="2057400" y="1680088"/>
            <a:ext cx="50292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5" name="Google Shape;165;p9"/>
          <p:cNvSpPr txBox="1">
            <a:spLocks noGrp="1"/>
          </p:cNvSpPr>
          <p:nvPr>
            <p:ph type="subTitle" idx="1"/>
          </p:nvPr>
        </p:nvSpPr>
        <p:spPr>
          <a:xfrm>
            <a:off x="2057400" y="2549013"/>
            <a:ext cx="50292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82"/>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83"/>
        <p:cNvGrpSpPr/>
        <p:nvPr/>
      </p:nvGrpSpPr>
      <p:grpSpPr>
        <a:xfrm>
          <a:off x="0" y="0"/>
          <a:ext cx="0" cy="0"/>
          <a:chOff x="0" y="0"/>
          <a:chExt cx="0" cy="0"/>
        </a:xfrm>
      </p:grpSpPr>
      <p:pic>
        <p:nvPicPr>
          <p:cNvPr id="184" name="Google Shape;184;p1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85" name="Google Shape;185;p13"/>
          <p:cNvGrpSpPr/>
          <p:nvPr/>
        </p:nvGrpSpPr>
        <p:grpSpPr>
          <a:xfrm>
            <a:off x="274200" y="274200"/>
            <a:ext cx="8687100" cy="4686600"/>
            <a:chOff x="274200" y="274200"/>
            <a:chExt cx="8687100" cy="4686600"/>
          </a:xfrm>
        </p:grpSpPr>
        <p:sp>
          <p:nvSpPr>
            <p:cNvPr id="186" name="Google Shape;186;p13"/>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13"/>
            <p:cNvGrpSpPr/>
            <p:nvPr/>
          </p:nvGrpSpPr>
          <p:grpSpPr>
            <a:xfrm>
              <a:off x="274200" y="274200"/>
              <a:ext cx="8595900" cy="4595100"/>
              <a:chOff x="274200" y="274200"/>
              <a:chExt cx="8595900" cy="4595100"/>
            </a:xfrm>
          </p:grpSpPr>
          <p:grpSp>
            <p:nvGrpSpPr>
              <p:cNvPr id="188" name="Google Shape;188;p13"/>
              <p:cNvGrpSpPr/>
              <p:nvPr/>
            </p:nvGrpSpPr>
            <p:grpSpPr>
              <a:xfrm>
                <a:off x="274200" y="274200"/>
                <a:ext cx="8595900" cy="4595100"/>
                <a:chOff x="274200" y="274200"/>
                <a:chExt cx="8595900" cy="4595100"/>
              </a:xfrm>
            </p:grpSpPr>
            <p:sp>
              <p:nvSpPr>
                <p:cNvPr id="189" name="Google Shape;189;p13"/>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0" name="Google Shape;190;p13"/>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191" name="Google Shape;191;p13"/>
              <p:cNvGrpSpPr/>
              <p:nvPr/>
            </p:nvGrpSpPr>
            <p:grpSpPr>
              <a:xfrm>
                <a:off x="8595300" y="365550"/>
                <a:ext cx="183000" cy="183000"/>
                <a:chOff x="8225400" y="367488"/>
                <a:chExt cx="183000" cy="183000"/>
              </a:xfrm>
            </p:grpSpPr>
            <p:cxnSp>
              <p:nvCxnSpPr>
                <p:cNvPr id="192" name="Google Shape;192;p1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93" name="Google Shape;193;p1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94" name="Google Shape;194;p13"/>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5" name="Google Shape;195;p13"/>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96" name="Google Shape;196;p13"/>
          <p:cNvSpPr txBox="1">
            <a:spLocks noGrp="1"/>
          </p:cNvSpPr>
          <p:nvPr>
            <p:ph type="subTitle" idx="1"/>
          </p:nvPr>
        </p:nvSpPr>
        <p:spPr>
          <a:xfrm>
            <a:off x="1957976" y="1802875"/>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7" name="Google Shape;197;p13"/>
          <p:cNvSpPr txBox="1">
            <a:spLocks noGrp="1"/>
          </p:cNvSpPr>
          <p:nvPr>
            <p:ph type="subTitle" idx="2"/>
          </p:nvPr>
        </p:nvSpPr>
        <p:spPr>
          <a:xfrm>
            <a:off x="1957956" y="3399150"/>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8" name="Google Shape;198;p13"/>
          <p:cNvSpPr txBox="1">
            <a:spLocks noGrp="1"/>
          </p:cNvSpPr>
          <p:nvPr>
            <p:ph type="subTitle" idx="3"/>
          </p:nvPr>
        </p:nvSpPr>
        <p:spPr>
          <a:xfrm>
            <a:off x="5997466" y="1803588"/>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9" name="Google Shape;199;p13"/>
          <p:cNvSpPr txBox="1">
            <a:spLocks noGrp="1"/>
          </p:cNvSpPr>
          <p:nvPr>
            <p:ph type="subTitle" idx="4"/>
          </p:nvPr>
        </p:nvSpPr>
        <p:spPr>
          <a:xfrm>
            <a:off x="6043506" y="3399143"/>
            <a:ext cx="22860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00" name="Google Shape;200;p13"/>
          <p:cNvSpPr txBox="1">
            <a:spLocks noGrp="1"/>
          </p:cNvSpPr>
          <p:nvPr>
            <p:ph type="title" hasCustomPrompt="1"/>
          </p:nvPr>
        </p:nvSpPr>
        <p:spPr>
          <a:xfrm>
            <a:off x="769317" y="1802875"/>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1" name="Google Shape;201;p13"/>
          <p:cNvSpPr txBox="1">
            <a:spLocks noGrp="1"/>
          </p:cNvSpPr>
          <p:nvPr>
            <p:ph type="subTitle" idx="5"/>
          </p:nvPr>
        </p:nvSpPr>
        <p:spPr>
          <a:xfrm>
            <a:off x="1957976" y="2261521"/>
            <a:ext cx="23775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2" name="Google Shape;202;p13"/>
          <p:cNvSpPr txBox="1">
            <a:spLocks noGrp="1"/>
          </p:cNvSpPr>
          <p:nvPr>
            <p:ph type="title" idx="6" hasCustomPrompt="1"/>
          </p:nvPr>
        </p:nvSpPr>
        <p:spPr>
          <a:xfrm>
            <a:off x="4808859" y="1803600"/>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3" name="Google Shape;203;p13"/>
          <p:cNvSpPr txBox="1">
            <a:spLocks noGrp="1"/>
          </p:cNvSpPr>
          <p:nvPr>
            <p:ph type="subTitle" idx="7"/>
          </p:nvPr>
        </p:nvSpPr>
        <p:spPr>
          <a:xfrm>
            <a:off x="5997466" y="2260800"/>
            <a:ext cx="23775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4" name="Google Shape;204;p13"/>
          <p:cNvSpPr txBox="1">
            <a:spLocks noGrp="1"/>
          </p:cNvSpPr>
          <p:nvPr>
            <p:ph type="title" idx="8" hasCustomPrompt="1"/>
          </p:nvPr>
        </p:nvSpPr>
        <p:spPr>
          <a:xfrm>
            <a:off x="769347" y="3399150"/>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5" name="Google Shape;205;p13"/>
          <p:cNvSpPr txBox="1">
            <a:spLocks noGrp="1"/>
          </p:cNvSpPr>
          <p:nvPr>
            <p:ph type="subTitle" idx="9"/>
          </p:nvPr>
        </p:nvSpPr>
        <p:spPr>
          <a:xfrm>
            <a:off x="1957956" y="3856343"/>
            <a:ext cx="23775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6" name="Google Shape;206;p13"/>
          <p:cNvSpPr txBox="1">
            <a:spLocks noGrp="1"/>
          </p:cNvSpPr>
          <p:nvPr>
            <p:ph type="title" idx="13" hasCustomPrompt="1"/>
          </p:nvPr>
        </p:nvSpPr>
        <p:spPr>
          <a:xfrm>
            <a:off x="4854897" y="3399143"/>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7" name="Google Shape;207;p13"/>
          <p:cNvSpPr txBox="1">
            <a:spLocks noGrp="1"/>
          </p:cNvSpPr>
          <p:nvPr>
            <p:ph type="subTitle" idx="14"/>
          </p:nvPr>
        </p:nvSpPr>
        <p:spPr>
          <a:xfrm>
            <a:off x="6043506" y="3856343"/>
            <a:ext cx="22860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8" name="Google Shape;208;p13"/>
          <p:cNvSpPr txBox="1">
            <a:spLocks noGrp="1"/>
          </p:cNvSpPr>
          <p:nvPr>
            <p:ph type="title" idx="15"/>
          </p:nvPr>
        </p:nvSpPr>
        <p:spPr>
          <a:xfrm>
            <a:off x="715650" y="731525"/>
            <a:ext cx="77133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77"/>
        <p:cNvGrpSpPr/>
        <p:nvPr/>
      </p:nvGrpSpPr>
      <p:grpSpPr>
        <a:xfrm>
          <a:off x="0" y="0"/>
          <a:ext cx="0" cy="0"/>
          <a:chOff x="0" y="0"/>
          <a:chExt cx="0" cy="0"/>
        </a:xfrm>
      </p:grpSpPr>
      <p:pic>
        <p:nvPicPr>
          <p:cNvPr id="278" name="Google Shape;278;p18"/>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79" name="Google Shape;279;p18"/>
          <p:cNvGrpSpPr/>
          <p:nvPr/>
        </p:nvGrpSpPr>
        <p:grpSpPr>
          <a:xfrm>
            <a:off x="274200" y="274200"/>
            <a:ext cx="8687100" cy="4686600"/>
            <a:chOff x="274200" y="274200"/>
            <a:chExt cx="8687100" cy="4686600"/>
          </a:xfrm>
        </p:grpSpPr>
        <p:sp>
          <p:nvSpPr>
            <p:cNvPr id="280" name="Google Shape;280;p18"/>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1" name="Google Shape;281;p18"/>
            <p:cNvGrpSpPr/>
            <p:nvPr/>
          </p:nvGrpSpPr>
          <p:grpSpPr>
            <a:xfrm>
              <a:off x="274200" y="274200"/>
              <a:ext cx="8595900" cy="4595100"/>
              <a:chOff x="274200" y="274200"/>
              <a:chExt cx="8595900" cy="4595100"/>
            </a:xfrm>
          </p:grpSpPr>
          <p:grpSp>
            <p:nvGrpSpPr>
              <p:cNvPr id="282" name="Google Shape;282;p18"/>
              <p:cNvGrpSpPr/>
              <p:nvPr/>
            </p:nvGrpSpPr>
            <p:grpSpPr>
              <a:xfrm>
                <a:off x="274200" y="274200"/>
                <a:ext cx="8595900" cy="4595100"/>
                <a:chOff x="274200" y="274200"/>
                <a:chExt cx="8595900" cy="4595100"/>
              </a:xfrm>
            </p:grpSpPr>
            <p:sp>
              <p:nvSpPr>
                <p:cNvPr id="283" name="Google Shape;283;p18"/>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 name="Google Shape;284;p18"/>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285" name="Google Shape;285;p18"/>
              <p:cNvGrpSpPr/>
              <p:nvPr/>
            </p:nvGrpSpPr>
            <p:grpSpPr>
              <a:xfrm>
                <a:off x="8595300" y="365550"/>
                <a:ext cx="183000" cy="183000"/>
                <a:chOff x="8225400" y="367488"/>
                <a:chExt cx="183000" cy="183000"/>
              </a:xfrm>
            </p:grpSpPr>
            <p:cxnSp>
              <p:nvCxnSpPr>
                <p:cNvPr id="286" name="Google Shape;286;p1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87" name="Google Shape;287;p1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88" name="Google Shape;288;p18"/>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9" name="Google Shape;289;p18"/>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290" name="Google Shape;290;p18"/>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1" name="Google Shape;291;p18"/>
          <p:cNvSpPr txBox="1">
            <a:spLocks noGrp="1"/>
          </p:cNvSpPr>
          <p:nvPr>
            <p:ph type="subTitle" idx="1"/>
          </p:nvPr>
        </p:nvSpPr>
        <p:spPr>
          <a:xfrm>
            <a:off x="780350" y="2571436"/>
            <a:ext cx="21972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92" name="Google Shape;292;p18"/>
          <p:cNvSpPr txBox="1">
            <a:spLocks noGrp="1"/>
          </p:cNvSpPr>
          <p:nvPr>
            <p:ph type="subTitle" idx="2"/>
          </p:nvPr>
        </p:nvSpPr>
        <p:spPr>
          <a:xfrm>
            <a:off x="781700" y="3053825"/>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18"/>
          <p:cNvSpPr txBox="1">
            <a:spLocks noGrp="1"/>
          </p:cNvSpPr>
          <p:nvPr>
            <p:ph type="subTitle" idx="3"/>
          </p:nvPr>
        </p:nvSpPr>
        <p:spPr>
          <a:xfrm>
            <a:off x="3474800" y="3053825"/>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18"/>
          <p:cNvSpPr txBox="1">
            <a:spLocks noGrp="1"/>
          </p:cNvSpPr>
          <p:nvPr>
            <p:ph type="subTitle" idx="4"/>
          </p:nvPr>
        </p:nvSpPr>
        <p:spPr>
          <a:xfrm>
            <a:off x="6167776" y="3053833"/>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18"/>
          <p:cNvSpPr txBox="1">
            <a:spLocks noGrp="1"/>
          </p:cNvSpPr>
          <p:nvPr>
            <p:ph type="subTitle" idx="5"/>
          </p:nvPr>
        </p:nvSpPr>
        <p:spPr>
          <a:xfrm>
            <a:off x="3474800" y="2571425"/>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96" name="Google Shape;296;p18"/>
          <p:cNvSpPr txBox="1">
            <a:spLocks noGrp="1"/>
          </p:cNvSpPr>
          <p:nvPr>
            <p:ph type="subTitle" idx="6"/>
          </p:nvPr>
        </p:nvSpPr>
        <p:spPr>
          <a:xfrm>
            <a:off x="6167776" y="2571426"/>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ubik Black"/>
              <a:buNone/>
              <a:defRPr sz="3500">
                <a:solidFill>
                  <a:schemeClr val="dk1"/>
                </a:solidFill>
                <a:latin typeface="Rubik Black"/>
                <a:ea typeface="Rubik Black"/>
                <a:cs typeface="Rubik Black"/>
                <a:sym typeface="Rubik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1pPr>
            <a:lvl2pPr marL="914400" lvl="1"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marL="1371600" lvl="2"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marL="1828800" lvl="3"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marL="2286000" lvl="4"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marL="2743200" lvl="5"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marL="3200400" lvl="6"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marL="3657600" lvl="7"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marL="4114800" lvl="8"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8" r:id="rId7"/>
    <p:sldLayoutId id="2147483659" r:id="rId8"/>
    <p:sldLayoutId id="2147483664"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pos="2880">
          <p15:clr>
            <a:srgbClr val="EA4335"/>
          </p15:clr>
        </p15:guide>
        <p15:guide id="6" orient="horz" pos="1620">
          <p15:clr>
            <a:srgbClr val="EA4335"/>
          </p15:clr>
        </p15:guide>
        <p15:guide id="7" pos="173">
          <p15:clr>
            <a:srgbClr val="EA4335"/>
          </p15:clr>
        </p15:guide>
        <p15:guide id="8" orient="horz" pos="173">
          <p15:clr>
            <a:srgbClr val="EA4335"/>
          </p15:clr>
        </p15:guide>
        <p15:guide id="9" pos="5587">
          <p15:clr>
            <a:srgbClr val="EA4335"/>
          </p15:clr>
        </p15:guide>
        <p15:guide id="10" orient="horz" pos="306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9"/>
          <p:cNvSpPr txBox="1">
            <a:spLocks noGrp="1"/>
          </p:cNvSpPr>
          <p:nvPr>
            <p:ph type="ctrTitle"/>
          </p:nvPr>
        </p:nvSpPr>
        <p:spPr>
          <a:xfrm>
            <a:off x="1369520" y="1257679"/>
            <a:ext cx="6238432" cy="246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rgbClr val="5C1116"/>
                </a:solidFill>
                <a:latin typeface="DFVN Bagel Fat One" pitchFamily="50" charset="0"/>
                <a:ea typeface="DFVN Bagel Fat One" pitchFamily="50" charset="0"/>
              </a:rPr>
              <a:t>DOUBLY LINKED LIST</a:t>
            </a:r>
            <a:br>
              <a:rPr lang="en" sz="4800" dirty="0"/>
            </a:br>
            <a:br>
              <a:rPr lang="en" sz="1600" dirty="0"/>
            </a:br>
            <a:r>
              <a:rPr lang="en" sz="3200" dirty="0">
                <a:solidFill>
                  <a:srgbClr val="3B2426"/>
                </a:solidFill>
                <a:latin typeface="DFVN Bagel Fat One" pitchFamily="50" charset="0"/>
                <a:ea typeface="DFVN Bagel Fat One" pitchFamily="50" charset="0"/>
              </a:rPr>
              <a:t>(DANH SÁCH LIÊN KẾT KÉP)</a:t>
            </a:r>
            <a:endParaRPr sz="4800" dirty="0">
              <a:solidFill>
                <a:srgbClr val="3B2426"/>
              </a:solidFill>
            </a:endParaRPr>
          </a:p>
        </p:txBody>
      </p:sp>
      <p:sp>
        <p:nvSpPr>
          <p:cNvPr id="413" name="Google Shape;413;p29"/>
          <p:cNvSpPr txBox="1">
            <a:spLocks noGrp="1"/>
          </p:cNvSpPr>
          <p:nvPr>
            <p:ph type="subTitle" idx="1"/>
          </p:nvPr>
        </p:nvSpPr>
        <p:spPr>
          <a:xfrm>
            <a:off x="1828800" y="3877100"/>
            <a:ext cx="54864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latin typeface="UTM Futura Extra" panose="02040603050506020204" pitchFamily="18" charset="0"/>
              </a:rPr>
              <a:t>NHÓM 8: NHẬT MINH-</a:t>
            </a:r>
            <a:r>
              <a:rPr lang="en" dirty="0">
                <a:latin typeface="UTM Futura Extra" panose="02040603050506020204" pitchFamily="18" charset="0"/>
              </a:rPr>
              <a:t>QUỲNH </a:t>
            </a:r>
            <a:r>
              <a:rPr lang="en" sz="1400" dirty="0">
                <a:latin typeface="UTM Futura Extra" panose="02040603050506020204" pitchFamily="18" charset="0"/>
              </a:rPr>
              <a:t>NHƯ-VŨ PHÚC</a:t>
            </a:r>
            <a:endParaRPr dirty="0"/>
          </a:p>
        </p:txBody>
      </p:sp>
      <p:sp>
        <p:nvSpPr>
          <p:cNvPr id="414" name="Google Shape;414;p29"/>
          <p:cNvSpPr/>
          <p:nvPr/>
        </p:nvSpPr>
        <p:spPr>
          <a:xfrm rot="-2700000">
            <a:off x="7114959" y="4033881"/>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5" name="Google Shape;415;p29"/>
          <p:cNvGrpSpPr/>
          <p:nvPr/>
        </p:nvGrpSpPr>
        <p:grpSpPr>
          <a:xfrm>
            <a:off x="-198404" y="2789721"/>
            <a:ext cx="1827475" cy="1051350"/>
            <a:chOff x="274188" y="1278048"/>
            <a:chExt cx="1827475" cy="1051350"/>
          </a:xfrm>
        </p:grpSpPr>
        <p:sp>
          <p:nvSpPr>
            <p:cNvPr id="416" name="Google Shape;416;p29"/>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29"/>
            <p:cNvGrpSpPr/>
            <p:nvPr/>
          </p:nvGrpSpPr>
          <p:grpSpPr>
            <a:xfrm>
              <a:off x="274188" y="1278048"/>
              <a:ext cx="1737300" cy="960000"/>
              <a:chOff x="7146475" y="2190661"/>
              <a:chExt cx="1737300" cy="960000"/>
            </a:xfrm>
          </p:grpSpPr>
          <p:sp>
            <p:nvSpPr>
              <p:cNvPr id="418" name="Google Shape;418;p29"/>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9" name="Google Shape;419;p29"/>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nvGrpSpPr>
            <p:cNvPr id="420" name="Google Shape;420;p29"/>
            <p:cNvGrpSpPr/>
            <p:nvPr/>
          </p:nvGrpSpPr>
          <p:grpSpPr>
            <a:xfrm>
              <a:off x="447057" y="1555937"/>
              <a:ext cx="1391436" cy="587426"/>
              <a:chOff x="817139" y="2952501"/>
              <a:chExt cx="1391436" cy="587426"/>
            </a:xfrm>
          </p:grpSpPr>
          <p:sp>
            <p:nvSpPr>
              <p:cNvPr id="421" name="Google Shape;421;p29"/>
              <p:cNvSpPr/>
              <p:nvPr/>
            </p:nvSpPr>
            <p:spPr>
              <a:xfrm>
                <a:off x="834354" y="3033062"/>
                <a:ext cx="328236" cy="324038"/>
              </a:xfrm>
              <a:custGeom>
                <a:avLst/>
                <a:gdLst/>
                <a:ahLst/>
                <a:cxnLst/>
                <a:rect l="l" t="t" r="r" b="b"/>
                <a:pathLst>
                  <a:path w="8732" h="8733" extrusionOk="0">
                    <a:moveTo>
                      <a:pt x="4366" y="1"/>
                    </a:moveTo>
                    <a:cubicBezTo>
                      <a:pt x="1951" y="1"/>
                      <a:pt x="0" y="1952"/>
                      <a:pt x="0" y="4366"/>
                    </a:cubicBezTo>
                    <a:cubicBezTo>
                      <a:pt x="0" y="6757"/>
                      <a:pt x="1951" y="8732"/>
                      <a:pt x="4366" y="8732"/>
                    </a:cubicBezTo>
                    <a:cubicBezTo>
                      <a:pt x="6780" y="8732"/>
                      <a:pt x="8732" y="6757"/>
                      <a:pt x="8732" y="4366"/>
                    </a:cubicBezTo>
                    <a:cubicBezTo>
                      <a:pt x="8732" y="1952"/>
                      <a:pt x="6780" y="1"/>
                      <a:pt x="43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817139" y="3173107"/>
                <a:ext cx="735110" cy="366820"/>
              </a:xfrm>
              <a:custGeom>
                <a:avLst/>
                <a:gdLst/>
                <a:ahLst/>
                <a:cxnLst/>
                <a:rect l="l" t="t" r="r" b="b"/>
                <a:pathLst>
                  <a:path w="19556" h="9886" extrusionOk="0">
                    <a:moveTo>
                      <a:pt x="10025" y="0"/>
                    </a:moveTo>
                    <a:cubicBezTo>
                      <a:pt x="7970" y="0"/>
                      <a:pt x="5937" y="1254"/>
                      <a:pt x="5263" y="3544"/>
                    </a:cubicBezTo>
                    <a:cubicBezTo>
                      <a:pt x="4773" y="3298"/>
                      <a:pt x="4258" y="3184"/>
                      <a:pt x="3754" y="3184"/>
                    </a:cubicBezTo>
                    <a:cubicBezTo>
                      <a:pt x="2252" y="3184"/>
                      <a:pt x="848" y="4199"/>
                      <a:pt x="482" y="5787"/>
                    </a:cubicBezTo>
                    <a:cubicBezTo>
                      <a:pt x="0" y="7884"/>
                      <a:pt x="1590" y="9886"/>
                      <a:pt x="3723" y="9886"/>
                    </a:cubicBezTo>
                    <a:cubicBezTo>
                      <a:pt x="3748" y="9886"/>
                      <a:pt x="3774" y="9885"/>
                      <a:pt x="3799" y="9885"/>
                    </a:cubicBezTo>
                    <a:lnTo>
                      <a:pt x="15531" y="9885"/>
                    </a:lnTo>
                    <a:cubicBezTo>
                      <a:pt x="17750" y="9885"/>
                      <a:pt x="19555" y="8104"/>
                      <a:pt x="19555" y="5885"/>
                    </a:cubicBezTo>
                    <a:cubicBezTo>
                      <a:pt x="19555" y="3641"/>
                      <a:pt x="17750" y="1861"/>
                      <a:pt x="15531" y="1861"/>
                    </a:cubicBezTo>
                    <a:cubicBezTo>
                      <a:pt x="15019" y="1861"/>
                      <a:pt x="14531" y="1958"/>
                      <a:pt x="14068" y="2129"/>
                    </a:cubicBezTo>
                    <a:cubicBezTo>
                      <a:pt x="13064" y="681"/>
                      <a:pt x="11538" y="0"/>
                      <a:pt x="1002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1739143" y="2952501"/>
                <a:ext cx="162314" cy="219958"/>
              </a:xfrm>
              <a:custGeom>
                <a:avLst/>
                <a:gdLst/>
                <a:ahLst/>
                <a:cxnLst/>
                <a:rect l="l" t="t" r="r" b="b"/>
                <a:pathLst>
                  <a:path w="4318" h="5928" extrusionOk="0">
                    <a:moveTo>
                      <a:pt x="2245" y="1"/>
                    </a:moveTo>
                    <a:cubicBezTo>
                      <a:pt x="1976" y="1"/>
                      <a:pt x="1708" y="25"/>
                      <a:pt x="1440" y="99"/>
                    </a:cubicBezTo>
                    <a:cubicBezTo>
                      <a:pt x="1196" y="147"/>
                      <a:pt x="976" y="245"/>
                      <a:pt x="757" y="367"/>
                    </a:cubicBezTo>
                    <a:cubicBezTo>
                      <a:pt x="489" y="513"/>
                      <a:pt x="245" y="708"/>
                      <a:pt x="1" y="928"/>
                    </a:cubicBezTo>
                    <a:lnTo>
                      <a:pt x="854" y="1952"/>
                    </a:lnTo>
                    <a:cubicBezTo>
                      <a:pt x="1050" y="1757"/>
                      <a:pt x="1269" y="1611"/>
                      <a:pt x="1489" y="1464"/>
                    </a:cubicBezTo>
                    <a:cubicBezTo>
                      <a:pt x="1659" y="1367"/>
                      <a:pt x="1854" y="1318"/>
                      <a:pt x="2049" y="1318"/>
                    </a:cubicBezTo>
                    <a:cubicBezTo>
                      <a:pt x="2196" y="1318"/>
                      <a:pt x="2367" y="1367"/>
                      <a:pt x="2464" y="1440"/>
                    </a:cubicBezTo>
                    <a:cubicBezTo>
                      <a:pt x="2562" y="1538"/>
                      <a:pt x="2635" y="1684"/>
                      <a:pt x="2610" y="1806"/>
                    </a:cubicBezTo>
                    <a:cubicBezTo>
                      <a:pt x="2610" y="1928"/>
                      <a:pt x="2586" y="2050"/>
                      <a:pt x="2537" y="2172"/>
                    </a:cubicBezTo>
                    <a:cubicBezTo>
                      <a:pt x="2488" y="2318"/>
                      <a:pt x="2391" y="2440"/>
                      <a:pt x="2293" y="2562"/>
                    </a:cubicBezTo>
                    <a:cubicBezTo>
                      <a:pt x="2171" y="2733"/>
                      <a:pt x="1879" y="3025"/>
                      <a:pt x="1489" y="3440"/>
                    </a:cubicBezTo>
                    <a:lnTo>
                      <a:pt x="50" y="4903"/>
                    </a:lnTo>
                    <a:lnTo>
                      <a:pt x="50" y="5928"/>
                    </a:lnTo>
                    <a:lnTo>
                      <a:pt x="4318" y="5928"/>
                    </a:lnTo>
                    <a:lnTo>
                      <a:pt x="4318" y="4659"/>
                    </a:lnTo>
                    <a:lnTo>
                      <a:pt x="2098" y="4659"/>
                    </a:lnTo>
                    <a:lnTo>
                      <a:pt x="2098" y="4611"/>
                    </a:lnTo>
                    <a:cubicBezTo>
                      <a:pt x="2757" y="4050"/>
                      <a:pt x="3171" y="3635"/>
                      <a:pt x="3367" y="3440"/>
                    </a:cubicBezTo>
                    <a:cubicBezTo>
                      <a:pt x="3562" y="3245"/>
                      <a:pt x="3708" y="3050"/>
                      <a:pt x="3854" y="2830"/>
                    </a:cubicBezTo>
                    <a:cubicBezTo>
                      <a:pt x="4098" y="2464"/>
                      <a:pt x="4220" y="2025"/>
                      <a:pt x="4220" y="1611"/>
                    </a:cubicBezTo>
                    <a:cubicBezTo>
                      <a:pt x="4220" y="1294"/>
                      <a:pt x="4123" y="1025"/>
                      <a:pt x="3952" y="781"/>
                    </a:cubicBezTo>
                    <a:cubicBezTo>
                      <a:pt x="3781" y="513"/>
                      <a:pt x="3562" y="318"/>
                      <a:pt x="3269" y="196"/>
                    </a:cubicBezTo>
                    <a:cubicBezTo>
                      <a:pt x="2952" y="50"/>
                      <a:pt x="2610" y="1"/>
                      <a:pt x="2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1926175" y="2955247"/>
                <a:ext cx="129310" cy="217213"/>
              </a:xfrm>
              <a:custGeom>
                <a:avLst/>
                <a:gdLst/>
                <a:ahLst/>
                <a:cxnLst/>
                <a:rect l="l" t="t" r="r" b="b"/>
                <a:pathLst>
                  <a:path w="3440" h="5854" extrusionOk="0">
                    <a:moveTo>
                      <a:pt x="2000" y="0"/>
                    </a:moveTo>
                    <a:lnTo>
                      <a:pt x="0" y="1659"/>
                    </a:lnTo>
                    <a:lnTo>
                      <a:pt x="805" y="2659"/>
                    </a:lnTo>
                    <a:lnTo>
                      <a:pt x="1488" y="2122"/>
                    </a:lnTo>
                    <a:cubicBezTo>
                      <a:pt x="1610" y="2000"/>
                      <a:pt x="1732" y="1878"/>
                      <a:pt x="1854" y="1732"/>
                    </a:cubicBezTo>
                    <a:lnTo>
                      <a:pt x="1854" y="1732"/>
                    </a:lnTo>
                    <a:cubicBezTo>
                      <a:pt x="1829" y="2049"/>
                      <a:pt x="1829" y="2390"/>
                      <a:pt x="1829" y="2756"/>
                    </a:cubicBezTo>
                    <a:lnTo>
                      <a:pt x="1829" y="5854"/>
                    </a:lnTo>
                    <a:lnTo>
                      <a:pt x="3439" y="5854"/>
                    </a:lnTo>
                    <a:lnTo>
                      <a:pt x="34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p:nvPr/>
            </p:nvSpPr>
            <p:spPr>
              <a:xfrm>
                <a:off x="2096669" y="2952501"/>
                <a:ext cx="111905" cy="112354"/>
              </a:xfrm>
              <a:custGeom>
                <a:avLst/>
                <a:gdLst/>
                <a:ahLst/>
                <a:cxnLst/>
                <a:rect l="l" t="t" r="r" b="b"/>
                <a:pathLst>
                  <a:path w="2977" h="3028" extrusionOk="0">
                    <a:moveTo>
                      <a:pt x="1537" y="830"/>
                    </a:moveTo>
                    <a:cubicBezTo>
                      <a:pt x="1806" y="830"/>
                      <a:pt x="1928" y="1050"/>
                      <a:pt x="1928" y="1513"/>
                    </a:cubicBezTo>
                    <a:cubicBezTo>
                      <a:pt x="1928" y="1977"/>
                      <a:pt x="1806" y="2220"/>
                      <a:pt x="1537" y="2220"/>
                    </a:cubicBezTo>
                    <a:cubicBezTo>
                      <a:pt x="1415" y="2220"/>
                      <a:pt x="1293" y="2147"/>
                      <a:pt x="1220" y="2050"/>
                    </a:cubicBezTo>
                    <a:cubicBezTo>
                      <a:pt x="1147" y="1879"/>
                      <a:pt x="1123" y="1684"/>
                      <a:pt x="1123" y="1513"/>
                    </a:cubicBezTo>
                    <a:lnTo>
                      <a:pt x="1147" y="1513"/>
                    </a:lnTo>
                    <a:cubicBezTo>
                      <a:pt x="1147" y="1050"/>
                      <a:pt x="1269" y="830"/>
                      <a:pt x="1537" y="830"/>
                    </a:cubicBezTo>
                    <a:close/>
                    <a:moveTo>
                      <a:pt x="1562" y="1"/>
                    </a:moveTo>
                    <a:cubicBezTo>
                      <a:pt x="1171" y="1"/>
                      <a:pt x="781" y="147"/>
                      <a:pt x="513" y="416"/>
                    </a:cubicBezTo>
                    <a:cubicBezTo>
                      <a:pt x="1" y="1050"/>
                      <a:pt x="1" y="1977"/>
                      <a:pt x="513" y="2611"/>
                    </a:cubicBezTo>
                    <a:cubicBezTo>
                      <a:pt x="764" y="2862"/>
                      <a:pt x="1101" y="3028"/>
                      <a:pt x="1463" y="3028"/>
                    </a:cubicBezTo>
                    <a:cubicBezTo>
                      <a:pt x="1488" y="3028"/>
                      <a:pt x="1513" y="3027"/>
                      <a:pt x="1537" y="3025"/>
                    </a:cubicBezTo>
                    <a:cubicBezTo>
                      <a:pt x="1565" y="3027"/>
                      <a:pt x="1593" y="3028"/>
                      <a:pt x="1621" y="3028"/>
                    </a:cubicBezTo>
                    <a:cubicBezTo>
                      <a:pt x="1980" y="3028"/>
                      <a:pt x="2314" y="2882"/>
                      <a:pt x="2586" y="2611"/>
                    </a:cubicBezTo>
                    <a:cubicBezTo>
                      <a:pt x="2854" y="2318"/>
                      <a:pt x="2976" y="1928"/>
                      <a:pt x="2952" y="1513"/>
                    </a:cubicBezTo>
                    <a:cubicBezTo>
                      <a:pt x="2976" y="1123"/>
                      <a:pt x="2830" y="733"/>
                      <a:pt x="2586" y="416"/>
                    </a:cubicBezTo>
                    <a:cubicBezTo>
                      <a:pt x="2318" y="147"/>
                      <a:pt x="1928" y="1"/>
                      <a:pt x="1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6" name="Google Shape;426;p29"/>
          <p:cNvSpPr/>
          <p:nvPr/>
        </p:nvSpPr>
        <p:spPr>
          <a:xfrm>
            <a:off x="1099325" y="425927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 name="Google Shape;427;p29"/>
          <p:cNvGrpSpPr/>
          <p:nvPr/>
        </p:nvGrpSpPr>
        <p:grpSpPr>
          <a:xfrm>
            <a:off x="7099221" y="3086645"/>
            <a:ext cx="689546" cy="208288"/>
            <a:chOff x="6761147" y="3414805"/>
            <a:chExt cx="689546" cy="208288"/>
          </a:xfrm>
        </p:grpSpPr>
        <p:sp>
          <p:nvSpPr>
            <p:cNvPr id="428" name="Google Shape;428;p29"/>
            <p:cNvSpPr/>
            <p:nvPr/>
          </p:nvSpPr>
          <p:spPr>
            <a:xfrm>
              <a:off x="6993487" y="356345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761147" y="341480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29"/>
          <p:cNvGrpSpPr/>
          <p:nvPr/>
        </p:nvGrpSpPr>
        <p:grpSpPr>
          <a:xfrm>
            <a:off x="136938" y="1047512"/>
            <a:ext cx="1371600" cy="1375875"/>
            <a:chOff x="299013" y="1079125"/>
            <a:chExt cx="1371600" cy="1375875"/>
          </a:xfrm>
        </p:grpSpPr>
        <p:sp>
          <p:nvSpPr>
            <p:cNvPr id="431" name="Google Shape;431;p29"/>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29"/>
            <p:cNvGrpSpPr/>
            <p:nvPr/>
          </p:nvGrpSpPr>
          <p:grpSpPr>
            <a:xfrm>
              <a:off x="396400" y="1384064"/>
              <a:ext cx="1085400" cy="635100"/>
              <a:chOff x="396400" y="1399225"/>
              <a:chExt cx="1085400" cy="635100"/>
            </a:xfrm>
          </p:grpSpPr>
          <p:sp>
            <p:nvSpPr>
              <p:cNvPr id="434" name="Google Shape;434;p29"/>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29"/>
              <p:cNvGrpSpPr/>
              <p:nvPr/>
            </p:nvGrpSpPr>
            <p:grpSpPr>
              <a:xfrm>
                <a:off x="712181" y="1506835"/>
                <a:ext cx="453838" cy="419880"/>
                <a:chOff x="733647" y="1423686"/>
                <a:chExt cx="453838" cy="419880"/>
              </a:xfrm>
            </p:grpSpPr>
            <p:sp>
              <p:nvSpPr>
                <p:cNvPr id="436" name="Google Shape;436;p29"/>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8" name="Google Shape;438;p29"/>
            <p:cNvGrpSpPr/>
            <p:nvPr/>
          </p:nvGrpSpPr>
          <p:grpSpPr>
            <a:xfrm>
              <a:off x="396391" y="2141102"/>
              <a:ext cx="1085342" cy="96171"/>
              <a:chOff x="417899" y="2116530"/>
              <a:chExt cx="1085342" cy="96171"/>
            </a:xfrm>
          </p:grpSpPr>
          <p:sp>
            <p:nvSpPr>
              <p:cNvPr id="439" name="Google Shape;439;p29"/>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1" name="Google Shape;441;p29"/>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grpSp>
        <p:nvGrpSpPr>
          <p:cNvPr id="442" name="Google Shape;442;p29"/>
          <p:cNvGrpSpPr/>
          <p:nvPr/>
        </p:nvGrpSpPr>
        <p:grpSpPr>
          <a:xfrm>
            <a:off x="7476351" y="1301856"/>
            <a:ext cx="1646100" cy="1188900"/>
            <a:chOff x="7403363" y="1047512"/>
            <a:chExt cx="1646100" cy="1188900"/>
          </a:xfrm>
        </p:grpSpPr>
        <p:sp>
          <p:nvSpPr>
            <p:cNvPr id="443" name="Google Shape;443;p29"/>
            <p:cNvSpPr/>
            <p:nvPr/>
          </p:nvSpPr>
          <p:spPr>
            <a:xfrm>
              <a:off x="7494863" y="1139012"/>
              <a:ext cx="1554600" cy="1097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9"/>
            <p:cNvSpPr/>
            <p:nvPr/>
          </p:nvSpPr>
          <p:spPr>
            <a:xfrm>
              <a:off x="7403363" y="1047512"/>
              <a:ext cx="1554600" cy="1097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5" name="Google Shape;445;p29"/>
            <p:cNvCxnSpPr/>
            <p:nvPr/>
          </p:nvCxnSpPr>
          <p:spPr>
            <a:xfrm>
              <a:off x="7413325" y="1230512"/>
              <a:ext cx="1544700" cy="0"/>
            </a:xfrm>
            <a:prstGeom prst="straightConnector1">
              <a:avLst/>
            </a:prstGeom>
            <a:noFill/>
            <a:ln w="28575" cap="flat" cmpd="sng">
              <a:solidFill>
                <a:schemeClr val="dk1"/>
              </a:solidFill>
              <a:prstDash val="solid"/>
              <a:round/>
              <a:headEnd type="none" w="med" len="med"/>
              <a:tailEnd type="none" w="med" len="med"/>
            </a:ln>
          </p:spPr>
        </p:cxnSp>
        <p:sp>
          <p:nvSpPr>
            <p:cNvPr id="446" name="Google Shape;446;p29"/>
            <p:cNvSpPr/>
            <p:nvPr/>
          </p:nvSpPr>
          <p:spPr>
            <a:xfrm>
              <a:off x="7540474"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a:off x="8009987"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a:off x="8479499"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29"/>
            <p:cNvGrpSpPr/>
            <p:nvPr/>
          </p:nvGrpSpPr>
          <p:grpSpPr>
            <a:xfrm>
              <a:off x="7770652" y="1367593"/>
              <a:ext cx="820034" cy="187786"/>
              <a:chOff x="4005100" y="3437025"/>
              <a:chExt cx="535375" cy="122600"/>
            </a:xfrm>
          </p:grpSpPr>
          <p:sp>
            <p:nvSpPr>
              <p:cNvPr id="450" name="Google Shape;450;p29"/>
              <p:cNvSpPr/>
              <p:nvPr/>
            </p:nvSpPr>
            <p:spPr>
              <a:xfrm>
                <a:off x="4005100" y="3437025"/>
                <a:ext cx="535375" cy="33575"/>
              </a:xfrm>
              <a:custGeom>
                <a:avLst/>
                <a:gdLst/>
                <a:ahLst/>
                <a:cxnLst/>
                <a:rect l="l" t="t" r="r" b="b"/>
                <a:pathLst>
                  <a:path w="21415" h="1343" extrusionOk="0">
                    <a:moveTo>
                      <a:pt x="903" y="1"/>
                    </a:moveTo>
                    <a:cubicBezTo>
                      <a:pt x="1" y="1"/>
                      <a:pt x="1" y="1342"/>
                      <a:pt x="903" y="1342"/>
                    </a:cubicBezTo>
                    <a:lnTo>
                      <a:pt x="20488" y="1342"/>
                    </a:lnTo>
                    <a:cubicBezTo>
                      <a:pt x="21415" y="1342"/>
                      <a:pt x="21415" y="1"/>
                      <a:pt x="20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4064850" y="3525450"/>
                <a:ext cx="415275" cy="34175"/>
              </a:xfrm>
              <a:custGeom>
                <a:avLst/>
                <a:gdLst/>
                <a:ahLst/>
                <a:cxnLst/>
                <a:rect l="l" t="t" r="r" b="b"/>
                <a:pathLst>
                  <a:path w="16611" h="1367" extrusionOk="0">
                    <a:moveTo>
                      <a:pt x="928" y="0"/>
                    </a:moveTo>
                    <a:cubicBezTo>
                      <a:pt x="1" y="0"/>
                      <a:pt x="1" y="1366"/>
                      <a:pt x="928" y="1366"/>
                    </a:cubicBezTo>
                    <a:lnTo>
                      <a:pt x="15708" y="1366"/>
                    </a:lnTo>
                    <a:cubicBezTo>
                      <a:pt x="16610" y="1366"/>
                      <a:pt x="16610" y="0"/>
                      <a:pt x="15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2" name="Google Shape;452;p29"/>
          <p:cNvGrpSpPr/>
          <p:nvPr/>
        </p:nvGrpSpPr>
        <p:grpSpPr>
          <a:xfrm>
            <a:off x="7855413" y="2571747"/>
            <a:ext cx="836668" cy="1371596"/>
            <a:chOff x="2771692" y="3497697"/>
            <a:chExt cx="836668" cy="1371596"/>
          </a:xfrm>
        </p:grpSpPr>
        <p:sp>
          <p:nvSpPr>
            <p:cNvPr id="453" name="Google Shape;453;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moveTo>
                    <a:pt x="4903" y="390"/>
                  </a:moveTo>
                  <a:lnTo>
                    <a:pt x="4903" y="2293"/>
                  </a:lnTo>
                  <a:cubicBezTo>
                    <a:pt x="5391" y="2390"/>
                    <a:pt x="5732" y="2781"/>
                    <a:pt x="5732" y="3268"/>
                  </a:cubicBezTo>
                  <a:lnTo>
                    <a:pt x="5732" y="6000"/>
                  </a:lnTo>
                  <a:cubicBezTo>
                    <a:pt x="5732" y="6488"/>
                    <a:pt x="5391" y="6902"/>
                    <a:pt x="4903" y="6976"/>
                  </a:cubicBezTo>
                  <a:lnTo>
                    <a:pt x="4903" y="8268"/>
                  </a:lnTo>
                  <a:lnTo>
                    <a:pt x="5123" y="8268"/>
                  </a:lnTo>
                  <a:cubicBezTo>
                    <a:pt x="5854" y="8268"/>
                    <a:pt x="6562" y="8171"/>
                    <a:pt x="7269" y="7976"/>
                  </a:cubicBezTo>
                  <a:cubicBezTo>
                    <a:pt x="7928" y="7756"/>
                    <a:pt x="8537" y="7488"/>
                    <a:pt x="9123" y="7122"/>
                  </a:cubicBezTo>
                  <a:lnTo>
                    <a:pt x="9123" y="4756"/>
                  </a:lnTo>
                  <a:cubicBezTo>
                    <a:pt x="9098" y="2415"/>
                    <a:pt x="7245" y="488"/>
                    <a:pt x="4903" y="415"/>
                  </a:cubicBezTo>
                  <a:close/>
                  <a:moveTo>
                    <a:pt x="4611" y="2293"/>
                  </a:moveTo>
                  <a:lnTo>
                    <a:pt x="4611" y="415"/>
                  </a:lnTo>
                  <a:cubicBezTo>
                    <a:pt x="2269" y="488"/>
                    <a:pt x="416" y="2415"/>
                    <a:pt x="391" y="4756"/>
                  </a:cubicBezTo>
                  <a:lnTo>
                    <a:pt x="391" y="7122"/>
                  </a:lnTo>
                  <a:cubicBezTo>
                    <a:pt x="976" y="7463"/>
                    <a:pt x="1611" y="7756"/>
                    <a:pt x="2245" y="7951"/>
                  </a:cubicBezTo>
                  <a:cubicBezTo>
                    <a:pt x="2952" y="8146"/>
                    <a:pt x="3659" y="8268"/>
                    <a:pt x="4391" y="8244"/>
                  </a:cubicBezTo>
                  <a:lnTo>
                    <a:pt x="4611" y="8244"/>
                  </a:lnTo>
                  <a:lnTo>
                    <a:pt x="4611" y="6976"/>
                  </a:lnTo>
                  <a:cubicBezTo>
                    <a:pt x="4123" y="6902"/>
                    <a:pt x="3781" y="6488"/>
                    <a:pt x="3781" y="6000"/>
                  </a:cubicBezTo>
                  <a:lnTo>
                    <a:pt x="3781" y="3268"/>
                  </a:lnTo>
                  <a:cubicBezTo>
                    <a:pt x="3781" y="2781"/>
                    <a:pt x="4123" y="2390"/>
                    <a:pt x="4611" y="2293"/>
                  </a:cubicBezTo>
                  <a:close/>
                  <a:moveTo>
                    <a:pt x="5220" y="2781"/>
                  </a:moveTo>
                  <a:cubicBezTo>
                    <a:pt x="5098" y="2659"/>
                    <a:pt x="4928" y="2585"/>
                    <a:pt x="4757" y="2585"/>
                  </a:cubicBezTo>
                  <a:lnTo>
                    <a:pt x="4757" y="2585"/>
                  </a:lnTo>
                  <a:cubicBezTo>
                    <a:pt x="4391" y="2585"/>
                    <a:pt x="4074" y="2902"/>
                    <a:pt x="4074" y="3268"/>
                  </a:cubicBezTo>
                  <a:lnTo>
                    <a:pt x="4074" y="6000"/>
                  </a:lnTo>
                  <a:cubicBezTo>
                    <a:pt x="4074" y="6390"/>
                    <a:pt x="4391" y="6683"/>
                    <a:pt x="4757" y="6683"/>
                  </a:cubicBezTo>
                  <a:lnTo>
                    <a:pt x="4757" y="6683"/>
                  </a:lnTo>
                  <a:cubicBezTo>
                    <a:pt x="4928" y="6683"/>
                    <a:pt x="5098" y="6610"/>
                    <a:pt x="5220" y="6488"/>
                  </a:cubicBezTo>
                  <a:cubicBezTo>
                    <a:pt x="5367" y="6366"/>
                    <a:pt x="5440" y="6195"/>
                    <a:pt x="5440" y="6000"/>
                  </a:cubicBezTo>
                  <a:lnTo>
                    <a:pt x="5440" y="3268"/>
                  </a:lnTo>
                  <a:cubicBezTo>
                    <a:pt x="5440" y="3098"/>
                    <a:pt x="5367" y="2927"/>
                    <a:pt x="5220" y="2781"/>
                  </a:cubicBezTo>
                  <a:close/>
                  <a:moveTo>
                    <a:pt x="9123" y="7463"/>
                  </a:moveTo>
                  <a:cubicBezTo>
                    <a:pt x="8562" y="7805"/>
                    <a:pt x="7976" y="8073"/>
                    <a:pt x="7342" y="8244"/>
                  </a:cubicBezTo>
                  <a:cubicBezTo>
                    <a:pt x="6635" y="8463"/>
                    <a:pt x="5879" y="8561"/>
                    <a:pt x="5123" y="8561"/>
                  </a:cubicBezTo>
                  <a:lnTo>
                    <a:pt x="4391" y="8561"/>
                  </a:lnTo>
                  <a:cubicBezTo>
                    <a:pt x="2976" y="8561"/>
                    <a:pt x="1611" y="8195"/>
                    <a:pt x="391" y="7463"/>
                  </a:cubicBezTo>
                  <a:lnTo>
                    <a:pt x="391" y="11049"/>
                  </a:lnTo>
                  <a:cubicBezTo>
                    <a:pt x="464" y="13414"/>
                    <a:pt x="2391" y="15292"/>
                    <a:pt x="4757" y="15292"/>
                  </a:cubicBezTo>
                  <a:cubicBezTo>
                    <a:pt x="7123" y="15292"/>
                    <a:pt x="9049" y="13414"/>
                    <a:pt x="9123" y="110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3202911" y="3533904"/>
              <a:ext cx="371149" cy="686979"/>
            </a:xfrm>
            <a:custGeom>
              <a:avLst/>
              <a:gdLst/>
              <a:ahLst/>
              <a:cxnLst/>
              <a:rect l="l" t="t" r="r" b="b"/>
              <a:pathLst>
                <a:path w="4220" h="7855" extrusionOk="0">
                  <a:moveTo>
                    <a:pt x="537" y="2171"/>
                  </a:moveTo>
                  <a:cubicBezTo>
                    <a:pt x="732" y="2342"/>
                    <a:pt x="829" y="2586"/>
                    <a:pt x="829" y="2854"/>
                  </a:cubicBezTo>
                  <a:lnTo>
                    <a:pt x="829" y="5586"/>
                  </a:lnTo>
                  <a:cubicBezTo>
                    <a:pt x="829" y="6074"/>
                    <a:pt x="488" y="6488"/>
                    <a:pt x="0" y="6562"/>
                  </a:cubicBezTo>
                  <a:lnTo>
                    <a:pt x="0" y="7854"/>
                  </a:lnTo>
                  <a:lnTo>
                    <a:pt x="220" y="7854"/>
                  </a:lnTo>
                  <a:cubicBezTo>
                    <a:pt x="951" y="7854"/>
                    <a:pt x="1659" y="7757"/>
                    <a:pt x="2366" y="7562"/>
                  </a:cubicBezTo>
                  <a:cubicBezTo>
                    <a:pt x="3025" y="7342"/>
                    <a:pt x="3634" y="7074"/>
                    <a:pt x="4220" y="6708"/>
                  </a:cubicBezTo>
                  <a:lnTo>
                    <a:pt x="4220" y="4342"/>
                  </a:lnTo>
                  <a:cubicBezTo>
                    <a:pt x="4195" y="2001"/>
                    <a:pt x="2342" y="74"/>
                    <a:pt x="0" y="1"/>
                  </a:cubicBezTo>
                  <a:lnTo>
                    <a:pt x="0" y="1903"/>
                  </a:lnTo>
                  <a:cubicBezTo>
                    <a:pt x="220" y="1928"/>
                    <a:pt x="390" y="2025"/>
                    <a:pt x="537" y="21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3129912" y="3708819"/>
              <a:ext cx="120228" cy="373356"/>
            </a:xfrm>
            <a:custGeom>
              <a:avLst/>
              <a:gdLst/>
              <a:ahLst/>
              <a:cxnLst/>
              <a:rect l="l" t="t" r="r" b="b"/>
              <a:pathLst>
                <a:path w="1367" h="4269" extrusionOk="0">
                  <a:moveTo>
                    <a:pt x="1367" y="3586"/>
                  </a:moveTo>
                  <a:lnTo>
                    <a:pt x="1367" y="854"/>
                  </a:lnTo>
                  <a:cubicBezTo>
                    <a:pt x="1294" y="1"/>
                    <a:pt x="74" y="1"/>
                    <a:pt x="1" y="854"/>
                  </a:cubicBezTo>
                  <a:lnTo>
                    <a:pt x="1" y="3586"/>
                  </a:lnTo>
                  <a:cubicBezTo>
                    <a:pt x="1" y="3976"/>
                    <a:pt x="318" y="4269"/>
                    <a:pt x="684" y="4269"/>
                  </a:cubicBezTo>
                  <a:cubicBezTo>
                    <a:pt x="855" y="4269"/>
                    <a:pt x="1025" y="4196"/>
                    <a:pt x="1172" y="4074"/>
                  </a:cubicBezTo>
                  <a:cubicBezTo>
                    <a:pt x="1294" y="3952"/>
                    <a:pt x="1367" y="3781"/>
                    <a:pt x="1367" y="35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2806080" y="3533904"/>
              <a:ext cx="371149" cy="686979"/>
            </a:xfrm>
            <a:custGeom>
              <a:avLst/>
              <a:gdLst/>
              <a:ahLst/>
              <a:cxnLst/>
              <a:rect l="l" t="t" r="r" b="b"/>
              <a:pathLst>
                <a:path w="4220" h="7855" extrusionOk="0">
                  <a:moveTo>
                    <a:pt x="3390" y="5586"/>
                  </a:moveTo>
                  <a:lnTo>
                    <a:pt x="3390" y="2854"/>
                  </a:lnTo>
                  <a:cubicBezTo>
                    <a:pt x="3390" y="2367"/>
                    <a:pt x="3756" y="1976"/>
                    <a:pt x="4220" y="1903"/>
                  </a:cubicBezTo>
                  <a:lnTo>
                    <a:pt x="4220" y="1"/>
                  </a:lnTo>
                  <a:cubicBezTo>
                    <a:pt x="1878" y="74"/>
                    <a:pt x="25" y="2001"/>
                    <a:pt x="0" y="4342"/>
                  </a:cubicBezTo>
                  <a:lnTo>
                    <a:pt x="0" y="6708"/>
                  </a:lnTo>
                  <a:cubicBezTo>
                    <a:pt x="585" y="7049"/>
                    <a:pt x="1220" y="7342"/>
                    <a:pt x="1854" y="7537"/>
                  </a:cubicBezTo>
                  <a:cubicBezTo>
                    <a:pt x="2561" y="7732"/>
                    <a:pt x="3268" y="7854"/>
                    <a:pt x="4000" y="7830"/>
                  </a:cubicBezTo>
                  <a:lnTo>
                    <a:pt x="4220" y="7830"/>
                  </a:lnTo>
                  <a:lnTo>
                    <a:pt x="4220" y="6562"/>
                  </a:lnTo>
                  <a:cubicBezTo>
                    <a:pt x="3732" y="6488"/>
                    <a:pt x="3390" y="6074"/>
                    <a:pt x="3390" y="55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p:cNvSpPr/>
            <p:nvPr/>
          </p:nvSpPr>
          <p:spPr>
            <a:xfrm>
              <a:off x="2806080" y="4150392"/>
              <a:ext cx="767979" cy="684792"/>
            </a:xfrm>
            <a:custGeom>
              <a:avLst/>
              <a:gdLst/>
              <a:ahLst/>
              <a:cxnLst/>
              <a:rect l="l" t="t" r="r" b="b"/>
              <a:pathLst>
                <a:path w="8732" h="7830" extrusionOk="0">
                  <a:moveTo>
                    <a:pt x="6976" y="781"/>
                  </a:moveTo>
                  <a:cubicBezTo>
                    <a:pt x="6244" y="1000"/>
                    <a:pt x="5488" y="1098"/>
                    <a:pt x="4732" y="1098"/>
                  </a:cubicBezTo>
                  <a:lnTo>
                    <a:pt x="4000" y="1098"/>
                  </a:lnTo>
                  <a:cubicBezTo>
                    <a:pt x="2585" y="1098"/>
                    <a:pt x="1220" y="732"/>
                    <a:pt x="0" y="0"/>
                  </a:cubicBezTo>
                  <a:lnTo>
                    <a:pt x="0" y="3586"/>
                  </a:lnTo>
                  <a:cubicBezTo>
                    <a:pt x="73" y="5951"/>
                    <a:pt x="2000" y="7829"/>
                    <a:pt x="4366" y="7829"/>
                  </a:cubicBezTo>
                  <a:cubicBezTo>
                    <a:pt x="6732" y="7829"/>
                    <a:pt x="8658" y="5951"/>
                    <a:pt x="8732" y="3586"/>
                  </a:cubicBezTo>
                  <a:lnTo>
                    <a:pt x="8732" y="0"/>
                  </a:lnTo>
                  <a:cubicBezTo>
                    <a:pt x="8171" y="342"/>
                    <a:pt x="7585" y="610"/>
                    <a:pt x="6976" y="7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p:cNvSpPr/>
            <p:nvPr/>
          </p:nvSpPr>
          <p:spPr>
            <a:xfrm>
              <a:off x="3505371" y="4248519"/>
              <a:ext cx="34388" cy="266658"/>
            </a:xfrm>
            <a:custGeom>
              <a:avLst/>
              <a:gdLst/>
              <a:ahLst/>
              <a:cxnLst/>
              <a:rect l="l" t="t" r="r" b="b"/>
              <a:pathLst>
                <a:path w="391" h="3049" extrusionOk="0">
                  <a:moveTo>
                    <a:pt x="0" y="195"/>
                  </a:moveTo>
                  <a:cubicBezTo>
                    <a:pt x="0" y="98"/>
                    <a:pt x="98" y="0"/>
                    <a:pt x="195" y="0"/>
                  </a:cubicBezTo>
                  <a:cubicBezTo>
                    <a:pt x="317" y="0"/>
                    <a:pt x="390" y="98"/>
                    <a:pt x="390" y="195"/>
                  </a:cubicBezTo>
                  <a:lnTo>
                    <a:pt x="390" y="1927"/>
                  </a:lnTo>
                  <a:cubicBezTo>
                    <a:pt x="390" y="2025"/>
                    <a:pt x="317" y="2122"/>
                    <a:pt x="195" y="2122"/>
                  </a:cubicBezTo>
                  <a:cubicBezTo>
                    <a:pt x="98" y="2122"/>
                    <a:pt x="0" y="2025"/>
                    <a:pt x="0" y="1927"/>
                  </a:cubicBezTo>
                  <a:close/>
                  <a:moveTo>
                    <a:pt x="0" y="2537"/>
                  </a:moveTo>
                  <a:cubicBezTo>
                    <a:pt x="0" y="2439"/>
                    <a:pt x="98" y="2342"/>
                    <a:pt x="195" y="2342"/>
                  </a:cubicBezTo>
                  <a:cubicBezTo>
                    <a:pt x="317" y="2342"/>
                    <a:pt x="390" y="2439"/>
                    <a:pt x="390" y="2537"/>
                  </a:cubicBezTo>
                  <a:lnTo>
                    <a:pt x="390" y="2854"/>
                  </a:lnTo>
                  <a:cubicBezTo>
                    <a:pt x="390" y="2951"/>
                    <a:pt x="317" y="3049"/>
                    <a:pt x="195" y="3049"/>
                  </a:cubicBezTo>
                  <a:cubicBezTo>
                    <a:pt x="73" y="3049"/>
                    <a:pt x="0" y="2951"/>
                    <a:pt x="0" y="28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3202911" y="3533904"/>
              <a:ext cx="371149" cy="633630"/>
            </a:xfrm>
            <a:custGeom>
              <a:avLst/>
              <a:gdLst/>
              <a:ahLst/>
              <a:cxnLst/>
              <a:rect l="l" t="t" r="r" b="b"/>
              <a:pathLst>
                <a:path w="4220" h="7245" extrusionOk="0">
                  <a:moveTo>
                    <a:pt x="3610" y="4635"/>
                  </a:moveTo>
                  <a:lnTo>
                    <a:pt x="3610" y="7001"/>
                  </a:lnTo>
                  <a:cubicBezTo>
                    <a:pt x="3464" y="7098"/>
                    <a:pt x="3317" y="7171"/>
                    <a:pt x="3171" y="7244"/>
                  </a:cubicBezTo>
                  <a:cubicBezTo>
                    <a:pt x="3537" y="7098"/>
                    <a:pt x="3878" y="6903"/>
                    <a:pt x="4220" y="6708"/>
                  </a:cubicBezTo>
                  <a:lnTo>
                    <a:pt x="4220" y="4342"/>
                  </a:lnTo>
                  <a:cubicBezTo>
                    <a:pt x="4195" y="2001"/>
                    <a:pt x="2342" y="74"/>
                    <a:pt x="0" y="1"/>
                  </a:cubicBezTo>
                  <a:lnTo>
                    <a:pt x="0" y="342"/>
                  </a:lnTo>
                  <a:cubicBezTo>
                    <a:pt x="2073" y="732"/>
                    <a:pt x="3586" y="2537"/>
                    <a:pt x="3610" y="463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3329471" y="4150392"/>
              <a:ext cx="246788" cy="667738"/>
            </a:xfrm>
            <a:custGeom>
              <a:avLst/>
              <a:gdLst/>
              <a:ahLst/>
              <a:cxnLst/>
              <a:rect l="l" t="t" r="r" b="b"/>
              <a:pathLst>
                <a:path w="2806" h="7635" extrusionOk="0">
                  <a:moveTo>
                    <a:pt x="2781" y="0"/>
                  </a:moveTo>
                  <a:cubicBezTo>
                    <a:pt x="2586" y="122"/>
                    <a:pt x="2366" y="244"/>
                    <a:pt x="2171" y="342"/>
                  </a:cubicBezTo>
                  <a:lnTo>
                    <a:pt x="2171" y="1122"/>
                  </a:lnTo>
                  <a:lnTo>
                    <a:pt x="2195" y="1122"/>
                  </a:lnTo>
                  <a:cubicBezTo>
                    <a:pt x="2317" y="1122"/>
                    <a:pt x="2390" y="1220"/>
                    <a:pt x="2390" y="1317"/>
                  </a:cubicBezTo>
                  <a:lnTo>
                    <a:pt x="2390" y="3049"/>
                  </a:lnTo>
                  <a:cubicBezTo>
                    <a:pt x="2390" y="3147"/>
                    <a:pt x="2317" y="3244"/>
                    <a:pt x="2195" y="3244"/>
                  </a:cubicBezTo>
                  <a:lnTo>
                    <a:pt x="2171" y="3244"/>
                  </a:lnTo>
                  <a:lnTo>
                    <a:pt x="2171" y="3464"/>
                  </a:lnTo>
                  <a:lnTo>
                    <a:pt x="2195" y="3464"/>
                  </a:lnTo>
                  <a:cubicBezTo>
                    <a:pt x="2317" y="3464"/>
                    <a:pt x="2390" y="3561"/>
                    <a:pt x="2390" y="3683"/>
                  </a:cubicBezTo>
                  <a:lnTo>
                    <a:pt x="2390" y="3976"/>
                  </a:lnTo>
                  <a:cubicBezTo>
                    <a:pt x="2390" y="4098"/>
                    <a:pt x="2317" y="4171"/>
                    <a:pt x="2195" y="4171"/>
                  </a:cubicBezTo>
                  <a:lnTo>
                    <a:pt x="2171" y="4171"/>
                  </a:lnTo>
                  <a:cubicBezTo>
                    <a:pt x="2049" y="5610"/>
                    <a:pt x="1244" y="6903"/>
                    <a:pt x="0" y="7634"/>
                  </a:cubicBezTo>
                  <a:cubicBezTo>
                    <a:pt x="1683" y="6976"/>
                    <a:pt x="2781" y="5366"/>
                    <a:pt x="2805" y="3586"/>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3138531" y="3728060"/>
              <a:ext cx="111609" cy="373356"/>
            </a:xfrm>
            <a:custGeom>
              <a:avLst/>
              <a:gdLst/>
              <a:ahLst/>
              <a:cxnLst/>
              <a:rect l="l" t="t" r="r" b="b"/>
              <a:pathLst>
                <a:path w="1269" h="4269" extrusionOk="0">
                  <a:moveTo>
                    <a:pt x="879" y="317"/>
                  </a:moveTo>
                  <a:lnTo>
                    <a:pt x="879" y="3049"/>
                  </a:lnTo>
                  <a:cubicBezTo>
                    <a:pt x="879" y="3439"/>
                    <a:pt x="586" y="3732"/>
                    <a:pt x="220" y="3732"/>
                  </a:cubicBezTo>
                  <a:cubicBezTo>
                    <a:pt x="147" y="3732"/>
                    <a:pt x="74" y="3732"/>
                    <a:pt x="1" y="3707"/>
                  </a:cubicBezTo>
                  <a:cubicBezTo>
                    <a:pt x="25" y="3756"/>
                    <a:pt x="74" y="3805"/>
                    <a:pt x="123" y="3854"/>
                  </a:cubicBezTo>
                  <a:cubicBezTo>
                    <a:pt x="537" y="4268"/>
                    <a:pt x="1244" y="3976"/>
                    <a:pt x="1269" y="3366"/>
                  </a:cubicBezTo>
                  <a:lnTo>
                    <a:pt x="1269" y="634"/>
                  </a:lnTo>
                  <a:cubicBezTo>
                    <a:pt x="1269" y="464"/>
                    <a:pt x="1196" y="293"/>
                    <a:pt x="1074" y="147"/>
                  </a:cubicBezTo>
                  <a:cubicBezTo>
                    <a:pt x="976" y="73"/>
                    <a:pt x="903" y="25"/>
                    <a:pt x="805" y="0"/>
                  </a:cubicBezTo>
                  <a:cubicBezTo>
                    <a:pt x="854" y="98"/>
                    <a:pt x="879" y="195"/>
                    <a:pt x="879" y="31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6690882" y="1432444"/>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947550" y="679350"/>
            <a:ext cx="1368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46" name="Google Shape;546;p32"/>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400" dirty="0">
                <a:solidFill>
                  <a:srgbClr val="5C1116"/>
                </a:solidFill>
                <a:latin typeface="DFVN Bagel Fat One" pitchFamily="50" charset="0"/>
                <a:ea typeface="DFVN Bagel Fat One" pitchFamily="50" charset="0"/>
              </a:rPr>
              <a:t>ĐẶC ĐIỂM</a:t>
            </a:r>
            <a:endParaRPr sz="5400" dirty="0">
              <a:solidFill>
                <a:srgbClr val="5C1116"/>
              </a:solidFill>
              <a:latin typeface="DFVN Bagel Fat One" pitchFamily="50" charset="0"/>
              <a:ea typeface="DFVN Bagel Fat One" pitchFamily="50" charset="0"/>
            </a:endParaRPr>
          </a:p>
        </p:txBody>
      </p:sp>
      <p:grpSp>
        <p:nvGrpSpPr>
          <p:cNvPr id="547" name="Google Shape;547;p32"/>
          <p:cNvGrpSpPr/>
          <p:nvPr/>
        </p:nvGrpSpPr>
        <p:grpSpPr>
          <a:xfrm>
            <a:off x="1828840" y="3406196"/>
            <a:ext cx="5577850" cy="1463100"/>
            <a:chOff x="1828840" y="3371688"/>
            <a:chExt cx="5577850" cy="1463100"/>
          </a:xfrm>
        </p:grpSpPr>
        <p:sp>
          <p:nvSpPr>
            <p:cNvPr id="548" name="Google Shape;548;p32"/>
            <p:cNvSpPr/>
            <p:nvPr/>
          </p:nvSpPr>
          <p:spPr>
            <a:xfrm>
              <a:off x="1920290" y="3463188"/>
              <a:ext cx="5486400" cy="1371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1828840" y="3371688"/>
              <a:ext cx="5486400" cy="1371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0" name="Google Shape;550;p32"/>
            <p:cNvCxnSpPr/>
            <p:nvPr/>
          </p:nvCxnSpPr>
          <p:spPr>
            <a:xfrm>
              <a:off x="1828840" y="3554706"/>
              <a:ext cx="5484900" cy="0"/>
            </a:xfrm>
            <a:prstGeom prst="straightConnector1">
              <a:avLst/>
            </a:prstGeom>
            <a:noFill/>
            <a:ln w="28575" cap="flat" cmpd="sng">
              <a:solidFill>
                <a:schemeClr val="dk1"/>
              </a:solidFill>
              <a:prstDash val="solid"/>
              <a:round/>
              <a:headEnd type="none" w="med" len="med"/>
              <a:tailEnd type="none" w="med" len="med"/>
            </a:ln>
          </p:spPr>
        </p:cxnSp>
      </p:grpSp>
      <p:sp>
        <p:nvSpPr>
          <p:cNvPr id="551" name="Google Shape;551;p32"/>
          <p:cNvSpPr txBox="1">
            <a:spLocks noGrp="1"/>
          </p:cNvSpPr>
          <p:nvPr>
            <p:ph type="subTitle" idx="1"/>
          </p:nvPr>
        </p:nvSpPr>
        <p:spPr>
          <a:xfrm>
            <a:off x="2286000" y="3829361"/>
            <a:ext cx="4572000" cy="457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a:t>Advantages, disadvantages</a:t>
            </a:r>
          </a:p>
          <a:p>
            <a:pPr marL="0" lvl="0" indent="0" rtl="0">
              <a:spcBef>
                <a:spcPts val="0"/>
              </a:spcBef>
              <a:spcAft>
                <a:spcPts val="0"/>
              </a:spcAft>
              <a:buNone/>
            </a:pPr>
            <a:r>
              <a:rPr lang="en-US" sz="2000" dirty="0"/>
              <a:t>and differences </a:t>
            </a:r>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670;p35">
            <a:extLst>
              <a:ext uri="{FF2B5EF4-FFF2-40B4-BE49-F238E27FC236}">
                <a16:creationId xmlns:a16="http://schemas.microsoft.com/office/drawing/2014/main" id="{BD0EE80B-6D28-2F1C-A34E-9D29FB0643D0}"/>
              </a:ext>
            </a:extLst>
          </p:cNvPr>
          <p:cNvGrpSpPr/>
          <p:nvPr/>
        </p:nvGrpSpPr>
        <p:grpSpPr>
          <a:xfrm>
            <a:off x="462975" y="3460679"/>
            <a:ext cx="502800" cy="502800"/>
            <a:chOff x="7014301" y="2017350"/>
            <a:chExt cx="502800" cy="502800"/>
          </a:xfrm>
        </p:grpSpPr>
        <p:sp>
          <p:nvSpPr>
            <p:cNvPr id="7" name="Google Shape;671;p35">
              <a:extLst>
                <a:ext uri="{FF2B5EF4-FFF2-40B4-BE49-F238E27FC236}">
                  <a16:creationId xmlns:a16="http://schemas.microsoft.com/office/drawing/2014/main" id="{F34BCDB4-0EF7-6119-8D9A-050EBF8C5478}"/>
                </a:ext>
              </a:extLst>
            </p:cNvPr>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72;p35">
              <a:extLst>
                <a:ext uri="{FF2B5EF4-FFF2-40B4-BE49-F238E27FC236}">
                  <a16:creationId xmlns:a16="http://schemas.microsoft.com/office/drawing/2014/main" id="{0BB62D69-8B2C-4E41-023E-1FA4977BDB4A}"/>
                </a:ext>
              </a:extLst>
            </p:cNvPr>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676;p35">
            <a:extLst>
              <a:ext uri="{FF2B5EF4-FFF2-40B4-BE49-F238E27FC236}">
                <a16:creationId xmlns:a16="http://schemas.microsoft.com/office/drawing/2014/main" id="{0E7A6F65-A64B-898B-BE6C-BF630E4AD1D2}"/>
              </a:ext>
            </a:extLst>
          </p:cNvPr>
          <p:cNvGrpSpPr/>
          <p:nvPr/>
        </p:nvGrpSpPr>
        <p:grpSpPr>
          <a:xfrm>
            <a:off x="457204" y="2789102"/>
            <a:ext cx="502800" cy="502800"/>
            <a:chOff x="1627550" y="2017350"/>
            <a:chExt cx="502800" cy="502800"/>
          </a:xfrm>
        </p:grpSpPr>
        <p:sp>
          <p:nvSpPr>
            <p:cNvPr id="10" name="Google Shape;677;p35">
              <a:extLst>
                <a:ext uri="{FF2B5EF4-FFF2-40B4-BE49-F238E27FC236}">
                  <a16:creationId xmlns:a16="http://schemas.microsoft.com/office/drawing/2014/main" id="{54F664E1-AC12-C24C-6690-81443D760C11}"/>
                </a:ext>
              </a:extLst>
            </p:cNvPr>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78;p35">
              <a:extLst>
                <a:ext uri="{FF2B5EF4-FFF2-40B4-BE49-F238E27FC236}">
                  <a16:creationId xmlns:a16="http://schemas.microsoft.com/office/drawing/2014/main" id="{19B5FAAC-62BF-F5AF-C823-0C0B2C96B07A}"/>
                </a:ext>
              </a:extLst>
            </p:cNvPr>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9569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grpSp>
        <p:nvGrpSpPr>
          <p:cNvPr id="645" name="Google Shape;645;p35"/>
          <p:cNvGrpSpPr/>
          <p:nvPr/>
        </p:nvGrpSpPr>
        <p:grpSpPr>
          <a:xfrm>
            <a:off x="6102151" y="1600325"/>
            <a:ext cx="2418050" cy="2916600"/>
            <a:chOff x="6102151" y="1600325"/>
            <a:chExt cx="2418050" cy="2916600"/>
          </a:xfrm>
        </p:grpSpPr>
        <p:sp>
          <p:nvSpPr>
            <p:cNvPr id="646" name="Google Shape;646;p35"/>
            <p:cNvSpPr/>
            <p:nvPr/>
          </p:nvSpPr>
          <p:spPr>
            <a:xfrm>
              <a:off x="6193101"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7" name="Google Shape;647;p35"/>
            <p:cNvGrpSpPr/>
            <p:nvPr/>
          </p:nvGrpSpPr>
          <p:grpSpPr>
            <a:xfrm>
              <a:off x="6102151" y="1600325"/>
              <a:ext cx="2327100" cy="2825100"/>
              <a:chOff x="715400" y="1600325"/>
              <a:chExt cx="2327100" cy="2825100"/>
            </a:xfrm>
          </p:grpSpPr>
          <p:sp>
            <p:nvSpPr>
              <p:cNvPr id="648" name="Google Shape;64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9" name="Google Shape;64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650" name="Google Shape;650;p35"/>
          <p:cNvGrpSpPr/>
          <p:nvPr/>
        </p:nvGrpSpPr>
        <p:grpSpPr>
          <a:xfrm>
            <a:off x="3408500" y="1600325"/>
            <a:ext cx="2418600" cy="2916600"/>
            <a:chOff x="3408500" y="1600325"/>
            <a:chExt cx="2418600" cy="2916600"/>
          </a:xfrm>
        </p:grpSpPr>
        <p:sp>
          <p:nvSpPr>
            <p:cNvPr id="651" name="Google Shape;651;p35"/>
            <p:cNvSpPr/>
            <p:nvPr/>
          </p:nvSpPr>
          <p:spPr>
            <a:xfrm>
              <a:off x="35000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2" name="Google Shape;652;p35"/>
            <p:cNvGrpSpPr/>
            <p:nvPr/>
          </p:nvGrpSpPr>
          <p:grpSpPr>
            <a:xfrm>
              <a:off x="3408500" y="1600325"/>
              <a:ext cx="2327100" cy="2825100"/>
              <a:chOff x="715400" y="1600325"/>
              <a:chExt cx="2327100" cy="2825100"/>
            </a:xfrm>
          </p:grpSpPr>
          <p:sp>
            <p:nvSpPr>
              <p:cNvPr id="653" name="Google Shape;653;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4" name="Google Shape;654;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655" name="Google Shape;655;p35"/>
          <p:cNvGrpSpPr/>
          <p:nvPr/>
        </p:nvGrpSpPr>
        <p:grpSpPr>
          <a:xfrm>
            <a:off x="715400" y="1600325"/>
            <a:ext cx="2418600" cy="2916600"/>
            <a:chOff x="715400" y="1600325"/>
            <a:chExt cx="2418600" cy="2916600"/>
          </a:xfrm>
        </p:grpSpPr>
        <p:sp>
          <p:nvSpPr>
            <p:cNvPr id="656" name="Google Shape;656;p35"/>
            <p:cNvSpPr/>
            <p:nvPr/>
          </p:nvSpPr>
          <p:spPr>
            <a:xfrm>
              <a:off x="8069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35"/>
            <p:cNvGrpSpPr/>
            <p:nvPr/>
          </p:nvGrpSpPr>
          <p:grpSpPr>
            <a:xfrm>
              <a:off x="715400" y="1600325"/>
              <a:ext cx="2327100" cy="2825100"/>
              <a:chOff x="715400" y="1600325"/>
              <a:chExt cx="2327100" cy="2825100"/>
            </a:xfrm>
          </p:grpSpPr>
          <p:sp>
            <p:nvSpPr>
              <p:cNvPr id="658" name="Google Shape;65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9" name="Google Shape;65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sp>
        <p:nvSpPr>
          <p:cNvPr id="660" name="Google Shape;660;p35"/>
          <p:cNvSpPr txBox="1">
            <a:spLocks noGrp="1"/>
          </p:cNvSpPr>
          <p:nvPr>
            <p:ph type="subTitle" idx="1"/>
          </p:nvPr>
        </p:nvSpPr>
        <p:spPr>
          <a:xfrm>
            <a:off x="777950" y="2929444"/>
            <a:ext cx="2197200" cy="5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solidFill>
                  <a:srgbClr val="3B2426"/>
                </a:solidFill>
                <a:latin typeface="DFVN Bagel Fat One" pitchFamily="50" charset="0"/>
                <a:ea typeface="DFVN Bagel Fat One" pitchFamily="50" charset="0"/>
              </a:rPr>
              <a:t>Ưu </a:t>
            </a:r>
            <a:r>
              <a:rPr lang="en" sz="3200" dirty="0">
                <a:solidFill>
                  <a:srgbClr val="3B2426"/>
                </a:solidFill>
                <a:latin typeface="DFVN Bagel Fat One" pitchFamily="50" charset="0"/>
                <a:ea typeface="DFVN Bagel Fat One" pitchFamily="50" charset="0"/>
              </a:rPr>
              <a:t>điểm</a:t>
            </a:r>
            <a:endParaRPr sz="3600" dirty="0">
              <a:solidFill>
                <a:srgbClr val="3B2426"/>
              </a:solidFill>
              <a:latin typeface="DFVN Bagel Fat One" pitchFamily="50" charset="0"/>
              <a:ea typeface="DFVN Bagel Fat One" pitchFamily="50" charset="0"/>
            </a:endParaRPr>
          </a:p>
        </p:txBody>
      </p:sp>
      <p:sp>
        <p:nvSpPr>
          <p:cNvPr id="661" name="Google Shape;661;p35"/>
          <p:cNvSpPr txBox="1">
            <a:spLocks noGrp="1"/>
          </p:cNvSpPr>
          <p:nvPr>
            <p:ph type="subTitle" idx="5"/>
          </p:nvPr>
        </p:nvSpPr>
        <p:spPr>
          <a:xfrm>
            <a:off x="3408499" y="2924087"/>
            <a:ext cx="2322300" cy="5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000" dirty="0" err="1">
                <a:solidFill>
                  <a:srgbClr val="3B2426"/>
                </a:solidFill>
                <a:latin typeface="DFVN Bagel Fat One" pitchFamily="50" charset="0"/>
                <a:ea typeface="DFVN Bagel Fat One" pitchFamily="50" charset="0"/>
              </a:rPr>
              <a:t>Nhược</a:t>
            </a:r>
            <a:r>
              <a:rPr lang="en-US" sz="3000" dirty="0">
                <a:solidFill>
                  <a:srgbClr val="3B2426"/>
                </a:solidFill>
                <a:latin typeface="DFVN Bagel Fat One" pitchFamily="50" charset="0"/>
                <a:ea typeface="DFVN Bagel Fat One" pitchFamily="50" charset="0"/>
              </a:rPr>
              <a:t> </a:t>
            </a:r>
            <a:r>
              <a:rPr lang="en-US" sz="3000" dirty="0" err="1">
                <a:solidFill>
                  <a:srgbClr val="3B2426"/>
                </a:solidFill>
                <a:latin typeface="DFVN Bagel Fat One" pitchFamily="50" charset="0"/>
                <a:ea typeface="DFVN Bagel Fat One" pitchFamily="50" charset="0"/>
              </a:rPr>
              <a:t>điểm</a:t>
            </a:r>
            <a:endParaRPr sz="3000" dirty="0">
              <a:solidFill>
                <a:srgbClr val="3B2426"/>
              </a:solidFill>
              <a:latin typeface="DFVN Bagel Fat One" pitchFamily="50" charset="0"/>
              <a:ea typeface="DFVN Bagel Fat One" pitchFamily="50" charset="0"/>
            </a:endParaRPr>
          </a:p>
        </p:txBody>
      </p:sp>
      <p:sp>
        <p:nvSpPr>
          <p:cNvPr id="662" name="Google Shape;662;p35"/>
          <p:cNvSpPr txBox="1">
            <a:spLocks noGrp="1"/>
          </p:cNvSpPr>
          <p:nvPr>
            <p:ph type="subTitle" idx="6"/>
          </p:nvPr>
        </p:nvSpPr>
        <p:spPr>
          <a:xfrm>
            <a:off x="6193100" y="2924087"/>
            <a:ext cx="2194500" cy="5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solidFill>
                  <a:srgbClr val="3B2426"/>
                </a:solidFill>
                <a:latin typeface="DFVN Bagel Fat One" pitchFamily="50" charset="0"/>
                <a:ea typeface="DFVN Bagel Fat One" pitchFamily="50" charset="0"/>
              </a:rPr>
              <a:t>S</a:t>
            </a:r>
            <a:r>
              <a:rPr lang="en" sz="3200" dirty="0">
                <a:solidFill>
                  <a:srgbClr val="3B2426"/>
                </a:solidFill>
                <a:latin typeface="DFVN Bagel Fat One" pitchFamily="50" charset="0"/>
                <a:ea typeface="DFVN Bagel Fat One" pitchFamily="50" charset="0"/>
              </a:rPr>
              <a:t>o sánh</a:t>
            </a:r>
            <a:endParaRPr sz="3200" dirty="0">
              <a:solidFill>
                <a:srgbClr val="3B2426"/>
              </a:solidFill>
              <a:latin typeface="DFVN Bagel Fat One" pitchFamily="50" charset="0"/>
              <a:ea typeface="DFVN Bagel Fat One" pitchFamily="50" charset="0"/>
            </a:endParaRPr>
          </a:p>
        </p:txBody>
      </p:sp>
      <p:sp>
        <p:nvSpPr>
          <p:cNvPr id="663" name="Google Shape;663;p35"/>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solidFill>
                  <a:srgbClr val="5C1116"/>
                </a:solidFill>
                <a:latin typeface="DFVN Bagel Fat One" pitchFamily="50" charset="0"/>
                <a:ea typeface="DFVN Bagel Fat One" pitchFamily="50" charset="0"/>
              </a:rPr>
              <a:t>ĐẶC ĐIỂM</a:t>
            </a:r>
            <a:endParaRPr sz="4000" dirty="0">
              <a:solidFill>
                <a:srgbClr val="5C1116"/>
              </a:solidFill>
              <a:latin typeface="DFVN Bagel Fat One" pitchFamily="50" charset="0"/>
              <a:ea typeface="DFVN Bagel Fat One" pitchFamily="50" charset="0"/>
            </a:endParaRPr>
          </a:p>
        </p:txBody>
      </p:sp>
      <p:grpSp>
        <p:nvGrpSpPr>
          <p:cNvPr id="667" name="Google Shape;667;p35"/>
          <p:cNvGrpSpPr/>
          <p:nvPr/>
        </p:nvGrpSpPr>
        <p:grpSpPr>
          <a:xfrm>
            <a:off x="7013577" y="2017301"/>
            <a:ext cx="502899" cy="502899"/>
            <a:chOff x="858700" y="1967475"/>
            <a:chExt cx="605100" cy="605100"/>
          </a:xfrm>
        </p:grpSpPr>
        <p:sp>
          <p:nvSpPr>
            <p:cNvPr id="668" name="Google Shape;668;p35"/>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5"/>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35"/>
          <p:cNvGrpSpPr/>
          <p:nvPr/>
        </p:nvGrpSpPr>
        <p:grpSpPr>
          <a:xfrm>
            <a:off x="4320650" y="2017350"/>
            <a:ext cx="502800" cy="502800"/>
            <a:chOff x="7014301" y="2017350"/>
            <a:chExt cx="502800" cy="502800"/>
          </a:xfrm>
        </p:grpSpPr>
        <p:sp>
          <p:nvSpPr>
            <p:cNvPr id="671" name="Google Shape;671;p3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3" name="Google Shape;673;p35"/>
          <p:cNvSpPr/>
          <p:nvPr/>
        </p:nvSpPr>
        <p:spPr>
          <a:xfrm>
            <a:off x="7971700" y="10816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7743102" y="95509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715160" y="12527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35"/>
          <p:cNvGrpSpPr/>
          <p:nvPr/>
        </p:nvGrpSpPr>
        <p:grpSpPr>
          <a:xfrm>
            <a:off x="1627550" y="2017350"/>
            <a:ext cx="502800" cy="502800"/>
            <a:chOff x="1627550" y="2017350"/>
            <a:chExt cx="502800" cy="502800"/>
          </a:xfrm>
        </p:grpSpPr>
        <p:sp>
          <p:nvSpPr>
            <p:cNvPr id="677" name="Google Shape;677;p35"/>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10964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oogle Shape;676;p35">
            <a:extLst>
              <a:ext uri="{FF2B5EF4-FFF2-40B4-BE49-F238E27FC236}">
                <a16:creationId xmlns:a16="http://schemas.microsoft.com/office/drawing/2014/main" id="{7E6A5AF0-50F9-BC7D-FB1D-D9CE9C85C9E4}"/>
              </a:ext>
            </a:extLst>
          </p:cNvPr>
          <p:cNvGrpSpPr/>
          <p:nvPr/>
        </p:nvGrpSpPr>
        <p:grpSpPr>
          <a:xfrm>
            <a:off x="462975" y="762558"/>
            <a:ext cx="502800" cy="502800"/>
            <a:chOff x="1627550" y="2017350"/>
            <a:chExt cx="502800" cy="502800"/>
          </a:xfrm>
        </p:grpSpPr>
        <p:sp>
          <p:nvSpPr>
            <p:cNvPr id="10" name="Google Shape;677;p35">
              <a:extLst>
                <a:ext uri="{FF2B5EF4-FFF2-40B4-BE49-F238E27FC236}">
                  <a16:creationId xmlns:a16="http://schemas.microsoft.com/office/drawing/2014/main" id="{A595C6F7-7921-3864-CB17-688323F24F06}"/>
                </a:ext>
              </a:extLst>
            </p:cNvPr>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78;p35">
              <a:extLst>
                <a:ext uri="{FF2B5EF4-FFF2-40B4-BE49-F238E27FC236}">
                  <a16:creationId xmlns:a16="http://schemas.microsoft.com/office/drawing/2014/main" id="{C80D7CC6-359D-1D8F-03B4-F2F754CAC390}"/>
                </a:ext>
              </a:extLst>
            </p:cNvPr>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660;p35">
            <a:extLst>
              <a:ext uri="{FF2B5EF4-FFF2-40B4-BE49-F238E27FC236}">
                <a16:creationId xmlns:a16="http://schemas.microsoft.com/office/drawing/2014/main" id="{DB130476-C3C5-0B3A-57CD-BCFAAC69F663}"/>
              </a:ext>
            </a:extLst>
          </p:cNvPr>
          <p:cNvSpPr txBox="1">
            <a:spLocks noGrp="1"/>
          </p:cNvSpPr>
          <p:nvPr>
            <p:ph type="subTitle" idx="1"/>
          </p:nvPr>
        </p:nvSpPr>
        <p:spPr>
          <a:xfrm>
            <a:off x="874425" y="821903"/>
            <a:ext cx="2197200" cy="5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solidFill>
                  <a:srgbClr val="3B2426"/>
                </a:solidFill>
                <a:latin typeface="DFVN Bagel Fat One" pitchFamily="50" charset="0"/>
                <a:ea typeface="DFVN Bagel Fat One" pitchFamily="50" charset="0"/>
              </a:rPr>
              <a:t>Ưu </a:t>
            </a:r>
            <a:r>
              <a:rPr lang="en" sz="3200" dirty="0">
                <a:solidFill>
                  <a:srgbClr val="3B2426"/>
                </a:solidFill>
                <a:latin typeface="DFVN Bagel Fat One" pitchFamily="50" charset="0"/>
                <a:ea typeface="DFVN Bagel Fat One" pitchFamily="50" charset="0"/>
              </a:rPr>
              <a:t>điểm</a:t>
            </a:r>
            <a:endParaRPr sz="3600" dirty="0">
              <a:solidFill>
                <a:srgbClr val="3B2426"/>
              </a:solidFill>
              <a:latin typeface="DFVN Bagel Fat One" pitchFamily="50" charset="0"/>
              <a:ea typeface="DFVN Bagel Fat One" pitchFamily="50" charset="0"/>
            </a:endParaRPr>
          </a:p>
        </p:txBody>
      </p:sp>
      <p:sp>
        <p:nvSpPr>
          <p:cNvPr id="14" name="Google Shape;675;p35">
            <a:extLst>
              <a:ext uri="{FF2B5EF4-FFF2-40B4-BE49-F238E27FC236}">
                <a16:creationId xmlns:a16="http://schemas.microsoft.com/office/drawing/2014/main" id="{7AF0C43D-F246-9796-DEDD-182499E205A3}"/>
              </a:ext>
            </a:extLst>
          </p:cNvPr>
          <p:cNvSpPr/>
          <p:nvPr/>
        </p:nvSpPr>
        <p:spPr>
          <a:xfrm>
            <a:off x="2771583" y="821903"/>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73;p35">
            <a:extLst>
              <a:ext uri="{FF2B5EF4-FFF2-40B4-BE49-F238E27FC236}">
                <a16:creationId xmlns:a16="http://schemas.microsoft.com/office/drawing/2014/main" id="{06782618-E162-540A-675C-58E319990B65}"/>
              </a:ext>
            </a:extLst>
          </p:cNvPr>
          <p:cNvSpPr/>
          <p:nvPr/>
        </p:nvSpPr>
        <p:spPr>
          <a:xfrm>
            <a:off x="8201027" y="4392638"/>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74;p35">
            <a:extLst>
              <a:ext uri="{FF2B5EF4-FFF2-40B4-BE49-F238E27FC236}">
                <a16:creationId xmlns:a16="http://schemas.microsoft.com/office/drawing/2014/main" id="{17D58CF7-4418-03F3-4564-1C280BBCFF50}"/>
              </a:ext>
            </a:extLst>
          </p:cNvPr>
          <p:cNvSpPr/>
          <p:nvPr/>
        </p:nvSpPr>
        <p:spPr>
          <a:xfrm>
            <a:off x="7972429" y="4266108"/>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714;p37">
            <a:extLst>
              <a:ext uri="{FF2B5EF4-FFF2-40B4-BE49-F238E27FC236}">
                <a16:creationId xmlns:a16="http://schemas.microsoft.com/office/drawing/2014/main" id="{D9D62C03-0268-63CF-8CB1-FC937BD56E34}"/>
              </a:ext>
            </a:extLst>
          </p:cNvPr>
          <p:cNvGrpSpPr/>
          <p:nvPr/>
        </p:nvGrpSpPr>
        <p:grpSpPr>
          <a:xfrm>
            <a:off x="4756378" y="3215599"/>
            <a:ext cx="3901856" cy="1521506"/>
            <a:chOff x="4754850" y="1600325"/>
            <a:chExt cx="3771900" cy="1412550"/>
          </a:xfrm>
        </p:grpSpPr>
        <p:sp>
          <p:nvSpPr>
            <p:cNvPr id="3" name="Google Shape;715;p37">
              <a:extLst>
                <a:ext uri="{FF2B5EF4-FFF2-40B4-BE49-F238E27FC236}">
                  <a16:creationId xmlns:a16="http://schemas.microsoft.com/office/drawing/2014/main" id="{73AD4FAB-2769-3980-D5E7-2FD6E6A69A0D}"/>
                </a:ext>
              </a:extLst>
            </p:cNvPr>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16;p37">
              <a:extLst>
                <a:ext uri="{FF2B5EF4-FFF2-40B4-BE49-F238E27FC236}">
                  <a16:creationId xmlns:a16="http://schemas.microsoft.com/office/drawing/2014/main" id="{398C0F84-D512-27DA-DBD7-CBFD255F3DE1}"/>
                </a:ext>
              </a:extLst>
            </p:cNvPr>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 name="Google Shape;717;p37">
              <a:extLst>
                <a:ext uri="{FF2B5EF4-FFF2-40B4-BE49-F238E27FC236}">
                  <a16:creationId xmlns:a16="http://schemas.microsoft.com/office/drawing/2014/main" id="{23D602F4-315A-B1D4-7E04-8F9D21FDC228}"/>
                </a:ext>
              </a:extLst>
            </p:cNvPr>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6" name="Google Shape;718;p37">
            <a:extLst>
              <a:ext uri="{FF2B5EF4-FFF2-40B4-BE49-F238E27FC236}">
                <a16:creationId xmlns:a16="http://schemas.microsoft.com/office/drawing/2014/main" id="{D681C992-80B9-5E89-AD30-1E909259434B}"/>
              </a:ext>
            </a:extLst>
          </p:cNvPr>
          <p:cNvGrpSpPr/>
          <p:nvPr/>
        </p:nvGrpSpPr>
        <p:grpSpPr>
          <a:xfrm>
            <a:off x="462975" y="3215502"/>
            <a:ext cx="3901856" cy="1521506"/>
            <a:chOff x="4754850" y="1600325"/>
            <a:chExt cx="3771900" cy="1412550"/>
          </a:xfrm>
        </p:grpSpPr>
        <p:sp>
          <p:nvSpPr>
            <p:cNvPr id="7" name="Google Shape;719;p37">
              <a:extLst>
                <a:ext uri="{FF2B5EF4-FFF2-40B4-BE49-F238E27FC236}">
                  <a16:creationId xmlns:a16="http://schemas.microsoft.com/office/drawing/2014/main" id="{11181BD3-73B9-7861-6E39-F723DC1114B9}"/>
                </a:ext>
              </a:extLst>
            </p:cNvPr>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20;p37">
              <a:extLst>
                <a:ext uri="{FF2B5EF4-FFF2-40B4-BE49-F238E27FC236}">
                  <a16:creationId xmlns:a16="http://schemas.microsoft.com/office/drawing/2014/main" id="{EC913029-987A-E9DD-BA23-EB0458DF6949}"/>
                </a:ext>
              </a:extLst>
            </p:cNvPr>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 name="Google Shape;721;p37">
              <a:extLst>
                <a:ext uri="{FF2B5EF4-FFF2-40B4-BE49-F238E27FC236}">
                  <a16:creationId xmlns:a16="http://schemas.microsoft.com/office/drawing/2014/main" id="{81110C0C-BB6D-F25D-C592-C071C227F00B}"/>
                </a:ext>
              </a:extLst>
            </p:cNvPr>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18" name="Google Shape;722;p37">
            <a:extLst>
              <a:ext uri="{FF2B5EF4-FFF2-40B4-BE49-F238E27FC236}">
                <a16:creationId xmlns:a16="http://schemas.microsoft.com/office/drawing/2014/main" id="{CD9C2FA0-0B1C-619B-626B-81D4C34BF963}"/>
              </a:ext>
            </a:extLst>
          </p:cNvPr>
          <p:cNvGrpSpPr/>
          <p:nvPr/>
        </p:nvGrpSpPr>
        <p:grpSpPr>
          <a:xfrm>
            <a:off x="462975" y="1528875"/>
            <a:ext cx="3901856" cy="1521506"/>
            <a:chOff x="715100" y="1600313"/>
            <a:chExt cx="3771900" cy="1412550"/>
          </a:xfrm>
        </p:grpSpPr>
        <p:sp>
          <p:nvSpPr>
            <p:cNvPr id="19" name="Google Shape;723;p37">
              <a:extLst>
                <a:ext uri="{FF2B5EF4-FFF2-40B4-BE49-F238E27FC236}">
                  <a16:creationId xmlns:a16="http://schemas.microsoft.com/office/drawing/2014/main" id="{815853D2-8BDD-FA5B-8831-45D002863AE3}"/>
                </a:ext>
              </a:extLst>
            </p:cNvPr>
            <p:cNvSpPr/>
            <p:nvPr/>
          </p:nvSpPr>
          <p:spPr>
            <a:xfrm>
              <a:off x="812900" y="1691663"/>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24;p37">
              <a:extLst>
                <a:ext uri="{FF2B5EF4-FFF2-40B4-BE49-F238E27FC236}">
                  <a16:creationId xmlns:a16="http://schemas.microsoft.com/office/drawing/2014/main" id="{C34F90CF-0D00-6426-6CE5-4385EB5C9528}"/>
                </a:ext>
              </a:extLst>
            </p:cNvPr>
            <p:cNvSpPr/>
            <p:nvPr/>
          </p:nvSpPr>
          <p:spPr>
            <a:xfrm>
              <a:off x="715100" y="1600313"/>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725;p37">
              <a:extLst>
                <a:ext uri="{FF2B5EF4-FFF2-40B4-BE49-F238E27FC236}">
                  <a16:creationId xmlns:a16="http://schemas.microsoft.com/office/drawing/2014/main" id="{C79089C1-D438-D118-2349-54B30F1F4C9C}"/>
                </a:ext>
              </a:extLst>
            </p:cNvPr>
            <p:cNvCxnSpPr/>
            <p:nvPr/>
          </p:nvCxnSpPr>
          <p:spPr>
            <a:xfrm>
              <a:off x="715100" y="1783313"/>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22" name="Google Shape;726;p37">
            <a:extLst>
              <a:ext uri="{FF2B5EF4-FFF2-40B4-BE49-F238E27FC236}">
                <a16:creationId xmlns:a16="http://schemas.microsoft.com/office/drawing/2014/main" id="{4829297F-C72B-DFC8-6A88-FEB1F2A3F6B8}"/>
              </a:ext>
            </a:extLst>
          </p:cNvPr>
          <p:cNvGrpSpPr/>
          <p:nvPr/>
        </p:nvGrpSpPr>
        <p:grpSpPr>
          <a:xfrm>
            <a:off x="4756378" y="1528875"/>
            <a:ext cx="3901856" cy="1521506"/>
            <a:chOff x="4754850" y="1600325"/>
            <a:chExt cx="3771900" cy="1412550"/>
          </a:xfrm>
        </p:grpSpPr>
        <p:sp>
          <p:nvSpPr>
            <p:cNvPr id="23" name="Google Shape;727;p37">
              <a:extLst>
                <a:ext uri="{FF2B5EF4-FFF2-40B4-BE49-F238E27FC236}">
                  <a16:creationId xmlns:a16="http://schemas.microsoft.com/office/drawing/2014/main" id="{531947DC-5363-45B5-C6CD-B2193EB40BCE}"/>
                </a:ext>
              </a:extLst>
            </p:cNvPr>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28;p37">
              <a:extLst>
                <a:ext uri="{FF2B5EF4-FFF2-40B4-BE49-F238E27FC236}">
                  <a16:creationId xmlns:a16="http://schemas.microsoft.com/office/drawing/2014/main" id="{C2C4399C-309E-E2B4-6014-FE55B79D9212}"/>
                </a:ext>
              </a:extLst>
            </p:cNvPr>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 name="Google Shape;729;p37">
              <a:extLst>
                <a:ext uri="{FF2B5EF4-FFF2-40B4-BE49-F238E27FC236}">
                  <a16:creationId xmlns:a16="http://schemas.microsoft.com/office/drawing/2014/main" id="{6F73D725-69A6-84E0-2C6E-FE23CE955186}"/>
                </a:ext>
              </a:extLst>
            </p:cNvPr>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26" name="Hộp Văn bản 25">
            <a:extLst>
              <a:ext uri="{FF2B5EF4-FFF2-40B4-BE49-F238E27FC236}">
                <a16:creationId xmlns:a16="http://schemas.microsoft.com/office/drawing/2014/main" id="{F5E37A6B-CC95-E6C4-47E0-FAC17FF3FF58}"/>
              </a:ext>
            </a:extLst>
          </p:cNvPr>
          <p:cNvSpPr txBox="1"/>
          <p:nvPr/>
        </p:nvSpPr>
        <p:spPr>
          <a:xfrm>
            <a:off x="462664" y="1735694"/>
            <a:ext cx="2450518" cy="400110"/>
          </a:xfrm>
          <a:prstGeom prst="rect">
            <a:avLst/>
          </a:prstGeom>
          <a:noFill/>
        </p:spPr>
        <p:txBody>
          <a:bodyPr wrap="square" rtlCol="0">
            <a:spAutoFit/>
          </a:bodyPr>
          <a:lstStyle/>
          <a:p>
            <a:r>
              <a:rPr lang="en-US" sz="2000" dirty="0" err="1">
                <a:latin typeface="DFVN Bagel Fat One" pitchFamily="50" charset="0"/>
                <a:ea typeface="DFVN Bagel Fat One" pitchFamily="50" charset="0"/>
              </a:rPr>
              <a:t>Duyệt</a:t>
            </a:r>
            <a:r>
              <a:rPr lang="en-US" sz="2000" dirty="0">
                <a:latin typeface="DFVN Bagel Fat One" pitchFamily="50" charset="0"/>
                <a:ea typeface="DFVN Bagel Fat One" pitchFamily="50" charset="0"/>
              </a:rPr>
              <a:t> </a:t>
            </a:r>
            <a:r>
              <a:rPr lang="en-US" sz="2000" dirty="0" err="1">
                <a:latin typeface="DFVN Bagel Fat One" pitchFamily="50" charset="0"/>
                <a:ea typeface="DFVN Bagel Fat One" pitchFamily="50" charset="0"/>
              </a:rPr>
              <a:t>hai</a:t>
            </a:r>
            <a:r>
              <a:rPr lang="en-US" sz="2000" dirty="0">
                <a:latin typeface="DFVN Bagel Fat One" pitchFamily="50" charset="0"/>
                <a:ea typeface="DFVN Bagel Fat One" pitchFamily="50" charset="0"/>
              </a:rPr>
              <a:t> </a:t>
            </a:r>
            <a:r>
              <a:rPr lang="en-US" sz="2000" dirty="0" err="1">
                <a:latin typeface="DFVN Bagel Fat One" pitchFamily="50" charset="0"/>
                <a:ea typeface="DFVN Bagel Fat One" pitchFamily="50" charset="0"/>
              </a:rPr>
              <a:t>chiều</a:t>
            </a:r>
            <a:endParaRPr lang="en-US" sz="2000" dirty="0">
              <a:latin typeface="DFVN Bagel Fat One" pitchFamily="50" charset="0"/>
              <a:ea typeface="DFVN Bagel Fat One" pitchFamily="50" charset="0"/>
            </a:endParaRPr>
          </a:p>
        </p:txBody>
      </p:sp>
      <p:sp>
        <p:nvSpPr>
          <p:cNvPr id="27" name="Hộp Văn bản 26">
            <a:extLst>
              <a:ext uri="{FF2B5EF4-FFF2-40B4-BE49-F238E27FC236}">
                <a16:creationId xmlns:a16="http://schemas.microsoft.com/office/drawing/2014/main" id="{0EF78358-A98D-6018-7271-F33CC99003CA}"/>
              </a:ext>
            </a:extLst>
          </p:cNvPr>
          <p:cNvSpPr txBox="1"/>
          <p:nvPr/>
        </p:nvSpPr>
        <p:spPr>
          <a:xfrm>
            <a:off x="462664" y="3408908"/>
            <a:ext cx="3343674" cy="400110"/>
          </a:xfrm>
          <a:prstGeom prst="rect">
            <a:avLst/>
          </a:prstGeom>
          <a:noFill/>
        </p:spPr>
        <p:txBody>
          <a:bodyPr wrap="square" rtlCol="0">
            <a:spAutoFit/>
          </a:bodyPr>
          <a:lstStyle/>
          <a:p>
            <a:r>
              <a:rPr lang="en-US" sz="2000" dirty="0" err="1">
                <a:latin typeface="DFVN Bagel Fat One" pitchFamily="50" charset="0"/>
                <a:ea typeface="DFVN Bagel Fat One" pitchFamily="50" charset="0"/>
              </a:rPr>
              <a:t>Hiệu</a:t>
            </a:r>
            <a:r>
              <a:rPr lang="en-US" sz="2000" dirty="0">
                <a:latin typeface="DFVN Bagel Fat One" pitchFamily="50" charset="0"/>
                <a:ea typeface="DFVN Bagel Fat One" pitchFamily="50" charset="0"/>
              </a:rPr>
              <a:t> </a:t>
            </a:r>
            <a:r>
              <a:rPr lang="en-US" sz="2000" dirty="0" err="1">
                <a:latin typeface="DFVN Bagel Fat One" pitchFamily="50" charset="0"/>
                <a:ea typeface="DFVN Bagel Fat One" pitchFamily="50" charset="0"/>
              </a:rPr>
              <a:t>suất</a:t>
            </a:r>
            <a:r>
              <a:rPr lang="en-US" sz="2000" dirty="0">
                <a:latin typeface="DFVN Bagel Fat One" pitchFamily="50" charset="0"/>
                <a:ea typeface="DFVN Bagel Fat One" pitchFamily="50" charset="0"/>
              </a:rPr>
              <a:t> </a:t>
            </a:r>
            <a:r>
              <a:rPr lang="en-US" sz="2000" dirty="0" err="1">
                <a:latin typeface="DFVN Bagel Fat One" pitchFamily="50" charset="0"/>
                <a:ea typeface="DFVN Bagel Fat One" pitchFamily="50" charset="0"/>
              </a:rPr>
              <a:t>chèn</a:t>
            </a:r>
            <a:r>
              <a:rPr lang="en-US" sz="2000" dirty="0">
                <a:latin typeface="DFVN Bagel Fat One" pitchFamily="50" charset="0"/>
                <a:ea typeface="DFVN Bagel Fat One" pitchFamily="50" charset="0"/>
              </a:rPr>
              <a:t> </a:t>
            </a:r>
            <a:r>
              <a:rPr lang="en-US" sz="2000" dirty="0" err="1">
                <a:latin typeface="DFVN Bagel Fat One" pitchFamily="50" charset="0"/>
                <a:ea typeface="DFVN Bagel Fat One" pitchFamily="50" charset="0"/>
              </a:rPr>
              <a:t>và</a:t>
            </a:r>
            <a:r>
              <a:rPr lang="en-US" sz="2000" dirty="0">
                <a:latin typeface="DFVN Bagel Fat One" pitchFamily="50" charset="0"/>
                <a:ea typeface="DFVN Bagel Fat One" pitchFamily="50" charset="0"/>
              </a:rPr>
              <a:t> </a:t>
            </a:r>
            <a:r>
              <a:rPr lang="en-US" sz="2000" dirty="0" err="1">
                <a:latin typeface="DFVN Bagel Fat One" pitchFamily="50" charset="0"/>
                <a:ea typeface="DFVN Bagel Fat One" pitchFamily="50" charset="0"/>
              </a:rPr>
              <a:t>xóa</a:t>
            </a:r>
            <a:endParaRPr lang="en-US" sz="2000" dirty="0">
              <a:latin typeface="DFVN Bagel Fat One" pitchFamily="50" charset="0"/>
              <a:ea typeface="DFVN Bagel Fat One" pitchFamily="50" charset="0"/>
            </a:endParaRPr>
          </a:p>
        </p:txBody>
      </p:sp>
      <p:sp>
        <p:nvSpPr>
          <p:cNvPr id="28" name="Hộp Văn bản 27">
            <a:extLst>
              <a:ext uri="{FF2B5EF4-FFF2-40B4-BE49-F238E27FC236}">
                <a16:creationId xmlns:a16="http://schemas.microsoft.com/office/drawing/2014/main" id="{0314873C-D0CE-62E5-44DB-BEFD5EDA4466}"/>
              </a:ext>
            </a:extLst>
          </p:cNvPr>
          <p:cNvSpPr txBox="1"/>
          <p:nvPr/>
        </p:nvSpPr>
        <p:spPr>
          <a:xfrm>
            <a:off x="4756066" y="3426904"/>
            <a:ext cx="3902167" cy="707886"/>
          </a:xfrm>
          <a:prstGeom prst="rect">
            <a:avLst/>
          </a:prstGeom>
          <a:noFill/>
        </p:spPr>
        <p:txBody>
          <a:bodyPr wrap="square" rtlCol="0">
            <a:spAutoFit/>
          </a:bodyPr>
          <a:lstStyle/>
          <a:p>
            <a:r>
              <a:rPr lang="en-US" sz="2000" dirty="0" err="1">
                <a:latin typeface="DFVN Bagel Fat One" pitchFamily="50" charset="0"/>
                <a:ea typeface="DFVN Bagel Fat One" pitchFamily="50" charset="0"/>
              </a:rPr>
              <a:t>Triển</a:t>
            </a:r>
            <a:r>
              <a:rPr lang="en-US" sz="2000" dirty="0">
                <a:latin typeface="DFVN Bagel Fat One" pitchFamily="50" charset="0"/>
                <a:ea typeface="DFVN Bagel Fat One" pitchFamily="50" charset="0"/>
              </a:rPr>
              <a:t> </a:t>
            </a:r>
            <a:r>
              <a:rPr lang="en-US" sz="2000" dirty="0" err="1">
                <a:latin typeface="DFVN Bagel Fat One" pitchFamily="50" charset="0"/>
                <a:ea typeface="DFVN Bagel Fat One" pitchFamily="50" charset="0"/>
              </a:rPr>
              <a:t>khai</a:t>
            </a:r>
            <a:r>
              <a:rPr lang="en-US" sz="2000" dirty="0">
                <a:latin typeface="DFVN Bagel Fat One" pitchFamily="50" charset="0"/>
                <a:ea typeface="DFVN Bagel Fat One" pitchFamily="50" charset="0"/>
              </a:rPr>
              <a:t> </a:t>
            </a:r>
            <a:r>
              <a:rPr lang="en-US" sz="2000" dirty="0" err="1">
                <a:latin typeface="DFVN Bagel Fat One" pitchFamily="50" charset="0"/>
                <a:ea typeface="DFVN Bagel Fat One" pitchFamily="50" charset="0"/>
              </a:rPr>
              <a:t>hiệu</a:t>
            </a:r>
            <a:r>
              <a:rPr lang="en-US" sz="2000" dirty="0">
                <a:latin typeface="DFVN Bagel Fat One" pitchFamily="50" charset="0"/>
                <a:ea typeface="DFVN Bagel Fat One" pitchFamily="50" charset="0"/>
              </a:rPr>
              <a:t> </a:t>
            </a:r>
            <a:r>
              <a:rPr lang="en-US" sz="2000" dirty="0" err="1">
                <a:latin typeface="DFVN Bagel Fat One" pitchFamily="50" charset="0"/>
                <a:ea typeface="DFVN Bagel Fat One" pitchFamily="50" charset="0"/>
              </a:rPr>
              <a:t>quả</a:t>
            </a:r>
            <a:r>
              <a:rPr lang="en-US" sz="2000" dirty="0">
                <a:latin typeface="DFVN Bagel Fat One" pitchFamily="50" charset="0"/>
                <a:ea typeface="DFVN Bagel Fat One" pitchFamily="50" charset="0"/>
              </a:rPr>
              <a:t> của </a:t>
            </a:r>
            <a:r>
              <a:rPr lang="en-US" sz="2000" dirty="0" err="1">
                <a:latin typeface="DFVN Bagel Fat One" pitchFamily="50" charset="0"/>
                <a:ea typeface="DFVN Bagel Fat One" pitchFamily="50" charset="0"/>
              </a:rPr>
              <a:t>cấu</a:t>
            </a:r>
            <a:r>
              <a:rPr lang="en-US" sz="2000" dirty="0">
                <a:latin typeface="DFVN Bagel Fat One" pitchFamily="50" charset="0"/>
                <a:ea typeface="DFVN Bagel Fat One" pitchFamily="50" charset="0"/>
              </a:rPr>
              <a:t> </a:t>
            </a:r>
            <a:r>
              <a:rPr lang="en-US" sz="2000" dirty="0" err="1">
                <a:latin typeface="DFVN Bagel Fat One" pitchFamily="50" charset="0"/>
                <a:ea typeface="DFVN Bagel Fat One" pitchFamily="50" charset="0"/>
              </a:rPr>
              <a:t>trúc</a:t>
            </a:r>
            <a:r>
              <a:rPr lang="en-US" sz="2000" dirty="0">
                <a:latin typeface="DFVN Bagel Fat One" pitchFamily="50" charset="0"/>
                <a:ea typeface="DFVN Bagel Fat One" pitchFamily="50" charset="0"/>
              </a:rPr>
              <a:t> </a:t>
            </a:r>
            <a:r>
              <a:rPr lang="en-US" sz="2000" dirty="0" err="1">
                <a:latin typeface="DFVN Bagel Fat One" pitchFamily="50" charset="0"/>
                <a:ea typeface="DFVN Bagel Fat One" pitchFamily="50" charset="0"/>
              </a:rPr>
              <a:t>dữ</a:t>
            </a:r>
            <a:r>
              <a:rPr lang="en-US" sz="2000" dirty="0">
                <a:latin typeface="DFVN Bagel Fat One" pitchFamily="50" charset="0"/>
                <a:ea typeface="DFVN Bagel Fat One" pitchFamily="50" charset="0"/>
              </a:rPr>
              <a:t> </a:t>
            </a:r>
            <a:r>
              <a:rPr lang="en-US" sz="2000" dirty="0" err="1">
                <a:latin typeface="DFVN Bagel Fat One" pitchFamily="50" charset="0"/>
                <a:ea typeface="DFVN Bagel Fat One" pitchFamily="50" charset="0"/>
              </a:rPr>
              <a:t>liệu</a:t>
            </a:r>
            <a:endParaRPr lang="en-US" sz="2000" dirty="0">
              <a:latin typeface="DFVN Bagel Fat One" pitchFamily="50" charset="0"/>
              <a:ea typeface="DFVN Bagel Fat One" pitchFamily="50" charset="0"/>
            </a:endParaRPr>
          </a:p>
        </p:txBody>
      </p:sp>
      <p:sp>
        <p:nvSpPr>
          <p:cNvPr id="29" name="Hộp Văn bản 28">
            <a:extLst>
              <a:ext uri="{FF2B5EF4-FFF2-40B4-BE49-F238E27FC236}">
                <a16:creationId xmlns:a16="http://schemas.microsoft.com/office/drawing/2014/main" id="{7D8A2F6F-908A-5B34-23DB-2D01A23832A7}"/>
              </a:ext>
            </a:extLst>
          </p:cNvPr>
          <p:cNvSpPr txBox="1"/>
          <p:nvPr/>
        </p:nvSpPr>
        <p:spPr>
          <a:xfrm>
            <a:off x="4779171" y="1716596"/>
            <a:ext cx="3800684" cy="400110"/>
          </a:xfrm>
          <a:prstGeom prst="rect">
            <a:avLst/>
          </a:prstGeom>
          <a:noFill/>
        </p:spPr>
        <p:txBody>
          <a:bodyPr wrap="square" rtlCol="0">
            <a:spAutoFit/>
          </a:bodyPr>
          <a:lstStyle/>
          <a:p>
            <a:r>
              <a:rPr lang="en-US" sz="2000" dirty="0" err="1">
                <a:latin typeface="DFVN Bagel Fat One" pitchFamily="50" charset="0"/>
                <a:ea typeface="DFVN Bagel Fat One" pitchFamily="50" charset="0"/>
              </a:rPr>
              <a:t>Duyệt</a:t>
            </a:r>
            <a:r>
              <a:rPr lang="en-US" sz="2000" dirty="0">
                <a:latin typeface="DFVN Bagel Fat One" pitchFamily="50" charset="0"/>
                <a:ea typeface="DFVN Bagel Fat One" pitchFamily="50" charset="0"/>
              </a:rPr>
              <a:t> </a:t>
            </a:r>
            <a:r>
              <a:rPr lang="en-US" sz="2000" dirty="0" err="1">
                <a:latin typeface="DFVN Bagel Fat One" pitchFamily="50" charset="0"/>
                <a:ea typeface="DFVN Bagel Fat One" pitchFamily="50" charset="0"/>
              </a:rPr>
              <a:t>ngược</a:t>
            </a:r>
            <a:r>
              <a:rPr lang="en-US" sz="2000" dirty="0">
                <a:latin typeface="DFVN Bagel Fat One" pitchFamily="50" charset="0"/>
                <a:ea typeface="DFVN Bagel Fat One" pitchFamily="50" charset="0"/>
              </a:rPr>
              <a:t> </a:t>
            </a:r>
            <a:r>
              <a:rPr lang="en-US" sz="2000" dirty="0" err="1">
                <a:latin typeface="DFVN Bagel Fat One" pitchFamily="50" charset="0"/>
                <a:ea typeface="DFVN Bagel Fat One" pitchFamily="50" charset="0"/>
              </a:rPr>
              <a:t>một</a:t>
            </a:r>
            <a:r>
              <a:rPr lang="en-US" sz="2000" dirty="0">
                <a:latin typeface="DFVN Bagel Fat One" pitchFamily="50" charset="0"/>
                <a:ea typeface="DFVN Bagel Fat One" pitchFamily="50" charset="0"/>
              </a:rPr>
              <a:t> </a:t>
            </a:r>
            <a:r>
              <a:rPr lang="en-US" sz="2000" dirty="0" err="1">
                <a:latin typeface="DFVN Bagel Fat One" pitchFamily="50" charset="0"/>
                <a:ea typeface="DFVN Bagel Fat One" pitchFamily="50" charset="0"/>
              </a:rPr>
              <a:t>cách</a:t>
            </a:r>
            <a:r>
              <a:rPr lang="en-US" sz="2000" dirty="0">
                <a:latin typeface="DFVN Bagel Fat One" pitchFamily="50" charset="0"/>
                <a:ea typeface="DFVN Bagel Fat One" pitchFamily="50" charset="0"/>
              </a:rPr>
              <a:t> </a:t>
            </a:r>
            <a:r>
              <a:rPr lang="en-US" sz="2000" dirty="0" err="1">
                <a:latin typeface="DFVN Bagel Fat One" pitchFamily="50" charset="0"/>
                <a:ea typeface="DFVN Bagel Fat One" pitchFamily="50" charset="0"/>
              </a:rPr>
              <a:t>dễ</a:t>
            </a:r>
            <a:r>
              <a:rPr lang="en-US" sz="2000" dirty="0">
                <a:latin typeface="DFVN Bagel Fat One" pitchFamily="50" charset="0"/>
                <a:ea typeface="DFVN Bagel Fat One" pitchFamily="50" charset="0"/>
              </a:rPr>
              <a:t> </a:t>
            </a:r>
            <a:r>
              <a:rPr lang="en-US" sz="2000" dirty="0" err="1">
                <a:latin typeface="DFVN Bagel Fat One" pitchFamily="50" charset="0"/>
                <a:ea typeface="DFVN Bagel Fat One" pitchFamily="50" charset="0"/>
              </a:rPr>
              <a:t>dàng</a:t>
            </a:r>
            <a:endParaRPr lang="en-US" sz="2000" dirty="0">
              <a:latin typeface="DFVN Bagel Fat One" pitchFamily="50" charset="0"/>
              <a:ea typeface="DFVN Bagel Fat One" pitchFamily="50" charset="0"/>
            </a:endParaRPr>
          </a:p>
        </p:txBody>
      </p:sp>
      <p:sp>
        <p:nvSpPr>
          <p:cNvPr id="30" name="Hộp Văn bản 29">
            <a:extLst>
              <a:ext uri="{FF2B5EF4-FFF2-40B4-BE49-F238E27FC236}">
                <a16:creationId xmlns:a16="http://schemas.microsoft.com/office/drawing/2014/main" id="{F6874C65-AD5A-20C8-4C59-FDA5C225DA69}"/>
              </a:ext>
            </a:extLst>
          </p:cNvPr>
          <p:cNvSpPr txBox="1"/>
          <p:nvPr/>
        </p:nvSpPr>
        <p:spPr>
          <a:xfrm>
            <a:off x="541354" y="2116706"/>
            <a:ext cx="3563583" cy="646331"/>
          </a:xfrm>
          <a:prstGeom prst="rect">
            <a:avLst/>
          </a:prstGeom>
          <a:noFill/>
        </p:spPr>
        <p:txBody>
          <a:bodyPr wrap="square" rtlCol="0">
            <a:spAutoFit/>
          </a:bodyPr>
          <a:lstStyle/>
          <a:p>
            <a:r>
              <a:rPr lang="en-US" sz="1200" dirty="0" err="1">
                <a:latin typeface="DFVN Mighty Wings" pitchFamily="50" charset="0"/>
              </a:rPr>
              <a:t>Mỗi</a:t>
            </a:r>
            <a:r>
              <a:rPr lang="en-US" sz="1200" dirty="0">
                <a:latin typeface="DFVN Mighty Wings" pitchFamily="50" charset="0"/>
              </a:rPr>
              <a:t> </a:t>
            </a:r>
            <a:r>
              <a:rPr lang="en-US" sz="1200" dirty="0" err="1">
                <a:latin typeface="DFVN Mighty Wings" pitchFamily="50" charset="0"/>
              </a:rPr>
              <a:t>nút</a:t>
            </a:r>
            <a:r>
              <a:rPr lang="en-US" sz="1200" dirty="0">
                <a:latin typeface="DFVN Mighty Wings" pitchFamily="50" charset="0"/>
              </a:rPr>
              <a:t> có </a:t>
            </a:r>
            <a:r>
              <a:rPr lang="en-US" sz="1200" dirty="0" err="1">
                <a:latin typeface="DFVN Mighty Wings" pitchFamily="50" charset="0"/>
              </a:rPr>
              <a:t>tham</a:t>
            </a:r>
            <a:r>
              <a:rPr lang="en-US" sz="1200" dirty="0">
                <a:latin typeface="DFVN Mighty Wings" pitchFamily="50" charset="0"/>
              </a:rPr>
              <a:t> </a:t>
            </a:r>
            <a:r>
              <a:rPr lang="en-US" sz="1200" dirty="0" err="1">
                <a:latin typeface="DFVN Mighty Wings" pitchFamily="50" charset="0"/>
              </a:rPr>
              <a:t>chiếu</a:t>
            </a:r>
            <a:r>
              <a:rPr lang="en-US" sz="1200" dirty="0">
                <a:latin typeface="DFVN Mighty Wings" pitchFamily="50" charset="0"/>
              </a:rPr>
              <a:t> </a:t>
            </a:r>
            <a:r>
              <a:rPr lang="en-US" sz="1200" dirty="0" err="1">
                <a:latin typeface="DFVN Mighty Wings" pitchFamily="50" charset="0"/>
              </a:rPr>
              <a:t>đến</a:t>
            </a:r>
            <a:r>
              <a:rPr lang="en-US" sz="1200" dirty="0">
                <a:latin typeface="DFVN Mighty Wings" pitchFamily="50" charset="0"/>
              </a:rPr>
              <a:t> </a:t>
            </a:r>
            <a:r>
              <a:rPr lang="en-US" sz="1200" dirty="0" err="1">
                <a:latin typeface="DFVN Mighty Wings" pitchFamily="50" charset="0"/>
              </a:rPr>
              <a:t>nút</a:t>
            </a:r>
            <a:r>
              <a:rPr lang="en-US" sz="1200" dirty="0">
                <a:latin typeface="DFVN Mighty Wings" pitchFamily="50" charset="0"/>
              </a:rPr>
              <a:t> </a:t>
            </a:r>
            <a:r>
              <a:rPr lang="en-US" sz="1200" dirty="0" err="1">
                <a:latin typeface="DFVN Mighty Wings" pitchFamily="50" charset="0"/>
              </a:rPr>
              <a:t>trước</a:t>
            </a:r>
            <a:r>
              <a:rPr lang="en-US" sz="1200" dirty="0">
                <a:latin typeface="DFVN Mighty Wings" pitchFamily="50" charset="0"/>
              </a:rPr>
              <a:t> đó </a:t>
            </a:r>
            <a:r>
              <a:rPr lang="en-US" sz="1200" dirty="0" err="1">
                <a:latin typeface="DFVN Mighty Wings" pitchFamily="50" charset="0"/>
              </a:rPr>
              <a:t>và</a:t>
            </a:r>
            <a:r>
              <a:rPr lang="en-US" sz="1200" dirty="0">
                <a:latin typeface="DFVN Mighty Wings" pitchFamily="50" charset="0"/>
              </a:rPr>
              <a:t> </a:t>
            </a:r>
            <a:r>
              <a:rPr lang="en-US" sz="1200" dirty="0" err="1">
                <a:latin typeface="DFVN Mighty Wings" pitchFamily="50" charset="0"/>
              </a:rPr>
              <a:t>tiếp</a:t>
            </a:r>
            <a:r>
              <a:rPr lang="en-US" sz="1200" dirty="0">
                <a:latin typeface="DFVN Mighty Wings" pitchFamily="50" charset="0"/>
              </a:rPr>
              <a:t> </a:t>
            </a:r>
            <a:r>
              <a:rPr lang="en-US" sz="1200" dirty="0" err="1">
                <a:latin typeface="DFVN Mighty Wings" pitchFamily="50" charset="0"/>
              </a:rPr>
              <a:t>theo</a:t>
            </a:r>
            <a:r>
              <a:rPr lang="en-US" sz="1200" dirty="0">
                <a:latin typeface="DFVN Mighty Wings" pitchFamily="50" charset="0"/>
              </a:rPr>
              <a:t>, </a:t>
            </a:r>
            <a:r>
              <a:rPr lang="en-US" sz="1200" dirty="0" err="1">
                <a:latin typeface="DFVN Mighty Wings" pitchFamily="50" charset="0"/>
              </a:rPr>
              <a:t>giúp</a:t>
            </a:r>
            <a:r>
              <a:rPr lang="en-US" sz="1200" dirty="0">
                <a:latin typeface="DFVN Mighty Wings" pitchFamily="50" charset="0"/>
              </a:rPr>
              <a:t> </a:t>
            </a:r>
            <a:r>
              <a:rPr lang="en-US" sz="1200" dirty="0" err="1">
                <a:latin typeface="DFVN Mighty Wings" pitchFamily="50" charset="0"/>
              </a:rPr>
              <a:t>cho</a:t>
            </a:r>
            <a:r>
              <a:rPr lang="en-US" sz="1200" dirty="0">
                <a:latin typeface="DFVN Mighty Wings" pitchFamily="50" charset="0"/>
              </a:rPr>
              <a:t> </a:t>
            </a:r>
            <a:r>
              <a:rPr lang="en-US" sz="1200" dirty="0" err="1">
                <a:latin typeface="DFVN Mighty Wings" pitchFamily="50" charset="0"/>
              </a:rPr>
              <a:t>việc</a:t>
            </a:r>
            <a:r>
              <a:rPr lang="en-US" sz="1200" dirty="0">
                <a:latin typeface="DFVN Mighty Wings" pitchFamily="50" charset="0"/>
              </a:rPr>
              <a:t> </a:t>
            </a:r>
            <a:r>
              <a:rPr lang="en-US" sz="1200" dirty="0" err="1">
                <a:latin typeface="DFVN Mighty Wings" pitchFamily="50" charset="0"/>
              </a:rPr>
              <a:t>duyệt</a:t>
            </a:r>
            <a:r>
              <a:rPr lang="en-US" sz="1200" dirty="0">
                <a:latin typeface="DFVN Mighty Wings" pitchFamily="50" charset="0"/>
              </a:rPr>
              <a:t> </a:t>
            </a:r>
            <a:r>
              <a:rPr lang="en-US" sz="1200" dirty="0" err="1">
                <a:latin typeface="DFVN Mighty Wings" pitchFamily="50" charset="0"/>
              </a:rPr>
              <a:t>cả</a:t>
            </a:r>
            <a:r>
              <a:rPr lang="en-US" sz="1200" dirty="0">
                <a:latin typeface="DFVN Mighty Wings" pitchFamily="50" charset="0"/>
              </a:rPr>
              <a:t> 2 </a:t>
            </a:r>
            <a:r>
              <a:rPr lang="en-US" sz="1200" dirty="0" err="1">
                <a:latin typeface="DFVN Mighty Wings" pitchFamily="50" charset="0"/>
              </a:rPr>
              <a:t>chiều</a:t>
            </a:r>
            <a:r>
              <a:rPr lang="en-US" sz="1200" dirty="0">
                <a:latin typeface="DFVN Mighty Wings" pitchFamily="50" charset="0"/>
              </a:rPr>
              <a:t> </a:t>
            </a:r>
            <a:r>
              <a:rPr lang="en-US" sz="1200" dirty="0" err="1">
                <a:latin typeface="DFVN Mighty Wings" pitchFamily="50" charset="0"/>
              </a:rPr>
              <a:t>trở</a:t>
            </a:r>
            <a:r>
              <a:rPr lang="en-US" sz="1200" dirty="0">
                <a:latin typeface="DFVN Mighty Wings" pitchFamily="50" charset="0"/>
              </a:rPr>
              <a:t> </a:t>
            </a:r>
            <a:r>
              <a:rPr lang="en-US" sz="1200" dirty="0" err="1">
                <a:latin typeface="DFVN Mighty Wings" pitchFamily="50" charset="0"/>
              </a:rPr>
              <a:t>nên</a:t>
            </a:r>
            <a:r>
              <a:rPr lang="en-US" sz="1200" dirty="0">
                <a:latin typeface="DFVN Mighty Wings" pitchFamily="50" charset="0"/>
              </a:rPr>
              <a:t> </a:t>
            </a:r>
            <a:r>
              <a:rPr lang="en-US" sz="1200" dirty="0" err="1">
                <a:latin typeface="DFVN Mighty Wings" pitchFamily="50" charset="0"/>
              </a:rPr>
              <a:t>dễ</a:t>
            </a:r>
            <a:r>
              <a:rPr lang="en-US" sz="1200" dirty="0">
                <a:latin typeface="DFVN Mighty Wings" pitchFamily="50" charset="0"/>
              </a:rPr>
              <a:t> </a:t>
            </a:r>
            <a:r>
              <a:rPr lang="en-US" sz="1200" dirty="0" err="1">
                <a:latin typeface="DFVN Mighty Wings" pitchFamily="50" charset="0"/>
              </a:rPr>
              <a:t>dàng</a:t>
            </a:r>
            <a:endParaRPr lang="en-US" sz="1200" dirty="0">
              <a:latin typeface="DFVN Mighty Wings" pitchFamily="50" charset="0"/>
            </a:endParaRPr>
          </a:p>
        </p:txBody>
      </p:sp>
      <p:sp>
        <p:nvSpPr>
          <p:cNvPr id="31" name="Google Shape;1615;p59">
            <a:extLst>
              <a:ext uri="{FF2B5EF4-FFF2-40B4-BE49-F238E27FC236}">
                <a16:creationId xmlns:a16="http://schemas.microsoft.com/office/drawing/2014/main" id="{822CB932-03DB-60DF-CA0C-DD2A891601EF}"/>
              </a:ext>
            </a:extLst>
          </p:cNvPr>
          <p:cNvSpPr/>
          <p:nvPr/>
        </p:nvSpPr>
        <p:spPr>
          <a:xfrm>
            <a:off x="3471676" y="1769689"/>
            <a:ext cx="457388" cy="220339"/>
          </a:xfrm>
          <a:custGeom>
            <a:avLst/>
            <a:gdLst/>
            <a:ahLst/>
            <a:cxnLst/>
            <a:rect l="l" t="t" r="r" b="b"/>
            <a:pathLst>
              <a:path w="2439" h="1848" extrusionOk="0">
                <a:moveTo>
                  <a:pt x="1580" y="1"/>
                </a:moveTo>
                <a:lnTo>
                  <a:pt x="1371" y="203"/>
                </a:lnTo>
                <a:lnTo>
                  <a:pt x="1919" y="780"/>
                </a:lnTo>
                <a:lnTo>
                  <a:pt x="1" y="780"/>
                </a:lnTo>
                <a:lnTo>
                  <a:pt x="1" y="1068"/>
                </a:lnTo>
                <a:lnTo>
                  <a:pt x="1919" y="1068"/>
                </a:lnTo>
                <a:lnTo>
                  <a:pt x="1371" y="1645"/>
                </a:lnTo>
                <a:lnTo>
                  <a:pt x="1580" y="1847"/>
                </a:lnTo>
                <a:lnTo>
                  <a:pt x="2439" y="924"/>
                </a:lnTo>
                <a:lnTo>
                  <a:pt x="158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15;p59">
            <a:extLst>
              <a:ext uri="{FF2B5EF4-FFF2-40B4-BE49-F238E27FC236}">
                <a16:creationId xmlns:a16="http://schemas.microsoft.com/office/drawing/2014/main" id="{0D7ECBE3-010F-0E66-EF4D-F00E40F7B1DD}"/>
              </a:ext>
            </a:extLst>
          </p:cNvPr>
          <p:cNvSpPr/>
          <p:nvPr/>
        </p:nvSpPr>
        <p:spPr>
          <a:xfrm rot="10800000">
            <a:off x="3282172" y="1923108"/>
            <a:ext cx="457388" cy="220339"/>
          </a:xfrm>
          <a:custGeom>
            <a:avLst/>
            <a:gdLst/>
            <a:ahLst/>
            <a:cxnLst/>
            <a:rect l="l" t="t" r="r" b="b"/>
            <a:pathLst>
              <a:path w="2439" h="1848" extrusionOk="0">
                <a:moveTo>
                  <a:pt x="1580" y="1"/>
                </a:moveTo>
                <a:lnTo>
                  <a:pt x="1371" y="203"/>
                </a:lnTo>
                <a:lnTo>
                  <a:pt x="1919" y="780"/>
                </a:lnTo>
                <a:lnTo>
                  <a:pt x="1" y="780"/>
                </a:lnTo>
                <a:lnTo>
                  <a:pt x="1" y="1068"/>
                </a:lnTo>
                <a:lnTo>
                  <a:pt x="1919" y="1068"/>
                </a:lnTo>
                <a:lnTo>
                  <a:pt x="1371" y="1645"/>
                </a:lnTo>
                <a:lnTo>
                  <a:pt x="1580" y="1847"/>
                </a:lnTo>
                <a:lnTo>
                  <a:pt x="2439" y="924"/>
                </a:lnTo>
                <a:lnTo>
                  <a:pt x="158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Hộp Văn bản 32">
            <a:extLst>
              <a:ext uri="{FF2B5EF4-FFF2-40B4-BE49-F238E27FC236}">
                <a16:creationId xmlns:a16="http://schemas.microsoft.com/office/drawing/2014/main" id="{C6DE7F19-0071-285B-51C1-750D0D642C07}"/>
              </a:ext>
            </a:extLst>
          </p:cNvPr>
          <p:cNvSpPr txBox="1"/>
          <p:nvPr/>
        </p:nvSpPr>
        <p:spPr>
          <a:xfrm>
            <a:off x="4866042" y="2180896"/>
            <a:ext cx="3563583" cy="461665"/>
          </a:xfrm>
          <a:prstGeom prst="rect">
            <a:avLst/>
          </a:prstGeom>
          <a:noFill/>
        </p:spPr>
        <p:txBody>
          <a:bodyPr wrap="square" rtlCol="0">
            <a:spAutoFit/>
          </a:bodyPr>
          <a:lstStyle/>
          <a:p>
            <a:r>
              <a:rPr lang="en-US" sz="1200" dirty="0">
                <a:latin typeface="DFVN Mighty Wings" pitchFamily="50" charset="0"/>
              </a:rPr>
              <a:t>Danh </a:t>
            </a:r>
            <a:r>
              <a:rPr lang="en-US" sz="1200" dirty="0" err="1">
                <a:latin typeface="DFVN Mighty Wings" pitchFamily="50" charset="0"/>
              </a:rPr>
              <a:t>sách</a:t>
            </a:r>
            <a:r>
              <a:rPr lang="en-US" sz="1200" dirty="0">
                <a:latin typeface="DFVN Mighty Wings" pitchFamily="50" charset="0"/>
              </a:rPr>
              <a:t> </a:t>
            </a:r>
            <a:r>
              <a:rPr lang="en-US" sz="1200" dirty="0" err="1">
                <a:latin typeface="DFVN Mighty Wings" pitchFamily="50" charset="0"/>
              </a:rPr>
              <a:t>liên</a:t>
            </a:r>
            <a:r>
              <a:rPr lang="en-US" sz="1200" dirty="0">
                <a:latin typeface="DFVN Mighty Wings" pitchFamily="50" charset="0"/>
              </a:rPr>
              <a:t> </a:t>
            </a:r>
            <a:r>
              <a:rPr lang="en-US" sz="1200" dirty="0" err="1">
                <a:latin typeface="DFVN Mighty Wings" pitchFamily="50" charset="0"/>
              </a:rPr>
              <a:t>kết</a:t>
            </a:r>
            <a:r>
              <a:rPr lang="en-US" sz="1200" dirty="0">
                <a:latin typeface="DFVN Mighty Wings" pitchFamily="50" charset="0"/>
              </a:rPr>
              <a:t> </a:t>
            </a:r>
            <a:r>
              <a:rPr lang="en-US" sz="1200" dirty="0" err="1">
                <a:latin typeface="DFVN Mighty Wings" pitchFamily="50" charset="0"/>
              </a:rPr>
              <a:t>kép</a:t>
            </a:r>
            <a:r>
              <a:rPr lang="en-US" sz="1200" dirty="0">
                <a:latin typeface="DFVN Mighty Wings" pitchFamily="50" charset="0"/>
              </a:rPr>
              <a:t> </a:t>
            </a:r>
            <a:r>
              <a:rPr lang="en-US" sz="1200" dirty="0" err="1">
                <a:latin typeface="DFVN Mighty Wings" pitchFamily="50" charset="0"/>
              </a:rPr>
              <a:t>cho</a:t>
            </a:r>
            <a:r>
              <a:rPr lang="en-US" sz="1200" dirty="0">
                <a:latin typeface="DFVN Mighty Wings" pitchFamily="50" charset="0"/>
              </a:rPr>
              <a:t> </a:t>
            </a:r>
            <a:r>
              <a:rPr lang="en-US" sz="1200" dirty="0" err="1">
                <a:latin typeface="DFVN Mighty Wings" pitchFamily="50" charset="0"/>
              </a:rPr>
              <a:t>phép</a:t>
            </a:r>
            <a:r>
              <a:rPr lang="en-US" sz="1200" dirty="0">
                <a:latin typeface="DFVN Mighty Wings" pitchFamily="50" charset="0"/>
              </a:rPr>
              <a:t> </a:t>
            </a:r>
            <a:r>
              <a:rPr lang="en-US" sz="1200" dirty="0" err="1">
                <a:latin typeface="DFVN Mighty Wings" pitchFamily="50" charset="0"/>
              </a:rPr>
              <a:t>duyệt</a:t>
            </a:r>
            <a:r>
              <a:rPr lang="en-US" sz="1200" dirty="0">
                <a:latin typeface="DFVN Mighty Wings" pitchFamily="50" charset="0"/>
              </a:rPr>
              <a:t> </a:t>
            </a:r>
            <a:r>
              <a:rPr lang="en-US" sz="1200" dirty="0" err="1">
                <a:latin typeface="DFVN Mighty Wings" pitchFamily="50" charset="0"/>
              </a:rPr>
              <a:t>theo</a:t>
            </a:r>
            <a:r>
              <a:rPr lang="en-US" sz="1200" dirty="0">
                <a:latin typeface="DFVN Mighty Wings" pitchFamily="50" charset="0"/>
              </a:rPr>
              <a:t> </a:t>
            </a:r>
            <a:r>
              <a:rPr lang="en-US" sz="1200" dirty="0" err="1">
                <a:latin typeface="DFVN Mighty Wings" pitchFamily="50" charset="0"/>
              </a:rPr>
              <a:t>thứ</a:t>
            </a:r>
            <a:r>
              <a:rPr lang="en-US" sz="1200" dirty="0">
                <a:latin typeface="DFVN Mighty Wings" pitchFamily="50" charset="0"/>
              </a:rPr>
              <a:t> </a:t>
            </a:r>
            <a:r>
              <a:rPr lang="en-US" sz="1200" dirty="0" err="1">
                <a:latin typeface="DFVN Mighty Wings" pitchFamily="50" charset="0"/>
              </a:rPr>
              <a:t>tự</a:t>
            </a:r>
            <a:r>
              <a:rPr lang="en-US" sz="1200" dirty="0">
                <a:latin typeface="DFVN Mighty Wings" pitchFamily="50" charset="0"/>
              </a:rPr>
              <a:t> </a:t>
            </a:r>
            <a:r>
              <a:rPr lang="en-US" sz="1200" dirty="0" err="1">
                <a:latin typeface="DFVN Mighty Wings" pitchFamily="50" charset="0"/>
              </a:rPr>
              <a:t>ngược</a:t>
            </a:r>
            <a:endParaRPr lang="en-US" sz="1200" dirty="0">
              <a:latin typeface="DFVN Mighty Wings" pitchFamily="50" charset="0"/>
            </a:endParaRPr>
          </a:p>
        </p:txBody>
      </p:sp>
      <p:grpSp>
        <p:nvGrpSpPr>
          <p:cNvPr id="34" name="Google Shape;9451;p66">
            <a:extLst>
              <a:ext uri="{FF2B5EF4-FFF2-40B4-BE49-F238E27FC236}">
                <a16:creationId xmlns:a16="http://schemas.microsoft.com/office/drawing/2014/main" id="{344BEFF0-E73D-5002-7AB1-14ED1FA69C78}"/>
              </a:ext>
            </a:extLst>
          </p:cNvPr>
          <p:cNvGrpSpPr/>
          <p:nvPr/>
        </p:nvGrpSpPr>
        <p:grpSpPr>
          <a:xfrm rot="5610986">
            <a:off x="7803367" y="2535326"/>
            <a:ext cx="395705" cy="356551"/>
            <a:chOff x="3950316" y="3820307"/>
            <a:chExt cx="369805" cy="353782"/>
          </a:xfrm>
          <a:solidFill>
            <a:srgbClr val="3B2426"/>
          </a:solidFill>
        </p:grpSpPr>
        <p:sp>
          <p:nvSpPr>
            <p:cNvPr id="35" name="Google Shape;9452;p66">
              <a:extLst>
                <a:ext uri="{FF2B5EF4-FFF2-40B4-BE49-F238E27FC236}">
                  <a16:creationId xmlns:a16="http://schemas.microsoft.com/office/drawing/2014/main" id="{27B86A18-AB1A-8053-D6FA-823439AA0920}"/>
                </a:ext>
              </a:extLst>
            </p:cNvPr>
            <p:cNvSpPr/>
            <p:nvPr/>
          </p:nvSpPr>
          <p:spPr>
            <a:xfrm>
              <a:off x="4040561" y="3880991"/>
              <a:ext cx="99802" cy="28383"/>
            </a:xfrm>
            <a:custGeom>
              <a:avLst/>
              <a:gdLst/>
              <a:ahLst/>
              <a:cxnLst/>
              <a:rect l="l" t="t" r="r" b="b"/>
              <a:pathLst>
                <a:path w="3133" h="891" extrusionOk="0">
                  <a:moveTo>
                    <a:pt x="1572" y="1"/>
                  </a:moveTo>
                  <a:cubicBezTo>
                    <a:pt x="1001" y="1"/>
                    <a:pt x="465" y="227"/>
                    <a:pt x="60" y="632"/>
                  </a:cubicBezTo>
                  <a:cubicBezTo>
                    <a:pt x="1" y="691"/>
                    <a:pt x="1" y="787"/>
                    <a:pt x="60" y="846"/>
                  </a:cubicBezTo>
                  <a:cubicBezTo>
                    <a:pt x="84" y="876"/>
                    <a:pt x="123" y="891"/>
                    <a:pt x="165" y="891"/>
                  </a:cubicBezTo>
                  <a:cubicBezTo>
                    <a:pt x="206" y="891"/>
                    <a:pt x="251" y="876"/>
                    <a:pt x="287" y="846"/>
                  </a:cubicBezTo>
                  <a:cubicBezTo>
                    <a:pt x="632" y="513"/>
                    <a:pt x="1072" y="310"/>
                    <a:pt x="1572" y="310"/>
                  </a:cubicBezTo>
                  <a:cubicBezTo>
                    <a:pt x="2061" y="310"/>
                    <a:pt x="2501" y="513"/>
                    <a:pt x="2846" y="846"/>
                  </a:cubicBezTo>
                  <a:cubicBezTo>
                    <a:pt x="2876" y="876"/>
                    <a:pt x="2918" y="891"/>
                    <a:pt x="2960" y="891"/>
                  </a:cubicBezTo>
                  <a:cubicBezTo>
                    <a:pt x="3001" y="891"/>
                    <a:pt x="3043" y="876"/>
                    <a:pt x="3073" y="846"/>
                  </a:cubicBezTo>
                  <a:cubicBezTo>
                    <a:pt x="3132" y="787"/>
                    <a:pt x="3132" y="691"/>
                    <a:pt x="3073" y="632"/>
                  </a:cubicBezTo>
                  <a:cubicBezTo>
                    <a:pt x="2668" y="227"/>
                    <a:pt x="2132" y="1"/>
                    <a:pt x="15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453;p66">
              <a:extLst>
                <a:ext uri="{FF2B5EF4-FFF2-40B4-BE49-F238E27FC236}">
                  <a16:creationId xmlns:a16="http://schemas.microsoft.com/office/drawing/2014/main" id="{6E0F296E-7FEE-98ED-DD90-E948D4AC86D2}"/>
                </a:ext>
              </a:extLst>
            </p:cNvPr>
            <p:cNvSpPr/>
            <p:nvPr/>
          </p:nvSpPr>
          <p:spPr>
            <a:xfrm>
              <a:off x="3950316" y="3820307"/>
              <a:ext cx="369805" cy="353782"/>
            </a:xfrm>
            <a:custGeom>
              <a:avLst/>
              <a:gdLst/>
              <a:ahLst/>
              <a:cxnLst/>
              <a:rect l="l" t="t" r="r" b="b"/>
              <a:pathLst>
                <a:path w="11609" h="11106" extrusionOk="0">
                  <a:moveTo>
                    <a:pt x="7358" y="6728"/>
                  </a:moveTo>
                  <a:lnTo>
                    <a:pt x="7799" y="7156"/>
                  </a:lnTo>
                  <a:lnTo>
                    <a:pt x="7513" y="7442"/>
                  </a:lnTo>
                  <a:lnTo>
                    <a:pt x="7084" y="7014"/>
                  </a:lnTo>
                  <a:cubicBezTo>
                    <a:pt x="7180" y="6918"/>
                    <a:pt x="7275" y="6835"/>
                    <a:pt x="7358" y="6728"/>
                  </a:cubicBezTo>
                  <a:close/>
                  <a:moveTo>
                    <a:pt x="4395" y="358"/>
                  </a:moveTo>
                  <a:cubicBezTo>
                    <a:pt x="5337" y="358"/>
                    <a:pt x="6281" y="715"/>
                    <a:pt x="7001" y="1429"/>
                  </a:cubicBezTo>
                  <a:cubicBezTo>
                    <a:pt x="8370" y="2799"/>
                    <a:pt x="8430" y="4942"/>
                    <a:pt x="7239" y="6382"/>
                  </a:cubicBezTo>
                  <a:cubicBezTo>
                    <a:pt x="7096" y="6561"/>
                    <a:pt x="6930" y="6728"/>
                    <a:pt x="6763" y="6859"/>
                  </a:cubicBezTo>
                  <a:cubicBezTo>
                    <a:pt x="6075" y="7434"/>
                    <a:pt x="5230" y="7723"/>
                    <a:pt x="4386" y="7723"/>
                  </a:cubicBezTo>
                  <a:cubicBezTo>
                    <a:pt x="3448" y="7723"/>
                    <a:pt x="2513" y="7365"/>
                    <a:pt x="1798" y="6644"/>
                  </a:cubicBezTo>
                  <a:cubicBezTo>
                    <a:pt x="357" y="5192"/>
                    <a:pt x="357" y="2870"/>
                    <a:pt x="1798" y="1429"/>
                  </a:cubicBezTo>
                  <a:cubicBezTo>
                    <a:pt x="2512" y="715"/>
                    <a:pt x="3453" y="358"/>
                    <a:pt x="4395" y="358"/>
                  </a:cubicBezTo>
                  <a:close/>
                  <a:moveTo>
                    <a:pt x="8226" y="7228"/>
                  </a:moveTo>
                  <a:cubicBezTo>
                    <a:pt x="8260" y="7228"/>
                    <a:pt x="8293" y="7240"/>
                    <a:pt x="8311" y="7264"/>
                  </a:cubicBezTo>
                  <a:lnTo>
                    <a:pt x="8763" y="7668"/>
                  </a:lnTo>
                  <a:lnTo>
                    <a:pt x="8001" y="8430"/>
                  </a:lnTo>
                  <a:lnTo>
                    <a:pt x="7620" y="7966"/>
                  </a:lnTo>
                  <a:cubicBezTo>
                    <a:pt x="7573" y="7918"/>
                    <a:pt x="7573" y="7835"/>
                    <a:pt x="7620" y="7787"/>
                  </a:cubicBezTo>
                  <a:lnTo>
                    <a:pt x="8132" y="7264"/>
                  </a:lnTo>
                  <a:cubicBezTo>
                    <a:pt x="8156" y="7240"/>
                    <a:pt x="8192" y="7228"/>
                    <a:pt x="8226" y="7228"/>
                  </a:cubicBezTo>
                  <a:close/>
                  <a:moveTo>
                    <a:pt x="9013" y="7871"/>
                  </a:moveTo>
                  <a:lnTo>
                    <a:pt x="10871" y="9514"/>
                  </a:lnTo>
                  <a:cubicBezTo>
                    <a:pt x="11192" y="9800"/>
                    <a:pt x="11204" y="10276"/>
                    <a:pt x="10906" y="10573"/>
                  </a:cubicBezTo>
                  <a:cubicBezTo>
                    <a:pt x="10765" y="10715"/>
                    <a:pt x="10580" y="10784"/>
                    <a:pt x="10396" y="10784"/>
                  </a:cubicBezTo>
                  <a:cubicBezTo>
                    <a:pt x="10193" y="10784"/>
                    <a:pt x="9990" y="10700"/>
                    <a:pt x="9847" y="10538"/>
                  </a:cubicBezTo>
                  <a:lnTo>
                    <a:pt x="8227" y="8668"/>
                  </a:lnTo>
                  <a:lnTo>
                    <a:pt x="9013" y="7871"/>
                  </a:lnTo>
                  <a:close/>
                  <a:moveTo>
                    <a:pt x="4423" y="1"/>
                  </a:moveTo>
                  <a:cubicBezTo>
                    <a:pt x="3396" y="1"/>
                    <a:pt x="2370" y="394"/>
                    <a:pt x="1584" y="1179"/>
                  </a:cubicBezTo>
                  <a:cubicBezTo>
                    <a:pt x="0" y="2775"/>
                    <a:pt x="0" y="5299"/>
                    <a:pt x="1560" y="6883"/>
                  </a:cubicBezTo>
                  <a:cubicBezTo>
                    <a:pt x="2340" y="7663"/>
                    <a:pt x="3364" y="8052"/>
                    <a:pt x="4389" y="8052"/>
                  </a:cubicBezTo>
                  <a:cubicBezTo>
                    <a:pt x="5257" y="8052"/>
                    <a:pt x="6126" y="7773"/>
                    <a:pt x="6846" y="7216"/>
                  </a:cubicBezTo>
                  <a:lnTo>
                    <a:pt x="7323" y="7692"/>
                  </a:lnTo>
                  <a:cubicBezTo>
                    <a:pt x="7239" y="7859"/>
                    <a:pt x="7263" y="8049"/>
                    <a:pt x="7394" y="8180"/>
                  </a:cubicBezTo>
                  <a:lnTo>
                    <a:pt x="9644" y="10752"/>
                  </a:lnTo>
                  <a:cubicBezTo>
                    <a:pt x="9847" y="10986"/>
                    <a:pt x="10133" y="11105"/>
                    <a:pt x="10421" y="11105"/>
                  </a:cubicBezTo>
                  <a:cubicBezTo>
                    <a:pt x="10690" y="11105"/>
                    <a:pt x="10961" y="11001"/>
                    <a:pt x="11168" y="10788"/>
                  </a:cubicBezTo>
                  <a:cubicBezTo>
                    <a:pt x="11609" y="10359"/>
                    <a:pt x="11573" y="9657"/>
                    <a:pt x="11133" y="9264"/>
                  </a:cubicBezTo>
                  <a:lnTo>
                    <a:pt x="8573" y="7014"/>
                  </a:lnTo>
                  <a:cubicBezTo>
                    <a:pt x="8483" y="6939"/>
                    <a:pt x="8369" y="6897"/>
                    <a:pt x="8259" y="6897"/>
                  </a:cubicBezTo>
                  <a:cubicBezTo>
                    <a:pt x="8194" y="6897"/>
                    <a:pt x="8130" y="6911"/>
                    <a:pt x="8073" y="6942"/>
                  </a:cubicBezTo>
                  <a:lnTo>
                    <a:pt x="7596" y="6454"/>
                  </a:lnTo>
                  <a:cubicBezTo>
                    <a:pt x="8811" y="4894"/>
                    <a:pt x="8704" y="2632"/>
                    <a:pt x="7263" y="1179"/>
                  </a:cubicBezTo>
                  <a:cubicBezTo>
                    <a:pt x="6477" y="394"/>
                    <a:pt x="5450" y="1"/>
                    <a:pt x="442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454;p66">
              <a:extLst>
                <a:ext uri="{FF2B5EF4-FFF2-40B4-BE49-F238E27FC236}">
                  <a16:creationId xmlns:a16="http://schemas.microsoft.com/office/drawing/2014/main" id="{8189BE01-DE7B-522F-2568-1A9E854C6D3A}"/>
                </a:ext>
              </a:extLst>
            </p:cNvPr>
            <p:cNvSpPr/>
            <p:nvPr/>
          </p:nvSpPr>
          <p:spPr>
            <a:xfrm>
              <a:off x="4098219" y="3850602"/>
              <a:ext cx="101299" cy="195781"/>
            </a:xfrm>
            <a:custGeom>
              <a:avLst/>
              <a:gdLst/>
              <a:ahLst/>
              <a:cxnLst/>
              <a:rect l="l" t="t" r="r" b="b"/>
              <a:pathLst>
                <a:path w="3180" h="6146" extrusionOk="0">
                  <a:moveTo>
                    <a:pt x="194" y="1"/>
                  </a:moveTo>
                  <a:cubicBezTo>
                    <a:pt x="120" y="1"/>
                    <a:pt x="58" y="57"/>
                    <a:pt x="36" y="133"/>
                  </a:cubicBezTo>
                  <a:cubicBezTo>
                    <a:pt x="24" y="228"/>
                    <a:pt x="84" y="300"/>
                    <a:pt x="179" y="312"/>
                  </a:cubicBezTo>
                  <a:cubicBezTo>
                    <a:pt x="775" y="407"/>
                    <a:pt x="1322" y="669"/>
                    <a:pt x="1739" y="1110"/>
                  </a:cubicBezTo>
                  <a:cubicBezTo>
                    <a:pt x="2822" y="2193"/>
                    <a:pt x="2822" y="3967"/>
                    <a:pt x="1739" y="5050"/>
                  </a:cubicBezTo>
                  <a:cubicBezTo>
                    <a:pt x="1286" y="5479"/>
                    <a:pt x="739" y="5765"/>
                    <a:pt x="143" y="5836"/>
                  </a:cubicBezTo>
                  <a:cubicBezTo>
                    <a:pt x="60" y="5848"/>
                    <a:pt x="1" y="5932"/>
                    <a:pt x="13" y="6015"/>
                  </a:cubicBezTo>
                  <a:cubicBezTo>
                    <a:pt x="24" y="6086"/>
                    <a:pt x="84" y="6146"/>
                    <a:pt x="179" y="6146"/>
                  </a:cubicBezTo>
                  <a:lnTo>
                    <a:pt x="203" y="6146"/>
                  </a:lnTo>
                  <a:cubicBezTo>
                    <a:pt x="870" y="6063"/>
                    <a:pt x="1489" y="5753"/>
                    <a:pt x="1977" y="5277"/>
                  </a:cubicBezTo>
                  <a:cubicBezTo>
                    <a:pt x="3180" y="4062"/>
                    <a:pt x="3180" y="2086"/>
                    <a:pt x="1977" y="883"/>
                  </a:cubicBezTo>
                  <a:cubicBezTo>
                    <a:pt x="1501" y="407"/>
                    <a:pt x="894" y="97"/>
                    <a:pt x="215" y="2"/>
                  </a:cubicBezTo>
                  <a:cubicBezTo>
                    <a:pt x="208" y="1"/>
                    <a:pt x="201" y="1"/>
                    <a:pt x="1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455;p66">
              <a:extLst>
                <a:ext uri="{FF2B5EF4-FFF2-40B4-BE49-F238E27FC236}">
                  <a16:creationId xmlns:a16="http://schemas.microsoft.com/office/drawing/2014/main" id="{E642FD17-C021-6981-7FF4-FA6DB2B4264C}"/>
                </a:ext>
              </a:extLst>
            </p:cNvPr>
            <p:cNvSpPr/>
            <p:nvPr/>
          </p:nvSpPr>
          <p:spPr>
            <a:xfrm>
              <a:off x="3981789" y="3849136"/>
              <a:ext cx="103178" cy="198011"/>
            </a:xfrm>
            <a:custGeom>
              <a:avLst/>
              <a:gdLst/>
              <a:ahLst/>
              <a:cxnLst/>
              <a:rect l="l" t="t" r="r" b="b"/>
              <a:pathLst>
                <a:path w="3239" h="6216" extrusionOk="0">
                  <a:moveTo>
                    <a:pt x="3036" y="1"/>
                  </a:moveTo>
                  <a:cubicBezTo>
                    <a:pt x="2346" y="120"/>
                    <a:pt x="1703" y="441"/>
                    <a:pt x="1215" y="929"/>
                  </a:cubicBezTo>
                  <a:cubicBezTo>
                    <a:pt x="0" y="2132"/>
                    <a:pt x="0" y="4108"/>
                    <a:pt x="1215" y="5323"/>
                  </a:cubicBezTo>
                  <a:cubicBezTo>
                    <a:pt x="1715" y="5823"/>
                    <a:pt x="2346" y="6120"/>
                    <a:pt x="3036" y="6216"/>
                  </a:cubicBezTo>
                  <a:lnTo>
                    <a:pt x="3060" y="6216"/>
                  </a:lnTo>
                  <a:cubicBezTo>
                    <a:pt x="3132" y="6216"/>
                    <a:pt x="3203" y="6156"/>
                    <a:pt x="3215" y="6061"/>
                  </a:cubicBezTo>
                  <a:cubicBezTo>
                    <a:pt x="3239" y="5978"/>
                    <a:pt x="3156" y="5894"/>
                    <a:pt x="3072" y="5882"/>
                  </a:cubicBezTo>
                  <a:cubicBezTo>
                    <a:pt x="2441" y="5811"/>
                    <a:pt x="1882" y="5537"/>
                    <a:pt x="1429" y="5085"/>
                  </a:cubicBezTo>
                  <a:cubicBezTo>
                    <a:pt x="346" y="3989"/>
                    <a:pt x="346" y="2215"/>
                    <a:pt x="1429" y="1132"/>
                  </a:cubicBezTo>
                  <a:cubicBezTo>
                    <a:pt x="1882" y="691"/>
                    <a:pt x="2441" y="405"/>
                    <a:pt x="3072" y="334"/>
                  </a:cubicBezTo>
                  <a:cubicBezTo>
                    <a:pt x="3156" y="322"/>
                    <a:pt x="3215" y="239"/>
                    <a:pt x="3215" y="155"/>
                  </a:cubicBezTo>
                  <a:cubicBezTo>
                    <a:pt x="3203" y="60"/>
                    <a:pt x="3132" y="1"/>
                    <a:pt x="30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1432;p59">
            <a:extLst>
              <a:ext uri="{FF2B5EF4-FFF2-40B4-BE49-F238E27FC236}">
                <a16:creationId xmlns:a16="http://schemas.microsoft.com/office/drawing/2014/main" id="{3FB4DBCE-4D71-FA3C-656D-42EF9350AFDC}"/>
              </a:ext>
            </a:extLst>
          </p:cNvPr>
          <p:cNvSpPr/>
          <p:nvPr/>
        </p:nvSpPr>
        <p:spPr>
          <a:xfrm rot="20363397">
            <a:off x="7801821" y="2412706"/>
            <a:ext cx="472908" cy="504178"/>
          </a:xfrm>
          <a:custGeom>
            <a:avLst/>
            <a:gdLst/>
            <a:ahLst/>
            <a:cxnLst/>
            <a:rect l="l" t="t" r="r" b="b"/>
            <a:pathLst>
              <a:path w="2389" h="2547" extrusionOk="0">
                <a:moveTo>
                  <a:pt x="1148" y="0"/>
                </a:moveTo>
                <a:cubicBezTo>
                  <a:pt x="765" y="0"/>
                  <a:pt x="397" y="173"/>
                  <a:pt x="159" y="476"/>
                </a:cubicBezTo>
                <a:lnTo>
                  <a:pt x="1" y="354"/>
                </a:lnTo>
                <a:lnTo>
                  <a:pt x="116" y="967"/>
                </a:lnTo>
                <a:lnTo>
                  <a:pt x="700" y="909"/>
                </a:lnTo>
                <a:lnTo>
                  <a:pt x="498" y="750"/>
                </a:lnTo>
                <a:cubicBezTo>
                  <a:pt x="669" y="541"/>
                  <a:pt x="910" y="441"/>
                  <a:pt x="1149" y="441"/>
                </a:cubicBezTo>
                <a:cubicBezTo>
                  <a:pt x="1454" y="441"/>
                  <a:pt x="1755" y="605"/>
                  <a:pt x="1905" y="916"/>
                </a:cubicBezTo>
                <a:cubicBezTo>
                  <a:pt x="2165" y="1472"/>
                  <a:pt x="1768" y="2106"/>
                  <a:pt x="1148" y="2106"/>
                </a:cubicBezTo>
                <a:lnTo>
                  <a:pt x="1148" y="2546"/>
                </a:lnTo>
                <a:cubicBezTo>
                  <a:pt x="1840" y="2532"/>
                  <a:pt x="2388" y="1962"/>
                  <a:pt x="2388" y="1277"/>
                </a:cubicBezTo>
                <a:cubicBezTo>
                  <a:pt x="2388" y="584"/>
                  <a:pt x="1840" y="22"/>
                  <a:pt x="1148" y="0"/>
                </a:cubicBezTo>
                <a:close/>
              </a:path>
            </a:pathLst>
          </a:custGeom>
          <a:solidFill>
            <a:srgbClr val="3B2426"/>
          </a:solid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Hộp Văn bản 39">
            <a:extLst>
              <a:ext uri="{FF2B5EF4-FFF2-40B4-BE49-F238E27FC236}">
                <a16:creationId xmlns:a16="http://schemas.microsoft.com/office/drawing/2014/main" id="{A4CEA947-52CF-E49A-E6C3-AC1325E746AC}"/>
              </a:ext>
            </a:extLst>
          </p:cNvPr>
          <p:cNvSpPr txBox="1"/>
          <p:nvPr/>
        </p:nvSpPr>
        <p:spPr>
          <a:xfrm>
            <a:off x="447221" y="3765458"/>
            <a:ext cx="3563583" cy="738664"/>
          </a:xfrm>
          <a:prstGeom prst="rect">
            <a:avLst/>
          </a:prstGeom>
          <a:noFill/>
        </p:spPr>
        <p:txBody>
          <a:bodyPr wrap="square" rtlCol="0">
            <a:spAutoFit/>
          </a:bodyPr>
          <a:lstStyle/>
          <a:p>
            <a:r>
              <a:rPr lang="vi-VN" b="0" i="0" dirty="0">
                <a:effectLst/>
                <a:latin typeface="DFVN Mighty Wings" pitchFamily="50" charset="0"/>
              </a:rPr>
              <a:t>Các thao tác chèn và xóa có thể được thực hiện một cách hiệu quả ở cả hai đầu và ở giữa danh sách</a:t>
            </a:r>
            <a:endParaRPr lang="en-US" sz="1100" dirty="0">
              <a:latin typeface="DFVN Mighty Wings" pitchFamily="50" charset="0"/>
            </a:endParaRPr>
          </a:p>
        </p:txBody>
      </p:sp>
      <p:grpSp>
        <p:nvGrpSpPr>
          <p:cNvPr id="41" name="Google Shape;9061;p65">
            <a:extLst>
              <a:ext uri="{FF2B5EF4-FFF2-40B4-BE49-F238E27FC236}">
                <a16:creationId xmlns:a16="http://schemas.microsoft.com/office/drawing/2014/main" id="{DDA0A575-3DD1-0C02-7060-8FDAD4DD3C3C}"/>
              </a:ext>
            </a:extLst>
          </p:cNvPr>
          <p:cNvGrpSpPr/>
          <p:nvPr/>
        </p:nvGrpSpPr>
        <p:grpSpPr>
          <a:xfrm>
            <a:off x="3873665" y="4216045"/>
            <a:ext cx="263567" cy="317614"/>
            <a:chOff x="6421399" y="2308227"/>
            <a:chExt cx="263567" cy="317614"/>
          </a:xfrm>
          <a:solidFill>
            <a:srgbClr val="3B2426"/>
          </a:solidFill>
        </p:grpSpPr>
        <p:sp>
          <p:nvSpPr>
            <p:cNvPr id="42" name="Google Shape;9062;p65">
              <a:extLst>
                <a:ext uri="{FF2B5EF4-FFF2-40B4-BE49-F238E27FC236}">
                  <a16:creationId xmlns:a16="http://schemas.microsoft.com/office/drawing/2014/main" id="{0A62C640-3C01-B92C-D65E-554C3E0C224D}"/>
                </a:ext>
              </a:extLst>
            </p:cNvPr>
            <p:cNvSpPr/>
            <p:nvPr/>
          </p:nvSpPr>
          <p:spPr>
            <a:xfrm>
              <a:off x="6421399" y="2308227"/>
              <a:ext cx="263567" cy="317614"/>
            </a:xfrm>
            <a:custGeom>
              <a:avLst/>
              <a:gdLst/>
              <a:ahLst/>
              <a:cxnLst/>
              <a:rect l="l" t="t" r="r" b="b"/>
              <a:pathLst>
                <a:path w="8300" h="10002" extrusionOk="0">
                  <a:moveTo>
                    <a:pt x="4192" y="298"/>
                  </a:moveTo>
                  <a:cubicBezTo>
                    <a:pt x="4501" y="298"/>
                    <a:pt x="4775" y="513"/>
                    <a:pt x="4835" y="810"/>
                  </a:cubicBezTo>
                  <a:lnTo>
                    <a:pt x="3430" y="810"/>
                  </a:lnTo>
                  <a:cubicBezTo>
                    <a:pt x="3513" y="513"/>
                    <a:pt x="3775" y="298"/>
                    <a:pt x="4085" y="298"/>
                  </a:cubicBezTo>
                  <a:close/>
                  <a:moveTo>
                    <a:pt x="5918" y="1108"/>
                  </a:moveTo>
                  <a:cubicBezTo>
                    <a:pt x="6275" y="1108"/>
                    <a:pt x="6585" y="1275"/>
                    <a:pt x="6799" y="1560"/>
                  </a:cubicBezTo>
                  <a:lnTo>
                    <a:pt x="1465" y="1560"/>
                  </a:lnTo>
                  <a:cubicBezTo>
                    <a:pt x="1680" y="1275"/>
                    <a:pt x="1989" y="1108"/>
                    <a:pt x="2346" y="1108"/>
                  </a:cubicBezTo>
                  <a:close/>
                  <a:moveTo>
                    <a:pt x="4085" y="1"/>
                  </a:moveTo>
                  <a:cubicBezTo>
                    <a:pt x="3608" y="1"/>
                    <a:pt x="3215" y="346"/>
                    <a:pt x="3156" y="810"/>
                  </a:cubicBezTo>
                  <a:lnTo>
                    <a:pt x="2346" y="810"/>
                  </a:lnTo>
                  <a:cubicBezTo>
                    <a:pt x="1822" y="810"/>
                    <a:pt x="1370" y="1096"/>
                    <a:pt x="1132" y="1560"/>
                  </a:cubicBezTo>
                  <a:lnTo>
                    <a:pt x="596" y="1560"/>
                  </a:lnTo>
                  <a:cubicBezTo>
                    <a:pt x="263" y="1560"/>
                    <a:pt x="1" y="1822"/>
                    <a:pt x="1" y="2156"/>
                  </a:cubicBezTo>
                  <a:cubicBezTo>
                    <a:pt x="1" y="2477"/>
                    <a:pt x="263" y="2751"/>
                    <a:pt x="596" y="2751"/>
                  </a:cubicBezTo>
                  <a:lnTo>
                    <a:pt x="1013" y="2751"/>
                  </a:lnTo>
                  <a:lnTo>
                    <a:pt x="1370" y="9359"/>
                  </a:lnTo>
                  <a:cubicBezTo>
                    <a:pt x="1382" y="9716"/>
                    <a:pt x="1680" y="10002"/>
                    <a:pt x="2037" y="10002"/>
                  </a:cubicBezTo>
                  <a:lnTo>
                    <a:pt x="4466" y="10002"/>
                  </a:lnTo>
                  <a:cubicBezTo>
                    <a:pt x="4537" y="10002"/>
                    <a:pt x="4609" y="9942"/>
                    <a:pt x="4609" y="9847"/>
                  </a:cubicBezTo>
                  <a:cubicBezTo>
                    <a:pt x="4609" y="9752"/>
                    <a:pt x="4549" y="9704"/>
                    <a:pt x="4466" y="9704"/>
                  </a:cubicBezTo>
                  <a:lnTo>
                    <a:pt x="2037" y="9704"/>
                  </a:lnTo>
                  <a:cubicBezTo>
                    <a:pt x="1822" y="9704"/>
                    <a:pt x="1668" y="9538"/>
                    <a:pt x="1644" y="9347"/>
                  </a:cubicBezTo>
                  <a:lnTo>
                    <a:pt x="1287" y="2751"/>
                  </a:lnTo>
                  <a:lnTo>
                    <a:pt x="2084" y="2751"/>
                  </a:lnTo>
                  <a:cubicBezTo>
                    <a:pt x="2156" y="2751"/>
                    <a:pt x="2227" y="2692"/>
                    <a:pt x="2227" y="2596"/>
                  </a:cubicBezTo>
                  <a:cubicBezTo>
                    <a:pt x="2227" y="2525"/>
                    <a:pt x="2168" y="2453"/>
                    <a:pt x="2084" y="2453"/>
                  </a:cubicBezTo>
                  <a:lnTo>
                    <a:pt x="596" y="2453"/>
                  </a:lnTo>
                  <a:cubicBezTo>
                    <a:pt x="429" y="2453"/>
                    <a:pt x="298" y="2322"/>
                    <a:pt x="298" y="2156"/>
                  </a:cubicBezTo>
                  <a:cubicBezTo>
                    <a:pt x="298" y="1989"/>
                    <a:pt x="429" y="1858"/>
                    <a:pt x="596" y="1858"/>
                  </a:cubicBezTo>
                  <a:lnTo>
                    <a:pt x="7704" y="1858"/>
                  </a:lnTo>
                  <a:cubicBezTo>
                    <a:pt x="7871" y="1858"/>
                    <a:pt x="8002" y="1989"/>
                    <a:pt x="8002" y="2156"/>
                  </a:cubicBezTo>
                  <a:cubicBezTo>
                    <a:pt x="8002" y="2322"/>
                    <a:pt x="7871" y="2453"/>
                    <a:pt x="7704" y="2453"/>
                  </a:cubicBezTo>
                  <a:lnTo>
                    <a:pt x="2763" y="2453"/>
                  </a:lnTo>
                  <a:cubicBezTo>
                    <a:pt x="2692" y="2453"/>
                    <a:pt x="2620" y="2513"/>
                    <a:pt x="2620" y="2596"/>
                  </a:cubicBezTo>
                  <a:cubicBezTo>
                    <a:pt x="2620" y="2680"/>
                    <a:pt x="2680" y="2751"/>
                    <a:pt x="2763" y="2751"/>
                  </a:cubicBezTo>
                  <a:lnTo>
                    <a:pt x="7002" y="2751"/>
                  </a:lnTo>
                  <a:lnTo>
                    <a:pt x="6633" y="9347"/>
                  </a:lnTo>
                  <a:cubicBezTo>
                    <a:pt x="6621" y="9550"/>
                    <a:pt x="6454" y="9704"/>
                    <a:pt x="6252" y="9704"/>
                  </a:cubicBezTo>
                  <a:lnTo>
                    <a:pt x="5156" y="9704"/>
                  </a:lnTo>
                  <a:cubicBezTo>
                    <a:pt x="5085" y="9704"/>
                    <a:pt x="5013" y="9752"/>
                    <a:pt x="5013" y="9847"/>
                  </a:cubicBezTo>
                  <a:cubicBezTo>
                    <a:pt x="5013" y="9942"/>
                    <a:pt x="5073" y="10002"/>
                    <a:pt x="5156" y="10002"/>
                  </a:cubicBezTo>
                  <a:lnTo>
                    <a:pt x="6252" y="10002"/>
                  </a:lnTo>
                  <a:cubicBezTo>
                    <a:pt x="6609" y="10002"/>
                    <a:pt x="6906" y="9716"/>
                    <a:pt x="6918" y="9359"/>
                  </a:cubicBezTo>
                  <a:lnTo>
                    <a:pt x="7287" y="2751"/>
                  </a:lnTo>
                  <a:lnTo>
                    <a:pt x="7704" y="2751"/>
                  </a:lnTo>
                  <a:cubicBezTo>
                    <a:pt x="8038" y="2751"/>
                    <a:pt x="8299" y="2477"/>
                    <a:pt x="8299" y="2156"/>
                  </a:cubicBezTo>
                  <a:cubicBezTo>
                    <a:pt x="8288" y="1822"/>
                    <a:pt x="8014" y="1560"/>
                    <a:pt x="7692" y="1560"/>
                  </a:cubicBezTo>
                  <a:lnTo>
                    <a:pt x="7145" y="1560"/>
                  </a:lnTo>
                  <a:cubicBezTo>
                    <a:pt x="6906" y="1108"/>
                    <a:pt x="6442" y="810"/>
                    <a:pt x="5918" y="810"/>
                  </a:cubicBezTo>
                  <a:lnTo>
                    <a:pt x="5132" y="810"/>
                  </a:lnTo>
                  <a:cubicBezTo>
                    <a:pt x="5073" y="346"/>
                    <a:pt x="4668" y="1"/>
                    <a:pt x="41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063;p65">
              <a:extLst>
                <a:ext uri="{FF2B5EF4-FFF2-40B4-BE49-F238E27FC236}">
                  <a16:creationId xmlns:a16="http://schemas.microsoft.com/office/drawing/2014/main" id="{8702AE81-8229-E72B-8FEE-EBADF6EBB397}"/>
                </a:ext>
              </a:extLst>
            </p:cNvPr>
            <p:cNvSpPr/>
            <p:nvPr/>
          </p:nvSpPr>
          <p:spPr>
            <a:xfrm>
              <a:off x="6539750" y="2414860"/>
              <a:ext cx="26484" cy="162236"/>
            </a:xfrm>
            <a:custGeom>
              <a:avLst/>
              <a:gdLst/>
              <a:ahLst/>
              <a:cxnLst/>
              <a:rect l="l" t="t" r="r" b="b"/>
              <a:pathLst>
                <a:path w="834" h="5109" extrusionOk="0">
                  <a:moveTo>
                    <a:pt x="405" y="286"/>
                  </a:moveTo>
                  <a:cubicBezTo>
                    <a:pt x="477" y="298"/>
                    <a:pt x="536" y="346"/>
                    <a:pt x="536" y="417"/>
                  </a:cubicBezTo>
                  <a:lnTo>
                    <a:pt x="536" y="4691"/>
                  </a:lnTo>
                  <a:cubicBezTo>
                    <a:pt x="536" y="4763"/>
                    <a:pt x="477" y="4822"/>
                    <a:pt x="405" y="4822"/>
                  </a:cubicBezTo>
                  <a:cubicBezTo>
                    <a:pt x="334" y="4822"/>
                    <a:pt x="274" y="4763"/>
                    <a:pt x="274" y="4691"/>
                  </a:cubicBezTo>
                  <a:lnTo>
                    <a:pt x="274" y="417"/>
                  </a:lnTo>
                  <a:cubicBezTo>
                    <a:pt x="274" y="346"/>
                    <a:pt x="334" y="286"/>
                    <a:pt x="405" y="286"/>
                  </a:cubicBezTo>
                  <a:close/>
                  <a:moveTo>
                    <a:pt x="417" y="0"/>
                  </a:moveTo>
                  <a:cubicBezTo>
                    <a:pt x="179" y="0"/>
                    <a:pt x="0" y="191"/>
                    <a:pt x="0" y="417"/>
                  </a:cubicBezTo>
                  <a:lnTo>
                    <a:pt x="0" y="4691"/>
                  </a:lnTo>
                  <a:cubicBezTo>
                    <a:pt x="0" y="4930"/>
                    <a:pt x="203" y="5108"/>
                    <a:pt x="417" y="5108"/>
                  </a:cubicBezTo>
                  <a:cubicBezTo>
                    <a:pt x="655" y="5108"/>
                    <a:pt x="834" y="4918"/>
                    <a:pt x="834" y="4691"/>
                  </a:cubicBezTo>
                  <a:lnTo>
                    <a:pt x="834" y="417"/>
                  </a:lnTo>
                  <a:cubicBezTo>
                    <a:pt x="834" y="191"/>
                    <a:pt x="643" y="0"/>
                    <a:pt x="4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064;p65">
              <a:extLst>
                <a:ext uri="{FF2B5EF4-FFF2-40B4-BE49-F238E27FC236}">
                  <a16:creationId xmlns:a16="http://schemas.microsoft.com/office/drawing/2014/main" id="{BF5B6DCB-2381-4D13-BC8A-CE493BD79A4E}"/>
                </a:ext>
              </a:extLst>
            </p:cNvPr>
            <p:cNvSpPr/>
            <p:nvPr/>
          </p:nvSpPr>
          <p:spPr>
            <a:xfrm>
              <a:off x="6590018" y="2414479"/>
              <a:ext cx="30294" cy="162967"/>
            </a:xfrm>
            <a:custGeom>
              <a:avLst/>
              <a:gdLst/>
              <a:ahLst/>
              <a:cxnLst/>
              <a:rect l="l" t="t" r="r" b="b"/>
              <a:pathLst>
                <a:path w="954" h="5132" extrusionOk="0">
                  <a:moveTo>
                    <a:pt x="537" y="0"/>
                  </a:moveTo>
                  <a:cubicBezTo>
                    <a:pt x="311" y="0"/>
                    <a:pt x="120" y="179"/>
                    <a:pt x="120" y="417"/>
                  </a:cubicBezTo>
                  <a:lnTo>
                    <a:pt x="1" y="4691"/>
                  </a:lnTo>
                  <a:cubicBezTo>
                    <a:pt x="1" y="4811"/>
                    <a:pt x="49" y="4906"/>
                    <a:pt x="120" y="5001"/>
                  </a:cubicBezTo>
                  <a:cubicBezTo>
                    <a:pt x="191" y="5084"/>
                    <a:pt x="311" y="5132"/>
                    <a:pt x="418" y="5132"/>
                  </a:cubicBezTo>
                  <a:cubicBezTo>
                    <a:pt x="644" y="5132"/>
                    <a:pt x="834" y="4953"/>
                    <a:pt x="834" y="4715"/>
                  </a:cubicBezTo>
                  <a:lnTo>
                    <a:pt x="846" y="4025"/>
                  </a:lnTo>
                  <a:cubicBezTo>
                    <a:pt x="846" y="3953"/>
                    <a:pt x="787" y="3882"/>
                    <a:pt x="703" y="3882"/>
                  </a:cubicBezTo>
                  <a:cubicBezTo>
                    <a:pt x="620" y="3882"/>
                    <a:pt x="549" y="3941"/>
                    <a:pt x="549" y="4025"/>
                  </a:cubicBezTo>
                  <a:lnTo>
                    <a:pt x="537" y="4715"/>
                  </a:lnTo>
                  <a:cubicBezTo>
                    <a:pt x="537" y="4787"/>
                    <a:pt x="477" y="4834"/>
                    <a:pt x="406" y="4834"/>
                  </a:cubicBezTo>
                  <a:cubicBezTo>
                    <a:pt x="370" y="4834"/>
                    <a:pt x="322" y="4822"/>
                    <a:pt x="311" y="4787"/>
                  </a:cubicBezTo>
                  <a:cubicBezTo>
                    <a:pt x="287" y="4763"/>
                    <a:pt x="263" y="4727"/>
                    <a:pt x="287" y="4703"/>
                  </a:cubicBezTo>
                  <a:lnTo>
                    <a:pt x="406" y="429"/>
                  </a:lnTo>
                  <a:cubicBezTo>
                    <a:pt x="406" y="358"/>
                    <a:pt x="465" y="310"/>
                    <a:pt x="537" y="310"/>
                  </a:cubicBezTo>
                  <a:cubicBezTo>
                    <a:pt x="561" y="310"/>
                    <a:pt x="608" y="322"/>
                    <a:pt x="620" y="358"/>
                  </a:cubicBezTo>
                  <a:cubicBezTo>
                    <a:pt x="656" y="381"/>
                    <a:pt x="668" y="417"/>
                    <a:pt x="656" y="441"/>
                  </a:cubicBezTo>
                  <a:lnTo>
                    <a:pt x="561" y="3358"/>
                  </a:lnTo>
                  <a:cubicBezTo>
                    <a:pt x="561" y="3441"/>
                    <a:pt x="644" y="3513"/>
                    <a:pt x="715" y="3513"/>
                  </a:cubicBezTo>
                  <a:cubicBezTo>
                    <a:pt x="787" y="3513"/>
                    <a:pt x="858" y="3453"/>
                    <a:pt x="858" y="3358"/>
                  </a:cubicBezTo>
                  <a:lnTo>
                    <a:pt x="953" y="441"/>
                  </a:lnTo>
                  <a:cubicBezTo>
                    <a:pt x="953" y="322"/>
                    <a:pt x="906" y="227"/>
                    <a:pt x="834" y="131"/>
                  </a:cubicBezTo>
                  <a:cubicBezTo>
                    <a:pt x="763" y="36"/>
                    <a:pt x="644" y="0"/>
                    <a:pt x="5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065;p65">
              <a:extLst>
                <a:ext uri="{FF2B5EF4-FFF2-40B4-BE49-F238E27FC236}">
                  <a16:creationId xmlns:a16="http://schemas.microsoft.com/office/drawing/2014/main" id="{8225BDE1-6A6F-889A-7398-1FA175C67E1A}"/>
                </a:ext>
              </a:extLst>
            </p:cNvPr>
            <p:cNvSpPr/>
            <p:nvPr/>
          </p:nvSpPr>
          <p:spPr>
            <a:xfrm>
              <a:off x="6486052" y="2414860"/>
              <a:ext cx="30294" cy="162967"/>
            </a:xfrm>
            <a:custGeom>
              <a:avLst/>
              <a:gdLst/>
              <a:ahLst/>
              <a:cxnLst/>
              <a:rect l="l" t="t" r="r" b="b"/>
              <a:pathLst>
                <a:path w="954" h="5132" extrusionOk="0">
                  <a:moveTo>
                    <a:pt x="406" y="298"/>
                  </a:moveTo>
                  <a:cubicBezTo>
                    <a:pt x="477" y="298"/>
                    <a:pt x="537" y="358"/>
                    <a:pt x="537" y="417"/>
                  </a:cubicBezTo>
                  <a:lnTo>
                    <a:pt x="656" y="4691"/>
                  </a:lnTo>
                  <a:cubicBezTo>
                    <a:pt x="668" y="4715"/>
                    <a:pt x="656" y="4763"/>
                    <a:pt x="620" y="4775"/>
                  </a:cubicBezTo>
                  <a:cubicBezTo>
                    <a:pt x="596" y="4810"/>
                    <a:pt x="560" y="4822"/>
                    <a:pt x="537" y="4822"/>
                  </a:cubicBezTo>
                  <a:cubicBezTo>
                    <a:pt x="465" y="4822"/>
                    <a:pt x="406" y="4763"/>
                    <a:pt x="406" y="4703"/>
                  </a:cubicBezTo>
                  <a:lnTo>
                    <a:pt x="287" y="429"/>
                  </a:lnTo>
                  <a:cubicBezTo>
                    <a:pt x="287" y="405"/>
                    <a:pt x="298" y="358"/>
                    <a:pt x="310" y="346"/>
                  </a:cubicBezTo>
                  <a:cubicBezTo>
                    <a:pt x="346" y="310"/>
                    <a:pt x="370" y="298"/>
                    <a:pt x="406" y="298"/>
                  </a:cubicBezTo>
                  <a:close/>
                  <a:moveTo>
                    <a:pt x="417" y="0"/>
                  </a:moveTo>
                  <a:cubicBezTo>
                    <a:pt x="298" y="0"/>
                    <a:pt x="191" y="48"/>
                    <a:pt x="120" y="131"/>
                  </a:cubicBezTo>
                  <a:cubicBezTo>
                    <a:pt x="48" y="227"/>
                    <a:pt x="1" y="334"/>
                    <a:pt x="1" y="453"/>
                  </a:cubicBezTo>
                  <a:lnTo>
                    <a:pt x="120" y="4715"/>
                  </a:lnTo>
                  <a:cubicBezTo>
                    <a:pt x="120" y="4941"/>
                    <a:pt x="310" y="5132"/>
                    <a:pt x="537" y="5132"/>
                  </a:cubicBezTo>
                  <a:cubicBezTo>
                    <a:pt x="656" y="5132"/>
                    <a:pt x="763" y="5096"/>
                    <a:pt x="834" y="5001"/>
                  </a:cubicBezTo>
                  <a:cubicBezTo>
                    <a:pt x="906" y="4918"/>
                    <a:pt x="953" y="4810"/>
                    <a:pt x="953" y="4691"/>
                  </a:cubicBezTo>
                  <a:lnTo>
                    <a:pt x="834" y="417"/>
                  </a:lnTo>
                  <a:cubicBezTo>
                    <a:pt x="834" y="179"/>
                    <a:pt x="644" y="0"/>
                    <a:pt x="4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9113;p65">
            <a:extLst>
              <a:ext uri="{FF2B5EF4-FFF2-40B4-BE49-F238E27FC236}">
                <a16:creationId xmlns:a16="http://schemas.microsoft.com/office/drawing/2014/main" id="{DC19D42B-57BB-932A-EFD6-93CA424FF47B}"/>
              </a:ext>
            </a:extLst>
          </p:cNvPr>
          <p:cNvGrpSpPr/>
          <p:nvPr/>
        </p:nvGrpSpPr>
        <p:grpSpPr>
          <a:xfrm>
            <a:off x="3662164" y="3518007"/>
            <a:ext cx="372835" cy="342573"/>
            <a:chOff x="1952836" y="2774422"/>
            <a:chExt cx="372835" cy="342573"/>
          </a:xfrm>
          <a:solidFill>
            <a:srgbClr val="3B2426"/>
          </a:solidFill>
        </p:grpSpPr>
        <p:sp>
          <p:nvSpPr>
            <p:cNvPr id="47" name="Google Shape;9114;p65">
              <a:extLst>
                <a:ext uri="{FF2B5EF4-FFF2-40B4-BE49-F238E27FC236}">
                  <a16:creationId xmlns:a16="http://schemas.microsoft.com/office/drawing/2014/main" id="{F6E7E3D4-FDA5-C2FA-176C-46A0757217ED}"/>
                </a:ext>
              </a:extLst>
            </p:cNvPr>
            <p:cNvSpPr/>
            <p:nvPr/>
          </p:nvSpPr>
          <p:spPr>
            <a:xfrm>
              <a:off x="2076490" y="3057581"/>
              <a:ext cx="40869" cy="40869"/>
            </a:xfrm>
            <a:custGeom>
              <a:avLst/>
              <a:gdLst/>
              <a:ahLst/>
              <a:cxnLst/>
              <a:rect l="l" t="t" r="r" b="b"/>
              <a:pathLst>
                <a:path w="1287" h="1287" extrusionOk="0">
                  <a:moveTo>
                    <a:pt x="643" y="346"/>
                  </a:moveTo>
                  <a:cubicBezTo>
                    <a:pt x="810" y="346"/>
                    <a:pt x="941" y="477"/>
                    <a:pt x="941" y="644"/>
                  </a:cubicBezTo>
                  <a:cubicBezTo>
                    <a:pt x="941" y="811"/>
                    <a:pt x="810" y="941"/>
                    <a:pt x="643" y="941"/>
                  </a:cubicBezTo>
                  <a:cubicBezTo>
                    <a:pt x="476" y="941"/>
                    <a:pt x="345" y="811"/>
                    <a:pt x="345" y="644"/>
                  </a:cubicBezTo>
                  <a:cubicBezTo>
                    <a:pt x="345" y="477"/>
                    <a:pt x="476" y="346"/>
                    <a:pt x="643" y="346"/>
                  </a:cubicBezTo>
                  <a:close/>
                  <a:moveTo>
                    <a:pt x="643" y="1"/>
                  </a:moveTo>
                  <a:cubicBezTo>
                    <a:pt x="286" y="1"/>
                    <a:pt x="0" y="287"/>
                    <a:pt x="0" y="644"/>
                  </a:cubicBezTo>
                  <a:cubicBezTo>
                    <a:pt x="0" y="1001"/>
                    <a:pt x="286" y="1287"/>
                    <a:pt x="643" y="1287"/>
                  </a:cubicBezTo>
                  <a:cubicBezTo>
                    <a:pt x="1000" y="1287"/>
                    <a:pt x="1286" y="1001"/>
                    <a:pt x="1286" y="644"/>
                  </a:cubicBezTo>
                  <a:cubicBezTo>
                    <a:pt x="1286" y="287"/>
                    <a:pt x="1000" y="1"/>
                    <a:pt x="64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115;p65">
              <a:extLst>
                <a:ext uri="{FF2B5EF4-FFF2-40B4-BE49-F238E27FC236}">
                  <a16:creationId xmlns:a16="http://schemas.microsoft.com/office/drawing/2014/main" id="{0AE21E90-3056-5DE7-49B0-395AF81326A3}"/>
                </a:ext>
              </a:extLst>
            </p:cNvPr>
            <p:cNvSpPr/>
            <p:nvPr/>
          </p:nvSpPr>
          <p:spPr>
            <a:xfrm>
              <a:off x="2208432" y="3057581"/>
              <a:ext cx="40869" cy="40869"/>
            </a:xfrm>
            <a:custGeom>
              <a:avLst/>
              <a:gdLst/>
              <a:ahLst/>
              <a:cxnLst/>
              <a:rect l="l" t="t" r="r" b="b"/>
              <a:pathLst>
                <a:path w="1287" h="1287" extrusionOk="0">
                  <a:moveTo>
                    <a:pt x="643" y="346"/>
                  </a:moveTo>
                  <a:cubicBezTo>
                    <a:pt x="810" y="346"/>
                    <a:pt x="941" y="477"/>
                    <a:pt x="941" y="644"/>
                  </a:cubicBezTo>
                  <a:cubicBezTo>
                    <a:pt x="941" y="811"/>
                    <a:pt x="810" y="941"/>
                    <a:pt x="643" y="941"/>
                  </a:cubicBezTo>
                  <a:cubicBezTo>
                    <a:pt x="477" y="941"/>
                    <a:pt x="346" y="811"/>
                    <a:pt x="346" y="644"/>
                  </a:cubicBezTo>
                  <a:cubicBezTo>
                    <a:pt x="346" y="477"/>
                    <a:pt x="477" y="346"/>
                    <a:pt x="643" y="346"/>
                  </a:cubicBezTo>
                  <a:close/>
                  <a:moveTo>
                    <a:pt x="643" y="1"/>
                  </a:moveTo>
                  <a:cubicBezTo>
                    <a:pt x="286" y="1"/>
                    <a:pt x="0" y="287"/>
                    <a:pt x="0" y="644"/>
                  </a:cubicBezTo>
                  <a:cubicBezTo>
                    <a:pt x="0" y="1001"/>
                    <a:pt x="286" y="1287"/>
                    <a:pt x="643" y="1287"/>
                  </a:cubicBezTo>
                  <a:cubicBezTo>
                    <a:pt x="1001" y="1287"/>
                    <a:pt x="1286" y="1001"/>
                    <a:pt x="1286" y="644"/>
                  </a:cubicBezTo>
                  <a:cubicBezTo>
                    <a:pt x="1286" y="287"/>
                    <a:pt x="1001" y="1"/>
                    <a:pt x="64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116;p65">
              <a:extLst>
                <a:ext uri="{FF2B5EF4-FFF2-40B4-BE49-F238E27FC236}">
                  <a16:creationId xmlns:a16="http://schemas.microsoft.com/office/drawing/2014/main" id="{6BA138B4-53D5-2341-2EF6-00476A587F2D}"/>
                </a:ext>
              </a:extLst>
            </p:cNvPr>
            <p:cNvSpPr/>
            <p:nvPr/>
          </p:nvSpPr>
          <p:spPr>
            <a:xfrm>
              <a:off x="1952836" y="2774422"/>
              <a:ext cx="372835" cy="342573"/>
            </a:xfrm>
            <a:custGeom>
              <a:avLst/>
              <a:gdLst/>
              <a:ahLst/>
              <a:cxnLst/>
              <a:rect l="l" t="t" r="r" b="b"/>
              <a:pathLst>
                <a:path w="11741" h="10788" extrusionOk="0">
                  <a:moveTo>
                    <a:pt x="5382" y="1988"/>
                  </a:moveTo>
                  <a:lnTo>
                    <a:pt x="5382" y="3001"/>
                  </a:lnTo>
                  <a:lnTo>
                    <a:pt x="4359" y="3001"/>
                  </a:lnTo>
                  <a:lnTo>
                    <a:pt x="4359" y="1988"/>
                  </a:lnTo>
                  <a:close/>
                  <a:moveTo>
                    <a:pt x="6752" y="1988"/>
                  </a:moveTo>
                  <a:lnTo>
                    <a:pt x="6752" y="3001"/>
                  </a:lnTo>
                  <a:lnTo>
                    <a:pt x="5728" y="3001"/>
                  </a:lnTo>
                  <a:lnTo>
                    <a:pt x="5728" y="1988"/>
                  </a:lnTo>
                  <a:close/>
                  <a:moveTo>
                    <a:pt x="8121" y="1988"/>
                  </a:moveTo>
                  <a:lnTo>
                    <a:pt x="8121" y="3001"/>
                  </a:lnTo>
                  <a:lnTo>
                    <a:pt x="7097" y="3001"/>
                  </a:lnTo>
                  <a:lnTo>
                    <a:pt x="7097" y="1988"/>
                  </a:lnTo>
                  <a:close/>
                  <a:moveTo>
                    <a:pt x="9490" y="1988"/>
                  </a:moveTo>
                  <a:lnTo>
                    <a:pt x="9490" y="3001"/>
                  </a:lnTo>
                  <a:lnTo>
                    <a:pt x="8466" y="3001"/>
                  </a:lnTo>
                  <a:lnTo>
                    <a:pt x="8466" y="1988"/>
                  </a:lnTo>
                  <a:close/>
                  <a:moveTo>
                    <a:pt x="10324" y="1988"/>
                  </a:moveTo>
                  <a:lnTo>
                    <a:pt x="10085" y="3001"/>
                  </a:lnTo>
                  <a:lnTo>
                    <a:pt x="9847" y="3001"/>
                  </a:lnTo>
                  <a:lnTo>
                    <a:pt x="9847" y="1988"/>
                  </a:lnTo>
                  <a:close/>
                  <a:moveTo>
                    <a:pt x="4001" y="2000"/>
                  </a:moveTo>
                  <a:lnTo>
                    <a:pt x="4001" y="3012"/>
                  </a:lnTo>
                  <a:lnTo>
                    <a:pt x="3311" y="3012"/>
                  </a:lnTo>
                  <a:lnTo>
                    <a:pt x="2965" y="2000"/>
                  </a:lnTo>
                  <a:close/>
                  <a:moveTo>
                    <a:pt x="10014" y="3334"/>
                  </a:moveTo>
                  <a:lnTo>
                    <a:pt x="9847" y="4048"/>
                  </a:lnTo>
                  <a:lnTo>
                    <a:pt x="9847" y="3334"/>
                  </a:lnTo>
                  <a:close/>
                  <a:moveTo>
                    <a:pt x="4013" y="3334"/>
                  </a:moveTo>
                  <a:lnTo>
                    <a:pt x="4013" y="4370"/>
                  </a:lnTo>
                  <a:lnTo>
                    <a:pt x="3823" y="4370"/>
                  </a:lnTo>
                  <a:lnTo>
                    <a:pt x="3454" y="3334"/>
                  </a:lnTo>
                  <a:close/>
                  <a:moveTo>
                    <a:pt x="5371" y="3334"/>
                  </a:moveTo>
                  <a:lnTo>
                    <a:pt x="5371" y="4370"/>
                  </a:lnTo>
                  <a:lnTo>
                    <a:pt x="4347" y="4370"/>
                  </a:lnTo>
                  <a:lnTo>
                    <a:pt x="4347" y="3334"/>
                  </a:lnTo>
                  <a:close/>
                  <a:moveTo>
                    <a:pt x="6752" y="3334"/>
                  </a:moveTo>
                  <a:lnTo>
                    <a:pt x="6752" y="4370"/>
                  </a:lnTo>
                  <a:lnTo>
                    <a:pt x="5728" y="4370"/>
                  </a:lnTo>
                  <a:lnTo>
                    <a:pt x="5728" y="3334"/>
                  </a:lnTo>
                  <a:close/>
                  <a:moveTo>
                    <a:pt x="8121" y="3358"/>
                  </a:moveTo>
                  <a:lnTo>
                    <a:pt x="8121" y="4382"/>
                  </a:lnTo>
                  <a:lnTo>
                    <a:pt x="7097" y="4382"/>
                  </a:lnTo>
                  <a:lnTo>
                    <a:pt x="7097" y="3358"/>
                  </a:lnTo>
                  <a:close/>
                  <a:moveTo>
                    <a:pt x="9514" y="3358"/>
                  </a:moveTo>
                  <a:lnTo>
                    <a:pt x="9514" y="4382"/>
                  </a:lnTo>
                  <a:lnTo>
                    <a:pt x="8478" y="4382"/>
                  </a:lnTo>
                  <a:lnTo>
                    <a:pt x="8478" y="3358"/>
                  </a:lnTo>
                  <a:close/>
                  <a:moveTo>
                    <a:pt x="4001" y="4727"/>
                  </a:moveTo>
                  <a:lnTo>
                    <a:pt x="4001" y="4941"/>
                  </a:lnTo>
                  <a:lnTo>
                    <a:pt x="3930" y="4727"/>
                  </a:lnTo>
                  <a:close/>
                  <a:moveTo>
                    <a:pt x="5371" y="4715"/>
                  </a:moveTo>
                  <a:lnTo>
                    <a:pt x="5371" y="5525"/>
                  </a:lnTo>
                  <a:cubicBezTo>
                    <a:pt x="5297" y="5521"/>
                    <a:pt x="5230" y="5520"/>
                    <a:pt x="5167" y="5520"/>
                  </a:cubicBezTo>
                  <a:cubicBezTo>
                    <a:pt x="5049" y="5520"/>
                    <a:pt x="4947" y="5524"/>
                    <a:pt x="4854" y="5524"/>
                  </a:cubicBezTo>
                  <a:cubicBezTo>
                    <a:pt x="4666" y="5524"/>
                    <a:pt x="4516" y="5507"/>
                    <a:pt x="4347" y="5406"/>
                  </a:cubicBezTo>
                  <a:lnTo>
                    <a:pt x="4347" y="4715"/>
                  </a:lnTo>
                  <a:close/>
                  <a:moveTo>
                    <a:pt x="6752" y="4727"/>
                  </a:moveTo>
                  <a:lnTo>
                    <a:pt x="6752" y="5525"/>
                  </a:lnTo>
                  <a:lnTo>
                    <a:pt x="5728" y="5525"/>
                  </a:lnTo>
                  <a:lnTo>
                    <a:pt x="5728" y="4727"/>
                  </a:lnTo>
                  <a:close/>
                  <a:moveTo>
                    <a:pt x="8121" y="4727"/>
                  </a:moveTo>
                  <a:lnTo>
                    <a:pt x="8121" y="5525"/>
                  </a:lnTo>
                  <a:lnTo>
                    <a:pt x="7097" y="5525"/>
                  </a:lnTo>
                  <a:lnTo>
                    <a:pt x="7097" y="4727"/>
                  </a:lnTo>
                  <a:close/>
                  <a:moveTo>
                    <a:pt x="9490" y="4727"/>
                  </a:moveTo>
                  <a:lnTo>
                    <a:pt x="9490" y="5525"/>
                  </a:lnTo>
                  <a:lnTo>
                    <a:pt x="8466" y="5525"/>
                  </a:lnTo>
                  <a:lnTo>
                    <a:pt x="8466" y="4727"/>
                  </a:lnTo>
                  <a:close/>
                  <a:moveTo>
                    <a:pt x="4537" y="8680"/>
                  </a:moveTo>
                  <a:cubicBezTo>
                    <a:pt x="5025" y="8680"/>
                    <a:pt x="5418" y="9085"/>
                    <a:pt x="5418" y="9561"/>
                  </a:cubicBezTo>
                  <a:cubicBezTo>
                    <a:pt x="5418" y="10037"/>
                    <a:pt x="5025" y="10442"/>
                    <a:pt x="4537" y="10442"/>
                  </a:cubicBezTo>
                  <a:cubicBezTo>
                    <a:pt x="4049" y="10442"/>
                    <a:pt x="3656" y="10049"/>
                    <a:pt x="3656" y="9561"/>
                  </a:cubicBezTo>
                  <a:cubicBezTo>
                    <a:pt x="3656" y="9085"/>
                    <a:pt x="4049" y="8680"/>
                    <a:pt x="4537" y="8680"/>
                  </a:cubicBezTo>
                  <a:close/>
                  <a:moveTo>
                    <a:pt x="8692" y="8680"/>
                  </a:moveTo>
                  <a:cubicBezTo>
                    <a:pt x="9181" y="8680"/>
                    <a:pt x="9573" y="9085"/>
                    <a:pt x="9573" y="9561"/>
                  </a:cubicBezTo>
                  <a:cubicBezTo>
                    <a:pt x="9573" y="10037"/>
                    <a:pt x="9181" y="10442"/>
                    <a:pt x="8692" y="10442"/>
                  </a:cubicBezTo>
                  <a:cubicBezTo>
                    <a:pt x="8204" y="10442"/>
                    <a:pt x="7811" y="10049"/>
                    <a:pt x="7811" y="9561"/>
                  </a:cubicBezTo>
                  <a:cubicBezTo>
                    <a:pt x="7811" y="9085"/>
                    <a:pt x="8204" y="8680"/>
                    <a:pt x="8692" y="8680"/>
                  </a:cubicBezTo>
                  <a:close/>
                  <a:moveTo>
                    <a:pt x="620" y="0"/>
                  </a:moveTo>
                  <a:cubicBezTo>
                    <a:pt x="287" y="0"/>
                    <a:pt x="1" y="286"/>
                    <a:pt x="1" y="631"/>
                  </a:cubicBezTo>
                  <a:cubicBezTo>
                    <a:pt x="1" y="976"/>
                    <a:pt x="287" y="1250"/>
                    <a:pt x="620" y="1250"/>
                  </a:cubicBezTo>
                  <a:lnTo>
                    <a:pt x="1394" y="1250"/>
                  </a:lnTo>
                  <a:lnTo>
                    <a:pt x="2346" y="3965"/>
                  </a:lnTo>
                  <a:cubicBezTo>
                    <a:pt x="2374" y="4029"/>
                    <a:pt x="2444" y="4072"/>
                    <a:pt x="2513" y="4072"/>
                  </a:cubicBezTo>
                  <a:cubicBezTo>
                    <a:pt x="2533" y="4072"/>
                    <a:pt x="2553" y="4068"/>
                    <a:pt x="2573" y="4060"/>
                  </a:cubicBezTo>
                  <a:cubicBezTo>
                    <a:pt x="2668" y="4036"/>
                    <a:pt x="2704" y="3929"/>
                    <a:pt x="2680" y="3846"/>
                  </a:cubicBezTo>
                  <a:cubicBezTo>
                    <a:pt x="1739" y="1191"/>
                    <a:pt x="1692" y="1072"/>
                    <a:pt x="1692" y="1072"/>
                  </a:cubicBezTo>
                  <a:cubicBezTo>
                    <a:pt x="1656" y="965"/>
                    <a:pt x="1561" y="905"/>
                    <a:pt x="1441" y="905"/>
                  </a:cubicBezTo>
                  <a:lnTo>
                    <a:pt x="620" y="905"/>
                  </a:lnTo>
                  <a:cubicBezTo>
                    <a:pt x="465" y="905"/>
                    <a:pt x="346" y="774"/>
                    <a:pt x="346" y="631"/>
                  </a:cubicBezTo>
                  <a:cubicBezTo>
                    <a:pt x="346" y="464"/>
                    <a:pt x="477" y="345"/>
                    <a:pt x="620" y="345"/>
                  </a:cubicBezTo>
                  <a:lnTo>
                    <a:pt x="1441" y="345"/>
                  </a:lnTo>
                  <a:cubicBezTo>
                    <a:pt x="1787" y="345"/>
                    <a:pt x="2084" y="536"/>
                    <a:pt x="2215" y="845"/>
                  </a:cubicBezTo>
                  <a:cubicBezTo>
                    <a:pt x="2418" y="1429"/>
                    <a:pt x="3585" y="4703"/>
                    <a:pt x="3751" y="5191"/>
                  </a:cubicBezTo>
                  <a:cubicBezTo>
                    <a:pt x="3870" y="5548"/>
                    <a:pt x="4287" y="5882"/>
                    <a:pt x="4775" y="5882"/>
                  </a:cubicBezTo>
                  <a:lnTo>
                    <a:pt x="10978" y="5882"/>
                  </a:lnTo>
                  <a:cubicBezTo>
                    <a:pt x="11145" y="5882"/>
                    <a:pt x="11264" y="6013"/>
                    <a:pt x="11264" y="6168"/>
                  </a:cubicBezTo>
                  <a:cubicBezTo>
                    <a:pt x="11264" y="6322"/>
                    <a:pt x="11133" y="6441"/>
                    <a:pt x="10978" y="6441"/>
                  </a:cubicBezTo>
                  <a:lnTo>
                    <a:pt x="4775" y="6441"/>
                  </a:lnTo>
                  <a:cubicBezTo>
                    <a:pt x="4108" y="6441"/>
                    <a:pt x="3489" y="6049"/>
                    <a:pt x="3227" y="5417"/>
                  </a:cubicBezTo>
                  <a:lnTo>
                    <a:pt x="2882" y="4453"/>
                  </a:lnTo>
                  <a:cubicBezTo>
                    <a:pt x="2863" y="4377"/>
                    <a:pt x="2791" y="4339"/>
                    <a:pt x="2720" y="4339"/>
                  </a:cubicBezTo>
                  <a:cubicBezTo>
                    <a:pt x="2702" y="4339"/>
                    <a:pt x="2684" y="4341"/>
                    <a:pt x="2668" y="4346"/>
                  </a:cubicBezTo>
                  <a:cubicBezTo>
                    <a:pt x="2573" y="4382"/>
                    <a:pt x="2525" y="4477"/>
                    <a:pt x="2561" y="4572"/>
                  </a:cubicBezTo>
                  <a:cubicBezTo>
                    <a:pt x="2846" y="5275"/>
                    <a:pt x="2846" y="5596"/>
                    <a:pt x="3180" y="6013"/>
                  </a:cubicBezTo>
                  <a:lnTo>
                    <a:pt x="2799" y="6560"/>
                  </a:lnTo>
                  <a:cubicBezTo>
                    <a:pt x="2215" y="7394"/>
                    <a:pt x="2715" y="8549"/>
                    <a:pt x="3716" y="8680"/>
                  </a:cubicBezTo>
                  <a:cubicBezTo>
                    <a:pt x="2918" y="9418"/>
                    <a:pt x="3442" y="10787"/>
                    <a:pt x="4549" y="10787"/>
                  </a:cubicBezTo>
                  <a:cubicBezTo>
                    <a:pt x="5656" y="10787"/>
                    <a:pt x="6168" y="9454"/>
                    <a:pt x="5394" y="8692"/>
                  </a:cubicBezTo>
                  <a:lnTo>
                    <a:pt x="7871" y="8692"/>
                  </a:lnTo>
                  <a:cubicBezTo>
                    <a:pt x="7085" y="9454"/>
                    <a:pt x="7621" y="10787"/>
                    <a:pt x="8716" y="10787"/>
                  </a:cubicBezTo>
                  <a:cubicBezTo>
                    <a:pt x="9823" y="10787"/>
                    <a:pt x="10335" y="9454"/>
                    <a:pt x="9562" y="8692"/>
                  </a:cubicBezTo>
                  <a:lnTo>
                    <a:pt x="9788" y="8692"/>
                  </a:lnTo>
                  <a:cubicBezTo>
                    <a:pt x="10133" y="8692"/>
                    <a:pt x="10419" y="8406"/>
                    <a:pt x="10419" y="8073"/>
                  </a:cubicBezTo>
                  <a:cubicBezTo>
                    <a:pt x="10419" y="7727"/>
                    <a:pt x="10133" y="7442"/>
                    <a:pt x="9788" y="7442"/>
                  </a:cubicBezTo>
                  <a:lnTo>
                    <a:pt x="8228" y="7442"/>
                  </a:lnTo>
                  <a:cubicBezTo>
                    <a:pt x="8133" y="7442"/>
                    <a:pt x="8061" y="7513"/>
                    <a:pt x="8061" y="7608"/>
                  </a:cubicBezTo>
                  <a:cubicBezTo>
                    <a:pt x="8061" y="7692"/>
                    <a:pt x="8133" y="7775"/>
                    <a:pt x="8228" y="7775"/>
                  </a:cubicBezTo>
                  <a:lnTo>
                    <a:pt x="9788" y="7775"/>
                  </a:lnTo>
                  <a:cubicBezTo>
                    <a:pt x="9954" y="7775"/>
                    <a:pt x="10074" y="7906"/>
                    <a:pt x="10074" y="8049"/>
                  </a:cubicBezTo>
                  <a:cubicBezTo>
                    <a:pt x="10074" y="8215"/>
                    <a:pt x="9943" y="8335"/>
                    <a:pt x="9788" y="8335"/>
                  </a:cubicBezTo>
                  <a:lnTo>
                    <a:pt x="3930" y="8335"/>
                  </a:lnTo>
                  <a:cubicBezTo>
                    <a:pt x="3108" y="8335"/>
                    <a:pt x="2620" y="7418"/>
                    <a:pt x="3096" y="6739"/>
                  </a:cubicBezTo>
                  <a:lnTo>
                    <a:pt x="3442" y="6251"/>
                  </a:lnTo>
                  <a:cubicBezTo>
                    <a:pt x="3573" y="6382"/>
                    <a:pt x="3739" y="6489"/>
                    <a:pt x="3906" y="6560"/>
                  </a:cubicBezTo>
                  <a:lnTo>
                    <a:pt x="3573" y="7072"/>
                  </a:lnTo>
                  <a:cubicBezTo>
                    <a:pt x="3358" y="7370"/>
                    <a:pt x="3573" y="7775"/>
                    <a:pt x="3942" y="7775"/>
                  </a:cubicBezTo>
                  <a:lnTo>
                    <a:pt x="7609" y="7775"/>
                  </a:lnTo>
                  <a:cubicBezTo>
                    <a:pt x="7692" y="7775"/>
                    <a:pt x="7764" y="7692"/>
                    <a:pt x="7764" y="7608"/>
                  </a:cubicBezTo>
                  <a:cubicBezTo>
                    <a:pt x="7764" y="7513"/>
                    <a:pt x="7692" y="7442"/>
                    <a:pt x="7609" y="7442"/>
                  </a:cubicBezTo>
                  <a:lnTo>
                    <a:pt x="3942" y="7442"/>
                  </a:lnTo>
                  <a:cubicBezTo>
                    <a:pt x="3847" y="7442"/>
                    <a:pt x="3811" y="7334"/>
                    <a:pt x="3847" y="7263"/>
                  </a:cubicBezTo>
                  <a:lnTo>
                    <a:pt x="4251" y="6703"/>
                  </a:lnTo>
                  <a:cubicBezTo>
                    <a:pt x="4465" y="6762"/>
                    <a:pt x="4535" y="6775"/>
                    <a:pt x="5134" y="6775"/>
                  </a:cubicBezTo>
                  <a:cubicBezTo>
                    <a:pt x="5630" y="6775"/>
                    <a:pt x="6490" y="6766"/>
                    <a:pt x="8097" y="6766"/>
                  </a:cubicBezTo>
                  <a:cubicBezTo>
                    <a:pt x="8881" y="6766"/>
                    <a:pt x="9842" y="6768"/>
                    <a:pt x="11026" y="6775"/>
                  </a:cubicBezTo>
                  <a:cubicBezTo>
                    <a:pt x="11371" y="6775"/>
                    <a:pt x="11645" y="6489"/>
                    <a:pt x="11645" y="6144"/>
                  </a:cubicBezTo>
                  <a:cubicBezTo>
                    <a:pt x="11598" y="5810"/>
                    <a:pt x="11312" y="5525"/>
                    <a:pt x="10966" y="5525"/>
                  </a:cubicBezTo>
                  <a:lnTo>
                    <a:pt x="10788" y="5525"/>
                  </a:lnTo>
                  <a:lnTo>
                    <a:pt x="11598" y="2048"/>
                  </a:lnTo>
                  <a:cubicBezTo>
                    <a:pt x="11740" y="1393"/>
                    <a:pt x="11252" y="762"/>
                    <a:pt x="10562" y="762"/>
                  </a:cubicBezTo>
                  <a:lnTo>
                    <a:pt x="7252" y="762"/>
                  </a:lnTo>
                  <a:cubicBezTo>
                    <a:pt x="7156" y="762"/>
                    <a:pt x="7085" y="834"/>
                    <a:pt x="7085" y="929"/>
                  </a:cubicBezTo>
                  <a:cubicBezTo>
                    <a:pt x="7085" y="1012"/>
                    <a:pt x="7156" y="1096"/>
                    <a:pt x="7252" y="1096"/>
                  </a:cubicBezTo>
                  <a:lnTo>
                    <a:pt x="10562" y="1096"/>
                  </a:lnTo>
                  <a:cubicBezTo>
                    <a:pt x="11026" y="1096"/>
                    <a:pt x="11359" y="1524"/>
                    <a:pt x="11252" y="1953"/>
                  </a:cubicBezTo>
                  <a:lnTo>
                    <a:pt x="10431" y="5525"/>
                  </a:lnTo>
                  <a:lnTo>
                    <a:pt x="9847" y="5525"/>
                  </a:lnTo>
                  <a:cubicBezTo>
                    <a:pt x="9943" y="5144"/>
                    <a:pt x="10585" y="2369"/>
                    <a:pt x="10705" y="1869"/>
                  </a:cubicBezTo>
                  <a:cubicBezTo>
                    <a:pt x="10728" y="1762"/>
                    <a:pt x="10645" y="1655"/>
                    <a:pt x="10538" y="1655"/>
                  </a:cubicBezTo>
                  <a:lnTo>
                    <a:pt x="2858" y="1655"/>
                  </a:lnTo>
                  <a:lnTo>
                    <a:pt x="2668" y="1096"/>
                  </a:lnTo>
                  <a:lnTo>
                    <a:pt x="6621" y="1096"/>
                  </a:lnTo>
                  <a:cubicBezTo>
                    <a:pt x="6716" y="1096"/>
                    <a:pt x="6787" y="1012"/>
                    <a:pt x="6787" y="929"/>
                  </a:cubicBezTo>
                  <a:cubicBezTo>
                    <a:pt x="6787" y="834"/>
                    <a:pt x="6716" y="762"/>
                    <a:pt x="6621" y="762"/>
                  </a:cubicBezTo>
                  <a:lnTo>
                    <a:pt x="2549" y="762"/>
                  </a:lnTo>
                  <a:cubicBezTo>
                    <a:pt x="2394" y="334"/>
                    <a:pt x="1965" y="0"/>
                    <a:pt x="14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Hộp Văn bản 49">
            <a:extLst>
              <a:ext uri="{FF2B5EF4-FFF2-40B4-BE49-F238E27FC236}">
                <a16:creationId xmlns:a16="http://schemas.microsoft.com/office/drawing/2014/main" id="{DF4D3214-2247-45F4-FD07-22FF45C422BE}"/>
              </a:ext>
            </a:extLst>
          </p:cNvPr>
          <p:cNvSpPr txBox="1"/>
          <p:nvPr/>
        </p:nvSpPr>
        <p:spPr>
          <a:xfrm>
            <a:off x="4754387" y="4030194"/>
            <a:ext cx="3675238" cy="646331"/>
          </a:xfrm>
          <a:prstGeom prst="rect">
            <a:avLst/>
          </a:prstGeom>
          <a:noFill/>
        </p:spPr>
        <p:txBody>
          <a:bodyPr wrap="square" rtlCol="0">
            <a:spAutoFit/>
          </a:bodyPr>
          <a:lstStyle/>
          <a:p>
            <a:r>
              <a:rPr lang="vi-VN" sz="1200" b="0" i="0" dirty="0">
                <a:effectLst/>
                <a:latin typeface="DFVN Mighty Wings" pitchFamily="50" charset="0"/>
              </a:rPr>
              <a:t>Danh sách liên kết kép rất hữu ích trong việc triển khai các cấu trúc dữ liệu nâng cao như ngăn xếp, hàng đợi và </a:t>
            </a:r>
            <a:r>
              <a:rPr lang="vi-VN" sz="1200" b="0" i="0" dirty="0" err="1">
                <a:effectLst/>
                <a:latin typeface="DFVN Mighty Wings" pitchFamily="50" charset="0"/>
              </a:rPr>
              <a:t>deque</a:t>
            </a:r>
            <a:r>
              <a:rPr lang="vi-VN" sz="1200" b="0" i="0" dirty="0">
                <a:effectLst/>
                <a:latin typeface="DFVN Mighty Wings" pitchFamily="50" charset="0"/>
              </a:rPr>
              <a:t>.</a:t>
            </a:r>
            <a:endParaRPr lang="en-US" sz="1050" dirty="0">
              <a:latin typeface="DFVN Mighty Wings" pitchFamily="50" charset="0"/>
            </a:endParaRPr>
          </a:p>
        </p:txBody>
      </p:sp>
      <p:sp>
        <p:nvSpPr>
          <p:cNvPr id="51" name="Google Shape;9034;p65">
            <a:extLst>
              <a:ext uri="{FF2B5EF4-FFF2-40B4-BE49-F238E27FC236}">
                <a16:creationId xmlns:a16="http://schemas.microsoft.com/office/drawing/2014/main" id="{2895F264-7A16-FB0B-A610-837FB36837E9}"/>
              </a:ext>
            </a:extLst>
          </p:cNvPr>
          <p:cNvSpPr/>
          <p:nvPr/>
        </p:nvSpPr>
        <p:spPr>
          <a:xfrm>
            <a:off x="8049318" y="3857214"/>
            <a:ext cx="360356" cy="358831"/>
          </a:xfrm>
          <a:custGeom>
            <a:avLst/>
            <a:gdLst/>
            <a:ahLst/>
            <a:cxnLst/>
            <a:rect l="l" t="t" r="r" b="b"/>
            <a:pathLst>
              <a:path w="11348" h="11300" extrusionOk="0">
                <a:moveTo>
                  <a:pt x="7752" y="846"/>
                </a:moveTo>
                <a:cubicBezTo>
                  <a:pt x="7978" y="846"/>
                  <a:pt x="8133" y="1025"/>
                  <a:pt x="8133" y="1239"/>
                </a:cubicBezTo>
                <a:lnTo>
                  <a:pt x="8133" y="4001"/>
                </a:lnTo>
                <a:lnTo>
                  <a:pt x="4252" y="4001"/>
                </a:lnTo>
                <a:cubicBezTo>
                  <a:pt x="3763" y="4001"/>
                  <a:pt x="3359" y="4406"/>
                  <a:pt x="3359" y="4894"/>
                </a:cubicBezTo>
                <a:lnTo>
                  <a:pt x="3359" y="4990"/>
                </a:lnTo>
                <a:lnTo>
                  <a:pt x="1168" y="4990"/>
                </a:lnTo>
                <a:lnTo>
                  <a:pt x="1168" y="5001"/>
                </a:lnTo>
                <a:cubicBezTo>
                  <a:pt x="942" y="5001"/>
                  <a:pt x="787" y="4823"/>
                  <a:pt x="787" y="4609"/>
                </a:cubicBezTo>
                <a:lnTo>
                  <a:pt x="787" y="1239"/>
                </a:lnTo>
                <a:cubicBezTo>
                  <a:pt x="787" y="1013"/>
                  <a:pt x="965" y="846"/>
                  <a:pt x="1168" y="846"/>
                </a:cubicBezTo>
                <a:close/>
                <a:moveTo>
                  <a:pt x="3370" y="6621"/>
                </a:moveTo>
                <a:lnTo>
                  <a:pt x="3370" y="6978"/>
                </a:lnTo>
                <a:lnTo>
                  <a:pt x="3180" y="6978"/>
                </a:lnTo>
                <a:lnTo>
                  <a:pt x="3370" y="6621"/>
                </a:lnTo>
                <a:close/>
                <a:moveTo>
                  <a:pt x="3382" y="7335"/>
                </a:moveTo>
                <a:lnTo>
                  <a:pt x="3382" y="7490"/>
                </a:lnTo>
                <a:lnTo>
                  <a:pt x="2644" y="7490"/>
                </a:lnTo>
                <a:cubicBezTo>
                  <a:pt x="2597" y="7490"/>
                  <a:pt x="2573" y="7454"/>
                  <a:pt x="2573" y="7407"/>
                </a:cubicBezTo>
                <a:cubicBezTo>
                  <a:pt x="2573" y="7383"/>
                  <a:pt x="2585" y="7371"/>
                  <a:pt x="2597" y="7347"/>
                </a:cubicBezTo>
                <a:cubicBezTo>
                  <a:pt x="2620" y="7335"/>
                  <a:pt x="2632" y="7335"/>
                  <a:pt x="2656" y="7335"/>
                </a:cubicBezTo>
                <a:close/>
                <a:moveTo>
                  <a:pt x="8966" y="8276"/>
                </a:moveTo>
                <a:cubicBezTo>
                  <a:pt x="9062" y="8276"/>
                  <a:pt x="9133" y="8347"/>
                  <a:pt x="9133" y="8442"/>
                </a:cubicBezTo>
                <a:lnTo>
                  <a:pt x="9133" y="8573"/>
                </a:lnTo>
                <a:cubicBezTo>
                  <a:pt x="9109" y="8573"/>
                  <a:pt x="9074" y="8561"/>
                  <a:pt x="9038" y="8561"/>
                </a:cubicBezTo>
                <a:lnTo>
                  <a:pt x="7454" y="8561"/>
                </a:lnTo>
                <a:cubicBezTo>
                  <a:pt x="7419" y="8561"/>
                  <a:pt x="7395" y="8561"/>
                  <a:pt x="7359" y="8573"/>
                </a:cubicBezTo>
                <a:lnTo>
                  <a:pt x="7359" y="8442"/>
                </a:lnTo>
                <a:cubicBezTo>
                  <a:pt x="7359" y="8347"/>
                  <a:pt x="7430" y="8276"/>
                  <a:pt x="7526" y="8276"/>
                </a:cubicBezTo>
                <a:close/>
                <a:moveTo>
                  <a:pt x="9883" y="4347"/>
                </a:moveTo>
                <a:cubicBezTo>
                  <a:pt x="10193" y="4347"/>
                  <a:pt x="10443" y="4597"/>
                  <a:pt x="10443" y="4906"/>
                </a:cubicBezTo>
                <a:lnTo>
                  <a:pt x="10443" y="9276"/>
                </a:lnTo>
                <a:lnTo>
                  <a:pt x="9478" y="9276"/>
                </a:lnTo>
                <a:lnTo>
                  <a:pt x="9478" y="9109"/>
                </a:lnTo>
                <a:lnTo>
                  <a:pt x="9764" y="9109"/>
                </a:lnTo>
                <a:cubicBezTo>
                  <a:pt x="10038" y="9109"/>
                  <a:pt x="10264" y="8883"/>
                  <a:pt x="10264" y="8597"/>
                </a:cubicBezTo>
                <a:lnTo>
                  <a:pt x="10264" y="5942"/>
                </a:lnTo>
                <a:cubicBezTo>
                  <a:pt x="10264" y="5847"/>
                  <a:pt x="10193" y="5775"/>
                  <a:pt x="10097" y="5775"/>
                </a:cubicBezTo>
                <a:cubicBezTo>
                  <a:pt x="10014" y="5775"/>
                  <a:pt x="9931" y="5847"/>
                  <a:pt x="9931" y="5942"/>
                </a:cubicBezTo>
                <a:lnTo>
                  <a:pt x="9931" y="8585"/>
                </a:lnTo>
                <a:cubicBezTo>
                  <a:pt x="9931" y="8680"/>
                  <a:pt x="9859" y="8752"/>
                  <a:pt x="9764" y="8752"/>
                </a:cubicBezTo>
                <a:lnTo>
                  <a:pt x="9478" y="8752"/>
                </a:lnTo>
                <a:lnTo>
                  <a:pt x="9478" y="8419"/>
                </a:lnTo>
                <a:cubicBezTo>
                  <a:pt x="9478" y="8157"/>
                  <a:pt x="9252" y="7918"/>
                  <a:pt x="8966" y="7918"/>
                </a:cubicBezTo>
                <a:lnTo>
                  <a:pt x="7526" y="7918"/>
                </a:lnTo>
                <a:cubicBezTo>
                  <a:pt x="7264" y="7918"/>
                  <a:pt x="7026" y="8145"/>
                  <a:pt x="7026" y="8419"/>
                </a:cubicBezTo>
                <a:lnTo>
                  <a:pt x="7026" y="8752"/>
                </a:lnTo>
                <a:lnTo>
                  <a:pt x="4382" y="8752"/>
                </a:lnTo>
                <a:cubicBezTo>
                  <a:pt x="4299" y="8752"/>
                  <a:pt x="4204" y="8680"/>
                  <a:pt x="4204" y="8585"/>
                </a:cubicBezTo>
                <a:lnTo>
                  <a:pt x="4204" y="5121"/>
                </a:lnTo>
                <a:cubicBezTo>
                  <a:pt x="4204" y="5025"/>
                  <a:pt x="4287" y="4942"/>
                  <a:pt x="4382" y="4942"/>
                </a:cubicBezTo>
                <a:lnTo>
                  <a:pt x="9740" y="4942"/>
                </a:lnTo>
                <a:cubicBezTo>
                  <a:pt x="9836" y="4942"/>
                  <a:pt x="9919" y="5013"/>
                  <a:pt x="9919" y="5121"/>
                </a:cubicBezTo>
                <a:lnTo>
                  <a:pt x="9919" y="5251"/>
                </a:lnTo>
                <a:cubicBezTo>
                  <a:pt x="9919" y="5347"/>
                  <a:pt x="10002" y="5418"/>
                  <a:pt x="10086" y="5418"/>
                </a:cubicBezTo>
                <a:cubicBezTo>
                  <a:pt x="10181" y="5418"/>
                  <a:pt x="10252" y="5347"/>
                  <a:pt x="10252" y="5251"/>
                </a:cubicBezTo>
                <a:lnTo>
                  <a:pt x="10252" y="5121"/>
                </a:lnTo>
                <a:cubicBezTo>
                  <a:pt x="10252" y="4835"/>
                  <a:pt x="10026" y="4609"/>
                  <a:pt x="9740" y="4609"/>
                </a:cubicBezTo>
                <a:lnTo>
                  <a:pt x="4382" y="4609"/>
                </a:lnTo>
                <a:cubicBezTo>
                  <a:pt x="4109" y="4609"/>
                  <a:pt x="3882" y="4835"/>
                  <a:pt x="3882" y="5121"/>
                </a:cubicBezTo>
                <a:lnTo>
                  <a:pt x="3882" y="8585"/>
                </a:lnTo>
                <a:cubicBezTo>
                  <a:pt x="3882" y="8871"/>
                  <a:pt x="4109" y="9097"/>
                  <a:pt x="4382" y="9097"/>
                </a:cubicBezTo>
                <a:lnTo>
                  <a:pt x="7026" y="9097"/>
                </a:lnTo>
                <a:lnTo>
                  <a:pt x="7026" y="9252"/>
                </a:lnTo>
                <a:lnTo>
                  <a:pt x="3716" y="9252"/>
                </a:lnTo>
                <a:lnTo>
                  <a:pt x="3716" y="4906"/>
                </a:lnTo>
                <a:cubicBezTo>
                  <a:pt x="3716" y="4597"/>
                  <a:pt x="3966" y="4347"/>
                  <a:pt x="4287" y="4347"/>
                </a:cubicBezTo>
                <a:close/>
                <a:moveTo>
                  <a:pt x="7038" y="9597"/>
                </a:moveTo>
                <a:lnTo>
                  <a:pt x="7038" y="10002"/>
                </a:lnTo>
                <a:lnTo>
                  <a:pt x="3549" y="10002"/>
                </a:lnTo>
                <a:cubicBezTo>
                  <a:pt x="3539" y="10003"/>
                  <a:pt x="3529" y="10004"/>
                  <a:pt x="3520" y="10004"/>
                </a:cubicBezTo>
                <a:cubicBezTo>
                  <a:pt x="3434" y="10004"/>
                  <a:pt x="3351" y="9959"/>
                  <a:pt x="3287" y="9895"/>
                </a:cubicBezTo>
                <a:cubicBezTo>
                  <a:pt x="3216" y="9823"/>
                  <a:pt x="3168" y="9716"/>
                  <a:pt x="3168" y="9609"/>
                </a:cubicBezTo>
                <a:cubicBezTo>
                  <a:pt x="3168" y="9597"/>
                  <a:pt x="3168" y="9597"/>
                  <a:pt x="3180" y="9597"/>
                </a:cubicBezTo>
                <a:close/>
                <a:moveTo>
                  <a:pt x="10990" y="9609"/>
                </a:moveTo>
                <a:lnTo>
                  <a:pt x="10990" y="9633"/>
                </a:lnTo>
                <a:cubicBezTo>
                  <a:pt x="10979" y="9835"/>
                  <a:pt x="10812" y="10014"/>
                  <a:pt x="10598" y="10014"/>
                </a:cubicBezTo>
                <a:lnTo>
                  <a:pt x="9478" y="10014"/>
                </a:lnTo>
                <a:lnTo>
                  <a:pt x="9478" y="9609"/>
                </a:lnTo>
                <a:close/>
                <a:moveTo>
                  <a:pt x="9050" y="8883"/>
                </a:moveTo>
                <a:cubicBezTo>
                  <a:pt x="9085" y="8883"/>
                  <a:pt x="9133" y="8931"/>
                  <a:pt x="9133" y="8978"/>
                </a:cubicBezTo>
                <a:lnTo>
                  <a:pt x="9133" y="10240"/>
                </a:lnTo>
                <a:cubicBezTo>
                  <a:pt x="9133" y="10288"/>
                  <a:pt x="9085" y="10324"/>
                  <a:pt x="9050" y="10324"/>
                </a:cubicBezTo>
                <a:lnTo>
                  <a:pt x="7454" y="10324"/>
                </a:lnTo>
                <a:cubicBezTo>
                  <a:pt x="7407" y="10324"/>
                  <a:pt x="7359" y="10288"/>
                  <a:pt x="7359" y="10240"/>
                </a:cubicBezTo>
                <a:lnTo>
                  <a:pt x="7359" y="10181"/>
                </a:lnTo>
                <a:lnTo>
                  <a:pt x="7359" y="8978"/>
                </a:lnTo>
                <a:cubicBezTo>
                  <a:pt x="7359" y="8931"/>
                  <a:pt x="7407" y="8883"/>
                  <a:pt x="7454" y="8883"/>
                </a:cubicBezTo>
                <a:close/>
                <a:moveTo>
                  <a:pt x="9133" y="10645"/>
                </a:moveTo>
                <a:lnTo>
                  <a:pt x="9133" y="10776"/>
                </a:lnTo>
                <a:cubicBezTo>
                  <a:pt x="9133" y="10859"/>
                  <a:pt x="9062" y="10943"/>
                  <a:pt x="8966" y="10943"/>
                </a:cubicBezTo>
                <a:lnTo>
                  <a:pt x="7526" y="10943"/>
                </a:lnTo>
                <a:cubicBezTo>
                  <a:pt x="7442" y="10943"/>
                  <a:pt x="7359" y="10859"/>
                  <a:pt x="7359" y="10776"/>
                </a:cubicBezTo>
                <a:lnTo>
                  <a:pt x="7359" y="10645"/>
                </a:lnTo>
                <a:cubicBezTo>
                  <a:pt x="7395" y="10645"/>
                  <a:pt x="7419" y="10657"/>
                  <a:pt x="7454" y="10657"/>
                </a:cubicBezTo>
                <a:lnTo>
                  <a:pt x="9050" y="10657"/>
                </a:lnTo>
                <a:cubicBezTo>
                  <a:pt x="9074" y="10657"/>
                  <a:pt x="9109" y="10657"/>
                  <a:pt x="9133" y="10645"/>
                </a:cubicBezTo>
                <a:close/>
                <a:moveTo>
                  <a:pt x="858" y="1"/>
                </a:moveTo>
                <a:cubicBezTo>
                  <a:pt x="382" y="1"/>
                  <a:pt x="1" y="382"/>
                  <a:pt x="1" y="858"/>
                </a:cubicBezTo>
                <a:lnTo>
                  <a:pt x="1" y="5561"/>
                </a:lnTo>
                <a:cubicBezTo>
                  <a:pt x="1" y="6037"/>
                  <a:pt x="382" y="6430"/>
                  <a:pt x="858" y="6430"/>
                </a:cubicBezTo>
                <a:lnTo>
                  <a:pt x="1334" y="6430"/>
                </a:lnTo>
                <a:cubicBezTo>
                  <a:pt x="1430" y="6430"/>
                  <a:pt x="1501" y="6359"/>
                  <a:pt x="1501" y="6264"/>
                </a:cubicBezTo>
                <a:cubicBezTo>
                  <a:pt x="1501" y="6180"/>
                  <a:pt x="1430" y="6097"/>
                  <a:pt x="1334" y="6097"/>
                </a:cubicBezTo>
                <a:lnTo>
                  <a:pt x="858" y="6097"/>
                </a:lnTo>
                <a:cubicBezTo>
                  <a:pt x="572" y="6097"/>
                  <a:pt x="334" y="5859"/>
                  <a:pt x="334" y="5585"/>
                </a:cubicBezTo>
                <a:lnTo>
                  <a:pt x="334" y="882"/>
                </a:lnTo>
                <a:cubicBezTo>
                  <a:pt x="334" y="596"/>
                  <a:pt x="572" y="358"/>
                  <a:pt x="858" y="358"/>
                </a:cubicBezTo>
                <a:lnTo>
                  <a:pt x="8062" y="358"/>
                </a:lnTo>
                <a:cubicBezTo>
                  <a:pt x="8347" y="358"/>
                  <a:pt x="8585" y="596"/>
                  <a:pt x="8585" y="882"/>
                </a:cubicBezTo>
                <a:lnTo>
                  <a:pt x="8585" y="4001"/>
                </a:lnTo>
                <a:lnTo>
                  <a:pt x="8478" y="4001"/>
                </a:lnTo>
                <a:lnTo>
                  <a:pt x="8478" y="1215"/>
                </a:lnTo>
                <a:cubicBezTo>
                  <a:pt x="8478" y="822"/>
                  <a:pt x="8157" y="489"/>
                  <a:pt x="7752" y="489"/>
                </a:cubicBezTo>
                <a:lnTo>
                  <a:pt x="1168" y="489"/>
                </a:lnTo>
                <a:cubicBezTo>
                  <a:pt x="775" y="489"/>
                  <a:pt x="442" y="822"/>
                  <a:pt x="442" y="1215"/>
                </a:cubicBezTo>
                <a:lnTo>
                  <a:pt x="442" y="4597"/>
                </a:lnTo>
                <a:cubicBezTo>
                  <a:pt x="442" y="5001"/>
                  <a:pt x="775" y="5323"/>
                  <a:pt x="1168" y="5323"/>
                </a:cubicBezTo>
                <a:lnTo>
                  <a:pt x="3370" y="5323"/>
                </a:lnTo>
                <a:lnTo>
                  <a:pt x="3370" y="6085"/>
                </a:lnTo>
                <a:lnTo>
                  <a:pt x="2001" y="6085"/>
                </a:lnTo>
                <a:cubicBezTo>
                  <a:pt x="1918" y="6085"/>
                  <a:pt x="1846" y="6156"/>
                  <a:pt x="1846" y="6252"/>
                </a:cubicBezTo>
                <a:cubicBezTo>
                  <a:pt x="1846" y="6335"/>
                  <a:pt x="1918" y="6418"/>
                  <a:pt x="2001" y="6418"/>
                </a:cubicBezTo>
                <a:lnTo>
                  <a:pt x="3109" y="6418"/>
                </a:lnTo>
                <a:lnTo>
                  <a:pt x="2811" y="6978"/>
                </a:lnTo>
                <a:lnTo>
                  <a:pt x="2656" y="6978"/>
                </a:lnTo>
                <a:cubicBezTo>
                  <a:pt x="2561" y="6978"/>
                  <a:pt x="2454" y="7026"/>
                  <a:pt x="2358" y="7097"/>
                </a:cubicBezTo>
                <a:cubicBezTo>
                  <a:pt x="2287" y="7168"/>
                  <a:pt x="2239" y="7276"/>
                  <a:pt x="2239" y="7395"/>
                </a:cubicBezTo>
                <a:cubicBezTo>
                  <a:pt x="2239" y="7621"/>
                  <a:pt x="2418" y="7811"/>
                  <a:pt x="2656" y="7811"/>
                </a:cubicBezTo>
                <a:lnTo>
                  <a:pt x="3394" y="7811"/>
                </a:lnTo>
                <a:lnTo>
                  <a:pt x="3394" y="9276"/>
                </a:lnTo>
                <a:lnTo>
                  <a:pt x="3192" y="9276"/>
                </a:lnTo>
                <a:cubicBezTo>
                  <a:pt x="3001" y="9276"/>
                  <a:pt x="2835" y="9431"/>
                  <a:pt x="2835" y="9633"/>
                </a:cubicBezTo>
                <a:cubicBezTo>
                  <a:pt x="2835" y="9823"/>
                  <a:pt x="2918" y="10002"/>
                  <a:pt x="3049" y="10145"/>
                </a:cubicBezTo>
                <a:cubicBezTo>
                  <a:pt x="3180" y="10288"/>
                  <a:pt x="3370" y="10359"/>
                  <a:pt x="3573" y="10359"/>
                </a:cubicBezTo>
                <a:lnTo>
                  <a:pt x="7049" y="10359"/>
                </a:lnTo>
                <a:lnTo>
                  <a:pt x="7049" y="10788"/>
                </a:lnTo>
                <a:cubicBezTo>
                  <a:pt x="7049" y="11062"/>
                  <a:pt x="7276" y="11300"/>
                  <a:pt x="7550" y="11300"/>
                </a:cubicBezTo>
                <a:lnTo>
                  <a:pt x="9002" y="11300"/>
                </a:lnTo>
                <a:cubicBezTo>
                  <a:pt x="9264" y="11300"/>
                  <a:pt x="9502" y="11074"/>
                  <a:pt x="9502" y="10788"/>
                </a:cubicBezTo>
                <a:lnTo>
                  <a:pt x="9502" y="10359"/>
                </a:lnTo>
                <a:lnTo>
                  <a:pt x="10621" y="10359"/>
                </a:lnTo>
                <a:cubicBezTo>
                  <a:pt x="11026" y="10359"/>
                  <a:pt x="11348" y="10026"/>
                  <a:pt x="11348" y="9633"/>
                </a:cubicBezTo>
                <a:cubicBezTo>
                  <a:pt x="11324" y="9526"/>
                  <a:pt x="11276" y="9431"/>
                  <a:pt x="11217" y="9371"/>
                </a:cubicBezTo>
                <a:cubicBezTo>
                  <a:pt x="11157" y="9312"/>
                  <a:pt x="11074" y="9276"/>
                  <a:pt x="10967" y="9276"/>
                </a:cubicBezTo>
                <a:lnTo>
                  <a:pt x="10776" y="9276"/>
                </a:lnTo>
                <a:lnTo>
                  <a:pt x="10776" y="4906"/>
                </a:lnTo>
                <a:cubicBezTo>
                  <a:pt x="10776" y="4418"/>
                  <a:pt x="10371" y="4013"/>
                  <a:pt x="9883" y="4013"/>
                </a:cubicBezTo>
                <a:lnTo>
                  <a:pt x="8931" y="4013"/>
                </a:lnTo>
                <a:lnTo>
                  <a:pt x="8931" y="858"/>
                </a:lnTo>
                <a:cubicBezTo>
                  <a:pt x="8931" y="382"/>
                  <a:pt x="8538" y="1"/>
                  <a:pt x="8062" y="1"/>
                </a:cubicBezTo>
                <a:close/>
              </a:path>
            </a:pathLst>
          </a:custGeom>
          <a:solidFill>
            <a:srgbClr val="3B24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3616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61;p35">
            <a:extLst>
              <a:ext uri="{FF2B5EF4-FFF2-40B4-BE49-F238E27FC236}">
                <a16:creationId xmlns:a16="http://schemas.microsoft.com/office/drawing/2014/main" id="{9119C842-95C1-D3F0-A471-0400EC5BFD92}"/>
              </a:ext>
            </a:extLst>
          </p:cNvPr>
          <p:cNvSpPr txBox="1">
            <a:spLocks/>
          </p:cNvSpPr>
          <p:nvPr/>
        </p:nvSpPr>
        <p:spPr>
          <a:xfrm>
            <a:off x="1046486" y="771678"/>
            <a:ext cx="2322300" cy="548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Rubik Black"/>
                <a:ea typeface="Rubik Black"/>
                <a:cs typeface="Rubik Black"/>
                <a:sym typeface="Rubik Black"/>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vi-VN" sz="3200" dirty="0">
                <a:solidFill>
                  <a:srgbClr val="3B2426"/>
                </a:solidFill>
                <a:latin typeface="DFVN Bagel Fat One" pitchFamily="50" charset="0"/>
                <a:ea typeface="DFVN Bagel Fat One" pitchFamily="50" charset="0"/>
              </a:rPr>
              <a:t>Nhược điểm</a:t>
            </a:r>
          </a:p>
        </p:txBody>
      </p:sp>
      <p:grpSp>
        <p:nvGrpSpPr>
          <p:cNvPr id="2" name="Google Shape;670;p35">
            <a:extLst>
              <a:ext uri="{FF2B5EF4-FFF2-40B4-BE49-F238E27FC236}">
                <a16:creationId xmlns:a16="http://schemas.microsoft.com/office/drawing/2014/main" id="{B14D6435-B931-4E99-B3D0-0D76B223A650}"/>
              </a:ext>
            </a:extLst>
          </p:cNvPr>
          <p:cNvGrpSpPr/>
          <p:nvPr/>
        </p:nvGrpSpPr>
        <p:grpSpPr>
          <a:xfrm>
            <a:off x="462975" y="712333"/>
            <a:ext cx="502800" cy="502800"/>
            <a:chOff x="7014301" y="2017350"/>
            <a:chExt cx="502800" cy="502800"/>
          </a:xfrm>
        </p:grpSpPr>
        <p:sp>
          <p:nvSpPr>
            <p:cNvPr id="3" name="Google Shape;671;p35">
              <a:extLst>
                <a:ext uri="{FF2B5EF4-FFF2-40B4-BE49-F238E27FC236}">
                  <a16:creationId xmlns:a16="http://schemas.microsoft.com/office/drawing/2014/main" id="{F9A496A7-7998-F005-46E5-3614527C4FCF}"/>
                </a:ext>
              </a:extLst>
            </p:cNvPr>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72;p35">
              <a:extLst>
                <a:ext uri="{FF2B5EF4-FFF2-40B4-BE49-F238E27FC236}">
                  <a16:creationId xmlns:a16="http://schemas.microsoft.com/office/drawing/2014/main" id="{5BD22B8D-4DFA-1C64-3D79-11B800CE187D}"/>
                </a:ext>
              </a:extLst>
            </p:cNvPr>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675;p35">
            <a:extLst>
              <a:ext uri="{FF2B5EF4-FFF2-40B4-BE49-F238E27FC236}">
                <a16:creationId xmlns:a16="http://schemas.microsoft.com/office/drawing/2014/main" id="{7AF0C43D-F246-9796-DEDD-182499E205A3}"/>
              </a:ext>
            </a:extLst>
          </p:cNvPr>
          <p:cNvSpPr/>
          <p:nvPr/>
        </p:nvSpPr>
        <p:spPr>
          <a:xfrm rot="10800000">
            <a:off x="3275918" y="771678"/>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73;p35">
            <a:extLst>
              <a:ext uri="{FF2B5EF4-FFF2-40B4-BE49-F238E27FC236}">
                <a16:creationId xmlns:a16="http://schemas.microsoft.com/office/drawing/2014/main" id="{06782618-E162-540A-675C-58E319990B65}"/>
              </a:ext>
            </a:extLst>
          </p:cNvPr>
          <p:cNvSpPr/>
          <p:nvPr/>
        </p:nvSpPr>
        <p:spPr>
          <a:xfrm>
            <a:off x="8201027" y="4392638"/>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74;p35">
            <a:extLst>
              <a:ext uri="{FF2B5EF4-FFF2-40B4-BE49-F238E27FC236}">
                <a16:creationId xmlns:a16="http://schemas.microsoft.com/office/drawing/2014/main" id="{17D58CF7-4418-03F3-4564-1C280BBCFF50}"/>
              </a:ext>
            </a:extLst>
          </p:cNvPr>
          <p:cNvSpPr/>
          <p:nvPr/>
        </p:nvSpPr>
        <p:spPr>
          <a:xfrm>
            <a:off x="7972429" y="4266108"/>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714;p37">
            <a:extLst>
              <a:ext uri="{FF2B5EF4-FFF2-40B4-BE49-F238E27FC236}">
                <a16:creationId xmlns:a16="http://schemas.microsoft.com/office/drawing/2014/main" id="{FA1B8D65-97E2-6304-F5BE-347E386E8686}"/>
              </a:ext>
            </a:extLst>
          </p:cNvPr>
          <p:cNvGrpSpPr/>
          <p:nvPr/>
        </p:nvGrpSpPr>
        <p:grpSpPr>
          <a:xfrm>
            <a:off x="4754850" y="3195960"/>
            <a:ext cx="3771900" cy="1412550"/>
            <a:chOff x="4754850" y="1600325"/>
            <a:chExt cx="3771900" cy="1412550"/>
          </a:xfrm>
        </p:grpSpPr>
        <p:sp>
          <p:nvSpPr>
            <p:cNvPr id="7" name="Google Shape;715;p37">
              <a:extLst>
                <a:ext uri="{FF2B5EF4-FFF2-40B4-BE49-F238E27FC236}">
                  <a16:creationId xmlns:a16="http://schemas.microsoft.com/office/drawing/2014/main" id="{5B6C2460-B2A8-182A-30B4-04AC674D7DDB}"/>
                </a:ext>
              </a:extLst>
            </p:cNvPr>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16;p37">
              <a:extLst>
                <a:ext uri="{FF2B5EF4-FFF2-40B4-BE49-F238E27FC236}">
                  <a16:creationId xmlns:a16="http://schemas.microsoft.com/office/drawing/2014/main" id="{61B0A077-6822-7E0D-25FA-6B10B61BCD0A}"/>
                </a:ext>
              </a:extLst>
            </p:cNvPr>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 name="Google Shape;717;p37">
              <a:extLst>
                <a:ext uri="{FF2B5EF4-FFF2-40B4-BE49-F238E27FC236}">
                  <a16:creationId xmlns:a16="http://schemas.microsoft.com/office/drawing/2014/main" id="{34EE75EC-6015-CE9C-29F5-93F161742E94}"/>
                </a:ext>
              </a:extLst>
            </p:cNvPr>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10" name="Google Shape;718;p37">
            <a:extLst>
              <a:ext uri="{FF2B5EF4-FFF2-40B4-BE49-F238E27FC236}">
                <a16:creationId xmlns:a16="http://schemas.microsoft.com/office/drawing/2014/main" id="{44F6BCA6-C4BD-A7F0-8365-684FDD9C5C10}"/>
              </a:ext>
            </a:extLst>
          </p:cNvPr>
          <p:cNvGrpSpPr/>
          <p:nvPr/>
        </p:nvGrpSpPr>
        <p:grpSpPr>
          <a:xfrm>
            <a:off x="715100" y="3195863"/>
            <a:ext cx="3771900" cy="1412550"/>
            <a:chOff x="4754850" y="1600325"/>
            <a:chExt cx="3771900" cy="1412550"/>
          </a:xfrm>
        </p:grpSpPr>
        <p:sp>
          <p:nvSpPr>
            <p:cNvPr id="11" name="Google Shape;719;p37">
              <a:extLst>
                <a:ext uri="{FF2B5EF4-FFF2-40B4-BE49-F238E27FC236}">
                  <a16:creationId xmlns:a16="http://schemas.microsoft.com/office/drawing/2014/main" id="{1168BCF6-4D2A-3733-BDBA-A99591CEFA0C}"/>
                </a:ext>
              </a:extLst>
            </p:cNvPr>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20;p37">
              <a:extLst>
                <a:ext uri="{FF2B5EF4-FFF2-40B4-BE49-F238E27FC236}">
                  <a16:creationId xmlns:a16="http://schemas.microsoft.com/office/drawing/2014/main" id="{92A667DF-2D9C-384D-8E45-6E0F455553F5}"/>
                </a:ext>
              </a:extLst>
            </p:cNvPr>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 name="Google Shape;721;p37">
              <a:extLst>
                <a:ext uri="{FF2B5EF4-FFF2-40B4-BE49-F238E27FC236}">
                  <a16:creationId xmlns:a16="http://schemas.microsoft.com/office/drawing/2014/main" id="{35C7F92F-982D-21E3-0DA7-6049CEB96A41}"/>
                </a:ext>
              </a:extLst>
            </p:cNvPr>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17" name="Google Shape;722;p37">
            <a:extLst>
              <a:ext uri="{FF2B5EF4-FFF2-40B4-BE49-F238E27FC236}">
                <a16:creationId xmlns:a16="http://schemas.microsoft.com/office/drawing/2014/main" id="{DDB387B6-F20D-677A-34F3-465140BBF9AE}"/>
              </a:ext>
            </a:extLst>
          </p:cNvPr>
          <p:cNvGrpSpPr/>
          <p:nvPr/>
        </p:nvGrpSpPr>
        <p:grpSpPr>
          <a:xfrm>
            <a:off x="715100" y="1600313"/>
            <a:ext cx="3771900" cy="1412550"/>
            <a:chOff x="715100" y="1600313"/>
            <a:chExt cx="3771900" cy="1412550"/>
          </a:xfrm>
        </p:grpSpPr>
        <p:sp>
          <p:nvSpPr>
            <p:cNvPr id="18" name="Google Shape;723;p37">
              <a:extLst>
                <a:ext uri="{FF2B5EF4-FFF2-40B4-BE49-F238E27FC236}">
                  <a16:creationId xmlns:a16="http://schemas.microsoft.com/office/drawing/2014/main" id="{FD0F547F-A83F-D7FB-6459-4E248F4623ED}"/>
                </a:ext>
              </a:extLst>
            </p:cNvPr>
            <p:cNvSpPr/>
            <p:nvPr/>
          </p:nvSpPr>
          <p:spPr>
            <a:xfrm>
              <a:off x="812900" y="1691663"/>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24;p37">
              <a:extLst>
                <a:ext uri="{FF2B5EF4-FFF2-40B4-BE49-F238E27FC236}">
                  <a16:creationId xmlns:a16="http://schemas.microsoft.com/office/drawing/2014/main" id="{D0C3309C-BCCC-EDFF-C703-A1C7F0859723}"/>
                </a:ext>
              </a:extLst>
            </p:cNvPr>
            <p:cNvSpPr/>
            <p:nvPr/>
          </p:nvSpPr>
          <p:spPr>
            <a:xfrm>
              <a:off x="715100" y="1600313"/>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725;p37">
              <a:extLst>
                <a:ext uri="{FF2B5EF4-FFF2-40B4-BE49-F238E27FC236}">
                  <a16:creationId xmlns:a16="http://schemas.microsoft.com/office/drawing/2014/main" id="{EBD722CB-AE69-F30F-C84D-F6A26D7A4F05}"/>
                </a:ext>
              </a:extLst>
            </p:cNvPr>
            <p:cNvCxnSpPr/>
            <p:nvPr/>
          </p:nvCxnSpPr>
          <p:spPr>
            <a:xfrm>
              <a:off x="715100" y="1783313"/>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21" name="Google Shape;726;p37">
            <a:extLst>
              <a:ext uri="{FF2B5EF4-FFF2-40B4-BE49-F238E27FC236}">
                <a16:creationId xmlns:a16="http://schemas.microsoft.com/office/drawing/2014/main" id="{76EA1B72-1241-5D1D-FD39-255ABA237B42}"/>
              </a:ext>
            </a:extLst>
          </p:cNvPr>
          <p:cNvGrpSpPr/>
          <p:nvPr/>
        </p:nvGrpSpPr>
        <p:grpSpPr>
          <a:xfrm>
            <a:off x="4754850" y="1600313"/>
            <a:ext cx="3771900" cy="1412550"/>
            <a:chOff x="4754850" y="1600325"/>
            <a:chExt cx="3771900" cy="1412550"/>
          </a:xfrm>
        </p:grpSpPr>
        <p:sp>
          <p:nvSpPr>
            <p:cNvPr id="22" name="Google Shape;727;p37">
              <a:extLst>
                <a:ext uri="{FF2B5EF4-FFF2-40B4-BE49-F238E27FC236}">
                  <a16:creationId xmlns:a16="http://schemas.microsoft.com/office/drawing/2014/main" id="{16CDCB31-4E6F-2A6A-78E1-ECF3BCA41FDF}"/>
                </a:ext>
              </a:extLst>
            </p:cNvPr>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28;p37">
              <a:extLst>
                <a:ext uri="{FF2B5EF4-FFF2-40B4-BE49-F238E27FC236}">
                  <a16:creationId xmlns:a16="http://schemas.microsoft.com/office/drawing/2014/main" id="{2E379A3C-54FA-FB96-6680-CEEF09E1C996}"/>
                </a:ext>
              </a:extLst>
            </p:cNvPr>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 name="Google Shape;729;p37">
              <a:extLst>
                <a:ext uri="{FF2B5EF4-FFF2-40B4-BE49-F238E27FC236}">
                  <a16:creationId xmlns:a16="http://schemas.microsoft.com/office/drawing/2014/main" id="{C339F887-99B3-100F-DF49-E5B709421BDE}"/>
                </a:ext>
              </a:extLst>
            </p:cNvPr>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25" name="Hộp Văn bản 24">
            <a:extLst>
              <a:ext uri="{FF2B5EF4-FFF2-40B4-BE49-F238E27FC236}">
                <a16:creationId xmlns:a16="http://schemas.microsoft.com/office/drawing/2014/main" id="{E6FED0DC-54BE-1949-547C-CB36FBA4AB1B}"/>
              </a:ext>
            </a:extLst>
          </p:cNvPr>
          <p:cNvSpPr txBox="1"/>
          <p:nvPr/>
        </p:nvSpPr>
        <p:spPr>
          <a:xfrm>
            <a:off x="714375" y="1787156"/>
            <a:ext cx="3691227" cy="400110"/>
          </a:xfrm>
          <a:prstGeom prst="rect">
            <a:avLst/>
          </a:prstGeom>
          <a:noFill/>
        </p:spPr>
        <p:txBody>
          <a:bodyPr wrap="square" rtlCol="0">
            <a:spAutoFit/>
          </a:bodyPr>
          <a:lstStyle/>
          <a:p>
            <a:r>
              <a:rPr lang="en-US" sz="2000" dirty="0" err="1">
                <a:latin typeface="DFVN Bagel Fat One" pitchFamily="50" charset="0"/>
                <a:ea typeface="DFVN Bagel Fat One" pitchFamily="50" charset="0"/>
              </a:rPr>
              <a:t>Tăng</a:t>
            </a:r>
            <a:r>
              <a:rPr lang="en-US" sz="2000" dirty="0">
                <a:latin typeface="DFVN Bagel Fat One" pitchFamily="50" charset="0"/>
                <a:ea typeface="DFVN Bagel Fat One" pitchFamily="50" charset="0"/>
              </a:rPr>
              <a:t> overhead của </a:t>
            </a:r>
            <a:r>
              <a:rPr lang="en-US" sz="2000" dirty="0" err="1">
                <a:latin typeface="DFVN Bagel Fat One" pitchFamily="50" charset="0"/>
                <a:ea typeface="DFVN Bagel Fat One" pitchFamily="50" charset="0"/>
              </a:rPr>
              <a:t>bộ</a:t>
            </a:r>
            <a:r>
              <a:rPr lang="en-US" sz="2000" dirty="0">
                <a:latin typeface="DFVN Bagel Fat One" pitchFamily="50" charset="0"/>
                <a:ea typeface="DFVN Bagel Fat One" pitchFamily="50" charset="0"/>
              </a:rPr>
              <a:t> </a:t>
            </a:r>
            <a:r>
              <a:rPr lang="en-US" sz="2000" dirty="0" err="1">
                <a:latin typeface="DFVN Bagel Fat One" pitchFamily="50" charset="0"/>
                <a:ea typeface="DFVN Bagel Fat One" pitchFamily="50" charset="0"/>
              </a:rPr>
              <a:t>nhớ</a:t>
            </a:r>
            <a:endParaRPr lang="en-US" sz="2000" dirty="0">
              <a:latin typeface="DFVN Bagel Fat One" pitchFamily="50" charset="0"/>
              <a:ea typeface="DFVN Bagel Fat One" pitchFamily="50" charset="0"/>
            </a:endParaRPr>
          </a:p>
        </p:txBody>
      </p:sp>
      <p:sp>
        <p:nvSpPr>
          <p:cNvPr id="27" name="Hộp Văn bản 26">
            <a:extLst>
              <a:ext uri="{FF2B5EF4-FFF2-40B4-BE49-F238E27FC236}">
                <a16:creationId xmlns:a16="http://schemas.microsoft.com/office/drawing/2014/main" id="{0D6F89C5-89CE-2723-FB8E-07CB8759DE79}"/>
              </a:ext>
            </a:extLst>
          </p:cNvPr>
          <p:cNvSpPr txBox="1"/>
          <p:nvPr/>
        </p:nvSpPr>
        <p:spPr>
          <a:xfrm>
            <a:off x="714374" y="3408606"/>
            <a:ext cx="3691227" cy="400110"/>
          </a:xfrm>
          <a:prstGeom prst="rect">
            <a:avLst/>
          </a:prstGeom>
          <a:noFill/>
        </p:spPr>
        <p:txBody>
          <a:bodyPr wrap="square" rtlCol="0">
            <a:spAutoFit/>
          </a:bodyPr>
          <a:lstStyle/>
          <a:p>
            <a:r>
              <a:rPr lang="en-US" sz="2000" dirty="0" err="1">
                <a:latin typeface="DFVN Bagel Fat One" pitchFamily="50" charset="0"/>
                <a:ea typeface="DFVN Bagel Fat One" pitchFamily="50" charset="0"/>
              </a:rPr>
              <a:t>Phức</a:t>
            </a:r>
            <a:r>
              <a:rPr lang="en-US" sz="2000" dirty="0">
                <a:latin typeface="DFVN Bagel Fat One" pitchFamily="50" charset="0"/>
                <a:ea typeface="DFVN Bagel Fat One" pitchFamily="50" charset="0"/>
              </a:rPr>
              <a:t> </a:t>
            </a:r>
            <a:r>
              <a:rPr lang="en-US" sz="2000" dirty="0" err="1">
                <a:latin typeface="DFVN Bagel Fat One" pitchFamily="50" charset="0"/>
                <a:ea typeface="DFVN Bagel Fat One" pitchFamily="50" charset="0"/>
              </a:rPr>
              <a:t>tạp</a:t>
            </a:r>
            <a:endParaRPr lang="en-US" sz="2000" dirty="0">
              <a:latin typeface="DFVN Bagel Fat One" pitchFamily="50" charset="0"/>
              <a:ea typeface="DFVN Bagel Fat One" pitchFamily="50" charset="0"/>
            </a:endParaRPr>
          </a:p>
        </p:txBody>
      </p:sp>
      <p:sp>
        <p:nvSpPr>
          <p:cNvPr id="28" name="Hộp Văn bản 27">
            <a:extLst>
              <a:ext uri="{FF2B5EF4-FFF2-40B4-BE49-F238E27FC236}">
                <a16:creationId xmlns:a16="http://schemas.microsoft.com/office/drawing/2014/main" id="{19DB0987-55F3-D4E7-C2E4-2E028C647A60}"/>
              </a:ext>
            </a:extLst>
          </p:cNvPr>
          <p:cNvSpPr txBox="1"/>
          <p:nvPr/>
        </p:nvSpPr>
        <p:spPr>
          <a:xfrm>
            <a:off x="4746286" y="1791206"/>
            <a:ext cx="3691227" cy="707886"/>
          </a:xfrm>
          <a:prstGeom prst="rect">
            <a:avLst/>
          </a:prstGeom>
          <a:noFill/>
        </p:spPr>
        <p:txBody>
          <a:bodyPr wrap="square" rtlCol="0">
            <a:spAutoFit/>
          </a:bodyPr>
          <a:lstStyle/>
          <a:p>
            <a:r>
              <a:rPr lang="vi-VN" sz="2000" b="1" i="0" dirty="0" err="1">
                <a:effectLst/>
                <a:latin typeface="DFVN Bagel Fat One" pitchFamily="50" charset="0"/>
                <a:ea typeface="DFVN Bagel Fat One" pitchFamily="50" charset="0"/>
              </a:rPr>
              <a:t>Overhead</a:t>
            </a:r>
            <a:r>
              <a:rPr lang="vi-VN" sz="2000" b="1" i="0" dirty="0">
                <a:effectLst/>
                <a:latin typeface="DFVN Bagel Fat One" pitchFamily="50" charset="0"/>
                <a:ea typeface="DFVN Bagel Fat One" pitchFamily="50" charset="0"/>
              </a:rPr>
              <a:t> nhiều hơn cho các thao tác</a:t>
            </a:r>
            <a:endParaRPr lang="en-US" sz="2000" dirty="0">
              <a:latin typeface="DFVN Bagel Fat One" pitchFamily="50" charset="0"/>
              <a:ea typeface="DFVN Bagel Fat One" pitchFamily="50" charset="0"/>
            </a:endParaRPr>
          </a:p>
        </p:txBody>
      </p:sp>
      <p:sp>
        <p:nvSpPr>
          <p:cNvPr id="29" name="Hộp Văn bản 28">
            <a:extLst>
              <a:ext uri="{FF2B5EF4-FFF2-40B4-BE49-F238E27FC236}">
                <a16:creationId xmlns:a16="http://schemas.microsoft.com/office/drawing/2014/main" id="{5B9425C9-BAF3-C806-2020-54453B563737}"/>
              </a:ext>
            </a:extLst>
          </p:cNvPr>
          <p:cNvSpPr txBox="1"/>
          <p:nvPr/>
        </p:nvSpPr>
        <p:spPr>
          <a:xfrm>
            <a:off x="4786623" y="3404295"/>
            <a:ext cx="3691227" cy="707886"/>
          </a:xfrm>
          <a:prstGeom prst="rect">
            <a:avLst/>
          </a:prstGeom>
          <a:noFill/>
        </p:spPr>
        <p:txBody>
          <a:bodyPr wrap="square" rtlCol="0">
            <a:spAutoFit/>
          </a:bodyPr>
          <a:lstStyle/>
          <a:p>
            <a:r>
              <a:rPr lang="vi-VN" sz="2000" b="1" i="0" dirty="0">
                <a:effectLst/>
                <a:latin typeface="DFVN Bagel Fat One" pitchFamily="50" charset="0"/>
                <a:ea typeface="DFVN Bagel Fat One" pitchFamily="50" charset="0"/>
              </a:rPr>
              <a:t>Chăm sóc bổ sung cho việc bảo dưỡng</a:t>
            </a:r>
            <a:endParaRPr lang="en-US" sz="2000" dirty="0">
              <a:latin typeface="DFVN Bagel Fat One" pitchFamily="50" charset="0"/>
              <a:ea typeface="DFVN Bagel Fat One" pitchFamily="50" charset="0"/>
            </a:endParaRPr>
          </a:p>
        </p:txBody>
      </p:sp>
      <p:sp>
        <p:nvSpPr>
          <p:cNvPr id="30" name="Hộp Văn bản 29">
            <a:extLst>
              <a:ext uri="{FF2B5EF4-FFF2-40B4-BE49-F238E27FC236}">
                <a16:creationId xmlns:a16="http://schemas.microsoft.com/office/drawing/2014/main" id="{6C7BC922-684C-E5E7-A1C5-5589BD4DAC29}"/>
              </a:ext>
            </a:extLst>
          </p:cNvPr>
          <p:cNvSpPr txBox="1"/>
          <p:nvPr/>
        </p:nvSpPr>
        <p:spPr>
          <a:xfrm>
            <a:off x="697973" y="2187266"/>
            <a:ext cx="3219691" cy="738664"/>
          </a:xfrm>
          <a:prstGeom prst="rect">
            <a:avLst/>
          </a:prstGeom>
          <a:noFill/>
        </p:spPr>
        <p:txBody>
          <a:bodyPr wrap="square" rtlCol="0">
            <a:spAutoFit/>
          </a:bodyPr>
          <a:lstStyle/>
          <a:p>
            <a:r>
              <a:rPr lang="en-US" dirty="0" err="1">
                <a:latin typeface="DFVN Mighty Wings" pitchFamily="50" charset="0"/>
              </a:rPr>
              <a:t>Mỗi</a:t>
            </a:r>
            <a:r>
              <a:rPr lang="en-US" dirty="0">
                <a:latin typeface="DFVN Mighty Wings" pitchFamily="50" charset="0"/>
              </a:rPr>
              <a:t> </a:t>
            </a:r>
            <a:r>
              <a:rPr lang="en-US" dirty="0" err="1">
                <a:latin typeface="DFVN Mighty Wings" pitchFamily="50" charset="0"/>
              </a:rPr>
              <a:t>nút</a:t>
            </a:r>
            <a:r>
              <a:rPr lang="en-US" dirty="0">
                <a:latin typeface="DFVN Mighty Wings" pitchFamily="50" charset="0"/>
              </a:rPr>
              <a:t> </a:t>
            </a:r>
            <a:r>
              <a:rPr lang="en-US" dirty="0" err="1">
                <a:latin typeface="DFVN Mighty Wings" pitchFamily="50" charset="0"/>
              </a:rPr>
              <a:t>đòi</a:t>
            </a:r>
            <a:r>
              <a:rPr lang="en-US" dirty="0">
                <a:latin typeface="DFVN Mighty Wings" pitchFamily="50" charset="0"/>
              </a:rPr>
              <a:t> hỏi </a:t>
            </a:r>
            <a:r>
              <a:rPr lang="en-US" dirty="0" err="1">
                <a:latin typeface="DFVN Mighty Wings" pitchFamily="50" charset="0"/>
              </a:rPr>
              <a:t>bộ</a:t>
            </a:r>
            <a:r>
              <a:rPr lang="en-US" dirty="0">
                <a:latin typeface="DFVN Mighty Wings" pitchFamily="50" charset="0"/>
              </a:rPr>
              <a:t> </a:t>
            </a:r>
            <a:r>
              <a:rPr lang="en-US" dirty="0" err="1">
                <a:latin typeface="DFVN Mighty Wings" pitchFamily="50" charset="0"/>
              </a:rPr>
              <a:t>nhớ</a:t>
            </a:r>
            <a:r>
              <a:rPr lang="en-US" dirty="0">
                <a:latin typeface="DFVN Mighty Wings" pitchFamily="50" charset="0"/>
              </a:rPr>
              <a:t> </a:t>
            </a:r>
            <a:r>
              <a:rPr lang="en-US" dirty="0" err="1">
                <a:latin typeface="DFVN Mighty Wings" pitchFamily="50" charset="0"/>
              </a:rPr>
              <a:t>bổ</a:t>
            </a:r>
            <a:r>
              <a:rPr lang="en-US" dirty="0">
                <a:latin typeface="DFVN Mighty Wings" pitchFamily="50" charset="0"/>
              </a:rPr>
              <a:t> sung để </a:t>
            </a:r>
            <a:r>
              <a:rPr lang="en-US" dirty="0" err="1">
                <a:latin typeface="DFVN Mighty Wings" pitchFamily="50" charset="0"/>
              </a:rPr>
              <a:t>lưu</a:t>
            </a:r>
            <a:r>
              <a:rPr lang="en-US" dirty="0">
                <a:latin typeface="DFVN Mighty Wings" pitchFamily="50" charset="0"/>
              </a:rPr>
              <a:t> </a:t>
            </a:r>
            <a:r>
              <a:rPr lang="en-US" dirty="0" err="1">
                <a:latin typeface="DFVN Mighty Wings" pitchFamily="50" charset="0"/>
              </a:rPr>
              <a:t>trữ</a:t>
            </a:r>
            <a:r>
              <a:rPr lang="en-US" dirty="0">
                <a:latin typeface="DFVN Mighty Wings" pitchFamily="50" charset="0"/>
              </a:rPr>
              <a:t> </a:t>
            </a:r>
            <a:r>
              <a:rPr lang="en-US" dirty="0" err="1">
                <a:latin typeface="DFVN Mighty Wings" pitchFamily="50" charset="0"/>
              </a:rPr>
              <a:t>tham</a:t>
            </a:r>
            <a:r>
              <a:rPr lang="en-US" dirty="0">
                <a:latin typeface="DFVN Mighty Wings" pitchFamily="50" charset="0"/>
              </a:rPr>
              <a:t> </a:t>
            </a:r>
            <a:r>
              <a:rPr lang="en-US" dirty="0" err="1">
                <a:latin typeface="DFVN Mighty Wings" pitchFamily="50" charset="0"/>
              </a:rPr>
              <a:t>chiếu</a:t>
            </a:r>
            <a:r>
              <a:rPr lang="en-US" dirty="0">
                <a:latin typeface="DFVN Mighty Wings" pitchFamily="50" charset="0"/>
              </a:rPr>
              <a:t> </a:t>
            </a:r>
            <a:r>
              <a:rPr lang="en-US" dirty="0" err="1">
                <a:latin typeface="DFVN Mighty Wings" pitchFamily="50" charset="0"/>
              </a:rPr>
              <a:t>đến</a:t>
            </a:r>
            <a:r>
              <a:rPr lang="en-US" dirty="0">
                <a:latin typeface="DFVN Mighty Wings" pitchFamily="50" charset="0"/>
              </a:rPr>
              <a:t> </a:t>
            </a:r>
            <a:r>
              <a:rPr lang="en-US" dirty="0" err="1">
                <a:latin typeface="DFVN Mighty Wings" pitchFamily="50" charset="0"/>
              </a:rPr>
              <a:t>nút</a:t>
            </a:r>
            <a:r>
              <a:rPr lang="en-US" dirty="0">
                <a:latin typeface="DFVN Mighty Wings" pitchFamily="50" charset="0"/>
              </a:rPr>
              <a:t> </a:t>
            </a:r>
            <a:r>
              <a:rPr lang="en-US" dirty="0" err="1">
                <a:latin typeface="DFVN Mighty Wings" pitchFamily="50" charset="0"/>
              </a:rPr>
              <a:t>trước</a:t>
            </a:r>
            <a:r>
              <a:rPr lang="en-US" dirty="0">
                <a:latin typeface="DFVN Mighty Wings" pitchFamily="50" charset="0"/>
              </a:rPr>
              <a:t> </a:t>
            </a:r>
            <a:r>
              <a:rPr lang="en-US" dirty="0" err="1">
                <a:latin typeface="DFVN Mighty Wings" pitchFamily="50" charset="0"/>
              </a:rPr>
              <a:t>và</a:t>
            </a:r>
            <a:r>
              <a:rPr lang="en-US" dirty="0">
                <a:latin typeface="DFVN Mighty Wings" pitchFamily="50" charset="0"/>
              </a:rPr>
              <a:t> </a:t>
            </a:r>
            <a:r>
              <a:rPr lang="en-US" dirty="0" err="1">
                <a:latin typeface="DFVN Mighty Wings" pitchFamily="50" charset="0"/>
              </a:rPr>
              <a:t>tiếp</a:t>
            </a:r>
            <a:r>
              <a:rPr lang="en-US" dirty="0">
                <a:latin typeface="DFVN Mighty Wings" pitchFamily="50" charset="0"/>
              </a:rPr>
              <a:t> </a:t>
            </a:r>
            <a:r>
              <a:rPr lang="en-US" dirty="0" err="1">
                <a:latin typeface="DFVN Mighty Wings" pitchFamily="50" charset="0"/>
              </a:rPr>
              <a:t>theo</a:t>
            </a:r>
            <a:endParaRPr lang="en-US" dirty="0">
              <a:latin typeface="DFVN Mighty Wings" pitchFamily="50" charset="0"/>
            </a:endParaRPr>
          </a:p>
        </p:txBody>
      </p:sp>
      <p:sp>
        <p:nvSpPr>
          <p:cNvPr id="31" name="Hộp Văn bản 30">
            <a:extLst>
              <a:ext uri="{FF2B5EF4-FFF2-40B4-BE49-F238E27FC236}">
                <a16:creationId xmlns:a16="http://schemas.microsoft.com/office/drawing/2014/main" id="{A91C8572-E629-32DA-4AAE-0BE14DCAE9D8}"/>
              </a:ext>
            </a:extLst>
          </p:cNvPr>
          <p:cNvSpPr txBox="1"/>
          <p:nvPr/>
        </p:nvSpPr>
        <p:spPr>
          <a:xfrm>
            <a:off x="4754851" y="2410960"/>
            <a:ext cx="2878064" cy="523220"/>
          </a:xfrm>
          <a:prstGeom prst="rect">
            <a:avLst/>
          </a:prstGeom>
          <a:noFill/>
        </p:spPr>
        <p:txBody>
          <a:bodyPr wrap="square" rtlCol="0">
            <a:spAutoFit/>
          </a:bodyPr>
          <a:lstStyle/>
          <a:p>
            <a:r>
              <a:rPr lang="en-US" dirty="0" err="1">
                <a:latin typeface="DFVN Mighty Wings" pitchFamily="50" charset="0"/>
              </a:rPr>
              <a:t>Các</a:t>
            </a:r>
            <a:r>
              <a:rPr lang="en-US" dirty="0">
                <a:latin typeface="DFVN Mighty Wings" pitchFamily="50" charset="0"/>
              </a:rPr>
              <a:t> </a:t>
            </a:r>
            <a:r>
              <a:rPr lang="en-US" dirty="0" err="1">
                <a:latin typeface="DFVN Mighty Wings" pitchFamily="50" charset="0"/>
              </a:rPr>
              <a:t>thao</a:t>
            </a:r>
            <a:r>
              <a:rPr lang="en-US" dirty="0">
                <a:latin typeface="DFVN Mighty Wings" pitchFamily="50" charset="0"/>
              </a:rPr>
              <a:t> </a:t>
            </a:r>
            <a:r>
              <a:rPr lang="en-US" dirty="0" err="1">
                <a:latin typeface="DFVN Mighty Wings" pitchFamily="50" charset="0"/>
              </a:rPr>
              <a:t>tác</a:t>
            </a:r>
            <a:r>
              <a:rPr lang="en-US" dirty="0">
                <a:latin typeface="DFVN Mighty Wings" pitchFamily="50" charset="0"/>
              </a:rPr>
              <a:t> </a:t>
            </a:r>
            <a:r>
              <a:rPr lang="en-US" dirty="0" err="1">
                <a:latin typeface="DFVN Mighty Wings" pitchFamily="50" charset="0"/>
              </a:rPr>
              <a:t>đơn</a:t>
            </a:r>
            <a:r>
              <a:rPr lang="en-US" dirty="0">
                <a:latin typeface="DFVN Mighty Wings" pitchFamily="50" charset="0"/>
              </a:rPr>
              <a:t> </a:t>
            </a:r>
            <a:r>
              <a:rPr lang="en-US" dirty="0" err="1">
                <a:latin typeface="DFVN Mighty Wings" pitchFamily="50" charset="0"/>
              </a:rPr>
              <a:t>giản</a:t>
            </a:r>
            <a:r>
              <a:rPr lang="en-US" dirty="0">
                <a:latin typeface="DFVN Mighty Wings" pitchFamily="50" charset="0"/>
              </a:rPr>
              <a:t> </a:t>
            </a:r>
            <a:r>
              <a:rPr lang="en-US" dirty="0" err="1">
                <a:latin typeface="DFVN Mighty Wings" pitchFamily="50" charset="0"/>
              </a:rPr>
              <a:t>như</a:t>
            </a:r>
            <a:r>
              <a:rPr lang="en-US" dirty="0">
                <a:latin typeface="DFVN Mighty Wings" pitchFamily="50" charset="0"/>
              </a:rPr>
              <a:t> </a:t>
            </a:r>
            <a:r>
              <a:rPr lang="en-US" dirty="0" err="1">
                <a:latin typeface="DFVN Mighty Wings" pitchFamily="50" charset="0"/>
              </a:rPr>
              <a:t>duyệt</a:t>
            </a:r>
            <a:r>
              <a:rPr lang="en-US" dirty="0">
                <a:latin typeface="DFVN Mighty Wings" pitchFamily="50" charset="0"/>
              </a:rPr>
              <a:t> có </a:t>
            </a:r>
            <a:r>
              <a:rPr lang="en-US" dirty="0" err="1">
                <a:latin typeface="DFVN Mighty Wings" pitchFamily="50" charset="0"/>
              </a:rPr>
              <a:t>thể</a:t>
            </a:r>
            <a:r>
              <a:rPr lang="en-US" dirty="0">
                <a:latin typeface="DFVN Mighty Wings" pitchFamily="50" charset="0"/>
              </a:rPr>
              <a:t> </a:t>
            </a:r>
            <a:r>
              <a:rPr lang="en-US" dirty="0" err="1">
                <a:latin typeface="DFVN Mighty Wings" pitchFamily="50" charset="0"/>
              </a:rPr>
              <a:t>chậm</a:t>
            </a:r>
            <a:r>
              <a:rPr lang="en-US" dirty="0">
                <a:latin typeface="DFVN Mighty Wings" pitchFamily="50" charset="0"/>
              </a:rPr>
              <a:t> </a:t>
            </a:r>
            <a:r>
              <a:rPr lang="en-US" dirty="0" err="1">
                <a:latin typeface="DFVN Mighty Wings" pitchFamily="50" charset="0"/>
              </a:rPr>
              <a:t>hơn</a:t>
            </a:r>
            <a:endParaRPr lang="en-US" dirty="0">
              <a:latin typeface="DFVN Mighty Wings" pitchFamily="50" charset="0"/>
            </a:endParaRPr>
          </a:p>
        </p:txBody>
      </p:sp>
      <p:sp>
        <p:nvSpPr>
          <p:cNvPr id="32" name="Hộp Văn bản 31">
            <a:extLst>
              <a:ext uri="{FF2B5EF4-FFF2-40B4-BE49-F238E27FC236}">
                <a16:creationId xmlns:a16="http://schemas.microsoft.com/office/drawing/2014/main" id="{8B567C55-DF34-70E4-F555-B2B45745EFE4}"/>
              </a:ext>
            </a:extLst>
          </p:cNvPr>
          <p:cNvSpPr txBox="1"/>
          <p:nvPr/>
        </p:nvSpPr>
        <p:spPr>
          <a:xfrm>
            <a:off x="681416" y="3848602"/>
            <a:ext cx="3691227" cy="523220"/>
          </a:xfrm>
          <a:prstGeom prst="rect">
            <a:avLst/>
          </a:prstGeom>
          <a:noFill/>
        </p:spPr>
        <p:txBody>
          <a:bodyPr wrap="square" rtlCol="0">
            <a:spAutoFit/>
          </a:bodyPr>
          <a:lstStyle/>
          <a:p>
            <a:r>
              <a:rPr lang="en-US" dirty="0" err="1">
                <a:latin typeface="DFVN Mighty Wings" pitchFamily="50" charset="0"/>
              </a:rPr>
              <a:t>Phức</a:t>
            </a:r>
            <a:r>
              <a:rPr lang="en-US" dirty="0">
                <a:latin typeface="DFVN Mighty Wings" pitchFamily="50" charset="0"/>
              </a:rPr>
              <a:t> </a:t>
            </a:r>
            <a:r>
              <a:rPr lang="en-US" dirty="0" err="1">
                <a:latin typeface="DFVN Mighty Wings" pitchFamily="50" charset="0"/>
              </a:rPr>
              <a:t>tạp</a:t>
            </a:r>
            <a:r>
              <a:rPr lang="en-US" dirty="0">
                <a:latin typeface="DFVN Mighty Wings" pitchFamily="50" charset="0"/>
              </a:rPr>
              <a:t> </a:t>
            </a:r>
            <a:r>
              <a:rPr lang="en-US" dirty="0" err="1">
                <a:latin typeface="DFVN Mighty Wings" pitchFamily="50" charset="0"/>
              </a:rPr>
              <a:t>hơn</a:t>
            </a:r>
            <a:r>
              <a:rPr lang="en-US" dirty="0">
                <a:latin typeface="DFVN Mighty Wings" pitchFamily="50" charset="0"/>
              </a:rPr>
              <a:t> </a:t>
            </a:r>
            <a:r>
              <a:rPr lang="en-US" dirty="0" err="1">
                <a:latin typeface="DFVN Mighty Wings" pitchFamily="50" charset="0"/>
              </a:rPr>
              <a:t>danh</a:t>
            </a:r>
            <a:r>
              <a:rPr lang="en-US" dirty="0">
                <a:latin typeface="DFVN Mighty Wings" pitchFamily="50" charset="0"/>
              </a:rPr>
              <a:t> </a:t>
            </a:r>
            <a:r>
              <a:rPr lang="en-US" dirty="0" err="1">
                <a:latin typeface="DFVN Mighty Wings" pitchFamily="50" charset="0"/>
              </a:rPr>
              <a:t>sách</a:t>
            </a:r>
            <a:r>
              <a:rPr lang="en-US" dirty="0">
                <a:latin typeface="DFVN Mighty Wings" pitchFamily="50" charset="0"/>
              </a:rPr>
              <a:t> </a:t>
            </a:r>
            <a:r>
              <a:rPr lang="en-US" dirty="0" err="1">
                <a:latin typeface="DFVN Mighty Wings" pitchFamily="50" charset="0"/>
              </a:rPr>
              <a:t>liên</a:t>
            </a:r>
            <a:r>
              <a:rPr lang="en-US" dirty="0">
                <a:latin typeface="DFVN Mighty Wings" pitchFamily="50" charset="0"/>
              </a:rPr>
              <a:t> </a:t>
            </a:r>
            <a:r>
              <a:rPr lang="en-US" dirty="0" err="1">
                <a:latin typeface="DFVN Mighty Wings" pitchFamily="50" charset="0"/>
              </a:rPr>
              <a:t>kết</a:t>
            </a:r>
            <a:r>
              <a:rPr lang="en-US" dirty="0">
                <a:latin typeface="DFVN Mighty Wings" pitchFamily="50" charset="0"/>
              </a:rPr>
              <a:t> </a:t>
            </a:r>
            <a:r>
              <a:rPr lang="en-US" dirty="0" err="1">
                <a:latin typeface="DFVN Mighty Wings" pitchFamily="50" charset="0"/>
              </a:rPr>
              <a:t>đơn</a:t>
            </a:r>
            <a:r>
              <a:rPr lang="en-US" dirty="0">
                <a:latin typeface="DFVN Mighty Wings" pitchFamily="50" charset="0"/>
              </a:rPr>
              <a:t> do </a:t>
            </a:r>
            <a:r>
              <a:rPr lang="en-US" dirty="0" err="1">
                <a:latin typeface="DFVN Mighty Wings" pitchFamily="50" charset="0"/>
              </a:rPr>
              <a:t>số</a:t>
            </a:r>
            <a:r>
              <a:rPr lang="en-US" dirty="0">
                <a:latin typeface="DFVN Mighty Wings" pitchFamily="50" charset="0"/>
              </a:rPr>
              <a:t> </a:t>
            </a:r>
            <a:r>
              <a:rPr lang="en-US" dirty="0" err="1">
                <a:latin typeface="DFVN Mighty Wings" pitchFamily="50" charset="0"/>
              </a:rPr>
              <a:t>lượng</a:t>
            </a:r>
            <a:r>
              <a:rPr lang="en-US" dirty="0">
                <a:latin typeface="DFVN Mighty Wings" pitchFamily="50" charset="0"/>
              </a:rPr>
              <a:t> con </a:t>
            </a:r>
            <a:r>
              <a:rPr lang="en-US" dirty="0" err="1">
                <a:latin typeface="DFVN Mighty Wings" pitchFamily="50" charset="0"/>
              </a:rPr>
              <a:t>trỏ</a:t>
            </a:r>
            <a:r>
              <a:rPr lang="en-US" dirty="0">
                <a:latin typeface="DFVN Mighty Wings" pitchFamily="50" charset="0"/>
              </a:rPr>
              <a:t> </a:t>
            </a:r>
            <a:r>
              <a:rPr lang="en-US" dirty="0" err="1">
                <a:latin typeface="DFVN Mighty Wings" pitchFamily="50" charset="0"/>
              </a:rPr>
              <a:t>cần</a:t>
            </a:r>
            <a:r>
              <a:rPr lang="en-US" dirty="0">
                <a:latin typeface="DFVN Mighty Wings" pitchFamily="50" charset="0"/>
              </a:rPr>
              <a:t> </a:t>
            </a:r>
            <a:r>
              <a:rPr lang="en-US" dirty="0" err="1">
                <a:latin typeface="DFVN Mighty Wings" pitchFamily="50" charset="0"/>
              </a:rPr>
              <a:t>được</a:t>
            </a:r>
            <a:r>
              <a:rPr lang="en-US" dirty="0">
                <a:latin typeface="DFVN Mighty Wings" pitchFamily="50" charset="0"/>
              </a:rPr>
              <a:t> </a:t>
            </a:r>
            <a:r>
              <a:rPr lang="en-US" dirty="0" err="1">
                <a:latin typeface="DFVN Mighty Wings" pitchFamily="50" charset="0"/>
              </a:rPr>
              <a:t>quản</a:t>
            </a:r>
            <a:r>
              <a:rPr lang="en-US" dirty="0">
                <a:latin typeface="DFVN Mighty Wings" pitchFamily="50" charset="0"/>
              </a:rPr>
              <a:t> </a:t>
            </a:r>
            <a:r>
              <a:rPr lang="en-US" dirty="0" err="1">
                <a:latin typeface="DFVN Mighty Wings" pitchFamily="50" charset="0"/>
              </a:rPr>
              <a:t>lý</a:t>
            </a:r>
            <a:endParaRPr lang="en-US" dirty="0">
              <a:latin typeface="DFVN Mighty Wings" pitchFamily="50" charset="0"/>
            </a:endParaRPr>
          </a:p>
        </p:txBody>
      </p:sp>
      <p:sp>
        <p:nvSpPr>
          <p:cNvPr id="33" name="Hộp Văn bản 32">
            <a:extLst>
              <a:ext uri="{FF2B5EF4-FFF2-40B4-BE49-F238E27FC236}">
                <a16:creationId xmlns:a16="http://schemas.microsoft.com/office/drawing/2014/main" id="{715FB86E-6D27-FC81-EE5D-E8E2008259F3}"/>
              </a:ext>
            </a:extLst>
          </p:cNvPr>
          <p:cNvSpPr txBox="1"/>
          <p:nvPr/>
        </p:nvSpPr>
        <p:spPr>
          <a:xfrm>
            <a:off x="4746285" y="4019274"/>
            <a:ext cx="3691227" cy="523220"/>
          </a:xfrm>
          <a:prstGeom prst="rect">
            <a:avLst/>
          </a:prstGeom>
          <a:noFill/>
        </p:spPr>
        <p:txBody>
          <a:bodyPr wrap="square" rtlCol="0">
            <a:spAutoFit/>
          </a:bodyPr>
          <a:lstStyle/>
          <a:p>
            <a:r>
              <a:rPr lang="en-US" dirty="0" err="1">
                <a:latin typeface="DFVN Mighty Wings" pitchFamily="50" charset="0"/>
              </a:rPr>
              <a:t>Việc</a:t>
            </a:r>
            <a:r>
              <a:rPr lang="en-US" dirty="0">
                <a:latin typeface="DFVN Mighty Wings" pitchFamily="50" charset="0"/>
              </a:rPr>
              <a:t> </a:t>
            </a:r>
            <a:r>
              <a:rPr lang="en-US" dirty="0" err="1">
                <a:latin typeface="DFVN Mighty Wings" pitchFamily="50" charset="0"/>
              </a:rPr>
              <a:t>duy</a:t>
            </a:r>
            <a:r>
              <a:rPr lang="en-US" dirty="0">
                <a:latin typeface="DFVN Mighty Wings" pitchFamily="50" charset="0"/>
              </a:rPr>
              <a:t> </a:t>
            </a:r>
            <a:r>
              <a:rPr lang="en-US" dirty="0" err="1">
                <a:latin typeface="DFVN Mighty Wings" pitchFamily="50" charset="0"/>
              </a:rPr>
              <a:t>trì</a:t>
            </a:r>
            <a:r>
              <a:rPr lang="en-US" dirty="0">
                <a:latin typeface="DFVN Mighty Wings" pitchFamily="50" charset="0"/>
              </a:rPr>
              <a:t> </a:t>
            </a:r>
            <a:r>
              <a:rPr lang="en-US" dirty="0" err="1">
                <a:latin typeface="DFVN Mighty Wings" pitchFamily="50" charset="0"/>
              </a:rPr>
              <a:t>tính</a:t>
            </a:r>
            <a:r>
              <a:rPr lang="en-US" dirty="0">
                <a:latin typeface="DFVN Mighty Wings" pitchFamily="50" charset="0"/>
              </a:rPr>
              <a:t> </a:t>
            </a:r>
            <a:r>
              <a:rPr lang="en-US" dirty="0" err="1">
                <a:latin typeface="DFVN Mighty Wings" pitchFamily="50" charset="0"/>
              </a:rPr>
              <a:t>toàn</a:t>
            </a:r>
            <a:r>
              <a:rPr lang="en-US" dirty="0">
                <a:latin typeface="DFVN Mighty Wings" pitchFamily="50" charset="0"/>
              </a:rPr>
              <a:t> </a:t>
            </a:r>
            <a:r>
              <a:rPr lang="en-US" dirty="0" err="1">
                <a:latin typeface="DFVN Mighty Wings" pitchFamily="50" charset="0"/>
              </a:rPr>
              <a:t>vẹn</a:t>
            </a:r>
            <a:r>
              <a:rPr lang="en-US" dirty="0">
                <a:latin typeface="DFVN Mighty Wings" pitchFamily="50" charset="0"/>
              </a:rPr>
              <a:t> của con </a:t>
            </a:r>
            <a:r>
              <a:rPr lang="en-US" dirty="0" err="1">
                <a:latin typeface="DFVN Mighty Wings" pitchFamily="50" charset="0"/>
              </a:rPr>
              <a:t>trỏ</a:t>
            </a:r>
            <a:r>
              <a:rPr lang="en-US" dirty="0">
                <a:latin typeface="DFVN Mighty Wings" pitchFamily="50" charset="0"/>
              </a:rPr>
              <a:t> </a:t>
            </a:r>
            <a:r>
              <a:rPr lang="en-US" dirty="0" err="1">
                <a:latin typeface="DFVN Mighty Wings" pitchFamily="50" charset="0"/>
              </a:rPr>
              <a:t>đòi</a:t>
            </a:r>
            <a:r>
              <a:rPr lang="en-US" dirty="0">
                <a:latin typeface="DFVN Mighty Wings" pitchFamily="50" charset="0"/>
              </a:rPr>
              <a:t> hỏi </a:t>
            </a:r>
            <a:r>
              <a:rPr lang="en-US" dirty="0" err="1">
                <a:latin typeface="DFVN Mighty Wings" pitchFamily="50" charset="0"/>
              </a:rPr>
              <a:t>lập</a:t>
            </a:r>
            <a:r>
              <a:rPr lang="en-US" dirty="0">
                <a:latin typeface="DFVN Mighty Wings" pitchFamily="50" charset="0"/>
              </a:rPr>
              <a:t> </a:t>
            </a:r>
            <a:r>
              <a:rPr lang="en-US" dirty="0" err="1">
                <a:latin typeface="DFVN Mighty Wings" pitchFamily="50" charset="0"/>
              </a:rPr>
              <a:t>trình</a:t>
            </a:r>
            <a:r>
              <a:rPr lang="en-US" dirty="0">
                <a:latin typeface="DFVN Mighty Wings" pitchFamily="50" charset="0"/>
              </a:rPr>
              <a:t> </a:t>
            </a:r>
            <a:r>
              <a:rPr lang="en-US" dirty="0" err="1">
                <a:latin typeface="DFVN Mighty Wings" pitchFamily="50" charset="0"/>
              </a:rPr>
              <a:t>cẩn</a:t>
            </a:r>
            <a:r>
              <a:rPr lang="en-US" dirty="0">
                <a:latin typeface="DFVN Mighty Wings" pitchFamily="50" charset="0"/>
              </a:rPr>
              <a:t> </a:t>
            </a:r>
            <a:r>
              <a:rPr lang="en-US" dirty="0" err="1">
                <a:latin typeface="DFVN Mighty Wings" pitchFamily="50" charset="0"/>
              </a:rPr>
              <a:t>thận</a:t>
            </a:r>
            <a:endParaRPr lang="en-US" dirty="0">
              <a:latin typeface="DFVN Mighty Wings" pitchFamily="50" charset="0"/>
            </a:endParaRPr>
          </a:p>
        </p:txBody>
      </p:sp>
      <p:grpSp>
        <p:nvGrpSpPr>
          <p:cNvPr id="34" name="Google Shape;11478;p69">
            <a:extLst>
              <a:ext uri="{FF2B5EF4-FFF2-40B4-BE49-F238E27FC236}">
                <a16:creationId xmlns:a16="http://schemas.microsoft.com/office/drawing/2014/main" id="{9ECE97E4-9116-FB9F-DE4F-5A7D944849B8}"/>
              </a:ext>
            </a:extLst>
          </p:cNvPr>
          <p:cNvGrpSpPr/>
          <p:nvPr/>
        </p:nvGrpSpPr>
        <p:grpSpPr>
          <a:xfrm>
            <a:off x="3953994" y="2518073"/>
            <a:ext cx="359015" cy="358633"/>
            <a:chOff x="1309875" y="1499912"/>
            <a:chExt cx="359015" cy="358633"/>
          </a:xfrm>
          <a:solidFill>
            <a:srgbClr val="3B2426"/>
          </a:solidFill>
        </p:grpSpPr>
        <p:sp>
          <p:nvSpPr>
            <p:cNvPr id="35" name="Google Shape;11479;p69">
              <a:extLst>
                <a:ext uri="{FF2B5EF4-FFF2-40B4-BE49-F238E27FC236}">
                  <a16:creationId xmlns:a16="http://schemas.microsoft.com/office/drawing/2014/main" id="{4139327F-13F6-48EE-097D-D757F1B045CE}"/>
                </a:ext>
              </a:extLst>
            </p:cNvPr>
            <p:cNvSpPr/>
            <p:nvPr/>
          </p:nvSpPr>
          <p:spPr>
            <a:xfrm>
              <a:off x="1309875" y="1499912"/>
              <a:ext cx="133708" cy="204665"/>
            </a:xfrm>
            <a:custGeom>
              <a:avLst/>
              <a:gdLst/>
              <a:ahLst/>
              <a:cxnLst/>
              <a:rect l="l" t="t" r="r" b="b"/>
              <a:pathLst>
                <a:path w="4204" h="6435" extrusionOk="0">
                  <a:moveTo>
                    <a:pt x="1310" y="0"/>
                  </a:moveTo>
                  <a:cubicBezTo>
                    <a:pt x="608" y="0"/>
                    <a:pt x="24" y="560"/>
                    <a:pt x="24" y="1274"/>
                  </a:cubicBezTo>
                  <a:cubicBezTo>
                    <a:pt x="36" y="6323"/>
                    <a:pt x="0" y="6037"/>
                    <a:pt x="72" y="6311"/>
                  </a:cubicBezTo>
                  <a:cubicBezTo>
                    <a:pt x="82" y="6381"/>
                    <a:pt x="152" y="6435"/>
                    <a:pt x="231" y="6435"/>
                  </a:cubicBezTo>
                  <a:cubicBezTo>
                    <a:pt x="246" y="6435"/>
                    <a:pt x="260" y="6433"/>
                    <a:pt x="274" y="6430"/>
                  </a:cubicBezTo>
                  <a:cubicBezTo>
                    <a:pt x="370" y="6394"/>
                    <a:pt x="429" y="6311"/>
                    <a:pt x="393" y="6215"/>
                  </a:cubicBezTo>
                  <a:cubicBezTo>
                    <a:pt x="358" y="6013"/>
                    <a:pt x="381" y="6180"/>
                    <a:pt x="370" y="1262"/>
                  </a:cubicBezTo>
                  <a:cubicBezTo>
                    <a:pt x="370" y="739"/>
                    <a:pt x="786" y="322"/>
                    <a:pt x="1310" y="322"/>
                  </a:cubicBezTo>
                  <a:lnTo>
                    <a:pt x="4049" y="322"/>
                  </a:lnTo>
                  <a:cubicBezTo>
                    <a:pt x="4132" y="322"/>
                    <a:pt x="4203" y="250"/>
                    <a:pt x="4203" y="167"/>
                  </a:cubicBezTo>
                  <a:cubicBezTo>
                    <a:pt x="4203" y="72"/>
                    <a:pt x="4132" y="0"/>
                    <a:pt x="404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480;p69">
              <a:extLst>
                <a:ext uri="{FF2B5EF4-FFF2-40B4-BE49-F238E27FC236}">
                  <a16:creationId xmlns:a16="http://schemas.microsoft.com/office/drawing/2014/main" id="{0A242768-57B1-D30B-3136-7709CE330F21}"/>
                </a:ext>
              </a:extLst>
            </p:cNvPr>
            <p:cNvSpPr/>
            <p:nvPr/>
          </p:nvSpPr>
          <p:spPr>
            <a:xfrm>
              <a:off x="1454524" y="1499912"/>
              <a:ext cx="213602" cy="123467"/>
            </a:xfrm>
            <a:custGeom>
              <a:avLst/>
              <a:gdLst/>
              <a:ahLst/>
              <a:cxnLst/>
              <a:rect l="l" t="t" r="r" b="b"/>
              <a:pathLst>
                <a:path w="6716" h="3882" extrusionOk="0">
                  <a:moveTo>
                    <a:pt x="167" y="0"/>
                  </a:moveTo>
                  <a:cubicBezTo>
                    <a:pt x="72" y="0"/>
                    <a:pt x="1" y="72"/>
                    <a:pt x="1" y="167"/>
                  </a:cubicBezTo>
                  <a:cubicBezTo>
                    <a:pt x="1" y="250"/>
                    <a:pt x="72" y="322"/>
                    <a:pt x="167" y="322"/>
                  </a:cubicBezTo>
                  <a:lnTo>
                    <a:pt x="5430" y="322"/>
                  </a:lnTo>
                  <a:cubicBezTo>
                    <a:pt x="5954" y="322"/>
                    <a:pt x="6371" y="739"/>
                    <a:pt x="6371" y="1262"/>
                  </a:cubicBezTo>
                  <a:lnTo>
                    <a:pt x="6371" y="3715"/>
                  </a:lnTo>
                  <a:cubicBezTo>
                    <a:pt x="6371" y="3810"/>
                    <a:pt x="6442" y="3882"/>
                    <a:pt x="6537" y="3882"/>
                  </a:cubicBezTo>
                  <a:cubicBezTo>
                    <a:pt x="6621" y="3882"/>
                    <a:pt x="6704" y="3810"/>
                    <a:pt x="6704" y="3715"/>
                  </a:cubicBezTo>
                  <a:lnTo>
                    <a:pt x="6704" y="1262"/>
                  </a:lnTo>
                  <a:cubicBezTo>
                    <a:pt x="6716" y="584"/>
                    <a:pt x="6144" y="0"/>
                    <a:pt x="54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481;p69">
              <a:extLst>
                <a:ext uri="{FF2B5EF4-FFF2-40B4-BE49-F238E27FC236}">
                  <a16:creationId xmlns:a16="http://schemas.microsoft.com/office/drawing/2014/main" id="{5C576DC3-EF02-1542-004B-6722F09F1FA6}"/>
                </a:ext>
              </a:extLst>
            </p:cNvPr>
            <p:cNvSpPr/>
            <p:nvPr/>
          </p:nvSpPr>
          <p:spPr>
            <a:xfrm>
              <a:off x="1322756" y="1634701"/>
              <a:ext cx="346134" cy="223844"/>
            </a:xfrm>
            <a:custGeom>
              <a:avLst/>
              <a:gdLst/>
              <a:ahLst/>
              <a:cxnLst/>
              <a:rect l="l" t="t" r="r" b="b"/>
              <a:pathLst>
                <a:path w="10883" h="7038" extrusionOk="0">
                  <a:moveTo>
                    <a:pt x="5930" y="3037"/>
                  </a:moveTo>
                  <a:lnTo>
                    <a:pt x="5930" y="5656"/>
                  </a:lnTo>
                  <a:lnTo>
                    <a:pt x="4560" y="5656"/>
                  </a:lnTo>
                  <a:lnTo>
                    <a:pt x="4560" y="3037"/>
                  </a:lnTo>
                  <a:close/>
                  <a:moveTo>
                    <a:pt x="7370" y="5990"/>
                  </a:moveTo>
                  <a:cubicBezTo>
                    <a:pt x="7549" y="5990"/>
                    <a:pt x="7716" y="6133"/>
                    <a:pt x="7716" y="6323"/>
                  </a:cubicBezTo>
                  <a:lnTo>
                    <a:pt x="7716" y="6383"/>
                  </a:lnTo>
                  <a:cubicBezTo>
                    <a:pt x="7716" y="6561"/>
                    <a:pt x="7573" y="6728"/>
                    <a:pt x="7370" y="6728"/>
                  </a:cubicBezTo>
                  <a:lnTo>
                    <a:pt x="3120" y="6728"/>
                  </a:lnTo>
                  <a:cubicBezTo>
                    <a:pt x="2941" y="6728"/>
                    <a:pt x="2774" y="6585"/>
                    <a:pt x="2774" y="6383"/>
                  </a:cubicBezTo>
                  <a:lnTo>
                    <a:pt x="2774" y="6323"/>
                  </a:lnTo>
                  <a:cubicBezTo>
                    <a:pt x="2774" y="6145"/>
                    <a:pt x="2929" y="5990"/>
                    <a:pt x="3120" y="5990"/>
                  </a:cubicBezTo>
                  <a:close/>
                  <a:moveTo>
                    <a:pt x="10692" y="1"/>
                  </a:moveTo>
                  <a:cubicBezTo>
                    <a:pt x="10597" y="1"/>
                    <a:pt x="10525" y="72"/>
                    <a:pt x="10525" y="168"/>
                  </a:cubicBezTo>
                  <a:lnTo>
                    <a:pt x="10525" y="1763"/>
                  </a:lnTo>
                  <a:cubicBezTo>
                    <a:pt x="10525" y="2275"/>
                    <a:pt x="10109" y="2692"/>
                    <a:pt x="9585" y="2692"/>
                  </a:cubicBezTo>
                  <a:lnTo>
                    <a:pt x="917" y="2692"/>
                  </a:lnTo>
                  <a:cubicBezTo>
                    <a:pt x="691" y="2692"/>
                    <a:pt x="465" y="2608"/>
                    <a:pt x="298" y="2454"/>
                  </a:cubicBezTo>
                  <a:cubicBezTo>
                    <a:pt x="265" y="2426"/>
                    <a:pt x="225" y="2412"/>
                    <a:pt x="185" y="2412"/>
                  </a:cubicBezTo>
                  <a:cubicBezTo>
                    <a:pt x="138" y="2412"/>
                    <a:pt x="92" y="2432"/>
                    <a:pt x="60" y="2477"/>
                  </a:cubicBezTo>
                  <a:cubicBezTo>
                    <a:pt x="0" y="2549"/>
                    <a:pt x="0" y="2656"/>
                    <a:pt x="84" y="2716"/>
                  </a:cubicBezTo>
                  <a:cubicBezTo>
                    <a:pt x="322" y="2918"/>
                    <a:pt x="619" y="3025"/>
                    <a:pt x="917" y="3025"/>
                  </a:cubicBezTo>
                  <a:lnTo>
                    <a:pt x="4227" y="3025"/>
                  </a:lnTo>
                  <a:lnTo>
                    <a:pt x="4227" y="5644"/>
                  </a:lnTo>
                  <a:lnTo>
                    <a:pt x="3132" y="5644"/>
                  </a:lnTo>
                  <a:cubicBezTo>
                    <a:pt x="2763" y="5644"/>
                    <a:pt x="2465" y="5942"/>
                    <a:pt x="2465" y="6311"/>
                  </a:cubicBezTo>
                  <a:lnTo>
                    <a:pt x="2465" y="6371"/>
                  </a:lnTo>
                  <a:cubicBezTo>
                    <a:pt x="2465" y="6740"/>
                    <a:pt x="2763" y="7038"/>
                    <a:pt x="3132" y="7038"/>
                  </a:cubicBezTo>
                  <a:lnTo>
                    <a:pt x="7394" y="7038"/>
                  </a:lnTo>
                  <a:cubicBezTo>
                    <a:pt x="7763" y="7038"/>
                    <a:pt x="8061" y="6740"/>
                    <a:pt x="8061" y="6371"/>
                  </a:cubicBezTo>
                  <a:lnTo>
                    <a:pt x="8061" y="6311"/>
                  </a:lnTo>
                  <a:cubicBezTo>
                    <a:pt x="8061" y="5942"/>
                    <a:pt x="7763" y="5644"/>
                    <a:pt x="7394" y="5644"/>
                  </a:cubicBezTo>
                  <a:lnTo>
                    <a:pt x="6287" y="5644"/>
                  </a:lnTo>
                  <a:lnTo>
                    <a:pt x="6287" y="3037"/>
                  </a:lnTo>
                  <a:lnTo>
                    <a:pt x="9609" y="3037"/>
                  </a:lnTo>
                  <a:cubicBezTo>
                    <a:pt x="10311" y="3037"/>
                    <a:pt x="10883" y="2477"/>
                    <a:pt x="10883" y="1751"/>
                  </a:cubicBezTo>
                  <a:lnTo>
                    <a:pt x="10883" y="168"/>
                  </a:lnTo>
                  <a:cubicBezTo>
                    <a:pt x="10859" y="72"/>
                    <a:pt x="10787" y="1"/>
                    <a:pt x="106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482;p69">
              <a:extLst>
                <a:ext uri="{FF2B5EF4-FFF2-40B4-BE49-F238E27FC236}">
                  <a16:creationId xmlns:a16="http://schemas.microsoft.com/office/drawing/2014/main" id="{29DAF419-32D4-F0F9-7D20-4C94F824AF51}"/>
                </a:ext>
              </a:extLst>
            </p:cNvPr>
            <p:cNvSpPr/>
            <p:nvPr/>
          </p:nvSpPr>
          <p:spPr>
            <a:xfrm>
              <a:off x="1331852" y="1519217"/>
              <a:ext cx="191243" cy="140514"/>
            </a:xfrm>
            <a:custGeom>
              <a:avLst/>
              <a:gdLst/>
              <a:ahLst/>
              <a:cxnLst/>
              <a:rect l="l" t="t" r="r" b="b"/>
              <a:pathLst>
                <a:path w="6013" h="4418" extrusionOk="0">
                  <a:moveTo>
                    <a:pt x="869" y="1"/>
                  </a:moveTo>
                  <a:cubicBezTo>
                    <a:pt x="393" y="1"/>
                    <a:pt x="0" y="393"/>
                    <a:pt x="0" y="870"/>
                  </a:cubicBezTo>
                  <a:lnTo>
                    <a:pt x="0" y="4263"/>
                  </a:lnTo>
                  <a:cubicBezTo>
                    <a:pt x="0" y="4346"/>
                    <a:pt x="83" y="4418"/>
                    <a:pt x="167" y="4418"/>
                  </a:cubicBezTo>
                  <a:cubicBezTo>
                    <a:pt x="262" y="4418"/>
                    <a:pt x="333" y="4346"/>
                    <a:pt x="333" y="4263"/>
                  </a:cubicBezTo>
                  <a:lnTo>
                    <a:pt x="333" y="870"/>
                  </a:lnTo>
                  <a:cubicBezTo>
                    <a:pt x="333" y="572"/>
                    <a:pt x="572" y="334"/>
                    <a:pt x="869" y="334"/>
                  </a:cubicBezTo>
                  <a:lnTo>
                    <a:pt x="5834" y="334"/>
                  </a:lnTo>
                  <a:cubicBezTo>
                    <a:pt x="5929" y="334"/>
                    <a:pt x="6001" y="251"/>
                    <a:pt x="6001" y="167"/>
                  </a:cubicBezTo>
                  <a:cubicBezTo>
                    <a:pt x="6013" y="72"/>
                    <a:pt x="5929" y="1"/>
                    <a:pt x="58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483;p69">
              <a:extLst>
                <a:ext uri="{FF2B5EF4-FFF2-40B4-BE49-F238E27FC236}">
                  <a16:creationId xmlns:a16="http://schemas.microsoft.com/office/drawing/2014/main" id="{8908631A-9B66-85C8-E23E-B22C39A8CB01}"/>
                </a:ext>
              </a:extLst>
            </p:cNvPr>
            <p:cNvSpPr/>
            <p:nvPr/>
          </p:nvSpPr>
          <p:spPr>
            <a:xfrm>
              <a:off x="1331852" y="1519217"/>
              <a:ext cx="315442" cy="190512"/>
            </a:xfrm>
            <a:custGeom>
              <a:avLst/>
              <a:gdLst/>
              <a:ahLst/>
              <a:cxnLst/>
              <a:rect l="l" t="t" r="r" b="b"/>
              <a:pathLst>
                <a:path w="9918" h="5990" extrusionOk="0">
                  <a:moveTo>
                    <a:pt x="6513" y="1"/>
                  </a:moveTo>
                  <a:cubicBezTo>
                    <a:pt x="6418" y="1"/>
                    <a:pt x="6346" y="72"/>
                    <a:pt x="6346" y="167"/>
                  </a:cubicBezTo>
                  <a:cubicBezTo>
                    <a:pt x="6346" y="251"/>
                    <a:pt x="6418" y="322"/>
                    <a:pt x="6513" y="322"/>
                  </a:cubicBezTo>
                  <a:lnTo>
                    <a:pt x="9049" y="322"/>
                  </a:lnTo>
                  <a:cubicBezTo>
                    <a:pt x="9346" y="322"/>
                    <a:pt x="9585" y="560"/>
                    <a:pt x="9585" y="870"/>
                  </a:cubicBezTo>
                  <a:lnTo>
                    <a:pt x="9585" y="5120"/>
                  </a:lnTo>
                  <a:cubicBezTo>
                    <a:pt x="9585" y="5418"/>
                    <a:pt x="9346" y="5656"/>
                    <a:pt x="9049" y="5656"/>
                  </a:cubicBezTo>
                  <a:lnTo>
                    <a:pt x="869" y="5656"/>
                  </a:lnTo>
                  <a:cubicBezTo>
                    <a:pt x="572" y="5656"/>
                    <a:pt x="333" y="5418"/>
                    <a:pt x="333" y="5120"/>
                  </a:cubicBezTo>
                  <a:lnTo>
                    <a:pt x="333" y="4930"/>
                  </a:lnTo>
                  <a:cubicBezTo>
                    <a:pt x="333" y="4834"/>
                    <a:pt x="262" y="4763"/>
                    <a:pt x="167" y="4763"/>
                  </a:cubicBezTo>
                  <a:cubicBezTo>
                    <a:pt x="71" y="4763"/>
                    <a:pt x="0" y="4834"/>
                    <a:pt x="0" y="4930"/>
                  </a:cubicBezTo>
                  <a:lnTo>
                    <a:pt x="0" y="5120"/>
                  </a:lnTo>
                  <a:cubicBezTo>
                    <a:pt x="0" y="5596"/>
                    <a:pt x="393" y="5989"/>
                    <a:pt x="869" y="5989"/>
                  </a:cubicBezTo>
                  <a:lnTo>
                    <a:pt x="9049" y="5989"/>
                  </a:lnTo>
                  <a:cubicBezTo>
                    <a:pt x="9525" y="5989"/>
                    <a:pt x="9918" y="5596"/>
                    <a:pt x="9918" y="5120"/>
                  </a:cubicBezTo>
                  <a:lnTo>
                    <a:pt x="9918" y="870"/>
                  </a:lnTo>
                  <a:cubicBezTo>
                    <a:pt x="9918" y="393"/>
                    <a:pt x="9525" y="1"/>
                    <a:pt x="904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484;p69">
              <a:extLst>
                <a:ext uri="{FF2B5EF4-FFF2-40B4-BE49-F238E27FC236}">
                  <a16:creationId xmlns:a16="http://schemas.microsoft.com/office/drawing/2014/main" id="{3AEF4F48-0B32-CF43-EA80-6276A8413C37}"/>
                </a:ext>
              </a:extLst>
            </p:cNvPr>
            <p:cNvSpPr/>
            <p:nvPr/>
          </p:nvSpPr>
          <p:spPr>
            <a:xfrm>
              <a:off x="1587056" y="1669178"/>
              <a:ext cx="32" cy="32"/>
            </a:xfrm>
            <a:custGeom>
              <a:avLst/>
              <a:gdLst/>
              <a:ahLst/>
              <a:cxnLst/>
              <a:rect l="l" t="t" r="r" b="b"/>
              <a:pathLst>
                <a:path w="1" h="1" extrusionOk="0">
                  <a:moveTo>
                    <a:pt x="1" y="0"/>
                  </a:moveTo>
                  <a:lnTo>
                    <a:pt x="1" y="0"/>
                  </a:lnTo>
                  <a:lnTo>
                    <a:pt x="1" y="0"/>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485;p69">
              <a:extLst>
                <a:ext uri="{FF2B5EF4-FFF2-40B4-BE49-F238E27FC236}">
                  <a16:creationId xmlns:a16="http://schemas.microsoft.com/office/drawing/2014/main" id="{37CF3FDE-72DA-1FFE-1027-B014037A3A3D}"/>
                </a:ext>
              </a:extLst>
            </p:cNvPr>
            <p:cNvSpPr/>
            <p:nvPr/>
          </p:nvSpPr>
          <p:spPr>
            <a:xfrm>
              <a:off x="1471190" y="1538523"/>
              <a:ext cx="160965" cy="141278"/>
            </a:xfrm>
            <a:custGeom>
              <a:avLst/>
              <a:gdLst/>
              <a:ahLst/>
              <a:cxnLst/>
              <a:rect l="l" t="t" r="r" b="b"/>
              <a:pathLst>
                <a:path w="5061" h="4442" extrusionOk="0">
                  <a:moveTo>
                    <a:pt x="2489" y="346"/>
                  </a:moveTo>
                  <a:lnTo>
                    <a:pt x="1536" y="1096"/>
                  </a:lnTo>
                  <a:lnTo>
                    <a:pt x="548" y="346"/>
                  </a:lnTo>
                  <a:close/>
                  <a:moveTo>
                    <a:pt x="322" y="596"/>
                  </a:moveTo>
                  <a:lnTo>
                    <a:pt x="1251" y="1299"/>
                  </a:lnTo>
                  <a:lnTo>
                    <a:pt x="322" y="2013"/>
                  </a:lnTo>
                  <a:lnTo>
                    <a:pt x="322" y="596"/>
                  </a:lnTo>
                  <a:close/>
                  <a:moveTo>
                    <a:pt x="2739" y="584"/>
                  </a:moveTo>
                  <a:lnTo>
                    <a:pt x="2739" y="2013"/>
                  </a:lnTo>
                  <a:lnTo>
                    <a:pt x="1810" y="1299"/>
                  </a:lnTo>
                  <a:lnTo>
                    <a:pt x="2739" y="584"/>
                  </a:lnTo>
                  <a:close/>
                  <a:moveTo>
                    <a:pt x="1536" y="1501"/>
                  </a:moveTo>
                  <a:lnTo>
                    <a:pt x="2525" y="2263"/>
                  </a:lnTo>
                  <a:lnTo>
                    <a:pt x="548" y="2263"/>
                  </a:lnTo>
                  <a:lnTo>
                    <a:pt x="1536" y="1501"/>
                  </a:lnTo>
                  <a:close/>
                  <a:moveTo>
                    <a:pt x="3239" y="2680"/>
                  </a:moveTo>
                  <a:lnTo>
                    <a:pt x="3239" y="2680"/>
                  </a:lnTo>
                  <a:cubicBezTo>
                    <a:pt x="3261" y="2702"/>
                    <a:pt x="4644" y="3120"/>
                    <a:pt x="4644" y="3120"/>
                  </a:cubicBezTo>
                  <a:cubicBezTo>
                    <a:pt x="4639" y="3122"/>
                    <a:pt x="4637" y="3122"/>
                    <a:pt x="4636" y="3122"/>
                  </a:cubicBezTo>
                  <a:cubicBezTo>
                    <a:pt x="4636" y="3122"/>
                    <a:pt x="4642" y="3120"/>
                    <a:pt x="4640" y="3120"/>
                  </a:cubicBezTo>
                  <a:cubicBezTo>
                    <a:pt x="4636" y="3120"/>
                    <a:pt x="4565" y="3136"/>
                    <a:pt x="4049" y="3263"/>
                  </a:cubicBezTo>
                  <a:cubicBezTo>
                    <a:pt x="3930" y="3287"/>
                    <a:pt x="3834" y="3382"/>
                    <a:pt x="3811" y="3501"/>
                  </a:cubicBezTo>
                  <a:cubicBezTo>
                    <a:pt x="3686" y="3957"/>
                    <a:pt x="3662" y="4068"/>
                    <a:pt x="3659" y="4091"/>
                  </a:cubicBezTo>
                  <a:lnTo>
                    <a:pt x="3659" y="4091"/>
                  </a:lnTo>
                  <a:cubicBezTo>
                    <a:pt x="3658" y="4092"/>
                    <a:pt x="3657" y="4094"/>
                    <a:pt x="3656" y="4097"/>
                  </a:cubicBezTo>
                  <a:cubicBezTo>
                    <a:pt x="3656" y="4085"/>
                    <a:pt x="3620" y="3954"/>
                    <a:pt x="3239" y="2680"/>
                  </a:cubicBezTo>
                  <a:close/>
                  <a:moveTo>
                    <a:pt x="322" y="1"/>
                  </a:moveTo>
                  <a:cubicBezTo>
                    <a:pt x="143" y="1"/>
                    <a:pt x="1" y="156"/>
                    <a:pt x="1" y="334"/>
                  </a:cubicBezTo>
                  <a:lnTo>
                    <a:pt x="1" y="2263"/>
                  </a:lnTo>
                  <a:cubicBezTo>
                    <a:pt x="1" y="2442"/>
                    <a:pt x="143" y="2596"/>
                    <a:pt x="322" y="2596"/>
                  </a:cubicBezTo>
                  <a:lnTo>
                    <a:pt x="2739" y="2596"/>
                  </a:lnTo>
                  <a:cubicBezTo>
                    <a:pt x="2810" y="2596"/>
                    <a:pt x="2882" y="2561"/>
                    <a:pt x="2941" y="2513"/>
                  </a:cubicBezTo>
                  <a:lnTo>
                    <a:pt x="2941" y="2513"/>
                  </a:lnTo>
                  <a:cubicBezTo>
                    <a:pt x="2894" y="2596"/>
                    <a:pt x="2882" y="2692"/>
                    <a:pt x="2918" y="2787"/>
                  </a:cubicBezTo>
                  <a:lnTo>
                    <a:pt x="3334" y="4204"/>
                  </a:lnTo>
                  <a:cubicBezTo>
                    <a:pt x="3375" y="4362"/>
                    <a:pt x="3511" y="4442"/>
                    <a:pt x="3650" y="4442"/>
                  </a:cubicBezTo>
                  <a:cubicBezTo>
                    <a:pt x="3793" y="4442"/>
                    <a:pt x="3941" y="4356"/>
                    <a:pt x="3989" y="4180"/>
                  </a:cubicBezTo>
                  <a:lnTo>
                    <a:pt x="4132" y="3585"/>
                  </a:lnTo>
                  <a:lnTo>
                    <a:pt x="4727" y="3442"/>
                  </a:lnTo>
                  <a:cubicBezTo>
                    <a:pt x="5061" y="3358"/>
                    <a:pt x="5061" y="2894"/>
                    <a:pt x="4727" y="2787"/>
                  </a:cubicBezTo>
                  <a:lnTo>
                    <a:pt x="3322" y="2370"/>
                  </a:lnTo>
                  <a:cubicBezTo>
                    <a:pt x="3290" y="2363"/>
                    <a:pt x="3256" y="2359"/>
                    <a:pt x="3223" y="2359"/>
                  </a:cubicBezTo>
                  <a:cubicBezTo>
                    <a:pt x="3147" y="2359"/>
                    <a:pt x="3075" y="2380"/>
                    <a:pt x="3025" y="2430"/>
                  </a:cubicBezTo>
                  <a:cubicBezTo>
                    <a:pt x="3096" y="2299"/>
                    <a:pt x="3049" y="2334"/>
                    <a:pt x="3060" y="334"/>
                  </a:cubicBezTo>
                  <a:cubicBezTo>
                    <a:pt x="3060" y="287"/>
                    <a:pt x="3060" y="251"/>
                    <a:pt x="3049" y="215"/>
                  </a:cubicBezTo>
                  <a:cubicBezTo>
                    <a:pt x="3049" y="179"/>
                    <a:pt x="3037" y="156"/>
                    <a:pt x="3025" y="132"/>
                  </a:cubicBezTo>
                  <a:cubicBezTo>
                    <a:pt x="3001" y="120"/>
                    <a:pt x="2989" y="108"/>
                    <a:pt x="2977" y="108"/>
                  </a:cubicBezTo>
                  <a:cubicBezTo>
                    <a:pt x="2918" y="48"/>
                    <a:pt x="2822" y="1"/>
                    <a:pt x="273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486;p69">
              <a:extLst>
                <a:ext uri="{FF2B5EF4-FFF2-40B4-BE49-F238E27FC236}">
                  <a16:creationId xmlns:a16="http://schemas.microsoft.com/office/drawing/2014/main" id="{62D9FB57-7D99-7C66-001E-18E52838DFAF}"/>
                </a:ext>
              </a:extLst>
            </p:cNvPr>
            <p:cNvSpPr/>
            <p:nvPr/>
          </p:nvSpPr>
          <p:spPr>
            <a:xfrm>
              <a:off x="1354943" y="1540049"/>
              <a:ext cx="124230" cy="148847"/>
            </a:xfrm>
            <a:custGeom>
              <a:avLst/>
              <a:gdLst/>
              <a:ahLst/>
              <a:cxnLst/>
              <a:rect l="l" t="t" r="r" b="b"/>
              <a:pathLst>
                <a:path w="3906" h="4680" extrusionOk="0">
                  <a:moveTo>
                    <a:pt x="1834" y="0"/>
                  </a:moveTo>
                  <a:cubicBezTo>
                    <a:pt x="1489" y="0"/>
                    <a:pt x="1179" y="227"/>
                    <a:pt x="1072" y="548"/>
                  </a:cubicBezTo>
                  <a:cubicBezTo>
                    <a:pt x="0" y="3929"/>
                    <a:pt x="24" y="3751"/>
                    <a:pt x="24" y="3941"/>
                  </a:cubicBezTo>
                  <a:cubicBezTo>
                    <a:pt x="24" y="4346"/>
                    <a:pt x="346" y="4680"/>
                    <a:pt x="750" y="4680"/>
                  </a:cubicBezTo>
                  <a:cubicBezTo>
                    <a:pt x="1060" y="4680"/>
                    <a:pt x="1346" y="4477"/>
                    <a:pt x="1429" y="4168"/>
                  </a:cubicBezTo>
                  <a:lnTo>
                    <a:pt x="1524" y="3882"/>
                  </a:lnTo>
                  <a:cubicBezTo>
                    <a:pt x="1572" y="3739"/>
                    <a:pt x="1703" y="3644"/>
                    <a:pt x="1846" y="3644"/>
                  </a:cubicBezTo>
                  <a:lnTo>
                    <a:pt x="2024" y="3644"/>
                  </a:lnTo>
                  <a:cubicBezTo>
                    <a:pt x="2179" y="3644"/>
                    <a:pt x="2310" y="3739"/>
                    <a:pt x="2358" y="3882"/>
                  </a:cubicBezTo>
                  <a:lnTo>
                    <a:pt x="2441" y="4168"/>
                  </a:lnTo>
                  <a:cubicBezTo>
                    <a:pt x="2548" y="4465"/>
                    <a:pt x="2822" y="4680"/>
                    <a:pt x="3132" y="4680"/>
                  </a:cubicBezTo>
                  <a:cubicBezTo>
                    <a:pt x="3536" y="4680"/>
                    <a:pt x="3858" y="4346"/>
                    <a:pt x="3858" y="3941"/>
                  </a:cubicBezTo>
                  <a:cubicBezTo>
                    <a:pt x="3906" y="3751"/>
                    <a:pt x="3858" y="3739"/>
                    <a:pt x="3489" y="2501"/>
                  </a:cubicBezTo>
                  <a:cubicBezTo>
                    <a:pt x="3470" y="2424"/>
                    <a:pt x="3405" y="2386"/>
                    <a:pt x="3337" y="2386"/>
                  </a:cubicBezTo>
                  <a:cubicBezTo>
                    <a:pt x="3320" y="2386"/>
                    <a:pt x="3303" y="2389"/>
                    <a:pt x="3286" y="2394"/>
                  </a:cubicBezTo>
                  <a:cubicBezTo>
                    <a:pt x="3191" y="2429"/>
                    <a:pt x="3144" y="2513"/>
                    <a:pt x="3179" y="2608"/>
                  </a:cubicBezTo>
                  <a:cubicBezTo>
                    <a:pt x="3584" y="3882"/>
                    <a:pt x="3596" y="3834"/>
                    <a:pt x="3596" y="3941"/>
                  </a:cubicBezTo>
                  <a:cubicBezTo>
                    <a:pt x="3596" y="4168"/>
                    <a:pt x="3417" y="4334"/>
                    <a:pt x="3203" y="4334"/>
                  </a:cubicBezTo>
                  <a:cubicBezTo>
                    <a:pt x="3048" y="4334"/>
                    <a:pt x="2894" y="4227"/>
                    <a:pt x="2834" y="4060"/>
                  </a:cubicBezTo>
                  <a:lnTo>
                    <a:pt x="2751" y="3787"/>
                  </a:lnTo>
                  <a:cubicBezTo>
                    <a:pt x="2655" y="3501"/>
                    <a:pt x="2393" y="3310"/>
                    <a:pt x="2096" y="3310"/>
                  </a:cubicBezTo>
                  <a:lnTo>
                    <a:pt x="1882" y="3310"/>
                  </a:lnTo>
                  <a:cubicBezTo>
                    <a:pt x="1584" y="3310"/>
                    <a:pt x="1334" y="3501"/>
                    <a:pt x="1227" y="3787"/>
                  </a:cubicBezTo>
                  <a:lnTo>
                    <a:pt x="1143" y="4084"/>
                  </a:lnTo>
                  <a:cubicBezTo>
                    <a:pt x="1084" y="4239"/>
                    <a:pt x="929" y="4346"/>
                    <a:pt x="762" y="4346"/>
                  </a:cubicBezTo>
                  <a:cubicBezTo>
                    <a:pt x="500" y="4346"/>
                    <a:pt x="298" y="4096"/>
                    <a:pt x="393" y="3822"/>
                  </a:cubicBezTo>
                  <a:lnTo>
                    <a:pt x="1417" y="655"/>
                  </a:lnTo>
                  <a:cubicBezTo>
                    <a:pt x="1477" y="465"/>
                    <a:pt x="1655" y="346"/>
                    <a:pt x="1846" y="346"/>
                  </a:cubicBezTo>
                  <a:lnTo>
                    <a:pt x="2084" y="346"/>
                  </a:lnTo>
                  <a:cubicBezTo>
                    <a:pt x="2286" y="346"/>
                    <a:pt x="2465" y="477"/>
                    <a:pt x="2524" y="655"/>
                  </a:cubicBezTo>
                  <a:lnTo>
                    <a:pt x="2941" y="1965"/>
                  </a:lnTo>
                  <a:cubicBezTo>
                    <a:pt x="2960" y="2041"/>
                    <a:pt x="3025" y="2079"/>
                    <a:pt x="3093" y="2079"/>
                  </a:cubicBezTo>
                  <a:cubicBezTo>
                    <a:pt x="3110" y="2079"/>
                    <a:pt x="3127" y="2077"/>
                    <a:pt x="3144" y="2072"/>
                  </a:cubicBezTo>
                  <a:cubicBezTo>
                    <a:pt x="3239" y="2036"/>
                    <a:pt x="3275" y="1953"/>
                    <a:pt x="3251" y="1858"/>
                  </a:cubicBezTo>
                  <a:lnTo>
                    <a:pt x="2834" y="548"/>
                  </a:lnTo>
                  <a:cubicBezTo>
                    <a:pt x="2727" y="227"/>
                    <a:pt x="2417" y="0"/>
                    <a:pt x="20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487;p69">
              <a:extLst>
                <a:ext uri="{FF2B5EF4-FFF2-40B4-BE49-F238E27FC236}">
                  <a16:creationId xmlns:a16="http://schemas.microsoft.com/office/drawing/2014/main" id="{7A045837-93F7-24C2-A9CC-D2F806B2BA82}"/>
                </a:ext>
              </a:extLst>
            </p:cNvPr>
            <p:cNvSpPr/>
            <p:nvPr/>
          </p:nvSpPr>
          <p:spPr>
            <a:xfrm>
              <a:off x="1399629" y="1581714"/>
              <a:ext cx="37148" cy="52669"/>
            </a:xfrm>
            <a:custGeom>
              <a:avLst/>
              <a:gdLst/>
              <a:ahLst/>
              <a:cxnLst/>
              <a:rect l="l" t="t" r="r" b="b"/>
              <a:pathLst>
                <a:path w="1168" h="1656" extrusionOk="0">
                  <a:moveTo>
                    <a:pt x="596" y="738"/>
                  </a:moveTo>
                  <a:lnTo>
                    <a:pt x="774" y="1310"/>
                  </a:lnTo>
                  <a:lnTo>
                    <a:pt x="417" y="1310"/>
                  </a:lnTo>
                  <a:lnTo>
                    <a:pt x="596" y="738"/>
                  </a:lnTo>
                  <a:close/>
                  <a:moveTo>
                    <a:pt x="584" y="0"/>
                  </a:moveTo>
                  <a:cubicBezTo>
                    <a:pt x="512" y="0"/>
                    <a:pt x="453" y="48"/>
                    <a:pt x="417" y="119"/>
                  </a:cubicBezTo>
                  <a:lnTo>
                    <a:pt x="36" y="1429"/>
                  </a:lnTo>
                  <a:cubicBezTo>
                    <a:pt x="0" y="1536"/>
                    <a:pt x="72" y="1655"/>
                    <a:pt x="191" y="1655"/>
                  </a:cubicBezTo>
                  <a:lnTo>
                    <a:pt x="1000" y="1655"/>
                  </a:lnTo>
                  <a:cubicBezTo>
                    <a:pt x="1060" y="1655"/>
                    <a:pt x="1108" y="1619"/>
                    <a:pt x="1131" y="1584"/>
                  </a:cubicBezTo>
                  <a:cubicBezTo>
                    <a:pt x="1167" y="1536"/>
                    <a:pt x="1167" y="1488"/>
                    <a:pt x="1143" y="1429"/>
                  </a:cubicBezTo>
                  <a:lnTo>
                    <a:pt x="750" y="119"/>
                  </a:lnTo>
                  <a:cubicBezTo>
                    <a:pt x="727" y="48"/>
                    <a:pt x="655" y="0"/>
                    <a:pt x="5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11921;p69">
            <a:extLst>
              <a:ext uri="{FF2B5EF4-FFF2-40B4-BE49-F238E27FC236}">
                <a16:creationId xmlns:a16="http://schemas.microsoft.com/office/drawing/2014/main" id="{83DC9437-79B8-0507-05BA-664009F3E1C6}"/>
              </a:ext>
            </a:extLst>
          </p:cNvPr>
          <p:cNvSpPr/>
          <p:nvPr/>
        </p:nvSpPr>
        <p:spPr>
          <a:xfrm>
            <a:off x="2378205" y="3452832"/>
            <a:ext cx="450236" cy="355884"/>
          </a:xfrm>
          <a:custGeom>
            <a:avLst/>
            <a:gdLst/>
            <a:ahLst/>
            <a:cxnLst/>
            <a:rect l="l" t="t" r="r" b="b"/>
            <a:pathLst>
              <a:path w="11431" h="9799" extrusionOk="0">
                <a:moveTo>
                  <a:pt x="4347" y="1"/>
                </a:moveTo>
                <a:cubicBezTo>
                  <a:pt x="3957" y="1"/>
                  <a:pt x="3588" y="148"/>
                  <a:pt x="3311" y="435"/>
                </a:cubicBezTo>
                <a:lnTo>
                  <a:pt x="3287" y="447"/>
                </a:lnTo>
                <a:lnTo>
                  <a:pt x="3275" y="447"/>
                </a:lnTo>
                <a:cubicBezTo>
                  <a:pt x="3189" y="435"/>
                  <a:pt x="3104" y="429"/>
                  <a:pt x="3019" y="429"/>
                </a:cubicBezTo>
                <a:cubicBezTo>
                  <a:pt x="2531" y="429"/>
                  <a:pt x="2074" y="633"/>
                  <a:pt x="1739" y="1019"/>
                </a:cubicBezTo>
                <a:cubicBezTo>
                  <a:pt x="1358" y="1459"/>
                  <a:pt x="1239" y="2055"/>
                  <a:pt x="1418" y="2602"/>
                </a:cubicBezTo>
                <a:lnTo>
                  <a:pt x="1418" y="2626"/>
                </a:lnTo>
                <a:lnTo>
                  <a:pt x="1406" y="2638"/>
                </a:lnTo>
                <a:cubicBezTo>
                  <a:pt x="549" y="3007"/>
                  <a:pt x="1" y="3841"/>
                  <a:pt x="1" y="4769"/>
                </a:cubicBezTo>
                <a:cubicBezTo>
                  <a:pt x="1" y="5507"/>
                  <a:pt x="346" y="6198"/>
                  <a:pt x="941" y="6627"/>
                </a:cubicBezTo>
                <a:lnTo>
                  <a:pt x="953" y="6638"/>
                </a:lnTo>
                <a:lnTo>
                  <a:pt x="941" y="6650"/>
                </a:lnTo>
                <a:cubicBezTo>
                  <a:pt x="608" y="7281"/>
                  <a:pt x="703" y="7996"/>
                  <a:pt x="1168" y="8532"/>
                </a:cubicBezTo>
                <a:cubicBezTo>
                  <a:pt x="1492" y="8915"/>
                  <a:pt x="1937" y="9116"/>
                  <a:pt x="2409" y="9116"/>
                </a:cubicBezTo>
                <a:cubicBezTo>
                  <a:pt x="2597" y="9116"/>
                  <a:pt x="2788" y="9084"/>
                  <a:pt x="2977" y="9020"/>
                </a:cubicBezTo>
                <a:lnTo>
                  <a:pt x="2989" y="9020"/>
                </a:lnTo>
                <a:lnTo>
                  <a:pt x="3013" y="9032"/>
                </a:lnTo>
                <a:cubicBezTo>
                  <a:pt x="3108" y="9210"/>
                  <a:pt x="3251" y="9377"/>
                  <a:pt x="3406" y="9496"/>
                </a:cubicBezTo>
                <a:cubicBezTo>
                  <a:pt x="3433" y="9523"/>
                  <a:pt x="3473" y="9536"/>
                  <a:pt x="3511" y="9536"/>
                </a:cubicBezTo>
                <a:cubicBezTo>
                  <a:pt x="3524" y="9536"/>
                  <a:pt x="3537" y="9535"/>
                  <a:pt x="3549" y="9532"/>
                </a:cubicBezTo>
                <a:cubicBezTo>
                  <a:pt x="3585" y="9532"/>
                  <a:pt x="3632" y="9496"/>
                  <a:pt x="3668" y="9472"/>
                </a:cubicBezTo>
                <a:cubicBezTo>
                  <a:pt x="3692" y="9436"/>
                  <a:pt x="3704" y="9377"/>
                  <a:pt x="3692" y="9329"/>
                </a:cubicBezTo>
                <a:cubicBezTo>
                  <a:pt x="3692" y="9294"/>
                  <a:pt x="3668" y="9246"/>
                  <a:pt x="3632" y="9210"/>
                </a:cubicBezTo>
                <a:cubicBezTo>
                  <a:pt x="3466" y="9079"/>
                  <a:pt x="3335" y="8913"/>
                  <a:pt x="3263" y="8710"/>
                </a:cubicBezTo>
                <a:cubicBezTo>
                  <a:pt x="3251" y="8663"/>
                  <a:pt x="3204" y="8639"/>
                  <a:pt x="3156" y="8603"/>
                </a:cubicBezTo>
                <a:cubicBezTo>
                  <a:pt x="3132" y="8597"/>
                  <a:pt x="3111" y="8594"/>
                  <a:pt x="3090" y="8594"/>
                </a:cubicBezTo>
                <a:cubicBezTo>
                  <a:pt x="3070" y="8594"/>
                  <a:pt x="3049" y="8597"/>
                  <a:pt x="3025" y="8603"/>
                </a:cubicBezTo>
                <a:cubicBezTo>
                  <a:pt x="2841" y="8695"/>
                  <a:pt x="2642" y="8741"/>
                  <a:pt x="2443" y="8741"/>
                </a:cubicBezTo>
                <a:cubicBezTo>
                  <a:pt x="2177" y="8741"/>
                  <a:pt x="1911" y="8659"/>
                  <a:pt x="1680" y="8496"/>
                </a:cubicBezTo>
                <a:cubicBezTo>
                  <a:pt x="1287" y="8222"/>
                  <a:pt x="1072" y="7758"/>
                  <a:pt x="1120" y="7281"/>
                </a:cubicBezTo>
                <a:cubicBezTo>
                  <a:pt x="1191" y="6615"/>
                  <a:pt x="1763" y="6091"/>
                  <a:pt x="2442" y="6091"/>
                </a:cubicBezTo>
                <a:cubicBezTo>
                  <a:pt x="2537" y="6091"/>
                  <a:pt x="2620" y="6019"/>
                  <a:pt x="2620" y="5912"/>
                </a:cubicBezTo>
                <a:cubicBezTo>
                  <a:pt x="2620" y="5817"/>
                  <a:pt x="2549" y="5734"/>
                  <a:pt x="2442" y="5734"/>
                </a:cubicBezTo>
                <a:cubicBezTo>
                  <a:pt x="1965" y="5734"/>
                  <a:pt x="1501" y="5936"/>
                  <a:pt x="1180" y="6317"/>
                </a:cubicBezTo>
                <a:lnTo>
                  <a:pt x="1168" y="6329"/>
                </a:lnTo>
                <a:lnTo>
                  <a:pt x="1144" y="6317"/>
                </a:lnTo>
                <a:cubicBezTo>
                  <a:pt x="644" y="5936"/>
                  <a:pt x="358" y="5365"/>
                  <a:pt x="358" y="4733"/>
                </a:cubicBezTo>
                <a:cubicBezTo>
                  <a:pt x="358" y="3948"/>
                  <a:pt x="822" y="3233"/>
                  <a:pt x="1549" y="2936"/>
                </a:cubicBezTo>
                <a:lnTo>
                  <a:pt x="1561" y="2912"/>
                </a:lnTo>
                <a:lnTo>
                  <a:pt x="1584" y="2936"/>
                </a:lnTo>
                <a:cubicBezTo>
                  <a:pt x="1882" y="3436"/>
                  <a:pt x="2430" y="3757"/>
                  <a:pt x="3025" y="3757"/>
                </a:cubicBezTo>
                <a:cubicBezTo>
                  <a:pt x="3108" y="3757"/>
                  <a:pt x="3204" y="3674"/>
                  <a:pt x="3204" y="3567"/>
                </a:cubicBezTo>
                <a:cubicBezTo>
                  <a:pt x="3204" y="3471"/>
                  <a:pt x="3132" y="3388"/>
                  <a:pt x="3025" y="3388"/>
                </a:cubicBezTo>
                <a:cubicBezTo>
                  <a:pt x="2501" y="3388"/>
                  <a:pt x="2025" y="3079"/>
                  <a:pt x="1822" y="2614"/>
                </a:cubicBezTo>
                <a:cubicBezTo>
                  <a:pt x="1620" y="2186"/>
                  <a:pt x="1668" y="1709"/>
                  <a:pt x="1942" y="1328"/>
                </a:cubicBezTo>
                <a:cubicBezTo>
                  <a:pt x="2196" y="946"/>
                  <a:pt x="2608" y="744"/>
                  <a:pt x="3058" y="744"/>
                </a:cubicBezTo>
                <a:cubicBezTo>
                  <a:pt x="3071" y="744"/>
                  <a:pt x="3084" y="745"/>
                  <a:pt x="3096" y="745"/>
                </a:cubicBezTo>
                <a:cubicBezTo>
                  <a:pt x="3549" y="769"/>
                  <a:pt x="3930" y="995"/>
                  <a:pt x="4156" y="1388"/>
                </a:cubicBezTo>
                <a:cubicBezTo>
                  <a:pt x="4189" y="1437"/>
                  <a:pt x="4245" y="1464"/>
                  <a:pt x="4307" y="1464"/>
                </a:cubicBezTo>
                <a:cubicBezTo>
                  <a:pt x="4335" y="1464"/>
                  <a:pt x="4365" y="1458"/>
                  <a:pt x="4394" y="1447"/>
                </a:cubicBezTo>
                <a:cubicBezTo>
                  <a:pt x="4466" y="1400"/>
                  <a:pt x="4501" y="1293"/>
                  <a:pt x="4454" y="1209"/>
                </a:cubicBezTo>
                <a:cubicBezTo>
                  <a:pt x="4275" y="923"/>
                  <a:pt x="4037" y="697"/>
                  <a:pt x="3727" y="554"/>
                </a:cubicBezTo>
                <a:lnTo>
                  <a:pt x="3692" y="531"/>
                </a:lnTo>
                <a:lnTo>
                  <a:pt x="3727" y="519"/>
                </a:lnTo>
                <a:cubicBezTo>
                  <a:pt x="3925" y="392"/>
                  <a:pt x="4142" y="329"/>
                  <a:pt x="4362" y="329"/>
                </a:cubicBezTo>
                <a:cubicBezTo>
                  <a:pt x="4553" y="329"/>
                  <a:pt x="4747" y="377"/>
                  <a:pt x="4930" y="471"/>
                </a:cubicBezTo>
                <a:cubicBezTo>
                  <a:pt x="5311" y="685"/>
                  <a:pt x="5537" y="1066"/>
                  <a:pt x="5537" y="1519"/>
                </a:cubicBezTo>
                <a:lnTo>
                  <a:pt x="5537" y="4031"/>
                </a:lnTo>
                <a:lnTo>
                  <a:pt x="5513" y="4031"/>
                </a:lnTo>
                <a:cubicBezTo>
                  <a:pt x="5156" y="4019"/>
                  <a:pt x="4918" y="3888"/>
                  <a:pt x="4751" y="3626"/>
                </a:cubicBezTo>
                <a:cubicBezTo>
                  <a:pt x="4719" y="3577"/>
                  <a:pt x="4652" y="3550"/>
                  <a:pt x="4590" y="3550"/>
                </a:cubicBezTo>
                <a:cubicBezTo>
                  <a:pt x="4562" y="3550"/>
                  <a:pt x="4535" y="3556"/>
                  <a:pt x="4513" y="3567"/>
                </a:cubicBezTo>
                <a:cubicBezTo>
                  <a:pt x="4442" y="3614"/>
                  <a:pt x="4406" y="3733"/>
                  <a:pt x="4454" y="3805"/>
                </a:cubicBezTo>
                <a:cubicBezTo>
                  <a:pt x="4680" y="4162"/>
                  <a:pt x="5037" y="4364"/>
                  <a:pt x="5490" y="4376"/>
                </a:cubicBezTo>
                <a:lnTo>
                  <a:pt x="5513" y="4376"/>
                </a:lnTo>
                <a:lnTo>
                  <a:pt x="5513" y="7008"/>
                </a:lnTo>
                <a:lnTo>
                  <a:pt x="5466" y="6984"/>
                </a:lnTo>
                <a:cubicBezTo>
                  <a:pt x="5240" y="6758"/>
                  <a:pt x="4930" y="6638"/>
                  <a:pt x="4620" y="6638"/>
                </a:cubicBezTo>
                <a:lnTo>
                  <a:pt x="3549" y="6638"/>
                </a:lnTo>
                <a:cubicBezTo>
                  <a:pt x="3454" y="6638"/>
                  <a:pt x="3370" y="6710"/>
                  <a:pt x="3370" y="6817"/>
                </a:cubicBezTo>
                <a:cubicBezTo>
                  <a:pt x="3370" y="6900"/>
                  <a:pt x="3442" y="6996"/>
                  <a:pt x="3549" y="6996"/>
                </a:cubicBezTo>
                <a:lnTo>
                  <a:pt x="4620" y="6996"/>
                </a:lnTo>
                <a:cubicBezTo>
                  <a:pt x="5109" y="6996"/>
                  <a:pt x="5490" y="7400"/>
                  <a:pt x="5490" y="7877"/>
                </a:cubicBezTo>
                <a:lnTo>
                  <a:pt x="5490" y="8258"/>
                </a:lnTo>
                <a:cubicBezTo>
                  <a:pt x="5490" y="8603"/>
                  <a:pt x="5347" y="8924"/>
                  <a:pt x="5073" y="9163"/>
                </a:cubicBezTo>
                <a:cubicBezTo>
                  <a:pt x="4859" y="9347"/>
                  <a:pt x="4589" y="9453"/>
                  <a:pt x="4310" y="9453"/>
                </a:cubicBezTo>
                <a:cubicBezTo>
                  <a:pt x="4247" y="9453"/>
                  <a:pt x="4184" y="9447"/>
                  <a:pt x="4120" y="9436"/>
                </a:cubicBezTo>
                <a:lnTo>
                  <a:pt x="4097" y="9436"/>
                </a:lnTo>
                <a:cubicBezTo>
                  <a:pt x="4061" y="9436"/>
                  <a:pt x="4025" y="9448"/>
                  <a:pt x="3989" y="9460"/>
                </a:cubicBezTo>
                <a:cubicBezTo>
                  <a:pt x="3942" y="9496"/>
                  <a:pt x="3930" y="9544"/>
                  <a:pt x="3918" y="9579"/>
                </a:cubicBezTo>
                <a:cubicBezTo>
                  <a:pt x="3906" y="9675"/>
                  <a:pt x="3966" y="9758"/>
                  <a:pt x="4061" y="9782"/>
                </a:cubicBezTo>
                <a:cubicBezTo>
                  <a:pt x="4137" y="9793"/>
                  <a:pt x="4213" y="9799"/>
                  <a:pt x="4289" y="9799"/>
                </a:cubicBezTo>
                <a:cubicBezTo>
                  <a:pt x="4842" y="9799"/>
                  <a:pt x="5372" y="9500"/>
                  <a:pt x="5644" y="9008"/>
                </a:cubicBezTo>
                <a:lnTo>
                  <a:pt x="5656" y="8972"/>
                </a:lnTo>
                <a:lnTo>
                  <a:pt x="5668" y="9008"/>
                </a:lnTo>
                <a:cubicBezTo>
                  <a:pt x="5951" y="9500"/>
                  <a:pt x="6473" y="9799"/>
                  <a:pt x="7024" y="9799"/>
                </a:cubicBezTo>
                <a:cubicBezTo>
                  <a:pt x="7100" y="9799"/>
                  <a:pt x="7176" y="9793"/>
                  <a:pt x="7252" y="9782"/>
                </a:cubicBezTo>
                <a:cubicBezTo>
                  <a:pt x="7335" y="9758"/>
                  <a:pt x="7418" y="9675"/>
                  <a:pt x="7395" y="9579"/>
                </a:cubicBezTo>
                <a:cubicBezTo>
                  <a:pt x="7395" y="9544"/>
                  <a:pt x="7371" y="9496"/>
                  <a:pt x="7323" y="9460"/>
                </a:cubicBezTo>
                <a:cubicBezTo>
                  <a:pt x="7288" y="9443"/>
                  <a:pt x="7260" y="9432"/>
                  <a:pt x="7228" y="9432"/>
                </a:cubicBezTo>
                <a:cubicBezTo>
                  <a:pt x="7217" y="9432"/>
                  <a:pt x="7205" y="9433"/>
                  <a:pt x="7192" y="9436"/>
                </a:cubicBezTo>
                <a:cubicBezTo>
                  <a:pt x="7129" y="9447"/>
                  <a:pt x="7066" y="9453"/>
                  <a:pt x="7003" y="9453"/>
                </a:cubicBezTo>
                <a:cubicBezTo>
                  <a:pt x="6723" y="9453"/>
                  <a:pt x="6454" y="9347"/>
                  <a:pt x="6240" y="9163"/>
                </a:cubicBezTo>
                <a:cubicBezTo>
                  <a:pt x="5978" y="8948"/>
                  <a:pt x="5823" y="8615"/>
                  <a:pt x="5823" y="8258"/>
                </a:cubicBezTo>
                <a:lnTo>
                  <a:pt x="5823" y="6746"/>
                </a:lnTo>
                <a:cubicBezTo>
                  <a:pt x="5823" y="6246"/>
                  <a:pt x="6228" y="5865"/>
                  <a:pt x="6704" y="5865"/>
                </a:cubicBezTo>
                <a:lnTo>
                  <a:pt x="8252" y="5865"/>
                </a:lnTo>
                <a:cubicBezTo>
                  <a:pt x="8335" y="5865"/>
                  <a:pt x="8430" y="5793"/>
                  <a:pt x="8430" y="5686"/>
                </a:cubicBezTo>
                <a:cubicBezTo>
                  <a:pt x="8430" y="5579"/>
                  <a:pt x="8359" y="5507"/>
                  <a:pt x="8252" y="5507"/>
                </a:cubicBezTo>
                <a:lnTo>
                  <a:pt x="6704" y="5507"/>
                </a:lnTo>
                <a:cubicBezTo>
                  <a:pt x="6383" y="5507"/>
                  <a:pt x="6085" y="5626"/>
                  <a:pt x="5847" y="5853"/>
                </a:cubicBezTo>
                <a:lnTo>
                  <a:pt x="5811" y="5876"/>
                </a:lnTo>
                <a:lnTo>
                  <a:pt x="5811" y="5210"/>
                </a:lnTo>
                <a:lnTo>
                  <a:pt x="5823" y="5210"/>
                </a:lnTo>
                <a:cubicBezTo>
                  <a:pt x="6549" y="5186"/>
                  <a:pt x="7133" y="4591"/>
                  <a:pt x="7133" y="3841"/>
                </a:cubicBezTo>
                <a:cubicBezTo>
                  <a:pt x="7133" y="3757"/>
                  <a:pt x="7061" y="3662"/>
                  <a:pt x="6954" y="3662"/>
                </a:cubicBezTo>
                <a:cubicBezTo>
                  <a:pt x="6859" y="3662"/>
                  <a:pt x="6775" y="3733"/>
                  <a:pt x="6775" y="3841"/>
                </a:cubicBezTo>
                <a:cubicBezTo>
                  <a:pt x="6775" y="4376"/>
                  <a:pt x="6359" y="4829"/>
                  <a:pt x="5823" y="4853"/>
                </a:cubicBezTo>
                <a:lnTo>
                  <a:pt x="5787" y="4853"/>
                </a:lnTo>
                <a:lnTo>
                  <a:pt x="5787" y="1543"/>
                </a:lnTo>
                <a:cubicBezTo>
                  <a:pt x="5787" y="1114"/>
                  <a:pt x="6013" y="709"/>
                  <a:pt x="6406" y="507"/>
                </a:cubicBezTo>
                <a:cubicBezTo>
                  <a:pt x="6582" y="408"/>
                  <a:pt x="6773" y="360"/>
                  <a:pt x="6963" y="360"/>
                </a:cubicBezTo>
                <a:cubicBezTo>
                  <a:pt x="7186" y="360"/>
                  <a:pt x="7410" y="426"/>
                  <a:pt x="7609" y="554"/>
                </a:cubicBezTo>
                <a:lnTo>
                  <a:pt x="7633" y="566"/>
                </a:lnTo>
                <a:lnTo>
                  <a:pt x="7728" y="602"/>
                </a:lnTo>
                <a:cubicBezTo>
                  <a:pt x="7430" y="733"/>
                  <a:pt x="7180" y="971"/>
                  <a:pt x="7002" y="1257"/>
                </a:cubicBezTo>
                <a:cubicBezTo>
                  <a:pt x="6954" y="1328"/>
                  <a:pt x="6966" y="1447"/>
                  <a:pt x="7061" y="1495"/>
                </a:cubicBezTo>
                <a:cubicBezTo>
                  <a:pt x="7086" y="1507"/>
                  <a:pt x="7116" y="1514"/>
                  <a:pt x="7147" y="1514"/>
                </a:cubicBezTo>
                <a:cubicBezTo>
                  <a:pt x="7206" y="1514"/>
                  <a:pt x="7268" y="1490"/>
                  <a:pt x="7299" y="1435"/>
                </a:cubicBezTo>
                <a:cubicBezTo>
                  <a:pt x="7526" y="1054"/>
                  <a:pt x="7918" y="816"/>
                  <a:pt x="8371" y="793"/>
                </a:cubicBezTo>
                <a:cubicBezTo>
                  <a:pt x="8405" y="790"/>
                  <a:pt x="8438" y="789"/>
                  <a:pt x="8471" y="789"/>
                </a:cubicBezTo>
                <a:cubicBezTo>
                  <a:pt x="8895" y="789"/>
                  <a:pt x="9271" y="998"/>
                  <a:pt x="9514" y="1340"/>
                </a:cubicBezTo>
                <a:cubicBezTo>
                  <a:pt x="9788" y="1709"/>
                  <a:pt x="9847" y="2186"/>
                  <a:pt x="9669" y="2602"/>
                </a:cubicBezTo>
                <a:cubicBezTo>
                  <a:pt x="9454" y="3114"/>
                  <a:pt x="8978" y="3436"/>
                  <a:pt x="8430" y="3436"/>
                </a:cubicBezTo>
                <a:cubicBezTo>
                  <a:pt x="8335" y="3436"/>
                  <a:pt x="8252" y="3519"/>
                  <a:pt x="8252" y="3614"/>
                </a:cubicBezTo>
                <a:cubicBezTo>
                  <a:pt x="8252" y="3721"/>
                  <a:pt x="8323" y="3793"/>
                  <a:pt x="8430" y="3793"/>
                </a:cubicBezTo>
                <a:cubicBezTo>
                  <a:pt x="9014" y="3793"/>
                  <a:pt x="9573" y="3483"/>
                  <a:pt x="9871" y="2983"/>
                </a:cubicBezTo>
                <a:lnTo>
                  <a:pt x="9883" y="2959"/>
                </a:lnTo>
                <a:lnTo>
                  <a:pt x="9907" y="2983"/>
                </a:lnTo>
                <a:cubicBezTo>
                  <a:pt x="10562" y="3257"/>
                  <a:pt x="10990" y="3841"/>
                  <a:pt x="11074" y="4555"/>
                </a:cubicBezTo>
                <a:cubicBezTo>
                  <a:pt x="11169" y="5269"/>
                  <a:pt x="10871" y="5936"/>
                  <a:pt x="10300" y="6353"/>
                </a:cubicBezTo>
                <a:lnTo>
                  <a:pt x="10288" y="6377"/>
                </a:lnTo>
                <a:lnTo>
                  <a:pt x="10276" y="6353"/>
                </a:lnTo>
                <a:cubicBezTo>
                  <a:pt x="9966" y="5984"/>
                  <a:pt x="9502" y="5781"/>
                  <a:pt x="9014" y="5781"/>
                </a:cubicBezTo>
                <a:cubicBezTo>
                  <a:pt x="8919" y="5781"/>
                  <a:pt x="8835" y="5853"/>
                  <a:pt x="8835" y="5960"/>
                </a:cubicBezTo>
                <a:cubicBezTo>
                  <a:pt x="8835" y="6055"/>
                  <a:pt x="8907" y="6138"/>
                  <a:pt x="9014" y="6138"/>
                </a:cubicBezTo>
                <a:cubicBezTo>
                  <a:pt x="9633" y="6138"/>
                  <a:pt x="10181" y="6579"/>
                  <a:pt x="10300" y="7186"/>
                </a:cubicBezTo>
                <a:cubicBezTo>
                  <a:pt x="10407" y="7698"/>
                  <a:pt x="10228" y="8186"/>
                  <a:pt x="9812" y="8496"/>
                </a:cubicBezTo>
                <a:cubicBezTo>
                  <a:pt x="9570" y="8688"/>
                  <a:pt x="9281" y="8786"/>
                  <a:pt x="8992" y="8786"/>
                </a:cubicBezTo>
                <a:cubicBezTo>
                  <a:pt x="8796" y="8786"/>
                  <a:pt x="8601" y="8742"/>
                  <a:pt x="8419" y="8651"/>
                </a:cubicBezTo>
                <a:cubicBezTo>
                  <a:pt x="8390" y="8643"/>
                  <a:pt x="8361" y="8632"/>
                  <a:pt x="8332" y="8632"/>
                </a:cubicBezTo>
                <a:cubicBezTo>
                  <a:pt x="8313" y="8632"/>
                  <a:pt x="8294" y="8637"/>
                  <a:pt x="8276" y="8651"/>
                </a:cubicBezTo>
                <a:cubicBezTo>
                  <a:pt x="8240" y="8663"/>
                  <a:pt x="8204" y="8698"/>
                  <a:pt x="8180" y="8758"/>
                </a:cubicBezTo>
                <a:cubicBezTo>
                  <a:pt x="8097" y="8948"/>
                  <a:pt x="7966" y="9127"/>
                  <a:pt x="7799" y="9258"/>
                </a:cubicBezTo>
                <a:cubicBezTo>
                  <a:pt x="7776" y="9294"/>
                  <a:pt x="7740" y="9329"/>
                  <a:pt x="7740" y="9377"/>
                </a:cubicBezTo>
                <a:cubicBezTo>
                  <a:pt x="7740" y="9425"/>
                  <a:pt x="7740" y="9472"/>
                  <a:pt x="7776" y="9508"/>
                </a:cubicBezTo>
                <a:cubicBezTo>
                  <a:pt x="7810" y="9556"/>
                  <a:pt x="7861" y="9581"/>
                  <a:pt x="7912" y="9581"/>
                </a:cubicBezTo>
                <a:cubicBezTo>
                  <a:pt x="7948" y="9581"/>
                  <a:pt x="7984" y="9568"/>
                  <a:pt x="8014" y="9544"/>
                </a:cubicBezTo>
                <a:cubicBezTo>
                  <a:pt x="8180" y="9413"/>
                  <a:pt x="8311" y="9258"/>
                  <a:pt x="8419" y="9079"/>
                </a:cubicBezTo>
                <a:lnTo>
                  <a:pt x="8430" y="9067"/>
                </a:lnTo>
                <a:lnTo>
                  <a:pt x="8442" y="9067"/>
                </a:lnTo>
                <a:cubicBezTo>
                  <a:pt x="8618" y="9127"/>
                  <a:pt x="8801" y="9156"/>
                  <a:pt x="8983" y="9156"/>
                </a:cubicBezTo>
                <a:cubicBezTo>
                  <a:pt x="9343" y="9156"/>
                  <a:pt x="9702" y="9043"/>
                  <a:pt x="10002" y="8829"/>
                </a:cubicBezTo>
                <a:cubicBezTo>
                  <a:pt x="10466" y="8484"/>
                  <a:pt x="10705" y="7960"/>
                  <a:pt x="10681" y="7400"/>
                </a:cubicBezTo>
                <a:cubicBezTo>
                  <a:pt x="10657" y="7162"/>
                  <a:pt x="10597" y="6924"/>
                  <a:pt x="10478" y="6710"/>
                </a:cubicBezTo>
                <a:lnTo>
                  <a:pt x="10466" y="6698"/>
                </a:lnTo>
                <a:lnTo>
                  <a:pt x="10478" y="6686"/>
                </a:lnTo>
                <a:cubicBezTo>
                  <a:pt x="11097" y="6198"/>
                  <a:pt x="11431" y="5507"/>
                  <a:pt x="11431" y="4769"/>
                </a:cubicBezTo>
                <a:cubicBezTo>
                  <a:pt x="11431" y="3841"/>
                  <a:pt x="10883" y="3007"/>
                  <a:pt x="10038" y="2638"/>
                </a:cubicBezTo>
                <a:lnTo>
                  <a:pt x="10026" y="2626"/>
                </a:lnTo>
                <a:lnTo>
                  <a:pt x="10026" y="2602"/>
                </a:lnTo>
                <a:cubicBezTo>
                  <a:pt x="10204" y="2055"/>
                  <a:pt x="10062" y="1459"/>
                  <a:pt x="9693" y="1019"/>
                </a:cubicBezTo>
                <a:cubicBezTo>
                  <a:pt x="9378" y="633"/>
                  <a:pt x="8907" y="429"/>
                  <a:pt x="8421" y="429"/>
                </a:cubicBezTo>
                <a:cubicBezTo>
                  <a:pt x="8337" y="429"/>
                  <a:pt x="8253" y="435"/>
                  <a:pt x="8169" y="447"/>
                </a:cubicBezTo>
                <a:lnTo>
                  <a:pt x="8157" y="447"/>
                </a:lnTo>
                <a:lnTo>
                  <a:pt x="8145" y="435"/>
                </a:lnTo>
                <a:cubicBezTo>
                  <a:pt x="7855" y="156"/>
                  <a:pt x="7473" y="2"/>
                  <a:pt x="7076" y="2"/>
                </a:cubicBezTo>
                <a:cubicBezTo>
                  <a:pt x="7000" y="2"/>
                  <a:pt x="6923" y="7"/>
                  <a:pt x="6847" y="19"/>
                </a:cubicBezTo>
                <a:cubicBezTo>
                  <a:pt x="6371" y="90"/>
                  <a:pt x="5966" y="376"/>
                  <a:pt x="5728" y="793"/>
                </a:cubicBezTo>
                <a:lnTo>
                  <a:pt x="5716" y="816"/>
                </a:lnTo>
                <a:lnTo>
                  <a:pt x="5704" y="793"/>
                </a:lnTo>
                <a:cubicBezTo>
                  <a:pt x="5466" y="376"/>
                  <a:pt x="5061" y="90"/>
                  <a:pt x="4585" y="19"/>
                </a:cubicBezTo>
                <a:cubicBezTo>
                  <a:pt x="4505" y="7"/>
                  <a:pt x="4426" y="1"/>
                  <a:pt x="4347" y="1"/>
                </a:cubicBezTo>
                <a:close/>
              </a:path>
            </a:pathLst>
          </a:custGeom>
          <a:solidFill>
            <a:srgbClr val="3B24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9097;p65">
            <a:extLst>
              <a:ext uri="{FF2B5EF4-FFF2-40B4-BE49-F238E27FC236}">
                <a16:creationId xmlns:a16="http://schemas.microsoft.com/office/drawing/2014/main" id="{1F041DA1-74B1-E2F5-67DC-8E49E3B35941}"/>
              </a:ext>
            </a:extLst>
          </p:cNvPr>
          <p:cNvGrpSpPr/>
          <p:nvPr/>
        </p:nvGrpSpPr>
        <p:grpSpPr>
          <a:xfrm rot="20784532">
            <a:off x="6280427" y="3736245"/>
            <a:ext cx="370930" cy="370549"/>
            <a:chOff x="2497275" y="2744159"/>
            <a:chExt cx="370930" cy="370549"/>
          </a:xfrm>
          <a:solidFill>
            <a:srgbClr val="3B2426"/>
          </a:solidFill>
        </p:grpSpPr>
        <p:sp>
          <p:nvSpPr>
            <p:cNvPr id="46" name="Google Shape;9098;p65">
              <a:extLst>
                <a:ext uri="{FF2B5EF4-FFF2-40B4-BE49-F238E27FC236}">
                  <a16:creationId xmlns:a16="http://schemas.microsoft.com/office/drawing/2014/main" id="{E41E1D1C-9F54-52F7-F5A1-962A3C656574}"/>
                </a:ext>
              </a:extLst>
            </p:cNvPr>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099;p65">
              <a:extLst>
                <a:ext uri="{FF2B5EF4-FFF2-40B4-BE49-F238E27FC236}">
                  <a16:creationId xmlns:a16="http://schemas.microsoft.com/office/drawing/2014/main" id="{2CD631A8-C3DE-ADC0-1813-53A5DD7E55AA}"/>
                </a:ext>
              </a:extLst>
            </p:cNvPr>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100;p65">
              <a:extLst>
                <a:ext uri="{FF2B5EF4-FFF2-40B4-BE49-F238E27FC236}">
                  <a16:creationId xmlns:a16="http://schemas.microsoft.com/office/drawing/2014/main" id="{EF6E2409-EB56-DE49-3FB7-CD08BE9BFD81}"/>
                </a:ext>
              </a:extLst>
            </p:cNvPr>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101;p65">
              <a:extLst>
                <a:ext uri="{FF2B5EF4-FFF2-40B4-BE49-F238E27FC236}">
                  <a16:creationId xmlns:a16="http://schemas.microsoft.com/office/drawing/2014/main" id="{0F25C70E-1867-9B5A-A29C-44A658EBB66B}"/>
                </a:ext>
              </a:extLst>
            </p:cNvPr>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102;p65">
              <a:extLst>
                <a:ext uri="{FF2B5EF4-FFF2-40B4-BE49-F238E27FC236}">
                  <a16:creationId xmlns:a16="http://schemas.microsoft.com/office/drawing/2014/main" id="{ECFBD156-9AC6-CA8F-0BD1-C0E292E37FAB}"/>
                </a:ext>
              </a:extLst>
            </p:cNvPr>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103;p65">
              <a:extLst>
                <a:ext uri="{FF2B5EF4-FFF2-40B4-BE49-F238E27FC236}">
                  <a16:creationId xmlns:a16="http://schemas.microsoft.com/office/drawing/2014/main" id="{CB9D77EB-F58D-7BB3-D2B9-1AD64C288417}"/>
                </a:ext>
              </a:extLst>
            </p:cNvPr>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9323;p65">
            <a:extLst>
              <a:ext uri="{FF2B5EF4-FFF2-40B4-BE49-F238E27FC236}">
                <a16:creationId xmlns:a16="http://schemas.microsoft.com/office/drawing/2014/main" id="{559D93AD-724B-C524-2A68-A71C92A748B4}"/>
              </a:ext>
            </a:extLst>
          </p:cNvPr>
          <p:cNvGrpSpPr/>
          <p:nvPr/>
        </p:nvGrpSpPr>
        <p:grpSpPr>
          <a:xfrm>
            <a:off x="7702643" y="2398294"/>
            <a:ext cx="498384" cy="458400"/>
            <a:chOff x="1421638" y="4125629"/>
            <a:chExt cx="374709" cy="374010"/>
          </a:xfrm>
          <a:solidFill>
            <a:srgbClr val="3B2426"/>
          </a:solidFill>
        </p:grpSpPr>
        <p:sp>
          <p:nvSpPr>
            <p:cNvPr id="53" name="Google Shape;9324;p65">
              <a:extLst>
                <a:ext uri="{FF2B5EF4-FFF2-40B4-BE49-F238E27FC236}">
                  <a16:creationId xmlns:a16="http://schemas.microsoft.com/office/drawing/2014/main" id="{AE1C7B39-C1CE-0592-80A0-23BA83EAADC7}"/>
                </a:ext>
              </a:extLst>
            </p:cNvPr>
            <p:cNvSpPr/>
            <p:nvPr/>
          </p:nvSpPr>
          <p:spPr>
            <a:xfrm>
              <a:off x="1421638" y="4265954"/>
              <a:ext cx="374709" cy="233685"/>
            </a:xfrm>
            <a:custGeom>
              <a:avLst/>
              <a:gdLst/>
              <a:ahLst/>
              <a:cxnLst/>
              <a:rect l="l" t="t" r="r" b="b"/>
              <a:pathLst>
                <a:path w="11800" h="7359" extrusionOk="0">
                  <a:moveTo>
                    <a:pt x="3180" y="3298"/>
                  </a:moveTo>
                  <a:lnTo>
                    <a:pt x="3180" y="7001"/>
                  </a:lnTo>
                  <a:lnTo>
                    <a:pt x="1691" y="7001"/>
                  </a:lnTo>
                  <a:lnTo>
                    <a:pt x="1691" y="3298"/>
                  </a:lnTo>
                  <a:close/>
                  <a:moveTo>
                    <a:pt x="6680" y="2370"/>
                  </a:moveTo>
                  <a:lnTo>
                    <a:pt x="6680" y="7001"/>
                  </a:lnTo>
                  <a:lnTo>
                    <a:pt x="5192" y="7001"/>
                  </a:lnTo>
                  <a:lnTo>
                    <a:pt x="5192" y="2370"/>
                  </a:lnTo>
                  <a:close/>
                  <a:moveTo>
                    <a:pt x="10180" y="345"/>
                  </a:moveTo>
                  <a:lnTo>
                    <a:pt x="10180" y="7001"/>
                  </a:lnTo>
                  <a:lnTo>
                    <a:pt x="8692" y="7001"/>
                  </a:lnTo>
                  <a:lnTo>
                    <a:pt x="8692" y="345"/>
                  </a:lnTo>
                  <a:close/>
                  <a:moveTo>
                    <a:pt x="8502" y="0"/>
                  </a:moveTo>
                  <a:cubicBezTo>
                    <a:pt x="8406" y="0"/>
                    <a:pt x="8323" y="84"/>
                    <a:pt x="8323" y="179"/>
                  </a:cubicBezTo>
                  <a:lnTo>
                    <a:pt x="8323" y="7001"/>
                  </a:lnTo>
                  <a:lnTo>
                    <a:pt x="7013" y="7001"/>
                  </a:lnTo>
                  <a:lnTo>
                    <a:pt x="7013" y="2203"/>
                  </a:lnTo>
                  <a:cubicBezTo>
                    <a:pt x="7013" y="2120"/>
                    <a:pt x="6930" y="2024"/>
                    <a:pt x="6835" y="2024"/>
                  </a:cubicBezTo>
                  <a:lnTo>
                    <a:pt x="4989" y="2024"/>
                  </a:lnTo>
                  <a:cubicBezTo>
                    <a:pt x="4894" y="2024"/>
                    <a:pt x="4811" y="2108"/>
                    <a:pt x="4811" y="2203"/>
                  </a:cubicBezTo>
                  <a:lnTo>
                    <a:pt x="4811" y="7001"/>
                  </a:lnTo>
                  <a:lnTo>
                    <a:pt x="3501" y="7001"/>
                  </a:lnTo>
                  <a:lnTo>
                    <a:pt x="3501" y="3132"/>
                  </a:lnTo>
                  <a:cubicBezTo>
                    <a:pt x="3501" y="3036"/>
                    <a:pt x="3418" y="2953"/>
                    <a:pt x="3322" y="2953"/>
                  </a:cubicBezTo>
                  <a:lnTo>
                    <a:pt x="1477" y="2953"/>
                  </a:lnTo>
                  <a:cubicBezTo>
                    <a:pt x="1382" y="2953"/>
                    <a:pt x="1298" y="3024"/>
                    <a:pt x="1298" y="3132"/>
                  </a:cubicBezTo>
                  <a:lnTo>
                    <a:pt x="1298" y="7001"/>
                  </a:lnTo>
                  <a:lnTo>
                    <a:pt x="179" y="7001"/>
                  </a:lnTo>
                  <a:cubicBezTo>
                    <a:pt x="84" y="7001"/>
                    <a:pt x="1" y="7073"/>
                    <a:pt x="1" y="7180"/>
                  </a:cubicBezTo>
                  <a:cubicBezTo>
                    <a:pt x="1" y="7287"/>
                    <a:pt x="72" y="7358"/>
                    <a:pt x="179" y="7358"/>
                  </a:cubicBezTo>
                  <a:lnTo>
                    <a:pt x="11597" y="7358"/>
                  </a:lnTo>
                  <a:cubicBezTo>
                    <a:pt x="11681" y="7358"/>
                    <a:pt x="11776" y="7287"/>
                    <a:pt x="11776" y="7180"/>
                  </a:cubicBezTo>
                  <a:cubicBezTo>
                    <a:pt x="11800" y="7073"/>
                    <a:pt x="11728" y="7001"/>
                    <a:pt x="11633" y="7001"/>
                  </a:cubicBezTo>
                  <a:lnTo>
                    <a:pt x="10526" y="7001"/>
                  </a:lnTo>
                  <a:lnTo>
                    <a:pt x="10526" y="179"/>
                  </a:lnTo>
                  <a:cubicBezTo>
                    <a:pt x="10526" y="95"/>
                    <a:pt x="10442" y="0"/>
                    <a:pt x="10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325;p65">
              <a:extLst>
                <a:ext uri="{FF2B5EF4-FFF2-40B4-BE49-F238E27FC236}">
                  <a16:creationId xmlns:a16="http://schemas.microsoft.com/office/drawing/2014/main" id="{9954A0DE-34E2-6F83-4081-FB80AD299C96}"/>
                </a:ext>
              </a:extLst>
            </p:cNvPr>
            <p:cNvSpPr/>
            <p:nvPr/>
          </p:nvSpPr>
          <p:spPr>
            <a:xfrm>
              <a:off x="1428052" y="4125629"/>
              <a:ext cx="356958" cy="215585"/>
            </a:xfrm>
            <a:custGeom>
              <a:avLst/>
              <a:gdLst/>
              <a:ahLst/>
              <a:cxnLst/>
              <a:rect l="l" t="t" r="r" b="b"/>
              <a:pathLst>
                <a:path w="11241" h="6789" extrusionOk="0">
                  <a:moveTo>
                    <a:pt x="10668" y="0"/>
                  </a:moveTo>
                  <a:cubicBezTo>
                    <a:pt x="10653" y="0"/>
                    <a:pt x="10637" y="1"/>
                    <a:pt x="10621" y="2"/>
                  </a:cubicBezTo>
                  <a:lnTo>
                    <a:pt x="9145" y="181"/>
                  </a:lnTo>
                  <a:cubicBezTo>
                    <a:pt x="8847" y="216"/>
                    <a:pt x="8633" y="490"/>
                    <a:pt x="8669" y="788"/>
                  </a:cubicBezTo>
                  <a:cubicBezTo>
                    <a:pt x="8691" y="1064"/>
                    <a:pt x="8938" y="1268"/>
                    <a:pt x="9211" y="1268"/>
                  </a:cubicBezTo>
                  <a:cubicBezTo>
                    <a:pt x="9232" y="1268"/>
                    <a:pt x="9254" y="1267"/>
                    <a:pt x="9276" y="1264"/>
                  </a:cubicBezTo>
                  <a:lnTo>
                    <a:pt x="9395" y="1252"/>
                  </a:lnTo>
                  <a:lnTo>
                    <a:pt x="9395" y="1252"/>
                  </a:lnTo>
                  <a:cubicBezTo>
                    <a:pt x="7597" y="3348"/>
                    <a:pt x="5442" y="4443"/>
                    <a:pt x="3918" y="4979"/>
                  </a:cubicBezTo>
                  <a:cubicBezTo>
                    <a:pt x="2025" y="5657"/>
                    <a:pt x="561" y="5717"/>
                    <a:pt x="537" y="5717"/>
                  </a:cubicBezTo>
                  <a:cubicBezTo>
                    <a:pt x="239" y="5729"/>
                    <a:pt x="1" y="5967"/>
                    <a:pt x="25" y="6265"/>
                  </a:cubicBezTo>
                  <a:cubicBezTo>
                    <a:pt x="37" y="6562"/>
                    <a:pt x="275" y="6789"/>
                    <a:pt x="561" y="6789"/>
                  </a:cubicBezTo>
                  <a:lnTo>
                    <a:pt x="572" y="6789"/>
                  </a:lnTo>
                  <a:cubicBezTo>
                    <a:pt x="632" y="6789"/>
                    <a:pt x="2192" y="6729"/>
                    <a:pt x="4263" y="6003"/>
                  </a:cubicBezTo>
                  <a:cubicBezTo>
                    <a:pt x="5418" y="5586"/>
                    <a:pt x="6514" y="5050"/>
                    <a:pt x="7490" y="4383"/>
                  </a:cubicBezTo>
                  <a:cubicBezTo>
                    <a:pt x="7561" y="4324"/>
                    <a:pt x="7597" y="4217"/>
                    <a:pt x="7538" y="4145"/>
                  </a:cubicBezTo>
                  <a:cubicBezTo>
                    <a:pt x="7501" y="4093"/>
                    <a:pt x="7445" y="4065"/>
                    <a:pt x="7391" y="4065"/>
                  </a:cubicBezTo>
                  <a:cubicBezTo>
                    <a:pt x="7358" y="4065"/>
                    <a:pt x="7326" y="4075"/>
                    <a:pt x="7299" y="4098"/>
                  </a:cubicBezTo>
                  <a:cubicBezTo>
                    <a:pt x="6335" y="4753"/>
                    <a:pt x="5275" y="5288"/>
                    <a:pt x="4144" y="5693"/>
                  </a:cubicBezTo>
                  <a:cubicBezTo>
                    <a:pt x="2132" y="6408"/>
                    <a:pt x="632" y="6467"/>
                    <a:pt x="561" y="6467"/>
                  </a:cubicBezTo>
                  <a:cubicBezTo>
                    <a:pt x="453" y="6467"/>
                    <a:pt x="358" y="6372"/>
                    <a:pt x="358" y="6265"/>
                  </a:cubicBezTo>
                  <a:cubicBezTo>
                    <a:pt x="358" y="6169"/>
                    <a:pt x="441" y="6074"/>
                    <a:pt x="561" y="6062"/>
                  </a:cubicBezTo>
                  <a:cubicBezTo>
                    <a:pt x="572" y="6062"/>
                    <a:pt x="2085" y="6003"/>
                    <a:pt x="4037" y="5300"/>
                  </a:cubicBezTo>
                  <a:cubicBezTo>
                    <a:pt x="5680" y="4717"/>
                    <a:pt x="8026" y="3514"/>
                    <a:pt x="9943" y="1133"/>
                  </a:cubicBezTo>
                  <a:cubicBezTo>
                    <a:pt x="10035" y="1018"/>
                    <a:pt x="9949" y="847"/>
                    <a:pt x="9813" y="847"/>
                  </a:cubicBezTo>
                  <a:cubicBezTo>
                    <a:pt x="9809" y="847"/>
                    <a:pt x="9804" y="847"/>
                    <a:pt x="9800" y="847"/>
                  </a:cubicBezTo>
                  <a:lnTo>
                    <a:pt x="9252" y="931"/>
                  </a:lnTo>
                  <a:cubicBezTo>
                    <a:pt x="9244" y="932"/>
                    <a:pt x="9236" y="932"/>
                    <a:pt x="9228" y="932"/>
                  </a:cubicBezTo>
                  <a:cubicBezTo>
                    <a:pt x="9139" y="932"/>
                    <a:pt x="9049" y="874"/>
                    <a:pt x="9038" y="776"/>
                  </a:cubicBezTo>
                  <a:cubicBezTo>
                    <a:pt x="9014" y="657"/>
                    <a:pt x="9085" y="550"/>
                    <a:pt x="9204" y="538"/>
                  </a:cubicBezTo>
                  <a:lnTo>
                    <a:pt x="10681" y="359"/>
                  </a:lnTo>
                  <a:cubicBezTo>
                    <a:pt x="10688" y="358"/>
                    <a:pt x="10696" y="358"/>
                    <a:pt x="10703" y="358"/>
                  </a:cubicBezTo>
                  <a:cubicBezTo>
                    <a:pt x="10812" y="358"/>
                    <a:pt x="10895" y="438"/>
                    <a:pt x="10895" y="550"/>
                  </a:cubicBezTo>
                  <a:lnTo>
                    <a:pt x="10895" y="2026"/>
                  </a:lnTo>
                  <a:cubicBezTo>
                    <a:pt x="10895" y="2133"/>
                    <a:pt x="10812" y="2217"/>
                    <a:pt x="10705" y="2217"/>
                  </a:cubicBezTo>
                  <a:cubicBezTo>
                    <a:pt x="10598" y="2217"/>
                    <a:pt x="10514" y="2133"/>
                    <a:pt x="10514" y="2026"/>
                  </a:cubicBezTo>
                  <a:lnTo>
                    <a:pt x="10514" y="1586"/>
                  </a:lnTo>
                  <a:cubicBezTo>
                    <a:pt x="10514" y="1502"/>
                    <a:pt x="10467" y="1443"/>
                    <a:pt x="10407" y="1419"/>
                  </a:cubicBezTo>
                  <a:cubicBezTo>
                    <a:pt x="10387" y="1409"/>
                    <a:pt x="10368" y="1405"/>
                    <a:pt x="10349" y="1405"/>
                  </a:cubicBezTo>
                  <a:cubicBezTo>
                    <a:pt x="10298" y="1405"/>
                    <a:pt x="10251" y="1435"/>
                    <a:pt x="10217" y="1478"/>
                  </a:cubicBezTo>
                  <a:cubicBezTo>
                    <a:pt x="9574" y="2264"/>
                    <a:pt x="8835" y="2979"/>
                    <a:pt x="8026" y="3610"/>
                  </a:cubicBezTo>
                  <a:cubicBezTo>
                    <a:pt x="7954" y="3669"/>
                    <a:pt x="7942" y="3764"/>
                    <a:pt x="8002" y="3848"/>
                  </a:cubicBezTo>
                  <a:cubicBezTo>
                    <a:pt x="8036" y="3888"/>
                    <a:pt x="8081" y="3910"/>
                    <a:pt x="8129" y="3910"/>
                  </a:cubicBezTo>
                  <a:cubicBezTo>
                    <a:pt x="8166" y="3910"/>
                    <a:pt x="8204" y="3897"/>
                    <a:pt x="8240" y="3872"/>
                  </a:cubicBezTo>
                  <a:cubicBezTo>
                    <a:pt x="8931" y="3336"/>
                    <a:pt x="9585" y="2729"/>
                    <a:pt x="10169" y="2062"/>
                  </a:cubicBezTo>
                  <a:cubicBezTo>
                    <a:pt x="10181" y="2336"/>
                    <a:pt x="10419" y="2574"/>
                    <a:pt x="10705" y="2574"/>
                  </a:cubicBezTo>
                  <a:cubicBezTo>
                    <a:pt x="11002" y="2574"/>
                    <a:pt x="11240" y="2336"/>
                    <a:pt x="11240" y="2038"/>
                  </a:cubicBezTo>
                  <a:lnTo>
                    <a:pt x="11240" y="573"/>
                  </a:lnTo>
                  <a:cubicBezTo>
                    <a:pt x="11240" y="395"/>
                    <a:pt x="11169" y="240"/>
                    <a:pt x="11050" y="133"/>
                  </a:cubicBezTo>
                  <a:cubicBezTo>
                    <a:pt x="10943" y="47"/>
                    <a:pt x="10807" y="0"/>
                    <a:pt x="106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11241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662;p35">
            <a:extLst>
              <a:ext uri="{FF2B5EF4-FFF2-40B4-BE49-F238E27FC236}">
                <a16:creationId xmlns:a16="http://schemas.microsoft.com/office/drawing/2014/main" id="{9FDBF363-AF05-1379-CBBB-8238FDA78080}"/>
              </a:ext>
            </a:extLst>
          </p:cNvPr>
          <p:cNvSpPr txBox="1">
            <a:spLocks/>
          </p:cNvSpPr>
          <p:nvPr/>
        </p:nvSpPr>
        <p:spPr>
          <a:xfrm>
            <a:off x="773068" y="789777"/>
            <a:ext cx="2194500" cy="548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Rubik Black"/>
                <a:ea typeface="Rubik Black"/>
                <a:cs typeface="Rubik Black"/>
                <a:sym typeface="Rubik Black"/>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3200" dirty="0">
                <a:solidFill>
                  <a:srgbClr val="3B2426"/>
                </a:solidFill>
                <a:latin typeface="DFVN Bagel Fat One" pitchFamily="50" charset="0"/>
                <a:ea typeface="DFVN Bagel Fat One" pitchFamily="50" charset="0"/>
              </a:rPr>
              <a:t>So </a:t>
            </a:r>
            <a:r>
              <a:rPr lang="en-US" sz="3200" dirty="0" err="1">
                <a:solidFill>
                  <a:srgbClr val="3B2426"/>
                </a:solidFill>
                <a:latin typeface="DFVN Bagel Fat One" pitchFamily="50" charset="0"/>
                <a:ea typeface="DFVN Bagel Fat One" pitchFamily="50" charset="0"/>
              </a:rPr>
              <a:t>sánh</a:t>
            </a:r>
            <a:endParaRPr lang="en-US" sz="3200" dirty="0">
              <a:solidFill>
                <a:srgbClr val="3B2426"/>
              </a:solidFill>
              <a:latin typeface="DFVN Bagel Fat One" pitchFamily="50" charset="0"/>
              <a:ea typeface="DFVN Bagel Fat One" pitchFamily="50" charset="0"/>
            </a:endParaRPr>
          </a:p>
        </p:txBody>
      </p:sp>
      <p:grpSp>
        <p:nvGrpSpPr>
          <p:cNvPr id="6" name="Google Shape;667;p35">
            <a:extLst>
              <a:ext uri="{FF2B5EF4-FFF2-40B4-BE49-F238E27FC236}">
                <a16:creationId xmlns:a16="http://schemas.microsoft.com/office/drawing/2014/main" id="{649CDAF1-1D9E-321E-71E8-29CF3FC45374}"/>
              </a:ext>
            </a:extLst>
          </p:cNvPr>
          <p:cNvGrpSpPr/>
          <p:nvPr/>
        </p:nvGrpSpPr>
        <p:grpSpPr>
          <a:xfrm>
            <a:off x="462876" y="753041"/>
            <a:ext cx="502899" cy="502899"/>
            <a:chOff x="858700" y="1967475"/>
            <a:chExt cx="605100" cy="605100"/>
          </a:xfrm>
        </p:grpSpPr>
        <p:sp>
          <p:nvSpPr>
            <p:cNvPr id="7" name="Google Shape;668;p35">
              <a:extLst>
                <a:ext uri="{FF2B5EF4-FFF2-40B4-BE49-F238E27FC236}">
                  <a16:creationId xmlns:a16="http://schemas.microsoft.com/office/drawing/2014/main" id="{845531CB-FC05-BCEB-11E3-9ED5C354083E}"/>
                </a:ext>
              </a:extLst>
            </p:cNvPr>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69;p35">
              <a:extLst>
                <a:ext uri="{FF2B5EF4-FFF2-40B4-BE49-F238E27FC236}">
                  <a16:creationId xmlns:a16="http://schemas.microsoft.com/office/drawing/2014/main" id="{89AD048C-4415-8C9C-D542-52C342FE0C90}"/>
                </a:ext>
              </a:extLst>
            </p:cNvPr>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675;p35">
            <a:extLst>
              <a:ext uri="{FF2B5EF4-FFF2-40B4-BE49-F238E27FC236}">
                <a16:creationId xmlns:a16="http://schemas.microsoft.com/office/drawing/2014/main" id="{7AF0C43D-F246-9796-DEDD-182499E205A3}"/>
              </a:ext>
            </a:extLst>
          </p:cNvPr>
          <p:cNvSpPr/>
          <p:nvPr/>
        </p:nvSpPr>
        <p:spPr>
          <a:xfrm>
            <a:off x="2738964" y="1001394"/>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673;p35">
            <a:extLst>
              <a:ext uri="{FF2B5EF4-FFF2-40B4-BE49-F238E27FC236}">
                <a16:creationId xmlns:a16="http://schemas.microsoft.com/office/drawing/2014/main" id="{06782618-E162-540A-675C-58E319990B65}"/>
              </a:ext>
            </a:extLst>
          </p:cNvPr>
          <p:cNvSpPr/>
          <p:nvPr/>
        </p:nvSpPr>
        <p:spPr>
          <a:xfrm>
            <a:off x="2530486" y="813178"/>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74;p35">
            <a:extLst>
              <a:ext uri="{FF2B5EF4-FFF2-40B4-BE49-F238E27FC236}">
                <a16:creationId xmlns:a16="http://schemas.microsoft.com/office/drawing/2014/main" id="{17D58CF7-4418-03F3-4564-1C280BBCFF50}"/>
              </a:ext>
            </a:extLst>
          </p:cNvPr>
          <p:cNvSpPr/>
          <p:nvPr/>
        </p:nvSpPr>
        <p:spPr>
          <a:xfrm>
            <a:off x="2411960" y="721008"/>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Nhóm 17">
            <a:extLst>
              <a:ext uri="{FF2B5EF4-FFF2-40B4-BE49-F238E27FC236}">
                <a16:creationId xmlns:a16="http://schemas.microsoft.com/office/drawing/2014/main" id="{CF76CC64-3F21-5F19-5971-2B4F99B621FD}"/>
              </a:ext>
            </a:extLst>
          </p:cNvPr>
          <p:cNvGrpSpPr/>
          <p:nvPr/>
        </p:nvGrpSpPr>
        <p:grpSpPr>
          <a:xfrm>
            <a:off x="904309" y="1350097"/>
            <a:ext cx="7335379" cy="3442758"/>
            <a:chOff x="904309" y="1350097"/>
            <a:chExt cx="7335379" cy="3442758"/>
          </a:xfrm>
        </p:grpSpPr>
        <p:grpSp>
          <p:nvGrpSpPr>
            <p:cNvPr id="13" name="Nhóm 12">
              <a:extLst>
                <a:ext uri="{FF2B5EF4-FFF2-40B4-BE49-F238E27FC236}">
                  <a16:creationId xmlns:a16="http://schemas.microsoft.com/office/drawing/2014/main" id="{A18DBE2E-6B57-9F58-F4C7-92FF98351B4E}"/>
                </a:ext>
              </a:extLst>
            </p:cNvPr>
            <p:cNvGrpSpPr/>
            <p:nvPr/>
          </p:nvGrpSpPr>
          <p:grpSpPr>
            <a:xfrm>
              <a:off x="904311" y="1350097"/>
              <a:ext cx="7335377" cy="548700"/>
              <a:chOff x="904311" y="1350097"/>
              <a:chExt cx="7335377" cy="548700"/>
            </a:xfrm>
          </p:grpSpPr>
          <p:sp>
            <p:nvSpPr>
              <p:cNvPr id="3" name="Hình chữ nhật 2">
                <a:extLst>
                  <a:ext uri="{FF2B5EF4-FFF2-40B4-BE49-F238E27FC236}">
                    <a16:creationId xmlns:a16="http://schemas.microsoft.com/office/drawing/2014/main" id="{4D929849-5D2D-F690-5DD0-4B0AFAD0407A}"/>
                  </a:ext>
                </a:extLst>
              </p:cNvPr>
              <p:cNvSpPr/>
              <p:nvPr/>
            </p:nvSpPr>
            <p:spPr>
              <a:xfrm>
                <a:off x="904311" y="1350097"/>
                <a:ext cx="3667689" cy="548700"/>
              </a:xfrm>
              <a:prstGeom prst="rect">
                <a:avLst/>
              </a:prstGeom>
              <a:solidFill>
                <a:srgbClr val="DBCFC3"/>
              </a:soli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ình chữ nhật 3">
                <a:extLst>
                  <a:ext uri="{FF2B5EF4-FFF2-40B4-BE49-F238E27FC236}">
                    <a16:creationId xmlns:a16="http://schemas.microsoft.com/office/drawing/2014/main" id="{B57BA749-373D-1492-1968-E7BFD58C54BB}"/>
                  </a:ext>
                </a:extLst>
              </p:cNvPr>
              <p:cNvSpPr/>
              <p:nvPr/>
            </p:nvSpPr>
            <p:spPr>
              <a:xfrm>
                <a:off x="4571999" y="1350097"/>
                <a:ext cx="3667689" cy="548700"/>
              </a:xfrm>
              <a:prstGeom prst="rect">
                <a:avLst/>
              </a:prstGeom>
              <a:solidFill>
                <a:srgbClr val="DBCFC3"/>
              </a:soli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ộp Văn bản 4">
                <a:extLst>
                  <a:ext uri="{FF2B5EF4-FFF2-40B4-BE49-F238E27FC236}">
                    <a16:creationId xmlns:a16="http://schemas.microsoft.com/office/drawing/2014/main" id="{2CC4363C-77EE-9F60-360D-6FD6B0C01BEC}"/>
                  </a:ext>
                </a:extLst>
              </p:cNvPr>
              <p:cNvSpPr txBox="1"/>
              <p:nvPr/>
            </p:nvSpPr>
            <p:spPr>
              <a:xfrm>
                <a:off x="1167221" y="1467057"/>
                <a:ext cx="2726530" cy="400110"/>
              </a:xfrm>
              <a:prstGeom prst="rect">
                <a:avLst/>
              </a:prstGeom>
              <a:noFill/>
            </p:spPr>
            <p:txBody>
              <a:bodyPr wrap="square" rtlCol="0">
                <a:spAutoFit/>
              </a:bodyPr>
              <a:lstStyle/>
              <a:p>
                <a:r>
                  <a:rPr lang="en-US" sz="2000" dirty="0">
                    <a:solidFill>
                      <a:srgbClr val="5C1116"/>
                    </a:solidFill>
                    <a:latin typeface="DFVN Bagel Fat One" pitchFamily="50" charset="0"/>
                    <a:ea typeface="DFVN Bagel Fat One" pitchFamily="50" charset="0"/>
                  </a:rPr>
                  <a:t>DOUBLY LINKED LIST</a:t>
                </a:r>
              </a:p>
            </p:txBody>
          </p:sp>
          <p:sp>
            <p:nvSpPr>
              <p:cNvPr id="10" name="Hộp Văn bản 9">
                <a:extLst>
                  <a:ext uri="{FF2B5EF4-FFF2-40B4-BE49-F238E27FC236}">
                    <a16:creationId xmlns:a16="http://schemas.microsoft.com/office/drawing/2014/main" id="{8F1ECAE3-104B-0B9A-EC97-166C91B55F05}"/>
                  </a:ext>
                </a:extLst>
              </p:cNvPr>
              <p:cNvSpPr txBox="1"/>
              <p:nvPr/>
            </p:nvSpPr>
            <p:spPr>
              <a:xfrm>
                <a:off x="5112357" y="1467057"/>
                <a:ext cx="2652294" cy="400110"/>
              </a:xfrm>
              <a:prstGeom prst="rect">
                <a:avLst/>
              </a:prstGeom>
              <a:noFill/>
            </p:spPr>
            <p:txBody>
              <a:bodyPr wrap="square" rtlCol="0">
                <a:spAutoFit/>
              </a:bodyPr>
              <a:lstStyle/>
              <a:p>
                <a:r>
                  <a:rPr lang="en-US" sz="2000" dirty="0">
                    <a:solidFill>
                      <a:srgbClr val="5C1116"/>
                    </a:solidFill>
                    <a:latin typeface="DFVN Bagel Fat One" pitchFamily="50" charset="0"/>
                    <a:ea typeface="DFVN Bagel Fat One" pitchFamily="50" charset="0"/>
                  </a:rPr>
                  <a:t>SINGLY LINKED LIST</a:t>
                </a:r>
              </a:p>
            </p:txBody>
          </p:sp>
        </p:grpSp>
        <p:sp>
          <p:nvSpPr>
            <p:cNvPr id="12" name="Hình chữ nhật 11">
              <a:extLst>
                <a:ext uri="{FF2B5EF4-FFF2-40B4-BE49-F238E27FC236}">
                  <a16:creationId xmlns:a16="http://schemas.microsoft.com/office/drawing/2014/main" id="{DF4267CD-35E8-E30C-09DE-7B8E8593B403}"/>
                </a:ext>
              </a:extLst>
            </p:cNvPr>
            <p:cNvSpPr/>
            <p:nvPr/>
          </p:nvSpPr>
          <p:spPr>
            <a:xfrm>
              <a:off x="904309" y="1898797"/>
              <a:ext cx="3667689" cy="2894058"/>
            </a:xfrm>
            <a:prstGeom prst="rect">
              <a:avLst/>
            </a:prstGeom>
            <a:solidFill>
              <a:srgbClr val="DBCFC3"/>
            </a:soli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ình chữ nhật 16">
              <a:extLst>
                <a:ext uri="{FF2B5EF4-FFF2-40B4-BE49-F238E27FC236}">
                  <a16:creationId xmlns:a16="http://schemas.microsoft.com/office/drawing/2014/main" id="{B6BF2576-E79F-FC94-A0D1-060F43CA17E6}"/>
                </a:ext>
              </a:extLst>
            </p:cNvPr>
            <p:cNvSpPr/>
            <p:nvPr/>
          </p:nvSpPr>
          <p:spPr>
            <a:xfrm>
              <a:off x="4571997" y="1898797"/>
              <a:ext cx="3667689" cy="2894058"/>
            </a:xfrm>
            <a:prstGeom prst="rect">
              <a:avLst/>
            </a:prstGeom>
            <a:solidFill>
              <a:srgbClr val="DBCFC3"/>
            </a:soli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Hộp Văn bản 18">
            <a:extLst>
              <a:ext uri="{FF2B5EF4-FFF2-40B4-BE49-F238E27FC236}">
                <a16:creationId xmlns:a16="http://schemas.microsoft.com/office/drawing/2014/main" id="{7FE450FF-EF21-148F-FC34-DBBD10FB7D11}"/>
              </a:ext>
            </a:extLst>
          </p:cNvPr>
          <p:cNvSpPr txBox="1"/>
          <p:nvPr/>
        </p:nvSpPr>
        <p:spPr>
          <a:xfrm>
            <a:off x="4587179" y="2110085"/>
            <a:ext cx="3667686" cy="923330"/>
          </a:xfrm>
          <a:prstGeom prst="rect">
            <a:avLst/>
          </a:prstGeom>
          <a:noFill/>
        </p:spPr>
        <p:txBody>
          <a:bodyPr wrap="square" rtlCol="0">
            <a:spAutoFit/>
          </a:bodyPr>
          <a:lstStyle/>
          <a:p>
            <a:r>
              <a:rPr lang="en-US" sz="1800" b="0" i="0" dirty="0" err="1">
                <a:effectLst/>
                <a:latin typeface="DFVN Mighty Wings" pitchFamily="50" charset="0"/>
              </a:rPr>
              <a:t>Mỗi</a:t>
            </a:r>
            <a:r>
              <a:rPr lang="en-US" sz="1800" b="0" i="0" dirty="0">
                <a:effectLst/>
                <a:latin typeface="DFVN Mighty Wings" pitchFamily="50" charset="0"/>
              </a:rPr>
              <a:t> node chỉ </a:t>
            </a:r>
            <a:r>
              <a:rPr lang="en-US" sz="1800" b="0" i="0" dirty="0" err="1">
                <a:effectLst/>
                <a:latin typeface="DFVN Mighty Wings" pitchFamily="50" charset="0"/>
              </a:rPr>
              <a:t>chứa</a:t>
            </a:r>
            <a:r>
              <a:rPr lang="en-US" sz="1800" b="0" i="0" dirty="0">
                <a:effectLst/>
                <a:latin typeface="DFVN Mighty Wings" pitchFamily="50" charset="0"/>
              </a:rPr>
              <a:t> </a:t>
            </a:r>
            <a:r>
              <a:rPr lang="en-US" sz="1800" b="0" i="0" dirty="0" err="1">
                <a:effectLst/>
                <a:latin typeface="DFVN Mighty Wings" pitchFamily="50" charset="0"/>
              </a:rPr>
              <a:t>một</a:t>
            </a:r>
            <a:r>
              <a:rPr lang="en-US" sz="1800" b="0" i="0" dirty="0">
                <a:effectLst/>
                <a:latin typeface="DFVN Mighty Wings" pitchFamily="50" charset="0"/>
              </a:rPr>
              <a:t> con </a:t>
            </a:r>
            <a:r>
              <a:rPr lang="en-US" sz="1800" b="0" i="0" dirty="0" err="1">
                <a:effectLst/>
                <a:latin typeface="DFVN Mighty Wings" pitchFamily="50" charset="0"/>
              </a:rPr>
              <a:t>trỏ</a:t>
            </a:r>
            <a:r>
              <a:rPr lang="en-US" sz="1800" b="0" i="0" dirty="0">
                <a:effectLst/>
                <a:latin typeface="DFVN Mighty Wings" pitchFamily="50" charset="0"/>
              </a:rPr>
              <a:t> </a:t>
            </a:r>
            <a:r>
              <a:rPr lang="en-US" sz="1800" b="0" i="0" dirty="0" err="1">
                <a:effectLst/>
                <a:latin typeface="DFVN Mighty Wings" pitchFamily="50" charset="0"/>
              </a:rPr>
              <a:t>đến</a:t>
            </a:r>
            <a:r>
              <a:rPr lang="en-US" sz="1800" b="0" i="0" dirty="0">
                <a:effectLst/>
                <a:latin typeface="DFVN Mighty Wings" pitchFamily="50" charset="0"/>
              </a:rPr>
              <a:t> node </a:t>
            </a:r>
            <a:r>
              <a:rPr lang="en-US" sz="1800" b="0" i="0" dirty="0" err="1">
                <a:effectLst/>
                <a:latin typeface="DFVN Mighty Wings" pitchFamily="50" charset="0"/>
              </a:rPr>
              <a:t>tiếp</a:t>
            </a:r>
            <a:r>
              <a:rPr lang="en-US" sz="1800" b="0" i="0" dirty="0">
                <a:effectLst/>
                <a:latin typeface="DFVN Mighty Wings" pitchFamily="50" charset="0"/>
              </a:rPr>
              <a:t> </a:t>
            </a:r>
            <a:r>
              <a:rPr lang="en-US" sz="1800" b="0" i="0" dirty="0" err="1">
                <a:effectLst/>
                <a:latin typeface="DFVN Mighty Wings" pitchFamily="50" charset="0"/>
              </a:rPr>
              <a:t>theo</a:t>
            </a:r>
            <a:r>
              <a:rPr lang="en-US" sz="1800" b="0" i="0" dirty="0">
                <a:effectLst/>
                <a:latin typeface="DFVN Mighty Wings" pitchFamily="50" charset="0"/>
              </a:rPr>
              <a:t> </a:t>
            </a:r>
            <a:r>
              <a:rPr lang="en-US" sz="1800" b="0" i="0" dirty="0" err="1">
                <a:effectLst/>
                <a:latin typeface="DFVN Mighty Wings" pitchFamily="50" charset="0"/>
              </a:rPr>
              <a:t>trong</a:t>
            </a:r>
            <a:r>
              <a:rPr lang="en-US" sz="1800" b="0" i="0" dirty="0">
                <a:effectLst/>
                <a:latin typeface="DFVN Mighty Wings" pitchFamily="50" charset="0"/>
              </a:rPr>
              <a:t> </a:t>
            </a:r>
            <a:r>
              <a:rPr lang="en-US" sz="1800" b="0" i="0" dirty="0" err="1">
                <a:effectLst/>
                <a:latin typeface="DFVN Mighty Wings" pitchFamily="50" charset="0"/>
              </a:rPr>
              <a:t>danh</a:t>
            </a:r>
            <a:r>
              <a:rPr lang="en-US" sz="1800" b="0" i="0" dirty="0">
                <a:effectLst/>
                <a:latin typeface="DFVN Mighty Wings" pitchFamily="50" charset="0"/>
              </a:rPr>
              <a:t> </a:t>
            </a:r>
            <a:r>
              <a:rPr lang="en-US" sz="1800" b="0" i="0" dirty="0" err="1">
                <a:effectLst/>
                <a:latin typeface="DFVN Mighty Wings" pitchFamily="50" charset="0"/>
              </a:rPr>
              <a:t>sách</a:t>
            </a:r>
            <a:endParaRPr lang="en-US" sz="1800" dirty="0">
              <a:latin typeface="DFVN Mighty Wings" pitchFamily="50" charset="0"/>
            </a:endParaRPr>
          </a:p>
        </p:txBody>
      </p:sp>
      <p:sp>
        <p:nvSpPr>
          <p:cNvPr id="20" name="Hộp Văn bản 19">
            <a:extLst>
              <a:ext uri="{FF2B5EF4-FFF2-40B4-BE49-F238E27FC236}">
                <a16:creationId xmlns:a16="http://schemas.microsoft.com/office/drawing/2014/main" id="{B204152F-5063-05F7-F84B-EDEF599D3A7A}"/>
              </a:ext>
            </a:extLst>
          </p:cNvPr>
          <p:cNvSpPr txBox="1"/>
          <p:nvPr/>
        </p:nvSpPr>
        <p:spPr>
          <a:xfrm>
            <a:off x="904310" y="2085155"/>
            <a:ext cx="3682862" cy="923330"/>
          </a:xfrm>
          <a:prstGeom prst="rect">
            <a:avLst/>
          </a:prstGeom>
          <a:noFill/>
        </p:spPr>
        <p:txBody>
          <a:bodyPr wrap="square" rtlCol="0">
            <a:spAutoFit/>
          </a:bodyPr>
          <a:lstStyle/>
          <a:p>
            <a:r>
              <a:rPr lang="vi-VN" sz="1800" b="0" i="0" dirty="0">
                <a:effectLst/>
                <a:latin typeface="DFVN Mighty Wings" pitchFamily="50" charset="0"/>
              </a:rPr>
              <a:t>Mỗi </a:t>
            </a:r>
            <a:r>
              <a:rPr lang="vi-VN" sz="1800" b="0" i="0" dirty="0" err="1">
                <a:effectLst/>
                <a:latin typeface="DFVN Mighty Wings" pitchFamily="50" charset="0"/>
              </a:rPr>
              <a:t>node</a:t>
            </a:r>
            <a:r>
              <a:rPr lang="vi-VN" sz="1800" b="0" i="0" dirty="0">
                <a:effectLst/>
                <a:latin typeface="DFVN Mighty Wings" pitchFamily="50" charset="0"/>
              </a:rPr>
              <a:t> chứa hai con trỏ, một trỏ tới </a:t>
            </a:r>
            <a:r>
              <a:rPr lang="vi-VN" sz="1800" b="0" i="0" dirty="0" err="1">
                <a:effectLst/>
                <a:latin typeface="DFVN Mighty Wings" pitchFamily="50" charset="0"/>
              </a:rPr>
              <a:t>node</a:t>
            </a:r>
            <a:r>
              <a:rPr lang="vi-VN" sz="1800" b="0" i="0" dirty="0">
                <a:effectLst/>
                <a:latin typeface="DFVN Mighty Wings" pitchFamily="50" charset="0"/>
              </a:rPr>
              <a:t> trước đó và một trỏ tới </a:t>
            </a:r>
            <a:r>
              <a:rPr lang="vi-VN" sz="1800" b="0" i="0" dirty="0" err="1">
                <a:effectLst/>
                <a:latin typeface="DFVN Mighty Wings" pitchFamily="50" charset="0"/>
              </a:rPr>
              <a:t>node</a:t>
            </a:r>
            <a:r>
              <a:rPr lang="vi-VN" sz="1800" b="0" i="0" dirty="0">
                <a:effectLst/>
                <a:latin typeface="DFVN Mighty Wings" pitchFamily="50" charset="0"/>
              </a:rPr>
              <a:t> tiếp theo</a:t>
            </a:r>
            <a:endParaRPr lang="en-US" sz="1800" dirty="0">
              <a:latin typeface="DFVN Mighty Wings" pitchFamily="50" charset="0"/>
            </a:endParaRPr>
          </a:p>
        </p:txBody>
      </p:sp>
      <p:sp>
        <p:nvSpPr>
          <p:cNvPr id="21" name="Hộp Văn bản 20">
            <a:extLst>
              <a:ext uri="{FF2B5EF4-FFF2-40B4-BE49-F238E27FC236}">
                <a16:creationId xmlns:a16="http://schemas.microsoft.com/office/drawing/2014/main" id="{899571A7-9F6E-B957-8C62-D5AC1F4FB17A}"/>
              </a:ext>
            </a:extLst>
          </p:cNvPr>
          <p:cNvSpPr txBox="1"/>
          <p:nvPr/>
        </p:nvSpPr>
        <p:spPr>
          <a:xfrm>
            <a:off x="4572000" y="3141686"/>
            <a:ext cx="3667685" cy="646331"/>
          </a:xfrm>
          <a:prstGeom prst="rect">
            <a:avLst/>
          </a:prstGeom>
          <a:noFill/>
        </p:spPr>
        <p:txBody>
          <a:bodyPr wrap="square" rtlCol="0">
            <a:spAutoFit/>
          </a:bodyPr>
          <a:lstStyle/>
          <a:p>
            <a:r>
              <a:rPr lang="en-US" sz="1800" b="0" i="0" dirty="0">
                <a:effectLst/>
                <a:latin typeface="DFVN Mighty Wings" pitchFamily="50" charset="0"/>
              </a:rPr>
              <a:t>Chỉ có </a:t>
            </a:r>
            <a:r>
              <a:rPr lang="en-US" sz="1800" b="0" i="0" dirty="0" err="1">
                <a:effectLst/>
                <a:latin typeface="DFVN Mighty Wings" pitchFamily="50" charset="0"/>
              </a:rPr>
              <a:t>thể</a:t>
            </a:r>
            <a:r>
              <a:rPr lang="en-US" sz="1800" b="0" i="0" dirty="0">
                <a:effectLst/>
                <a:latin typeface="DFVN Mighty Wings" pitchFamily="50" charset="0"/>
              </a:rPr>
              <a:t> </a:t>
            </a:r>
            <a:r>
              <a:rPr lang="en-US" sz="1800" b="0" i="0" dirty="0" err="1">
                <a:effectLst/>
                <a:latin typeface="DFVN Mighty Wings" pitchFamily="50" charset="0"/>
              </a:rPr>
              <a:t>duyệt</a:t>
            </a:r>
            <a:r>
              <a:rPr lang="en-US" sz="1800" b="0" i="0" dirty="0">
                <a:effectLst/>
                <a:latin typeface="DFVN Mighty Wings" pitchFamily="50" charset="0"/>
              </a:rPr>
              <a:t> qua </a:t>
            </a:r>
            <a:r>
              <a:rPr lang="en-US" sz="1800" b="0" i="0" dirty="0" err="1">
                <a:effectLst/>
                <a:latin typeface="DFVN Mighty Wings" pitchFamily="50" charset="0"/>
              </a:rPr>
              <a:t>danh</a:t>
            </a:r>
            <a:r>
              <a:rPr lang="en-US" sz="1800" b="0" i="0" dirty="0">
                <a:effectLst/>
                <a:latin typeface="DFVN Mighty Wings" pitchFamily="50" charset="0"/>
              </a:rPr>
              <a:t> </a:t>
            </a:r>
            <a:r>
              <a:rPr lang="en-US" sz="1800" b="0" i="0" dirty="0" err="1">
                <a:effectLst/>
                <a:latin typeface="DFVN Mighty Wings" pitchFamily="50" charset="0"/>
              </a:rPr>
              <a:t>sách</a:t>
            </a:r>
            <a:r>
              <a:rPr lang="en-US" sz="1800" b="0" i="0" dirty="0">
                <a:effectLst/>
                <a:latin typeface="DFVN Mighty Wings" pitchFamily="50" charset="0"/>
              </a:rPr>
              <a:t> </a:t>
            </a:r>
            <a:r>
              <a:rPr lang="en-US" sz="1800" b="0" i="0" dirty="0" err="1">
                <a:effectLst/>
                <a:latin typeface="DFVN Mighty Wings" pitchFamily="50" charset="0"/>
              </a:rPr>
              <a:t>từ</a:t>
            </a:r>
            <a:r>
              <a:rPr lang="en-US" sz="1800" b="0" i="0" dirty="0">
                <a:effectLst/>
                <a:latin typeface="DFVN Mighty Wings" pitchFamily="50" charset="0"/>
              </a:rPr>
              <a:t> </a:t>
            </a:r>
            <a:r>
              <a:rPr lang="en-US" sz="1800" b="0" i="0" dirty="0" err="1">
                <a:effectLst/>
                <a:latin typeface="DFVN Mighty Wings" pitchFamily="50" charset="0"/>
              </a:rPr>
              <a:t>đầu</a:t>
            </a:r>
            <a:r>
              <a:rPr lang="en-US" sz="1800" b="0" i="0" dirty="0">
                <a:effectLst/>
                <a:latin typeface="DFVN Mighty Wings" pitchFamily="50" charset="0"/>
              </a:rPr>
              <a:t> </a:t>
            </a:r>
            <a:r>
              <a:rPr lang="en-US" sz="1800" b="0" i="0" dirty="0" err="1">
                <a:effectLst/>
                <a:latin typeface="DFVN Mighty Wings" pitchFamily="50" charset="0"/>
              </a:rPr>
              <a:t>đến</a:t>
            </a:r>
            <a:r>
              <a:rPr lang="en-US" sz="1800" b="0" i="0" dirty="0">
                <a:effectLst/>
                <a:latin typeface="DFVN Mighty Wings" pitchFamily="50" charset="0"/>
              </a:rPr>
              <a:t> </a:t>
            </a:r>
            <a:r>
              <a:rPr lang="en-US" sz="1800" b="0" i="0" dirty="0" err="1">
                <a:effectLst/>
                <a:latin typeface="DFVN Mighty Wings" pitchFamily="50" charset="0"/>
              </a:rPr>
              <a:t>cuối</a:t>
            </a:r>
            <a:endParaRPr lang="en-US" sz="1800" dirty="0">
              <a:latin typeface="DFVN Mighty Wings" pitchFamily="50" charset="0"/>
            </a:endParaRPr>
          </a:p>
        </p:txBody>
      </p:sp>
      <p:sp>
        <p:nvSpPr>
          <p:cNvPr id="22" name="Hộp Văn bản 21">
            <a:extLst>
              <a:ext uri="{FF2B5EF4-FFF2-40B4-BE49-F238E27FC236}">
                <a16:creationId xmlns:a16="http://schemas.microsoft.com/office/drawing/2014/main" id="{12243A8D-5364-889F-7E11-AA9A9E7CF404}"/>
              </a:ext>
            </a:extLst>
          </p:cNvPr>
          <p:cNvSpPr txBox="1"/>
          <p:nvPr/>
        </p:nvSpPr>
        <p:spPr>
          <a:xfrm>
            <a:off x="896722" y="3098832"/>
            <a:ext cx="3682862" cy="646331"/>
          </a:xfrm>
          <a:prstGeom prst="rect">
            <a:avLst/>
          </a:prstGeom>
          <a:noFill/>
        </p:spPr>
        <p:txBody>
          <a:bodyPr wrap="square" rtlCol="0">
            <a:spAutoFit/>
          </a:bodyPr>
          <a:lstStyle/>
          <a:p>
            <a:r>
              <a:rPr lang="en-US" sz="1800" b="0" i="0" dirty="0">
                <a:effectLst/>
                <a:latin typeface="DFVN Mighty Wings" pitchFamily="50" charset="0"/>
              </a:rPr>
              <a:t>Có </a:t>
            </a:r>
            <a:r>
              <a:rPr lang="en-US" sz="1800" b="0" i="0" dirty="0" err="1">
                <a:effectLst/>
                <a:latin typeface="DFVN Mighty Wings" pitchFamily="50" charset="0"/>
              </a:rPr>
              <a:t>thể</a:t>
            </a:r>
            <a:r>
              <a:rPr lang="en-US" sz="1800" b="0" i="0" dirty="0">
                <a:effectLst/>
                <a:latin typeface="DFVN Mighty Wings" pitchFamily="50" charset="0"/>
              </a:rPr>
              <a:t> </a:t>
            </a:r>
            <a:r>
              <a:rPr lang="en-US" sz="1800" b="0" i="0" dirty="0" err="1">
                <a:effectLst/>
                <a:latin typeface="DFVN Mighty Wings" pitchFamily="50" charset="0"/>
              </a:rPr>
              <a:t>duyệt</a:t>
            </a:r>
            <a:r>
              <a:rPr lang="en-US" sz="1800" b="0" i="0" dirty="0">
                <a:effectLst/>
                <a:latin typeface="DFVN Mighty Wings" pitchFamily="50" charset="0"/>
              </a:rPr>
              <a:t> qua </a:t>
            </a:r>
            <a:r>
              <a:rPr lang="en-US" sz="1800" b="0" i="0" dirty="0" err="1">
                <a:effectLst/>
                <a:latin typeface="DFVN Mighty Wings" pitchFamily="50" charset="0"/>
              </a:rPr>
              <a:t>danh</a:t>
            </a:r>
            <a:r>
              <a:rPr lang="en-US" sz="1800" b="0" i="0" dirty="0">
                <a:effectLst/>
                <a:latin typeface="DFVN Mighty Wings" pitchFamily="50" charset="0"/>
              </a:rPr>
              <a:t> </a:t>
            </a:r>
            <a:r>
              <a:rPr lang="en-US" sz="1800" b="0" i="0" dirty="0" err="1">
                <a:effectLst/>
                <a:latin typeface="DFVN Mighty Wings" pitchFamily="50" charset="0"/>
              </a:rPr>
              <a:t>sách</a:t>
            </a:r>
            <a:r>
              <a:rPr lang="en-US" sz="1800" b="0" i="0" dirty="0">
                <a:effectLst/>
                <a:latin typeface="DFVN Mighty Wings" pitchFamily="50" charset="0"/>
              </a:rPr>
              <a:t> </a:t>
            </a:r>
            <a:r>
              <a:rPr lang="en-US" sz="1800" b="0" i="0" dirty="0" err="1">
                <a:effectLst/>
                <a:latin typeface="DFVN Mighty Wings" pitchFamily="50" charset="0"/>
              </a:rPr>
              <a:t>từ</a:t>
            </a:r>
            <a:r>
              <a:rPr lang="en-US" sz="1800" b="0" i="0" dirty="0">
                <a:effectLst/>
                <a:latin typeface="DFVN Mighty Wings" pitchFamily="50" charset="0"/>
              </a:rPr>
              <a:t> </a:t>
            </a:r>
            <a:r>
              <a:rPr lang="en-US" sz="1800" b="0" i="0" dirty="0" err="1">
                <a:effectLst/>
                <a:latin typeface="DFVN Mighty Wings" pitchFamily="50" charset="0"/>
              </a:rPr>
              <a:t>đầu</a:t>
            </a:r>
            <a:r>
              <a:rPr lang="en-US" sz="1800" b="0" i="0" dirty="0">
                <a:effectLst/>
                <a:latin typeface="DFVN Mighty Wings" pitchFamily="50" charset="0"/>
              </a:rPr>
              <a:t> </a:t>
            </a:r>
            <a:r>
              <a:rPr lang="en-US" sz="1800" b="0" i="0" dirty="0" err="1">
                <a:effectLst/>
                <a:latin typeface="DFVN Mighty Wings" pitchFamily="50" charset="0"/>
              </a:rPr>
              <a:t>đến</a:t>
            </a:r>
            <a:r>
              <a:rPr lang="en-US" sz="1800" b="0" i="0" dirty="0">
                <a:effectLst/>
                <a:latin typeface="DFVN Mighty Wings" pitchFamily="50" charset="0"/>
              </a:rPr>
              <a:t> </a:t>
            </a:r>
            <a:r>
              <a:rPr lang="en-US" sz="1800" b="0" i="0" dirty="0" err="1">
                <a:effectLst/>
                <a:latin typeface="DFVN Mighty Wings" pitchFamily="50" charset="0"/>
              </a:rPr>
              <a:t>cuối</a:t>
            </a:r>
            <a:r>
              <a:rPr lang="en-US" sz="1800" b="0" i="0" dirty="0">
                <a:effectLst/>
                <a:latin typeface="DFVN Mighty Wings" pitchFamily="50" charset="0"/>
              </a:rPr>
              <a:t> </a:t>
            </a:r>
            <a:r>
              <a:rPr lang="en-US" sz="1800" b="0" i="0" dirty="0" err="1">
                <a:effectLst/>
                <a:latin typeface="DFVN Mighty Wings" pitchFamily="50" charset="0"/>
              </a:rPr>
              <a:t>và</a:t>
            </a:r>
            <a:r>
              <a:rPr lang="en-US" sz="1800" b="0" i="0" dirty="0">
                <a:effectLst/>
                <a:latin typeface="DFVN Mighty Wings" pitchFamily="50" charset="0"/>
              </a:rPr>
              <a:t> </a:t>
            </a:r>
            <a:r>
              <a:rPr lang="en-US" sz="1800" b="0" i="0" dirty="0" err="1">
                <a:effectLst/>
                <a:latin typeface="DFVN Mighty Wings" pitchFamily="50" charset="0"/>
              </a:rPr>
              <a:t>từ</a:t>
            </a:r>
            <a:r>
              <a:rPr lang="en-US" sz="1800" b="0" i="0" dirty="0">
                <a:effectLst/>
                <a:latin typeface="DFVN Mighty Wings" pitchFamily="50" charset="0"/>
              </a:rPr>
              <a:t> </a:t>
            </a:r>
            <a:r>
              <a:rPr lang="en-US" sz="1800" b="0" i="0" dirty="0" err="1">
                <a:effectLst/>
                <a:latin typeface="DFVN Mighty Wings" pitchFamily="50" charset="0"/>
              </a:rPr>
              <a:t>cuối</a:t>
            </a:r>
            <a:r>
              <a:rPr lang="en-US" sz="1800" b="0" i="0" dirty="0">
                <a:effectLst/>
                <a:latin typeface="DFVN Mighty Wings" pitchFamily="50" charset="0"/>
              </a:rPr>
              <a:t> </a:t>
            </a:r>
            <a:r>
              <a:rPr lang="en-US" sz="1800" b="0" i="0" dirty="0" err="1">
                <a:effectLst/>
                <a:latin typeface="DFVN Mighty Wings" pitchFamily="50" charset="0"/>
              </a:rPr>
              <a:t>về</a:t>
            </a:r>
            <a:r>
              <a:rPr lang="en-US" sz="1800" b="0" i="0" dirty="0">
                <a:effectLst/>
                <a:latin typeface="DFVN Mighty Wings" pitchFamily="50" charset="0"/>
              </a:rPr>
              <a:t> </a:t>
            </a:r>
            <a:r>
              <a:rPr lang="en-US" sz="1800" b="0" i="0" dirty="0" err="1">
                <a:effectLst/>
                <a:latin typeface="DFVN Mighty Wings" pitchFamily="50" charset="0"/>
              </a:rPr>
              <a:t>đầu</a:t>
            </a:r>
            <a:endParaRPr lang="en-US" sz="1800" dirty="0">
              <a:latin typeface="DFVN Mighty Wings" pitchFamily="50" charset="0"/>
            </a:endParaRPr>
          </a:p>
        </p:txBody>
      </p:sp>
      <p:sp>
        <p:nvSpPr>
          <p:cNvPr id="23" name="Hộp Văn bản 22">
            <a:extLst>
              <a:ext uri="{FF2B5EF4-FFF2-40B4-BE49-F238E27FC236}">
                <a16:creationId xmlns:a16="http://schemas.microsoft.com/office/drawing/2014/main" id="{CDA4D900-33AF-1547-0B5B-83CE7672E020}"/>
              </a:ext>
            </a:extLst>
          </p:cNvPr>
          <p:cNvSpPr txBox="1"/>
          <p:nvPr/>
        </p:nvSpPr>
        <p:spPr>
          <a:xfrm>
            <a:off x="4587179" y="3962182"/>
            <a:ext cx="3667686" cy="646331"/>
          </a:xfrm>
          <a:prstGeom prst="rect">
            <a:avLst/>
          </a:prstGeom>
          <a:noFill/>
        </p:spPr>
        <p:txBody>
          <a:bodyPr wrap="square" rtlCol="0">
            <a:spAutoFit/>
          </a:bodyPr>
          <a:lstStyle/>
          <a:p>
            <a:r>
              <a:rPr lang="vi-VN" sz="1800" b="0" i="0" dirty="0">
                <a:effectLst/>
                <a:latin typeface="DFVN Mighty Wings" pitchFamily="50" charset="0"/>
              </a:rPr>
              <a:t>Tiêu tốn ít bộ nhớ hơn vì chỉ cần một con trỏ cho mỗi </a:t>
            </a:r>
            <a:r>
              <a:rPr lang="vi-VN" sz="1800" b="0" i="0" dirty="0" err="1">
                <a:effectLst/>
                <a:latin typeface="DFVN Mighty Wings" pitchFamily="50" charset="0"/>
              </a:rPr>
              <a:t>node</a:t>
            </a:r>
            <a:endParaRPr lang="en-US" sz="1800" dirty="0">
              <a:latin typeface="DFVN Mighty Wings" pitchFamily="50" charset="0"/>
            </a:endParaRPr>
          </a:p>
        </p:txBody>
      </p:sp>
      <p:sp>
        <p:nvSpPr>
          <p:cNvPr id="24" name="Hộp Văn bản 23">
            <a:extLst>
              <a:ext uri="{FF2B5EF4-FFF2-40B4-BE49-F238E27FC236}">
                <a16:creationId xmlns:a16="http://schemas.microsoft.com/office/drawing/2014/main" id="{360C79BA-0310-C2CC-C254-D2A2B939541B}"/>
              </a:ext>
            </a:extLst>
          </p:cNvPr>
          <p:cNvSpPr txBox="1"/>
          <p:nvPr/>
        </p:nvSpPr>
        <p:spPr>
          <a:xfrm>
            <a:off x="889128" y="3917656"/>
            <a:ext cx="3615206" cy="923330"/>
          </a:xfrm>
          <a:prstGeom prst="rect">
            <a:avLst/>
          </a:prstGeom>
          <a:noFill/>
        </p:spPr>
        <p:txBody>
          <a:bodyPr wrap="square" rtlCol="0">
            <a:spAutoFit/>
          </a:bodyPr>
          <a:lstStyle/>
          <a:p>
            <a:r>
              <a:rPr lang="vi-VN" sz="1800" b="0" i="0" dirty="0">
                <a:effectLst/>
                <a:latin typeface="DFVN Mighty Wings" pitchFamily="50" charset="0"/>
              </a:rPr>
              <a:t>Tiêu tốn nhiều bộ nhớ hơn vì cần lưu trữ hai con trỏ cho mỗi </a:t>
            </a:r>
            <a:r>
              <a:rPr lang="vi-VN" sz="1800" b="0" i="0" dirty="0" err="1">
                <a:effectLst/>
                <a:latin typeface="DFVN Mighty Wings" pitchFamily="50" charset="0"/>
              </a:rPr>
              <a:t>node</a:t>
            </a:r>
            <a:endParaRPr lang="en-US" sz="1800" dirty="0">
              <a:latin typeface="DFVN Mighty Wings" pitchFamily="50" charset="0"/>
            </a:endParaRPr>
          </a:p>
        </p:txBody>
      </p:sp>
    </p:spTree>
    <p:extLst>
      <p:ext uri="{BB962C8B-B14F-4D97-AF65-F5344CB8AC3E}">
        <p14:creationId xmlns:p14="http://schemas.microsoft.com/office/powerpoint/2010/main" val="4174696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662;p35">
            <a:extLst>
              <a:ext uri="{FF2B5EF4-FFF2-40B4-BE49-F238E27FC236}">
                <a16:creationId xmlns:a16="http://schemas.microsoft.com/office/drawing/2014/main" id="{9FDBF363-AF05-1379-CBBB-8238FDA78080}"/>
              </a:ext>
            </a:extLst>
          </p:cNvPr>
          <p:cNvSpPr txBox="1">
            <a:spLocks/>
          </p:cNvSpPr>
          <p:nvPr/>
        </p:nvSpPr>
        <p:spPr>
          <a:xfrm>
            <a:off x="773068" y="789777"/>
            <a:ext cx="2194500" cy="548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Rubik Black"/>
                <a:ea typeface="Rubik Black"/>
                <a:cs typeface="Rubik Black"/>
                <a:sym typeface="Rubik Black"/>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3200" dirty="0">
                <a:solidFill>
                  <a:srgbClr val="3B2426"/>
                </a:solidFill>
                <a:latin typeface="DFVN Bagel Fat One" pitchFamily="50" charset="0"/>
                <a:ea typeface="DFVN Bagel Fat One" pitchFamily="50" charset="0"/>
              </a:rPr>
              <a:t>So </a:t>
            </a:r>
            <a:r>
              <a:rPr lang="en-US" sz="3200" dirty="0" err="1">
                <a:solidFill>
                  <a:srgbClr val="3B2426"/>
                </a:solidFill>
                <a:latin typeface="DFVN Bagel Fat One" pitchFamily="50" charset="0"/>
                <a:ea typeface="DFVN Bagel Fat One" pitchFamily="50" charset="0"/>
              </a:rPr>
              <a:t>sánh</a:t>
            </a:r>
            <a:endParaRPr lang="en-US" sz="3200" dirty="0">
              <a:solidFill>
                <a:srgbClr val="3B2426"/>
              </a:solidFill>
              <a:latin typeface="DFVN Bagel Fat One" pitchFamily="50" charset="0"/>
              <a:ea typeface="DFVN Bagel Fat One" pitchFamily="50" charset="0"/>
            </a:endParaRPr>
          </a:p>
        </p:txBody>
      </p:sp>
      <p:grpSp>
        <p:nvGrpSpPr>
          <p:cNvPr id="6" name="Google Shape;667;p35">
            <a:extLst>
              <a:ext uri="{FF2B5EF4-FFF2-40B4-BE49-F238E27FC236}">
                <a16:creationId xmlns:a16="http://schemas.microsoft.com/office/drawing/2014/main" id="{649CDAF1-1D9E-321E-71E8-29CF3FC45374}"/>
              </a:ext>
            </a:extLst>
          </p:cNvPr>
          <p:cNvGrpSpPr/>
          <p:nvPr/>
        </p:nvGrpSpPr>
        <p:grpSpPr>
          <a:xfrm>
            <a:off x="462876" y="753041"/>
            <a:ext cx="502899" cy="502899"/>
            <a:chOff x="858700" y="1967475"/>
            <a:chExt cx="605100" cy="605100"/>
          </a:xfrm>
        </p:grpSpPr>
        <p:sp>
          <p:nvSpPr>
            <p:cNvPr id="7" name="Google Shape;668;p35">
              <a:extLst>
                <a:ext uri="{FF2B5EF4-FFF2-40B4-BE49-F238E27FC236}">
                  <a16:creationId xmlns:a16="http://schemas.microsoft.com/office/drawing/2014/main" id="{845531CB-FC05-BCEB-11E3-9ED5C354083E}"/>
                </a:ext>
              </a:extLst>
            </p:cNvPr>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69;p35">
              <a:extLst>
                <a:ext uri="{FF2B5EF4-FFF2-40B4-BE49-F238E27FC236}">
                  <a16:creationId xmlns:a16="http://schemas.microsoft.com/office/drawing/2014/main" id="{89AD048C-4415-8C9C-D542-52C342FE0C90}"/>
                </a:ext>
              </a:extLst>
            </p:cNvPr>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675;p35">
            <a:extLst>
              <a:ext uri="{FF2B5EF4-FFF2-40B4-BE49-F238E27FC236}">
                <a16:creationId xmlns:a16="http://schemas.microsoft.com/office/drawing/2014/main" id="{7AF0C43D-F246-9796-DEDD-182499E205A3}"/>
              </a:ext>
            </a:extLst>
          </p:cNvPr>
          <p:cNvSpPr/>
          <p:nvPr/>
        </p:nvSpPr>
        <p:spPr>
          <a:xfrm>
            <a:off x="2738964" y="1001394"/>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673;p35">
            <a:extLst>
              <a:ext uri="{FF2B5EF4-FFF2-40B4-BE49-F238E27FC236}">
                <a16:creationId xmlns:a16="http://schemas.microsoft.com/office/drawing/2014/main" id="{06782618-E162-540A-675C-58E319990B65}"/>
              </a:ext>
            </a:extLst>
          </p:cNvPr>
          <p:cNvSpPr/>
          <p:nvPr/>
        </p:nvSpPr>
        <p:spPr>
          <a:xfrm>
            <a:off x="2530486" y="813178"/>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74;p35">
            <a:extLst>
              <a:ext uri="{FF2B5EF4-FFF2-40B4-BE49-F238E27FC236}">
                <a16:creationId xmlns:a16="http://schemas.microsoft.com/office/drawing/2014/main" id="{17D58CF7-4418-03F3-4564-1C280BBCFF50}"/>
              </a:ext>
            </a:extLst>
          </p:cNvPr>
          <p:cNvSpPr/>
          <p:nvPr/>
        </p:nvSpPr>
        <p:spPr>
          <a:xfrm>
            <a:off x="2411960" y="721008"/>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Nhóm 17">
            <a:extLst>
              <a:ext uri="{FF2B5EF4-FFF2-40B4-BE49-F238E27FC236}">
                <a16:creationId xmlns:a16="http://schemas.microsoft.com/office/drawing/2014/main" id="{CF76CC64-3F21-5F19-5971-2B4F99B621FD}"/>
              </a:ext>
            </a:extLst>
          </p:cNvPr>
          <p:cNvGrpSpPr/>
          <p:nvPr/>
        </p:nvGrpSpPr>
        <p:grpSpPr>
          <a:xfrm>
            <a:off x="904315" y="1381094"/>
            <a:ext cx="7335379" cy="3366165"/>
            <a:chOff x="904309" y="1350097"/>
            <a:chExt cx="7335379" cy="2972628"/>
          </a:xfrm>
        </p:grpSpPr>
        <p:grpSp>
          <p:nvGrpSpPr>
            <p:cNvPr id="13" name="Nhóm 12">
              <a:extLst>
                <a:ext uri="{FF2B5EF4-FFF2-40B4-BE49-F238E27FC236}">
                  <a16:creationId xmlns:a16="http://schemas.microsoft.com/office/drawing/2014/main" id="{A18DBE2E-6B57-9F58-F4C7-92FF98351B4E}"/>
                </a:ext>
              </a:extLst>
            </p:cNvPr>
            <p:cNvGrpSpPr/>
            <p:nvPr/>
          </p:nvGrpSpPr>
          <p:grpSpPr>
            <a:xfrm>
              <a:off x="904311" y="1350097"/>
              <a:ext cx="7335377" cy="548700"/>
              <a:chOff x="904311" y="1350097"/>
              <a:chExt cx="7335377" cy="548700"/>
            </a:xfrm>
          </p:grpSpPr>
          <p:sp>
            <p:nvSpPr>
              <p:cNvPr id="3" name="Hình chữ nhật 2">
                <a:extLst>
                  <a:ext uri="{FF2B5EF4-FFF2-40B4-BE49-F238E27FC236}">
                    <a16:creationId xmlns:a16="http://schemas.microsoft.com/office/drawing/2014/main" id="{4D929849-5D2D-F690-5DD0-4B0AFAD0407A}"/>
                  </a:ext>
                </a:extLst>
              </p:cNvPr>
              <p:cNvSpPr/>
              <p:nvPr/>
            </p:nvSpPr>
            <p:spPr>
              <a:xfrm>
                <a:off x="904311" y="1350097"/>
                <a:ext cx="3667689" cy="548700"/>
              </a:xfrm>
              <a:prstGeom prst="rect">
                <a:avLst/>
              </a:prstGeom>
              <a:solidFill>
                <a:srgbClr val="DBCFC3"/>
              </a:soli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ình chữ nhật 3">
                <a:extLst>
                  <a:ext uri="{FF2B5EF4-FFF2-40B4-BE49-F238E27FC236}">
                    <a16:creationId xmlns:a16="http://schemas.microsoft.com/office/drawing/2014/main" id="{B57BA749-373D-1492-1968-E7BFD58C54BB}"/>
                  </a:ext>
                </a:extLst>
              </p:cNvPr>
              <p:cNvSpPr/>
              <p:nvPr/>
            </p:nvSpPr>
            <p:spPr>
              <a:xfrm>
                <a:off x="4571999" y="1350097"/>
                <a:ext cx="3667689" cy="548700"/>
              </a:xfrm>
              <a:prstGeom prst="rect">
                <a:avLst/>
              </a:prstGeom>
              <a:solidFill>
                <a:srgbClr val="DBCFC3"/>
              </a:soli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ộp Văn bản 4">
                <a:extLst>
                  <a:ext uri="{FF2B5EF4-FFF2-40B4-BE49-F238E27FC236}">
                    <a16:creationId xmlns:a16="http://schemas.microsoft.com/office/drawing/2014/main" id="{2CC4363C-77EE-9F60-360D-6FD6B0C01BEC}"/>
                  </a:ext>
                </a:extLst>
              </p:cNvPr>
              <p:cNvSpPr txBox="1"/>
              <p:nvPr/>
            </p:nvSpPr>
            <p:spPr>
              <a:xfrm>
                <a:off x="1167221" y="1467057"/>
                <a:ext cx="2726530" cy="400110"/>
              </a:xfrm>
              <a:prstGeom prst="rect">
                <a:avLst/>
              </a:prstGeom>
              <a:noFill/>
            </p:spPr>
            <p:txBody>
              <a:bodyPr wrap="square" rtlCol="0">
                <a:spAutoFit/>
              </a:bodyPr>
              <a:lstStyle/>
              <a:p>
                <a:r>
                  <a:rPr lang="en-US" sz="2000" dirty="0">
                    <a:solidFill>
                      <a:srgbClr val="5C1116"/>
                    </a:solidFill>
                    <a:latin typeface="DFVN Bagel Fat One" pitchFamily="50" charset="0"/>
                    <a:ea typeface="DFVN Bagel Fat One" pitchFamily="50" charset="0"/>
                  </a:rPr>
                  <a:t>DOUBLY LINKED LIST</a:t>
                </a:r>
              </a:p>
            </p:txBody>
          </p:sp>
          <p:sp>
            <p:nvSpPr>
              <p:cNvPr id="10" name="Hộp Văn bản 9">
                <a:extLst>
                  <a:ext uri="{FF2B5EF4-FFF2-40B4-BE49-F238E27FC236}">
                    <a16:creationId xmlns:a16="http://schemas.microsoft.com/office/drawing/2014/main" id="{8F1ECAE3-104B-0B9A-EC97-166C91B55F05}"/>
                  </a:ext>
                </a:extLst>
              </p:cNvPr>
              <p:cNvSpPr txBox="1"/>
              <p:nvPr/>
            </p:nvSpPr>
            <p:spPr>
              <a:xfrm>
                <a:off x="5112357" y="1467057"/>
                <a:ext cx="2667792" cy="400110"/>
              </a:xfrm>
              <a:prstGeom prst="rect">
                <a:avLst/>
              </a:prstGeom>
              <a:noFill/>
            </p:spPr>
            <p:txBody>
              <a:bodyPr wrap="square" rtlCol="0">
                <a:spAutoFit/>
              </a:bodyPr>
              <a:lstStyle/>
              <a:p>
                <a:r>
                  <a:rPr lang="en-US" sz="2000" dirty="0">
                    <a:solidFill>
                      <a:srgbClr val="5C1116"/>
                    </a:solidFill>
                    <a:latin typeface="DFVN Bagel Fat One" pitchFamily="50" charset="0"/>
                    <a:ea typeface="DFVN Bagel Fat One" pitchFamily="50" charset="0"/>
                  </a:rPr>
                  <a:t>SINGLY LINKED LIST</a:t>
                </a:r>
              </a:p>
            </p:txBody>
          </p:sp>
        </p:grpSp>
        <p:sp>
          <p:nvSpPr>
            <p:cNvPr id="12" name="Hình chữ nhật 11">
              <a:extLst>
                <a:ext uri="{FF2B5EF4-FFF2-40B4-BE49-F238E27FC236}">
                  <a16:creationId xmlns:a16="http://schemas.microsoft.com/office/drawing/2014/main" id="{DF4267CD-35E8-E30C-09DE-7B8E8593B403}"/>
                </a:ext>
              </a:extLst>
            </p:cNvPr>
            <p:cNvSpPr/>
            <p:nvPr/>
          </p:nvSpPr>
          <p:spPr>
            <a:xfrm>
              <a:off x="904309" y="1898796"/>
              <a:ext cx="3667689" cy="2423929"/>
            </a:xfrm>
            <a:prstGeom prst="rect">
              <a:avLst/>
            </a:prstGeom>
            <a:solidFill>
              <a:srgbClr val="DBCFC3"/>
            </a:soli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ình chữ nhật 16">
              <a:extLst>
                <a:ext uri="{FF2B5EF4-FFF2-40B4-BE49-F238E27FC236}">
                  <a16:creationId xmlns:a16="http://schemas.microsoft.com/office/drawing/2014/main" id="{B6BF2576-E79F-FC94-A0D1-060F43CA17E6}"/>
                </a:ext>
              </a:extLst>
            </p:cNvPr>
            <p:cNvSpPr/>
            <p:nvPr/>
          </p:nvSpPr>
          <p:spPr>
            <a:xfrm>
              <a:off x="4571997" y="1898797"/>
              <a:ext cx="3667689" cy="2423928"/>
            </a:xfrm>
            <a:prstGeom prst="rect">
              <a:avLst/>
            </a:prstGeom>
            <a:solidFill>
              <a:srgbClr val="DBCFC3"/>
            </a:soli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Hộp Văn bản 1">
            <a:extLst>
              <a:ext uri="{FF2B5EF4-FFF2-40B4-BE49-F238E27FC236}">
                <a16:creationId xmlns:a16="http://schemas.microsoft.com/office/drawing/2014/main" id="{98200309-F34E-0728-8472-9264BFA3DA2B}"/>
              </a:ext>
            </a:extLst>
          </p:cNvPr>
          <p:cNvSpPr txBox="1"/>
          <p:nvPr/>
        </p:nvSpPr>
        <p:spPr>
          <a:xfrm>
            <a:off x="4623537" y="2015757"/>
            <a:ext cx="3564610" cy="1200329"/>
          </a:xfrm>
          <a:prstGeom prst="rect">
            <a:avLst/>
          </a:prstGeom>
          <a:noFill/>
        </p:spPr>
        <p:txBody>
          <a:bodyPr wrap="square" rtlCol="0">
            <a:spAutoFit/>
          </a:bodyPr>
          <a:lstStyle/>
          <a:p>
            <a:r>
              <a:rPr lang="vi-VN" sz="1800" b="0" i="0" dirty="0">
                <a:effectLst/>
                <a:latin typeface="DFVN Mighty Wings" pitchFamily="50" charset="0"/>
              </a:rPr>
              <a:t>Thêm/xóa </a:t>
            </a:r>
            <a:r>
              <a:rPr lang="vi-VN" sz="1800" b="0" i="0" dirty="0" err="1">
                <a:effectLst/>
                <a:latin typeface="DFVN Mighty Wings" pitchFamily="50" charset="0"/>
              </a:rPr>
              <a:t>node</a:t>
            </a:r>
            <a:r>
              <a:rPr lang="vi-VN" sz="1800" b="0" i="0" dirty="0">
                <a:effectLst/>
                <a:latin typeface="DFVN Mighty Wings" pitchFamily="50" charset="0"/>
              </a:rPr>
              <a:t> ở phía đầu danh sách là hiệu quả nhất, vì cần chỉnh sửa con trỏ của </a:t>
            </a:r>
            <a:r>
              <a:rPr lang="vi-VN" sz="1800" b="0" i="0" dirty="0" err="1">
                <a:effectLst/>
                <a:latin typeface="DFVN Mighty Wings" pitchFamily="50" charset="0"/>
              </a:rPr>
              <a:t>node</a:t>
            </a:r>
            <a:r>
              <a:rPr lang="vi-VN" sz="1800" b="0" i="0" dirty="0">
                <a:effectLst/>
                <a:latin typeface="DFVN Mighty Wings" pitchFamily="50" charset="0"/>
              </a:rPr>
              <a:t> liền trước</a:t>
            </a:r>
            <a:endParaRPr lang="en-US" sz="1800" dirty="0">
              <a:latin typeface="DFVN Mighty Wings" pitchFamily="50" charset="0"/>
            </a:endParaRPr>
          </a:p>
        </p:txBody>
      </p:sp>
      <p:sp>
        <p:nvSpPr>
          <p:cNvPr id="11" name="Hộp Văn bản 10">
            <a:extLst>
              <a:ext uri="{FF2B5EF4-FFF2-40B4-BE49-F238E27FC236}">
                <a16:creationId xmlns:a16="http://schemas.microsoft.com/office/drawing/2014/main" id="{50DB0D8F-D712-4193-CD73-DC713ACB7195}"/>
              </a:ext>
            </a:extLst>
          </p:cNvPr>
          <p:cNvSpPr txBox="1"/>
          <p:nvPr/>
        </p:nvSpPr>
        <p:spPr>
          <a:xfrm>
            <a:off x="904306" y="2008006"/>
            <a:ext cx="3586323" cy="1200329"/>
          </a:xfrm>
          <a:prstGeom prst="rect">
            <a:avLst/>
          </a:prstGeom>
          <a:noFill/>
        </p:spPr>
        <p:txBody>
          <a:bodyPr wrap="square" rtlCol="0">
            <a:spAutoFit/>
          </a:bodyPr>
          <a:lstStyle/>
          <a:p>
            <a:r>
              <a:rPr lang="vi-VN" sz="1800" b="0" i="0" dirty="0">
                <a:effectLst/>
                <a:latin typeface="DFVN Mighty Wings" pitchFamily="50" charset="0"/>
              </a:rPr>
              <a:t>Thêm/xóa </a:t>
            </a:r>
            <a:r>
              <a:rPr lang="vi-VN" sz="1800" b="0" i="0" dirty="0" err="1">
                <a:effectLst/>
                <a:latin typeface="DFVN Mighty Wings" pitchFamily="50" charset="0"/>
              </a:rPr>
              <a:t>node</a:t>
            </a:r>
            <a:r>
              <a:rPr lang="vi-VN" sz="1800" b="0" i="0" dirty="0">
                <a:effectLst/>
                <a:latin typeface="DFVN Mighty Wings" pitchFamily="50" charset="0"/>
              </a:rPr>
              <a:t> ở bất kỳ vị trí nào trong danh sách cũng hiệu quả vì có sẵn con trỏ tới cả </a:t>
            </a:r>
            <a:r>
              <a:rPr lang="vi-VN" sz="1800" b="0" i="0" dirty="0" err="1">
                <a:effectLst/>
                <a:latin typeface="DFVN Mighty Wings" pitchFamily="50" charset="0"/>
              </a:rPr>
              <a:t>node</a:t>
            </a:r>
            <a:r>
              <a:rPr lang="vi-VN" sz="1800" b="0" i="0" dirty="0">
                <a:effectLst/>
                <a:latin typeface="DFVN Mighty Wings" pitchFamily="50" charset="0"/>
              </a:rPr>
              <a:t> trước và sau</a:t>
            </a:r>
            <a:endParaRPr lang="en-US" sz="1800" dirty="0">
              <a:latin typeface="DFVN Mighty Wings" pitchFamily="50" charset="0"/>
            </a:endParaRPr>
          </a:p>
        </p:txBody>
      </p:sp>
      <p:sp>
        <p:nvSpPr>
          <p:cNvPr id="25" name="Hộp Văn bản 24">
            <a:extLst>
              <a:ext uri="{FF2B5EF4-FFF2-40B4-BE49-F238E27FC236}">
                <a16:creationId xmlns:a16="http://schemas.microsoft.com/office/drawing/2014/main" id="{AC270925-29F7-4A38-462E-6CEC51CED149}"/>
              </a:ext>
            </a:extLst>
          </p:cNvPr>
          <p:cNvSpPr txBox="1"/>
          <p:nvPr/>
        </p:nvSpPr>
        <p:spPr>
          <a:xfrm>
            <a:off x="4571997" y="3493429"/>
            <a:ext cx="3667687" cy="1200329"/>
          </a:xfrm>
          <a:prstGeom prst="rect">
            <a:avLst/>
          </a:prstGeom>
          <a:noFill/>
        </p:spPr>
        <p:txBody>
          <a:bodyPr wrap="square" rtlCol="0">
            <a:spAutoFit/>
          </a:bodyPr>
          <a:lstStyle/>
          <a:p>
            <a:r>
              <a:rPr lang="vi-VN" sz="1800" b="0" i="0" dirty="0">
                <a:effectLst/>
                <a:latin typeface="DFVN Mighty Wings" pitchFamily="50" charset="0"/>
              </a:rPr>
              <a:t>Để đảo ngược danh sách, cần phải tạo một danh sách mới hoặc duyệt toàn bộ danh sách để chuyển đổi con trỏ</a:t>
            </a:r>
            <a:endParaRPr lang="en-US" sz="1800" dirty="0">
              <a:latin typeface="DFVN Mighty Wings" pitchFamily="50" charset="0"/>
            </a:endParaRPr>
          </a:p>
        </p:txBody>
      </p:sp>
      <p:sp>
        <p:nvSpPr>
          <p:cNvPr id="26" name="Hộp Văn bản 25">
            <a:extLst>
              <a:ext uri="{FF2B5EF4-FFF2-40B4-BE49-F238E27FC236}">
                <a16:creationId xmlns:a16="http://schemas.microsoft.com/office/drawing/2014/main" id="{B9FDE37E-7375-5E5D-CF63-5666599E0BB0}"/>
              </a:ext>
            </a:extLst>
          </p:cNvPr>
          <p:cNvSpPr txBox="1"/>
          <p:nvPr/>
        </p:nvSpPr>
        <p:spPr>
          <a:xfrm>
            <a:off x="904306" y="3431123"/>
            <a:ext cx="3667693" cy="1200329"/>
          </a:xfrm>
          <a:prstGeom prst="rect">
            <a:avLst/>
          </a:prstGeom>
          <a:noFill/>
        </p:spPr>
        <p:txBody>
          <a:bodyPr wrap="square" rtlCol="0">
            <a:spAutoFit/>
          </a:bodyPr>
          <a:lstStyle/>
          <a:p>
            <a:r>
              <a:rPr lang="vi-VN" sz="1800" b="0" i="0" dirty="0">
                <a:effectLst/>
                <a:latin typeface="DFVN Mighty Wings" pitchFamily="50" charset="0"/>
              </a:rPr>
              <a:t>Có thể đảo ngược danh sách một cách hiệu quả bằng cách thay đổi con trỏ chỉ đến </a:t>
            </a:r>
            <a:r>
              <a:rPr lang="vi-VN" sz="1800" b="0" i="0" dirty="0" err="1">
                <a:effectLst/>
                <a:latin typeface="DFVN Mighty Wings" pitchFamily="50" charset="0"/>
              </a:rPr>
              <a:t>node</a:t>
            </a:r>
            <a:r>
              <a:rPr lang="vi-VN" sz="1800" b="0" i="0" dirty="0">
                <a:effectLst/>
                <a:latin typeface="DFVN Mighty Wings" pitchFamily="50" charset="0"/>
              </a:rPr>
              <a:t> trước và sau.</a:t>
            </a:r>
            <a:endParaRPr lang="en-US" sz="1800" dirty="0">
              <a:latin typeface="DFVN Mighty Wings" pitchFamily="50" charset="0"/>
            </a:endParaRPr>
          </a:p>
        </p:txBody>
      </p:sp>
    </p:spTree>
    <p:extLst>
      <p:ext uri="{BB962C8B-B14F-4D97-AF65-F5344CB8AC3E}">
        <p14:creationId xmlns:p14="http://schemas.microsoft.com/office/powerpoint/2010/main" val="320671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7040568" y="1696996"/>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1" y="2268608"/>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885064" y="679350"/>
            <a:ext cx="1430786"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46" name="Google Shape;546;p32"/>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400" dirty="0">
                <a:solidFill>
                  <a:srgbClr val="5C1116"/>
                </a:solidFill>
                <a:latin typeface="DFVN Bagel Fat One" pitchFamily="50" charset="0"/>
                <a:ea typeface="DFVN Bagel Fat One" pitchFamily="50" charset="0"/>
              </a:rPr>
              <a:t>ỨNG DỤNG</a:t>
            </a:r>
            <a:endParaRPr sz="5400" dirty="0">
              <a:solidFill>
                <a:srgbClr val="5C1116"/>
              </a:solidFill>
              <a:latin typeface="DFVN Bagel Fat One" pitchFamily="50" charset="0"/>
              <a:ea typeface="DFVN Bagel Fat One" pitchFamily="50" charset="0"/>
            </a:endParaRPr>
          </a:p>
        </p:txBody>
      </p:sp>
      <p:grpSp>
        <p:nvGrpSpPr>
          <p:cNvPr id="547" name="Google Shape;547;p32"/>
          <p:cNvGrpSpPr/>
          <p:nvPr/>
        </p:nvGrpSpPr>
        <p:grpSpPr>
          <a:xfrm>
            <a:off x="1828840" y="3406196"/>
            <a:ext cx="5577850" cy="1463100"/>
            <a:chOff x="1828840" y="3371688"/>
            <a:chExt cx="5577850" cy="1463100"/>
          </a:xfrm>
        </p:grpSpPr>
        <p:sp>
          <p:nvSpPr>
            <p:cNvPr id="548" name="Google Shape;548;p32"/>
            <p:cNvSpPr/>
            <p:nvPr/>
          </p:nvSpPr>
          <p:spPr>
            <a:xfrm>
              <a:off x="1920290" y="3463188"/>
              <a:ext cx="5486400" cy="1371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49" name="Google Shape;549;p32"/>
            <p:cNvSpPr/>
            <p:nvPr/>
          </p:nvSpPr>
          <p:spPr>
            <a:xfrm>
              <a:off x="1828840" y="3371688"/>
              <a:ext cx="5486400" cy="1371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550" name="Google Shape;550;p32"/>
            <p:cNvCxnSpPr/>
            <p:nvPr/>
          </p:nvCxnSpPr>
          <p:spPr>
            <a:xfrm>
              <a:off x="1828840" y="3554706"/>
              <a:ext cx="5484900" cy="0"/>
            </a:xfrm>
            <a:prstGeom prst="straightConnector1">
              <a:avLst/>
            </a:prstGeom>
            <a:noFill/>
            <a:ln w="28575" cap="flat" cmpd="sng">
              <a:solidFill>
                <a:schemeClr val="dk1"/>
              </a:solidFill>
              <a:prstDash val="solid"/>
              <a:round/>
              <a:headEnd type="none" w="med" len="med"/>
              <a:tailEnd type="none" w="med" len="med"/>
            </a:ln>
          </p:spPr>
        </p:cxnSp>
      </p:grpSp>
      <p:sp>
        <p:nvSpPr>
          <p:cNvPr id="551" name="Google Shape;551;p32"/>
          <p:cNvSpPr txBox="1">
            <a:spLocks noGrp="1"/>
          </p:cNvSpPr>
          <p:nvPr>
            <p:ph type="subTitle" idx="1"/>
          </p:nvPr>
        </p:nvSpPr>
        <p:spPr>
          <a:xfrm>
            <a:off x="2286000" y="3872095"/>
            <a:ext cx="4572000" cy="457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a:t>Applications of doubly linked list</a:t>
            </a:r>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670;p35">
            <a:extLst>
              <a:ext uri="{FF2B5EF4-FFF2-40B4-BE49-F238E27FC236}">
                <a16:creationId xmlns:a16="http://schemas.microsoft.com/office/drawing/2014/main" id="{BD0EE80B-6D28-2F1C-A34E-9D29FB0643D0}"/>
              </a:ext>
            </a:extLst>
          </p:cNvPr>
          <p:cNvGrpSpPr/>
          <p:nvPr/>
        </p:nvGrpSpPr>
        <p:grpSpPr>
          <a:xfrm>
            <a:off x="462975" y="3460679"/>
            <a:ext cx="502800" cy="502800"/>
            <a:chOff x="7014301" y="2017350"/>
            <a:chExt cx="502800" cy="502800"/>
          </a:xfrm>
        </p:grpSpPr>
        <p:sp>
          <p:nvSpPr>
            <p:cNvPr id="7" name="Google Shape;671;p35">
              <a:extLst>
                <a:ext uri="{FF2B5EF4-FFF2-40B4-BE49-F238E27FC236}">
                  <a16:creationId xmlns:a16="http://schemas.microsoft.com/office/drawing/2014/main" id="{F34BCDB4-0EF7-6119-8D9A-050EBF8C5478}"/>
                </a:ext>
              </a:extLst>
            </p:cNvPr>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72;p35">
              <a:extLst>
                <a:ext uri="{FF2B5EF4-FFF2-40B4-BE49-F238E27FC236}">
                  <a16:creationId xmlns:a16="http://schemas.microsoft.com/office/drawing/2014/main" id="{0BB62D69-8B2C-4E41-023E-1FA4977BDB4A}"/>
                </a:ext>
              </a:extLst>
            </p:cNvPr>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676;p35">
            <a:extLst>
              <a:ext uri="{FF2B5EF4-FFF2-40B4-BE49-F238E27FC236}">
                <a16:creationId xmlns:a16="http://schemas.microsoft.com/office/drawing/2014/main" id="{0E7A6F65-A64B-898B-BE6C-BF630E4AD1D2}"/>
              </a:ext>
            </a:extLst>
          </p:cNvPr>
          <p:cNvGrpSpPr/>
          <p:nvPr/>
        </p:nvGrpSpPr>
        <p:grpSpPr>
          <a:xfrm>
            <a:off x="457204" y="2789102"/>
            <a:ext cx="502800" cy="502800"/>
            <a:chOff x="1627550" y="2017350"/>
            <a:chExt cx="502800" cy="502800"/>
          </a:xfrm>
        </p:grpSpPr>
        <p:sp>
          <p:nvSpPr>
            <p:cNvPr id="10" name="Google Shape;677;p35">
              <a:extLst>
                <a:ext uri="{FF2B5EF4-FFF2-40B4-BE49-F238E27FC236}">
                  <a16:creationId xmlns:a16="http://schemas.microsoft.com/office/drawing/2014/main" id="{54F664E1-AC12-C24C-6690-81443D760C11}"/>
                </a:ext>
              </a:extLst>
            </p:cNvPr>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78;p35">
              <a:extLst>
                <a:ext uri="{FF2B5EF4-FFF2-40B4-BE49-F238E27FC236}">
                  <a16:creationId xmlns:a16="http://schemas.microsoft.com/office/drawing/2014/main" id="{19B5FAAC-62BF-F5AF-C823-0C0B2C96B07A}"/>
                </a:ext>
              </a:extLst>
            </p:cNvPr>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97724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oogle Shape;645;p35">
            <a:extLst>
              <a:ext uri="{FF2B5EF4-FFF2-40B4-BE49-F238E27FC236}">
                <a16:creationId xmlns:a16="http://schemas.microsoft.com/office/drawing/2014/main" id="{2861A670-74AB-731A-AE81-46283A58385A}"/>
              </a:ext>
            </a:extLst>
          </p:cNvPr>
          <p:cNvGrpSpPr/>
          <p:nvPr/>
        </p:nvGrpSpPr>
        <p:grpSpPr>
          <a:xfrm>
            <a:off x="4572000" y="752294"/>
            <a:ext cx="1909378" cy="2916600"/>
            <a:chOff x="6102151" y="1600325"/>
            <a:chExt cx="2418050" cy="2916600"/>
          </a:xfrm>
        </p:grpSpPr>
        <p:sp>
          <p:nvSpPr>
            <p:cNvPr id="10" name="Google Shape;646;p35">
              <a:extLst>
                <a:ext uri="{FF2B5EF4-FFF2-40B4-BE49-F238E27FC236}">
                  <a16:creationId xmlns:a16="http://schemas.microsoft.com/office/drawing/2014/main" id="{9E4C2C2A-D96A-4C2A-477D-D27A71DD8AEB}"/>
                </a:ext>
              </a:extLst>
            </p:cNvPr>
            <p:cNvSpPr/>
            <p:nvPr/>
          </p:nvSpPr>
          <p:spPr>
            <a:xfrm>
              <a:off x="6193101"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647;p35">
              <a:extLst>
                <a:ext uri="{FF2B5EF4-FFF2-40B4-BE49-F238E27FC236}">
                  <a16:creationId xmlns:a16="http://schemas.microsoft.com/office/drawing/2014/main" id="{0A875394-C319-3039-D7CF-D9DF46D60941}"/>
                </a:ext>
              </a:extLst>
            </p:cNvPr>
            <p:cNvGrpSpPr/>
            <p:nvPr/>
          </p:nvGrpSpPr>
          <p:grpSpPr>
            <a:xfrm>
              <a:off x="6102151" y="1600325"/>
              <a:ext cx="2327100" cy="2825100"/>
              <a:chOff x="715400" y="1600325"/>
              <a:chExt cx="2327100" cy="2825100"/>
            </a:xfrm>
          </p:grpSpPr>
          <p:sp>
            <p:nvSpPr>
              <p:cNvPr id="12" name="Google Shape;648;p35">
                <a:extLst>
                  <a:ext uri="{FF2B5EF4-FFF2-40B4-BE49-F238E27FC236}">
                    <a16:creationId xmlns:a16="http://schemas.microsoft.com/office/drawing/2014/main" id="{C839114B-F9BF-63EC-8A25-94AC2B243D31}"/>
                  </a:ext>
                </a:extLst>
              </p:cNvPr>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 name="Google Shape;649;p35">
                <a:extLst>
                  <a:ext uri="{FF2B5EF4-FFF2-40B4-BE49-F238E27FC236}">
                    <a16:creationId xmlns:a16="http://schemas.microsoft.com/office/drawing/2014/main" id="{1ACD215E-DCDC-B22A-B9DA-18A104E73F6F}"/>
                  </a:ext>
                </a:extLst>
              </p:cNvPr>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4" name="Google Shape;650;p35">
            <a:extLst>
              <a:ext uri="{FF2B5EF4-FFF2-40B4-BE49-F238E27FC236}">
                <a16:creationId xmlns:a16="http://schemas.microsoft.com/office/drawing/2014/main" id="{3C887929-EA05-4F51-D600-E4DF167B93AF}"/>
              </a:ext>
            </a:extLst>
          </p:cNvPr>
          <p:cNvGrpSpPr/>
          <p:nvPr/>
        </p:nvGrpSpPr>
        <p:grpSpPr>
          <a:xfrm>
            <a:off x="2521028" y="752294"/>
            <a:ext cx="1909812" cy="2916600"/>
            <a:chOff x="3408500" y="1600325"/>
            <a:chExt cx="2418600" cy="2916600"/>
          </a:xfrm>
        </p:grpSpPr>
        <p:sp>
          <p:nvSpPr>
            <p:cNvPr id="15" name="Google Shape;651;p35">
              <a:extLst>
                <a:ext uri="{FF2B5EF4-FFF2-40B4-BE49-F238E27FC236}">
                  <a16:creationId xmlns:a16="http://schemas.microsoft.com/office/drawing/2014/main" id="{11E9E823-63CE-3DC6-8C37-9786CF4F7C37}"/>
                </a:ext>
              </a:extLst>
            </p:cNvPr>
            <p:cNvSpPr/>
            <p:nvPr/>
          </p:nvSpPr>
          <p:spPr>
            <a:xfrm>
              <a:off x="35000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652;p35">
              <a:extLst>
                <a:ext uri="{FF2B5EF4-FFF2-40B4-BE49-F238E27FC236}">
                  <a16:creationId xmlns:a16="http://schemas.microsoft.com/office/drawing/2014/main" id="{D60503C0-8E75-B377-F783-269896710E48}"/>
                </a:ext>
              </a:extLst>
            </p:cNvPr>
            <p:cNvGrpSpPr/>
            <p:nvPr/>
          </p:nvGrpSpPr>
          <p:grpSpPr>
            <a:xfrm>
              <a:off x="3408500" y="1600325"/>
              <a:ext cx="2327100" cy="2825100"/>
              <a:chOff x="715400" y="1600325"/>
              <a:chExt cx="2327100" cy="2825100"/>
            </a:xfrm>
          </p:grpSpPr>
          <p:sp>
            <p:nvSpPr>
              <p:cNvPr id="17" name="Google Shape;653;p35">
                <a:extLst>
                  <a:ext uri="{FF2B5EF4-FFF2-40B4-BE49-F238E27FC236}">
                    <a16:creationId xmlns:a16="http://schemas.microsoft.com/office/drawing/2014/main" id="{EA25A0C4-A149-8E1C-E07D-9E53E687F534}"/>
                  </a:ext>
                </a:extLst>
              </p:cNvPr>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 name="Google Shape;654;p35">
                <a:extLst>
                  <a:ext uri="{FF2B5EF4-FFF2-40B4-BE49-F238E27FC236}">
                    <a16:creationId xmlns:a16="http://schemas.microsoft.com/office/drawing/2014/main" id="{DE883696-203F-7344-2FF7-4C059DC8ACF8}"/>
                  </a:ext>
                </a:extLst>
              </p:cNvPr>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9" name="Google Shape;655;p35">
            <a:extLst>
              <a:ext uri="{FF2B5EF4-FFF2-40B4-BE49-F238E27FC236}">
                <a16:creationId xmlns:a16="http://schemas.microsoft.com/office/drawing/2014/main" id="{5BCBF774-E54E-7124-3B93-619CC0224760}"/>
              </a:ext>
            </a:extLst>
          </p:cNvPr>
          <p:cNvGrpSpPr/>
          <p:nvPr/>
        </p:nvGrpSpPr>
        <p:grpSpPr>
          <a:xfrm>
            <a:off x="466266" y="752294"/>
            <a:ext cx="1909812" cy="2916600"/>
            <a:chOff x="715400" y="1600325"/>
            <a:chExt cx="2418600" cy="2916600"/>
          </a:xfrm>
        </p:grpSpPr>
        <p:sp>
          <p:nvSpPr>
            <p:cNvPr id="20" name="Google Shape;656;p35">
              <a:extLst>
                <a:ext uri="{FF2B5EF4-FFF2-40B4-BE49-F238E27FC236}">
                  <a16:creationId xmlns:a16="http://schemas.microsoft.com/office/drawing/2014/main" id="{44AD7212-6F8A-AA1A-0F38-D929BC798DF9}"/>
                </a:ext>
              </a:extLst>
            </p:cNvPr>
            <p:cNvSpPr/>
            <p:nvPr/>
          </p:nvSpPr>
          <p:spPr>
            <a:xfrm>
              <a:off x="8069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657;p35">
              <a:extLst>
                <a:ext uri="{FF2B5EF4-FFF2-40B4-BE49-F238E27FC236}">
                  <a16:creationId xmlns:a16="http://schemas.microsoft.com/office/drawing/2014/main" id="{976B6C0B-5A6B-BBE4-A528-0268298082B2}"/>
                </a:ext>
              </a:extLst>
            </p:cNvPr>
            <p:cNvGrpSpPr/>
            <p:nvPr/>
          </p:nvGrpSpPr>
          <p:grpSpPr>
            <a:xfrm>
              <a:off x="715400" y="1600325"/>
              <a:ext cx="2327100" cy="2825100"/>
              <a:chOff x="715400" y="1600325"/>
              <a:chExt cx="2327100" cy="2825100"/>
            </a:xfrm>
          </p:grpSpPr>
          <p:sp>
            <p:nvSpPr>
              <p:cNvPr id="22" name="Google Shape;658;p35">
                <a:extLst>
                  <a:ext uri="{FF2B5EF4-FFF2-40B4-BE49-F238E27FC236}">
                    <a16:creationId xmlns:a16="http://schemas.microsoft.com/office/drawing/2014/main" id="{69AF7FD9-A3F0-72AC-E69F-C33189D12752}"/>
                  </a:ext>
                </a:extLst>
              </p:cNvPr>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 name="Google Shape;659;p35">
                <a:extLst>
                  <a:ext uri="{FF2B5EF4-FFF2-40B4-BE49-F238E27FC236}">
                    <a16:creationId xmlns:a16="http://schemas.microsoft.com/office/drawing/2014/main" id="{6FD632B6-DA71-83F1-CDB3-7587421F2015}"/>
                  </a:ext>
                </a:extLst>
              </p:cNvPr>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24" name="Google Shape;655;p35">
            <a:extLst>
              <a:ext uri="{FF2B5EF4-FFF2-40B4-BE49-F238E27FC236}">
                <a16:creationId xmlns:a16="http://schemas.microsoft.com/office/drawing/2014/main" id="{EEAA9865-9C48-27EA-74D0-F19C3A20264B}"/>
              </a:ext>
            </a:extLst>
          </p:cNvPr>
          <p:cNvGrpSpPr/>
          <p:nvPr/>
        </p:nvGrpSpPr>
        <p:grpSpPr>
          <a:xfrm>
            <a:off x="6694355" y="752294"/>
            <a:ext cx="1909812" cy="2916600"/>
            <a:chOff x="715400" y="1600325"/>
            <a:chExt cx="2418600" cy="2916600"/>
          </a:xfrm>
        </p:grpSpPr>
        <p:sp>
          <p:nvSpPr>
            <p:cNvPr id="25" name="Google Shape;656;p35">
              <a:extLst>
                <a:ext uri="{FF2B5EF4-FFF2-40B4-BE49-F238E27FC236}">
                  <a16:creationId xmlns:a16="http://schemas.microsoft.com/office/drawing/2014/main" id="{0E60D44B-0594-AA23-666A-C272037D5269}"/>
                </a:ext>
              </a:extLst>
            </p:cNvPr>
            <p:cNvSpPr/>
            <p:nvPr/>
          </p:nvSpPr>
          <p:spPr>
            <a:xfrm>
              <a:off x="8069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657;p35">
              <a:extLst>
                <a:ext uri="{FF2B5EF4-FFF2-40B4-BE49-F238E27FC236}">
                  <a16:creationId xmlns:a16="http://schemas.microsoft.com/office/drawing/2014/main" id="{A5E64C0A-4ACD-AB78-DBEB-C8A9AB0D962E}"/>
                </a:ext>
              </a:extLst>
            </p:cNvPr>
            <p:cNvGrpSpPr/>
            <p:nvPr/>
          </p:nvGrpSpPr>
          <p:grpSpPr>
            <a:xfrm>
              <a:off x="715400" y="1600325"/>
              <a:ext cx="2327100" cy="2825100"/>
              <a:chOff x="715400" y="1600325"/>
              <a:chExt cx="2327100" cy="2825100"/>
            </a:xfrm>
          </p:grpSpPr>
          <p:sp>
            <p:nvSpPr>
              <p:cNvPr id="27" name="Google Shape;658;p35">
                <a:extLst>
                  <a:ext uri="{FF2B5EF4-FFF2-40B4-BE49-F238E27FC236}">
                    <a16:creationId xmlns:a16="http://schemas.microsoft.com/office/drawing/2014/main" id="{14D3CFB4-C241-9A40-887D-36A7BF302D51}"/>
                  </a:ext>
                </a:extLst>
              </p:cNvPr>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 name="Google Shape;659;p35">
                <a:extLst>
                  <a:ext uri="{FF2B5EF4-FFF2-40B4-BE49-F238E27FC236}">
                    <a16:creationId xmlns:a16="http://schemas.microsoft.com/office/drawing/2014/main" id="{DF7D3175-B2FC-80A4-66ED-C62EB3BBF782}"/>
                  </a:ext>
                </a:extLst>
              </p:cNvPr>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sp>
        <p:nvSpPr>
          <p:cNvPr id="36" name="Hình chữ nhật 35">
            <a:extLst>
              <a:ext uri="{FF2B5EF4-FFF2-40B4-BE49-F238E27FC236}">
                <a16:creationId xmlns:a16="http://schemas.microsoft.com/office/drawing/2014/main" id="{FEA20DA6-6471-2C4D-B294-A9E2FBE8B6E6}"/>
              </a:ext>
            </a:extLst>
          </p:cNvPr>
          <p:cNvSpPr/>
          <p:nvPr/>
        </p:nvSpPr>
        <p:spPr>
          <a:xfrm>
            <a:off x="538519" y="3802508"/>
            <a:ext cx="7989606" cy="1005713"/>
          </a:xfrm>
          <a:prstGeom prst="rect">
            <a:avLst/>
          </a:prstGeom>
          <a:solidFill>
            <a:srgbClr val="FCF6E8"/>
          </a:solidFill>
          <a:ln w="3175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b="0" i="0" dirty="0" err="1">
                <a:solidFill>
                  <a:srgbClr val="000000"/>
                </a:solidFill>
                <a:effectLst/>
                <a:latin typeface="DFVN Mighty Wings" pitchFamily="50" charset="0"/>
              </a:rPr>
              <a:t>Doubly</a:t>
            </a:r>
            <a:r>
              <a:rPr lang="vi-VN" sz="1600" b="0" i="0" dirty="0">
                <a:solidFill>
                  <a:srgbClr val="000000"/>
                </a:solidFill>
                <a:effectLst/>
                <a:latin typeface="DFVN Mighty Wings" pitchFamily="50" charset="0"/>
              </a:rPr>
              <a:t> </a:t>
            </a:r>
            <a:r>
              <a:rPr lang="vi-VN" sz="1600" b="0" i="0" dirty="0" err="1">
                <a:solidFill>
                  <a:srgbClr val="000000"/>
                </a:solidFill>
                <a:effectLst/>
                <a:latin typeface="DFVN Mighty Wings" pitchFamily="50" charset="0"/>
              </a:rPr>
              <a:t>Linked</a:t>
            </a:r>
            <a:r>
              <a:rPr lang="vi-VN" sz="1600" b="0" i="0" dirty="0">
                <a:solidFill>
                  <a:srgbClr val="000000"/>
                </a:solidFill>
                <a:effectLst/>
                <a:latin typeface="DFVN Mighty Wings" pitchFamily="50" charset="0"/>
              </a:rPr>
              <a:t> </a:t>
            </a:r>
            <a:r>
              <a:rPr lang="vi-VN" sz="1600" b="0" i="0" dirty="0" err="1">
                <a:solidFill>
                  <a:srgbClr val="000000"/>
                </a:solidFill>
                <a:effectLst/>
                <a:latin typeface="DFVN Mighty Wings" pitchFamily="50" charset="0"/>
              </a:rPr>
              <a:t>Lists</a:t>
            </a:r>
            <a:r>
              <a:rPr lang="vi-VN" sz="1600" b="0" i="0" dirty="0">
                <a:solidFill>
                  <a:srgbClr val="000000"/>
                </a:solidFill>
                <a:effectLst/>
                <a:latin typeface="DFVN Mighty Wings" pitchFamily="50" charset="0"/>
              </a:rPr>
              <a:t> cung cấp sự linh hoạt trong việc thêm, xóa, sửa đổi dữ liệu cũng như thực hiện các thao tác duyệt qua danh sách theo cả hai chiều, tạo ra một cấu trúc dữ liệu mạnh mẽ và đa dạng cho nhiều ứng dụng khác nhau trong lập trình</a:t>
            </a:r>
            <a:endParaRPr lang="en-US" sz="1050" b="1" dirty="0">
              <a:solidFill>
                <a:srgbClr val="000000"/>
              </a:solidFill>
              <a:latin typeface="DFVN Mighty Wings" pitchFamily="50" charset="0"/>
            </a:endParaRPr>
          </a:p>
        </p:txBody>
      </p:sp>
      <p:sp>
        <p:nvSpPr>
          <p:cNvPr id="2" name="Hộp Văn bản 1">
            <a:extLst>
              <a:ext uri="{FF2B5EF4-FFF2-40B4-BE49-F238E27FC236}">
                <a16:creationId xmlns:a16="http://schemas.microsoft.com/office/drawing/2014/main" id="{AABDF8D9-15F1-541E-2EE5-AAD6A9F392CE}"/>
              </a:ext>
            </a:extLst>
          </p:cNvPr>
          <p:cNvSpPr txBox="1"/>
          <p:nvPr/>
        </p:nvSpPr>
        <p:spPr>
          <a:xfrm>
            <a:off x="466266" y="983531"/>
            <a:ext cx="1833770" cy="923330"/>
          </a:xfrm>
          <a:prstGeom prst="rect">
            <a:avLst/>
          </a:prstGeom>
          <a:noFill/>
        </p:spPr>
        <p:txBody>
          <a:bodyPr wrap="square" rtlCol="0">
            <a:spAutoFit/>
          </a:bodyPr>
          <a:lstStyle/>
          <a:p>
            <a:pPr algn="ctr"/>
            <a:r>
              <a:rPr lang="en-US" sz="1800" dirty="0" err="1">
                <a:latin typeface="DFVN Bagel Fat One" pitchFamily="50" charset="0"/>
                <a:ea typeface="DFVN Bagel Fat One" pitchFamily="50" charset="0"/>
              </a:rPr>
              <a:t>Thư</a:t>
            </a:r>
            <a:r>
              <a:rPr lang="en-US" sz="1800" dirty="0">
                <a:latin typeface="DFVN Bagel Fat One" pitchFamily="50" charset="0"/>
                <a:ea typeface="DFVN Bagel Fat One" pitchFamily="50" charset="0"/>
              </a:rPr>
              <a:t> </a:t>
            </a:r>
            <a:r>
              <a:rPr lang="en-US" sz="1800" dirty="0" err="1">
                <a:latin typeface="DFVN Bagel Fat One" pitchFamily="50" charset="0"/>
                <a:ea typeface="DFVN Bagel Fat One" pitchFamily="50" charset="0"/>
              </a:rPr>
              <a:t>viện</a:t>
            </a:r>
            <a:r>
              <a:rPr lang="en-US" sz="1800" dirty="0">
                <a:latin typeface="DFVN Bagel Fat One" pitchFamily="50" charset="0"/>
                <a:ea typeface="DFVN Bagel Fat One" pitchFamily="50" charset="0"/>
              </a:rPr>
              <a:t> </a:t>
            </a:r>
            <a:r>
              <a:rPr lang="en-US" sz="1800" dirty="0" err="1">
                <a:latin typeface="DFVN Bagel Fat One" pitchFamily="50" charset="0"/>
                <a:ea typeface="DFVN Bagel Fat One" pitchFamily="50" charset="0"/>
              </a:rPr>
              <a:t>chuyển</a:t>
            </a:r>
            <a:r>
              <a:rPr lang="en-US" sz="1800" dirty="0">
                <a:latin typeface="DFVN Bagel Fat One" pitchFamily="50" charset="0"/>
                <a:ea typeface="DFVN Bagel Fat One" pitchFamily="50" charset="0"/>
              </a:rPr>
              <a:t> </a:t>
            </a:r>
            <a:r>
              <a:rPr lang="en-US" sz="1800" dirty="0" err="1">
                <a:latin typeface="DFVN Bagel Fat One" pitchFamily="50" charset="0"/>
                <a:ea typeface="DFVN Bagel Fat One" pitchFamily="50" charset="0"/>
              </a:rPr>
              <a:t>đổi</a:t>
            </a:r>
            <a:r>
              <a:rPr lang="en-US" sz="1800" dirty="0">
                <a:latin typeface="DFVN Bagel Fat One" pitchFamily="50" charset="0"/>
                <a:ea typeface="DFVN Bagel Fat One" pitchFamily="50" charset="0"/>
              </a:rPr>
              <a:t> của </a:t>
            </a:r>
            <a:r>
              <a:rPr lang="en-US" sz="1800" dirty="0" err="1">
                <a:latin typeface="DFVN Bagel Fat One" pitchFamily="50" charset="0"/>
                <a:ea typeface="DFVN Bagel Fat One" pitchFamily="50" charset="0"/>
              </a:rPr>
              <a:t>văn</a:t>
            </a:r>
            <a:r>
              <a:rPr lang="en-US" sz="1800" dirty="0">
                <a:latin typeface="DFVN Bagel Fat One" pitchFamily="50" charset="0"/>
                <a:ea typeface="DFVN Bagel Fat One" pitchFamily="50" charset="0"/>
              </a:rPr>
              <a:t> </a:t>
            </a:r>
            <a:r>
              <a:rPr lang="en-US" sz="1800" dirty="0" err="1">
                <a:latin typeface="DFVN Bagel Fat One" pitchFamily="50" charset="0"/>
                <a:ea typeface="DFVN Bagel Fat One" pitchFamily="50" charset="0"/>
              </a:rPr>
              <a:t>bản</a:t>
            </a:r>
            <a:r>
              <a:rPr lang="en-US" sz="1800" dirty="0">
                <a:latin typeface="DFVN Bagel Fat One" pitchFamily="50" charset="0"/>
                <a:ea typeface="DFVN Bagel Fat One" pitchFamily="50" charset="0"/>
              </a:rPr>
              <a:t> </a:t>
            </a:r>
          </a:p>
        </p:txBody>
      </p:sp>
      <p:sp>
        <p:nvSpPr>
          <p:cNvPr id="3" name="Hộp Văn bản 2">
            <a:extLst>
              <a:ext uri="{FF2B5EF4-FFF2-40B4-BE49-F238E27FC236}">
                <a16:creationId xmlns:a16="http://schemas.microsoft.com/office/drawing/2014/main" id="{5265A65C-A9BF-AE3C-D3EF-A46B23A1DE0F}"/>
              </a:ext>
            </a:extLst>
          </p:cNvPr>
          <p:cNvSpPr txBox="1"/>
          <p:nvPr/>
        </p:nvSpPr>
        <p:spPr>
          <a:xfrm>
            <a:off x="2477105" y="1253822"/>
            <a:ext cx="1921615" cy="369332"/>
          </a:xfrm>
          <a:prstGeom prst="rect">
            <a:avLst/>
          </a:prstGeom>
          <a:noFill/>
        </p:spPr>
        <p:txBody>
          <a:bodyPr wrap="square" rtlCol="0">
            <a:spAutoFit/>
          </a:bodyPr>
          <a:lstStyle/>
          <a:p>
            <a:r>
              <a:rPr lang="en-US" sz="1800" dirty="0" err="1">
                <a:latin typeface="DFVN Bagel Fat One" pitchFamily="50" charset="0"/>
                <a:ea typeface="DFVN Bagel Fat One" pitchFamily="50" charset="0"/>
              </a:rPr>
              <a:t>Trình</a:t>
            </a:r>
            <a:r>
              <a:rPr lang="en-US" sz="1800" dirty="0">
                <a:latin typeface="DFVN Bagel Fat One" pitchFamily="50" charset="0"/>
                <a:ea typeface="DFVN Bagel Fat One" pitchFamily="50" charset="0"/>
              </a:rPr>
              <a:t> </a:t>
            </a:r>
            <a:r>
              <a:rPr lang="en-US" sz="1800" dirty="0" err="1">
                <a:latin typeface="DFVN Bagel Fat One" pitchFamily="50" charset="0"/>
                <a:ea typeface="DFVN Bagel Fat One" pitchFamily="50" charset="0"/>
              </a:rPr>
              <a:t>duyệt</a:t>
            </a:r>
            <a:r>
              <a:rPr lang="en-US" sz="1800" dirty="0">
                <a:latin typeface="DFVN Bagel Fat One" pitchFamily="50" charset="0"/>
                <a:ea typeface="DFVN Bagel Fat One" pitchFamily="50" charset="0"/>
              </a:rPr>
              <a:t> web</a:t>
            </a:r>
          </a:p>
        </p:txBody>
      </p:sp>
      <p:sp>
        <p:nvSpPr>
          <p:cNvPr id="4" name="Hộp Văn bản 3">
            <a:extLst>
              <a:ext uri="{FF2B5EF4-FFF2-40B4-BE49-F238E27FC236}">
                <a16:creationId xmlns:a16="http://schemas.microsoft.com/office/drawing/2014/main" id="{FDCA6162-6200-B3F3-82DE-AAC698411B61}"/>
              </a:ext>
            </a:extLst>
          </p:cNvPr>
          <p:cNvSpPr txBox="1"/>
          <p:nvPr/>
        </p:nvSpPr>
        <p:spPr>
          <a:xfrm>
            <a:off x="4543670" y="1160409"/>
            <a:ext cx="1906470" cy="646331"/>
          </a:xfrm>
          <a:prstGeom prst="rect">
            <a:avLst/>
          </a:prstGeom>
          <a:noFill/>
        </p:spPr>
        <p:txBody>
          <a:bodyPr wrap="square" rtlCol="0">
            <a:spAutoFit/>
          </a:bodyPr>
          <a:lstStyle/>
          <a:p>
            <a:pPr algn="ctr"/>
            <a:r>
              <a:rPr lang="en-US" sz="1800" dirty="0" err="1">
                <a:latin typeface="DFVN Bagel Fat One" pitchFamily="50" charset="0"/>
                <a:ea typeface="DFVN Bagel Fat One" pitchFamily="50" charset="0"/>
              </a:rPr>
              <a:t>Hệ</a:t>
            </a:r>
            <a:r>
              <a:rPr lang="en-US" sz="1800" dirty="0">
                <a:latin typeface="DFVN Bagel Fat One" pitchFamily="50" charset="0"/>
                <a:ea typeface="DFVN Bagel Fat One" pitchFamily="50" charset="0"/>
              </a:rPr>
              <a:t> </a:t>
            </a:r>
            <a:r>
              <a:rPr lang="en-US" sz="1800" dirty="0" err="1">
                <a:latin typeface="DFVN Bagel Fat One" pitchFamily="50" charset="0"/>
                <a:ea typeface="DFVN Bagel Fat One" pitchFamily="50" charset="0"/>
              </a:rPr>
              <a:t>thống</a:t>
            </a:r>
            <a:r>
              <a:rPr lang="en-US" sz="1800" dirty="0">
                <a:latin typeface="DFVN Bagel Fat One" pitchFamily="50" charset="0"/>
                <a:ea typeface="DFVN Bagel Fat One" pitchFamily="50" charset="0"/>
              </a:rPr>
              <a:t> </a:t>
            </a:r>
            <a:r>
              <a:rPr lang="en-US" sz="1800" dirty="0" err="1">
                <a:latin typeface="DFVN Bagel Fat One" pitchFamily="50" charset="0"/>
                <a:ea typeface="DFVN Bagel Fat One" pitchFamily="50" charset="0"/>
              </a:rPr>
              <a:t>quản</a:t>
            </a:r>
            <a:r>
              <a:rPr lang="en-US" sz="1800" dirty="0">
                <a:latin typeface="DFVN Bagel Fat One" pitchFamily="50" charset="0"/>
                <a:ea typeface="DFVN Bagel Fat One" pitchFamily="50" charset="0"/>
              </a:rPr>
              <a:t> </a:t>
            </a:r>
            <a:r>
              <a:rPr lang="en-US" sz="1800" dirty="0" err="1">
                <a:latin typeface="DFVN Bagel Fat One" pitchFamily="50" charset="0"/>
                <a:ea typeface="DFVN Bagel Fat One" pitchFamily="50" charset="0"/>
              </a:rPr>
              <a:t>lý</a:t>
            </a:r>
            <a:r>
              <a:rPr lang="en-US" sz="1800" dirty="0">
                <a:latin typeface="DFVN Bagel Fat One" pitchFamily="50" charset="0"/>
                <a:ea typeface="DFVN Bagel Fat One" pitchFamily="50" charset="0"/>
              </a:rPr>
              <a:t> file</a:t>
            </a:r>
          </a:p>
        </p:txBody>
      </p:sp>
      <p:sp>
        <p:nvSpPr>
          <p:cNvPr id="5" name="Hộp Văn bản 4">
            <a:extLst>
              <a:ext uri="{FF2B5EF4-FFF2-40B4-BE49-F238E27FC236}">
                <a16:creationId xmlns:a16="http://schemas.microsoft.com/office/drawing/2014/main" id="{A78BC1DF-1186-B44E-0E5C-9996AA3660BB}"/>
              </a:ext>
            </a:extLst>
          </p:cNvPr>
          <p:cNvSpPr txBox="1"/>
          <p:nvPr/>
        </p:nvSpPr>
        <p:spPr>
          <a:xfrm>
            <a:off x="6807709" y="983531"/>
            <a:ext cx="1607062" cy="923330"/>
          </a:xfrm>
          <a:prstGeom prst="rect">
            <a:avLst/>
          </a:prstGeom>
          <a:noFill/>
        </p:spPr>
        <p:txBody>
          <a:bodyPr wrap="square" rtlCol="0">
            <a:spAutoFit/>
          </a:bodyPr>
          <a:lstStyle/>
          <a:p>
            <a:pPr algn="ctr"/>
            <a:r>
              <a:rPr lang="en-US" sz="1800" dirty="0" err="1">
                <a:latin typeface="DFVN Bagel Fat One" pitchFamily="50" charset="0"/>
                <a:ea typeface="DFVN Bagel Fat One" pitchFamily="50" charset="0"/>
              </a:rPr>
              <a:t>Chương</a:t>
            </a:r>
            <a:r>
              <a:rPr lang="en-US" sz="1800" dirty="0">
                <a:latin typeface="DFVN Bagel Fat One" pitchFamily="50" charset="0"/>
                <a:ea typeface="DFVN Bagel Fat One" pitchFamily="50" charset="0"/>
              </a:rPr>
              <a:t> </a:t>
            </a:r>
            <a:r>
              <a:rPr lang="en-US" sz="1800" dirty="0" err="1">
                <a:latin typeface="DFVN Bagel Fat One" pitchFamily="50" charset="0"/>
                <a:ea typeface="DFVN Bagel Fat One" pitchFamily="50" charset="0"/>
              </a:rPr>
              <a:t>trình</a:t>
            </a:r>
            <a:r>
              <a:rPr lang="en-US" sz="1800" dirty="0">
                <a:latin typeface="DFVN Bagel Fat One" pitchFamily="50" charset="0"/>
                <a:ea typeface="DFVN Bagel Fat One" pitchFamily="50" charset="0"/>
              </a:rPr>
              <a:t> </a:t>
            </a:r>
            <a:r>
              <a:rPr lang="en-US" sz="1800" dirty="0" err="1">
                <a:latin typeface="DFVN Bagel Fat One" pitchFamily="50" charset="0"/>
                <a:ea typeface="DFVN Bagel Fat One" pitchFamily="50" charset="0"/>
              </a:rPr>
              <a:t>soạn</a:t>
            </a:r>
            <a:r>
              <a:rPr lang="en-US" sz="1800" dirty="0">
                <a:latin typeface="DFVN Bagel Fat One" pitchFamily="50" charset="0"/>
                <a:ea typeface="DFVN Bagel Fat One" pitchFamily="50" charset="0"/>
              </a:rPr>
              <a:t> </a:t>
            </a:r>
            <a:r>
              <a:rPr lang="en-US" sz="1800" dirty="0" err="1">
                <a:latin typeface="DFVN Bagel Fat One" pitchFamily="50" charset="0"/>
                <a:ea typeface="DFVN Bagel Fat One" pitchFamily="50" charset="0"/>
              </a:rPr>
              <a:t>thảo</a:t>
            </a:r>
            <a:r>
              <a:rPr lang="en-US" sz="1800" dirty="0">
                <a:latin typeface="DFVN Bagel Fat One" pitchFamily="50" charset="0"/>
                <a:ea typeface="DFVN Bagel Fat One" pitchFamily="50" charset="0"/>
              </a:rPr>
              <a:t> </a:t>
            </a:r>
            <a:r>
              <a:rPr lang="en-US" sz="1800" dirty="0" err="1">
                <a:latin typeface="DFVN Bagel Fat One" pitchFamily="50" charset="0"/>
                <a:ea typeface="DFVN Bagel Fat One" pitchFamily="50" charset="0"/>
              </a:rPr>
              <a:t>văn</a:t>
            </a:r>
            <a:r>
              <a:rPr lang="en-US" sz="1800" dirty="0">
                <a:latin typeface="DFVN Bagel Fat One" pitchFamily="50" charset="0"/>
                <a:ea typeface="DFVN Bagel Fat One" pitchFamily="50" charset="0"/>
              </a:rPr>
              <a:t> </a:t>
            </a:r>
            <a:r>
              <a:rPr lang="en-US" sz="1800" dirty="0" err="1">
                <a:latin typeface="DFVN Bagel Fat One" pitchFamily="50" charset="0"/>
                <a:ea typeface="DFVN Bagel Fat One" pitchFamily="50" charset="0"/>
              </a:rPr>
              <a:t>bản</a:t>
            </a:r>
            <a:endParaRPr lang="en-US" sz="1800" dirty="0">
              <a:latin typeface="DFVN Bagel Fat One" pitchFamily="50" charset="0"/>
              <a:ea typeface="DFVN Bagel Fat One" pitchFamily="50" charset="0"/>
            </a:endParaRPr>
          </a:p>
        </p:txBody>
      </p:sp>
      <p:grpSp>
        <p:nvGrpSpPr>
          <p:cNvPr id="6" name="Google Shape;11823;p69">
            <a:extLst>
              <a:ext uri="{FF2B5EF4-FFF2-40B4-BE49-F238E27FC236}">
                <a16:creationId xmlns:a16="http://schemas.microsoft.com/office/drawing/2014/main" id="{F61C5E01-74D1-6A3C-D057-F7EAE84A8A21}"/>
              </a:ext>
            </a:extLst>
          </p:cNvPr>
          <p:cNvGrpSpPr/>
          <p:nvPr/>
        </p:nvGrpSpPr>
        <p:grpSpPr>
          <a:xfrm>
            <a:off x="3015265" y="2370609"/>
            <a:ext cx="919488" cy="799337"/>
            <a:chOff x="2903337" y="4279032"/>
            <a:chExt cx="382519" cy="350682"/>
          </a:xfrm>
          <a:solidFill>
            <a:srgbClr val="5C1116"/>
          </a:solidFill>
        </p:grpSpPr>
        <p:sp>
          <p:nvSpPr>
            <p:cNvPr id="7" name="Google Shape;11824;p69">
              <a:extLst>
                <a:ext uri="{FF2B5EF4-FFF2-40B4-BE49-F238E27FC236}">
                  <a16:creationId xmlns:a16="http://schemas.microsoft.com/office/drawing/2014/main" id="{CDB9BEB0-CF26-41E5-3A38-D6C045C5D1B9}"/>
                </a:ext>
              </a:extLst>
            </p:cNvPr>
            <p:cNvSpPr/>
            <p:nvPr/>
          </p:nvSpPr>
          <p:spPr>
            <a:xfrm>
              <a:off x="2966979" y="4320570"/>
              <a:ext cx="202248" cy="184183"/>
            </a:xfrm>
            <a:custGeom>
              <a:avLst/>
              <a:gdLst/>
              <a:ahLst/>
              <a:cxnLst/>
              <a:rect l="l" t="t" r="r" b="b"/>
              <a:pathLst>
                <a:path w="6359" h="5791" extrusionOk="0">
                  <a:moveTo>
                    <a:pt x="3179" y="361"/>
                  </a:moveTo>
                  <a:cubicBezTo>
                    <a:pt x="3834" y="361"/>
                    <a:pt x="4477" y="611"/>
                    <a:pt x="4989" y="1099"/>
                  </a:cubicBezTo>
                  <a:cubicBezTo>
                    <a:pt x="5965" y="2087"/>
                    <a:pt x="5965" y="3707"/>
                    <a:pt x="4965" y="4683"/>
                  </a:cubicBezTo>
                  <a:cubicBezTo>
                    <a:pt x="4465" y="5183"/>
                    <a:pt x="3813" y="5433"/>
                    <a:pt x="3164" y="5433"/>
                  </a:cubicBezTo>
                  <a:cubicBezTo>
                    <a:pt x="2515" y="5433"/>
                    <a:pt x="1870" y="5183"/>
                    <a:pt x="1381" y="4683"/>
                  </a:cubicBezTo>
                  <a:cubicBezTo>
                    <a:pt x="393" y="3695"/>
                    <a:pt x="381" y="2087"/>
                    <a:pt x="1381" y="1099"/>
                  </a:cubicBezTo>
                  <a:cubicBezTo>
                    <a:pt x="1870" y="611"/>
                    <a:pt x="2524" y="361"/>
                    <a:pt x="3179" y="361"/>
                  </a:cubicBezTo>
                  <a:close/>
                  <a:moveTo>
                    <a:pt x="3179" y="1"/>
                  </a:moveTo>
                  <a:cubicBezTo>
                    <a:pt x="2438" y="1"/>
                    <a:pt x="1697" y="284"/>
                    <a:pt x="1131" y="849"/>
                  </a:cubicBezTo>
                  <a:cubicBezTo>
                    <a:pt x="0" y="1980"/>
                    <a:pt x="0" y="3814"/>
                    <a:pt x="1131" y="4945"/>
                  </a:cubicBezTo>
                  <a:cubicBezTo>
                    <a:pt x="1691" y="5504"/>
                    <a:pt x="2441" y="5790"/>
                    <a:pt x="3167" y="5790"/>
                  </a:cubicBezTo>
                  <a:cubicBezTo>
                    <a:pt x="3917" y="5790"/>
                    <a:pt x="4644" y="5504"/>
                    <a:pt x="5203" y="4945"/>
                  </a:cubicBezTo>
                  <a:cubicBezTo>
                    <a:pt x="6358" y="3814"/>
                    <a:pt x="6358" y="1980"/>
                    <a:pt x="5227" y="849"/>
                  </a:cubicBezTo>
                  <a:cubicBezTo>
                    <a:pt x="4662" y="284"/>
                    <a:pt x="3920" y="1"/>
                    <a:pt x="3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825;p69">
              <a:extLst>
                <a:ext uri="{FF2B5EF4-FFF2-40B4-BE49-F238E27FC236}">
                  <a16:creationId xmlns:a16="http://schemas.microsoft.com/office/drawing/2014/main" id="{8EB08A2C-148D-053E-4576-61333C9659FA}"/>
                </a:ext>
              </a:extLst>
            </p:cNvPr>
            <p:cNvSpPr/>
            <p:nvPr/>
          </p:nvSpPr>
          <p:spPr>
            <a:xfrm>
              <a:off x="2903337" y="4279032"/>
              <a:ext cx="382519" cy="350682"/>
            </a:xfrm>
            <a:custGeom>
              <a:avLst/>
              <a:gdLst/>
              <a:ahLst/>
              <a:cxnLst/>
              <a:rect l="l" t="t" r="r" b="b"/>
              <a:pathLst>
                <a:path w="12027" h="11026" extrusionOk="0">
                  <a:moveTo>
                    <a:pt x="5168" y="1072"/>
                  </a:moveTo>
                  <a:cubicBezTo>
                    <a:pt x="5966" y="1072"/>
                    <a:pt x="6776" y="1381"/>
                    <a:pt x="7383" y="1988"/>
                  </a:cubicBezTo>
                  <a:cubicBezTo>
                    <a:pt x="8609" y="3215"/>
                    <a:pt x="8609" y="5203"/>
                    <a:pt x="7383" y="6429"/>
                  </a:cubicBezTo>
                  <a:cubicBezTo>
                    <a:pt x="6776" y="7037"/>
                    <a:pt x="5966" y="7346"/>
                    <a:pt x="5168" y="7346"/>
                  </a:cubicBezTo>
                  <a:cubicBezTo>
                    <a:pt x="4359" y="7334"/>
                    <a:pt x="3561" y="7037"/>
                    <a:pt x="2954" y="6429"/>
                  </a:cubicBezTo>
                  <a:cubicBezTo>
                    <a:pt x="1727" y="5203"/>
                    <a:pt x="1727" y="3215"/>
                    <a:pt x="2954" y="1988"/>
                  </a:cubicBezTo>
                  <a:cubicBezTo>
                    <a:pt x="3561" y="1381"/>
                    <a:pt x="4359" y="1072"/>
                    <a:pt x="5168" y="1072"/>
                  </a:cubicBezTo>
                  <a:close/>
                  <a:moveTo>
                    <a:pt x="7788" y="6513"/>
                  </a:moveTo>
                  <a:lnTo>
                    <a:pt x="8538" y="7263"/>
                  </a:lnTo>
                  <a:lnTo>
                    <a:pt x="8240" y="7561"/>
                  </a:lnTo>
                  <a:lnTo>
                    <a:pt x="7490" y="6810"/>
                  </a:lnTo>
                  <a:cubicBezTo>
                    <a:pt x="7550" y="6763"/>
                    <a:pt x="7597" y="6727"/>
                    <a:pt x="7633" y="6668"/>
                  </a:cubicBezTo>
                  <a:lnTo>
                    <a:pt x="7788" y="6513"/>
                  </a:lnTo>
                  <a:close/>
                  <a:moveTo>
                    <a:pt x="9038" y="7251"/>
                  </a:moveTo>
                  <a:cubicBezTo>
                    <a:pt x="9050" y="7251"/>
                    <a:pt x="9050" y="7251"/>
                    <a:pt x="9074" y="7275"/>
                  </a:cubicBezTo>
                  <a:lnTo>
                    <a:pt x="11276" y="9477"/>
                  </a:lnTo>
                  <a:lnTo>
                    <a:pt x="10455" y="10287"/>
                  </a:lnTo>
                  <a:lnTo>
                    <a:pt x="8252" y="8084"/>
                  </a:lnTo>
                  <a:cubicBezTo>
                    <a:pt x="8240" y="8073"/>
                    <a:pt x="8240" y="8061"/>
                    <a:pt x="8240" y="8061"/>
                  </a:cubicBezTo>
                  <a:cubicBezTo>
                    <a:pt x="8240" y="8049"/>
                    <a:pt x="8240" y="8049"/>
                    <a:pt x="8252" y="8037"/>
                  </a:cubicBezTo>
                  <a:lnTo>
                    <a:pt x="9014" y="7275"/>
                  </a:lnTo>
                  <a:cubicBezTo>
                    <a:pt x="9026" y="7251"/>
                    <a:pt x="9026" y="7251"/>
                    <a:pt x="9038" y="7251"/>
                  </a:cubicBezTo>
                  <a:close/>
                  <a:moveTo>
                    <a:pt x="11514" y="9716"/>
                  </a:moveTo>
                  <a:lnTo>
                    <a:pt x="11621" y="9835"/>
                  </a:lnTo>
                  <a:cubicBezTo>
                    <a:pt x="11645" y="9847"/>
                    <a:pt x="11645" y="9882"/>
                    <a:pt x="11633" y="9894"/>
                  </a:cubicBezTo>
                  <a:lnTo>
                    <a:pt x="10871" y="10656"/>
                  </a:lnTo>
                  <a:cubicBezTo>
                    <a:pt x="10859" y="10668"/>
                    <a:pt x="10859" y="10668"/>
                    <a:pt x="10836" y="10668"/>
                  </a:cubicBezTo>
                  <a:cubicBezTo>
                    <a:pt x="10824" y="10668"/>
                    <a:pt x="10824" y="10668"/>
                    <a:pt x="10812" y="10656"/>
                  </a:cubicBezTo>
                  <a:lnTo>
                    <a:pt x="10693" y="10537"/>
                  </a:lnTo>
                  <a:lnTo>
                    <a:pt x="11514" y="9716"/>
                  </a:lnTo>
                  <a:close/>
                  <a:moveTo>
                    <a:pt x="656" y="0"/>
                  </a:moveTo>
                  <a:cubicBezTo>
                    <a:pt x="299" y="0"/>
                    <a:pt x="1" y="298"/>
                    <a:pt x="1" y="655"/>
                  </a:cubicBezTo>
                  <a:lnTo>
                    <a:pt x="1" y="8715"/>
                  </a:lnTo>
                  <a:cubicBezTo>
                    <a:pt x="1" y="8942"/>
                    <a:pt x="180" y="9132"/>
                    <a:pt x="418" y="9132"/>
                  </a:cubicBezTo>
                  <a:lnTo>
                    <a:pt x="5859" y="9132"/>
                  </a:lnTo>
                  <a:cubicBezTo>
                    <a:pt x="5954" y="9132"/>
                    <a:pt x="6037" y="9061"/>
                    <a:pt x="6037" y="8954"/>
                  </a:cubicBezTo>
                  <a:cubicBezTo>
                    <a:pt x="6037" y="8846"/>
                    <a:pt x="5954" y="8775"/>
                    <a:pt x="5859" y="8775"/>
                  </a:cubicBezTo>
                  <a:lnTo>
                    <a:pt x="418" y="8775"/>
                  </a:lnTo>
                  <a:cubicBezTo>
                    <a:pt x="394" y="8775"/>
                    <a:pt x="358" y="8739"/>
                    <a:pt x="358" y="8715"/>
                  </a:cubicBezTo>
                  <a:lnTo>
                    <a:pt x="358" y="1631"/>
                  </a:lnTo>
                  <a:lnTo>
                    <a:pt x="2787" y="1631"/>
                  </a:lnTo>
                  <a:lnTo>
                    <a:pt x="2704" y="1727"/>
                  </a:lnTo>
                  <a:cubicBezTo>
                    <a:pt x="1346" y="3072"/>
                    <a:pt x="1346" y="5298"/>
                    <a:pt x="2704" y="6668"/>
                  </a:cubicBezTo>
                  <a:cubicBezTo>
                    <a:pt x="3382" y="7346"/>
                    <a:pt x="4275" y="7692"/>
                    <a:pt x="5168" y="7692"/>
                  </a:cubicBezTo>
                  <a:cubicBezTo>
                    <a:pt x="5883" y="7692"/>
                    <a:pt x="6597" y="7465"/>
                    <a:pt x="7204" y="7037"/>
                  </a:cubicBezTo>
                  <a:lnTo>
                    <a:pt x="7978" y="7811"/>
                  </a:lnTo>
                  <a:cubicBezTo>
                    <a:pt x="7919" y="7882"/>
                    <a:pt x="7883" y="7977"/>
                    <a:pt x="7883" y="8061"/>
                  </a:cubicBezTo>
                  <a:cubicBezTo>
                    <a:pt x="7883" y="8168"/>
                    <a:pt x="7919" y="8275"/>
                    <a:pt x="8002" y="8346"/>
                  </a:cubicBezTo>
                  <a:lnTo>
                    <a:pt x="8443" y="8787"/>
                  </a:lnTo>
                  <a:lnTo>
                    <a:pt x="6609" y="8787"/>
                  </a:lnTo>
                  <a:cubicBezTo>
                    <a:pt x="6514" y="8787"/>
                    <a:pt x="6430" y="8870"/>
                    <a:pt x="6430" y="8966"/>
                  </a:cubicBezTo>
                  <a:cubicBezTo>
                    <a:pt x="6430" y="9073"/>
                    <a:pt x="6514" y="9144"/>
                    <a:pt x="6609" y="9144"/>
                  </a:cubicBezTo>
                  <a:lnTo>
                    <a:pt x="8800" y="9144"/>
                  </a:lnTo>
                  <a:lnTo>
                    <a:pt x="10562" y="10906"/>
                  </a:lnTo>
                  <a:cubicBezTo>
                    <a:pt x="10633" y="10978"/>
                    <a:pt x="10740" y="11025"/>
                    <a:pt x="10836" y="11025"/>
                  </a:cubicBezTo>
                  <a:cubicBezTo>
                    <a:pt x="10943" y="11025"/>
                    <a:pt x="11050" y="10978"/>
                    <a:pt x="11121" y="10906"/>
                  </a:cubicBezTo>
                  <a:lnTo>
                    <a:pt x="11883" y="10144"/>
                  </a:lnTo>
                  <a:cubicBezTo>
                    <a:pt x="12026" y="9978"/>
                    <a:pt x="12026" y="9728"/>
                    <a:pt x="11872" y="9585"/>
                  </a:cubicBezTo>
                  <a:lnTo>
                    <a:pt x="11062" y="8775"/>
                  </a:lnTo>
                  <a:lnTo>
                    <a:pt x="11062" y="8727"/>
                  </a:lnTo>
                  <a:lnTo>
                    <a:pt x="11062" y="7025"/>
                  </a:lnTo>
                  <a:cubicBezTo>
                    <a:pt x="11062" y="6918"/>
                    <a:pt x="10990" y="6846"/>
                    <a:pt x="10883" y="6846"/>
                  </a:cubicBezTo>
                  <a:cubicBezTo>
                    <a:pt x="10776" y="6846"/>
                    <a:pt x="10705" y="6918"/>
                    <a:pt x="10705" y="7025"/>
                  </a:cubicBezTo>
                  <a:lnTo>
                    <a:pt x="10705" y="8430"/>
                  </a:lnTo>
                  <a:lnTo>
                    <a:pt x="9312" y="7037"/>
                  </a:lnTo>
                  <a:cubicBezTo>
                    <a:pt x="9233" y="6958"/>
                    <a:pt x="9132" y="6919"/>
                    <a:pt x="9034" y="6919"/>
                  </a:cubicBezTo>
                  <a:cubicBezTo>
                    <a:pt x="8939" y="6919"/>
                    <a:pt x="8846" y="6955"/>
                    <a:pt x="8776" y="7025"/>
                  </a:cubicBezTo>
                  <a:lnTo>
                    <a:pt x="8002" y="6251"/>
                  </a:lnTo>
                  <a:cubicBezTo>
                    <a:pt x="8978" y="4882"/>
                    <a:pt x="8859" y="2953"/>
                    <a:pt x="7633" y="1738"/>
                  </a:cubicBezTo>
                  <a:lnTo>
                    <a:pt x="7550" y="1643"/>
                  </a:lnTo>
                  <a:lnTo>
                    <a:pt x="10705" y="1643"/>
                  </a:lnTo>
                  <a:lnTo>
                    <a:pt x="10705" y="6251"/>
                  </a:lnTo>
                  <a:cubicBezTo>
                    <a:pt x="10705" y="6346"/>
                    <a:pt x="10776" y="6429"/>
                    <a:pt x="10883" y="6429"/>
                  </a:cubicBezTo>
                  <a:cubicBezTo>
                    <a:pt x="10990" y="6429"/>
                    <a:pt x="11062" y="6346"/>
                    <a:pt x="11062" y="6251"/>
                  </a:cubicBezTo>
                  <a:lnTo>
                    <a:pt x="11062" y="655"/>
                  </a:lnTo>
                  <a:cubicBezTo>
                    <a:pt x="11062" y="298"/>
                    <a:pt x="10764" y="0"/>
                    <a:pt x="10407" y="0"/>
                  </a:cubicBezTo>
                  <a:lnTo>
                    <a:pt x="8812" y="0"/>
                  </a:lnTo>
                  <a:cubicBezTo>
                    <a:pt x="8716" y="0"/>
                    <a:pt x="8633" y="72"/>
                    <a:pt x="8633" y="179"/>
                  </a:cubicBezTo>
                  <a:cubicBezTo>
                    <a:pt x="8633" y="274"/>
                    <a:pt x="8716" y="357"/>
                    <a:pt x="8812" y="357"/>
                  </a:cubicBezTo>
                  <a:lnTo>
                    <a:pt x="10407" y="357"/>
                  </a:lnTo>
                  <a:cubicBezTo>
                    <a:pt x="10574" y="357"/>
                    <a:pt x="10705" y="488"/>
                    <a:pt x="10705" y="655"/>
                  </a:cubicBezTo>
                  <a:lnTo>
                    <a:pt x="10705" y="1286"/>
                  </a:lnTo>
                  <a:lnTo>
                    <a:pt x="7109" y="1286"/>
                  </a:lnTo>
                  <a:cubicBezTo>
                    <a:pt x="6520" y="899"/>
                    <a:pt x="5841" y="706"/>
                    <a:pt x="5165" y="706"/>
                  </a:cubicBezTo>
                  <a:cubicBezTo>
                    <a:pt x="4490" y="706"/>
                    <a:pt x="3817" y="899"/>
                    <a:pt x="3239" y="1286"/>
                  </a:cubicBezTo>
                  <a:lnTo>
                    <a:pt x="358" y="1286"/>
                  </a:lnTo>
                  <a:lnTo>
                    <a:pt x="358" y="655"/>
                  </a:lnTo>
                  <a:cubicBezTo>
                    <a:pt x="358" y="488"/>
                    <a:pt x="501" y="357"/>
                    <a:pt x="656" y="357"/>
                  </a:cubicBezTo>
                  <a:lnTo>
                    <a:pt x="8062" y="357"/>
                  </a:lnTo>
                  <a:cubicBezTo>
                    <a:pt x="8157" y="357"/>
                    <a:pt x="8240" y="274"/>
                    <a:pt x="8240" y="179"/>
                  </a:cubicBezTo>
                  <a:cubicBezTo>
                    <a:pt x="8240" y="72"/>
                    <a:pt x="8157" y="0"/>
                    <a:pt x="80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826;p69">
              <a:extLst>
                <a:ext uri="{FF2B5EF4-FFF2-40B4-BE49-F238E27FC236}">
                  <a16:creationId xmlns:a16="http://schemas.microsoft.com/office/drawing/2014/main" id="{BA350FB7-F3E2-319D-0189-06B5314461C5}"/>
                </a:ext>
              </a:extLst>
            </p:cNvPr>
            <p:cNvSpPr/>
            <p:nvPr/>
          </p:nvSpPr>
          <p:spPr>
            <a:xfrm>
              <a:off x="2937814" y="4300215"/>
              <a:ext cx="11768" cy="11418"/>
            </a:xfrm>
            <a:custGeom>
              <a:avLst/>
              <a:gdLst/>
              <a:ahLst/>
              <a:cxnLst/>
              <a:rect l="l" t="t" r="r" b="b"/>
              <a:pathLst>
                <a:path w="370" h="359" extrusionOk="0">
                  <a:moveTo>
                    <a:pt x="191" y="1"/>
                  </a:moveTo>
                  <a:cubicBezTo>
                    <a:pt x="84" y="1"/>
                    <a:pt x="0" y="72"/>
                    <a:pt x="0" y="179"/>
                  </a:cubicBezTo>
                  <a:cubicBezTo>
                    <a:pt x="0" y="263"/>
                    <a:pt x="84" y="358"/>
                    <a:pt x="191" y="358"/>
                  </a:cubicBezTo>
                  <a:cubicBezTo>
                    <a:pt x="286" y="358"/>
                    <a:pt x="370" y="287"/>
                    <a:pt x="370" y="179"/>
                  </a:cubicBezTo>
                  <a:cubicBezTo>
                    <a:pt x="370" y="72"/>
                    <a:pt x="286" y="1"/>
                    <a:pt x="1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827;p69">
              <a:extLst>
                <a:ext uri="{FF2B5EF4-FFF2-40B4-BE49-F238E27FC236}">
                  <a16:creationId xmlns:a16="http://schemas.microsoft.com/office/drawing/2014/main" id="{2AA5B74F-5646-8D70-8B26-0CC7BD6A402F}"/>
                </a:ext>
              </a:extLst>
            </p:cNvPr>
            <p:cNvSpPr/>
            <p:nvPr/>
          </p:nvSpPr>
          <p:spPr>
            <a:xfrm>
              <a:off x="2952572" y="4300215"/>
              <a:ext cx="11386" cy="11418"/>
            </a:xfrm>
            <a:custGeom>
              <a:avLst/>
              <a:gdLst/>
              <a:ahLst/>
              <a:cxnLst/>
              <a:rect l="l" t="t" r="r" b="b"/>
              <a:pathLst>
                <a:path w="358" h="359" extrusionOk="0">
                  <a:moveTo>
                    <a:pt x="179" y="1"/>
                  </a:moveTo>
                  <a:cubicBezTo>
                    <a:pt x="84" y="1"/>
                    <a:pt x="1" y="72"/>
                    <a:pt x="1" y="179"/>
                  </a:cubicBezTo>
                  <a:cubicBezTo>
                    <a:pt x="1" y="263"/>
                    <a:pt x="84" y="358"/>
                    <a:pt x="179" y="358"/>
                  </a:cubicBezTo>
                  <a:cubicBezTo>
                    <a:pt x="287" y="358"/>
                    <a:pt x="358" y="287"/>
                    <a:pt x="358" y="179"/>
                  </a:cubicBezTo>
                  <a:cubicBezTo>
                    <a:pt x="358" y="72"/>
                    <a:pt x="275"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828;p69">
              <a:extLst>
                <a:ext uri="{FF2B5EF4-FFF2-40B4-BE49-F238E27FC236}">
                  <a16:creationId xmlns:a16="http://schemas.microsoft.com/office/drawing/2014/main" id="{142AB486-2334-2C88-54E0-DEEE3C9FC5CB}"/>
                </a:ext>
              </a:extLst>
            </p:cNvPr>
            <p:cNvSpPr/>
            <p:nvPr/>
          </p:nvSpPr>
          <p:spPr>
            <a:xfrm>
              <a:off x="2967361" y="4300215"/>
              <a:ext cx="11386" cy="11418"/>
            </a:xfrm>
            <a:custGeom>
              <a:avLst/>
              <a:gdLst/>
              <a:ahLst/>
              <a:cxnLst/>
              <a:rect l="l" t="t" r="r" b="b"/>
              <a:pathLst>
                <a:path w="358" h="359" extrusionOk="0">
                  <a:moveTo>
                    <a:pt x="179" y="1"/>
                  </a:moveTo>
                  <a:cubicBezTo>
                    <a:pt x="72" y="1"/>
                    <a:pt x="0" y="72"/>
                    <a:pt x="0" y="179"/>
                  </a:cubicBezTo>
                  <a:cubicBezTo>
                    <a:pt x="0" y="263"/>
                    <a:pt x="72" y="358"/>
                    <a:pt x="179" y="358"/>
                  </a:cubicBezTo>
                  <a:cubicBezTo>
                    <a:pt x="286" y="358"/>
                    <a:pt x="357" y="287"/>
                    <a:pt x="357" y="179"/>
                  </a:cubicBezTo>
                  <a:cubicBezTo>
                    <a:pt x="345" y="72"/>
                    <a:pt x="262"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829;p69">
              <a:extLst>
                <a:ext uri="{FF2B5EF4-FFF2-40B4-BE49-F238E27FC236}">
                  <a16:creationId xmlns:a16="http://schemas.microsoft.com/office/drawing/2014/main" id="{15F5ABD0-0986-C2B7-0E7A-B932FD506775}"/>
                </a:ext>
              </a:extLst>
            </p:cNvPr>
            <p:cNvSpPr/>
            <p:nvPr/>
          </p:nvSpPr>
          <p:spPr>
            <a:xfrm>
              <a:off x="3016563" y="4424063"/>
              <a:ext cx="11418" cy="11386"/>
            </a:xfrm>
            <a:custGeom>
              <a:avLst/>
              <a:gdLst/>
              <a:ahLst/>
              <a:cxnLst/>
              <a:rect l="l" t="t" r="r" b="b"/>
              <a:pathLst>
                <a:path w="359" h="358" extrusionOk="0">
                  <a:moveTo>
                    <a:pt x="180" y="0"/>
                  </a:moveTo>
                  <a:cubicBezTo>
                    <a:pt x="72" y="0"/>
                    <a:pt x="1" y="84"/>
                    <a:pt x="1" y="179"/>
                  </a:cubicBezTo>
                  <a:cubicBezTo>
                    <a:pt x="1" y="286"/>
                    <a:pt x="72" y="357"/>
                    <a:pt x="180" y="357"/>
                  </a:cubicBezTo>
                  <a:cubicBezTo>
                    <a:pt x="287" y="357"/>
                    <a:pt x="358" y="286"/>
                    <a:pt x="358" y="179"/>
                  </a:cubicBezTo>
                  <a:cubicBezTo>
                    <a:pt x="358" y="84"/>
                    <a:pt x="287" y="0"/>
                    <a:pt x="1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830;p69">
              <a:extLst>
                <a:ext uri="{FF2B5EF4-FFF2-40B4-BE49-F238E27FC236}">
                  <a16:creationId xmlns:a16="http://schemas.microsoft.com/office/drawing/2014/main" id="{1535D8C0-FF70-128B-2971-2A26E8899BAF}"/>
                </a:ext>
              </a:extLst>
            </p:cNvPr>
            <p:cNvSpPr/>
            <p:nvPr/>
          </p:nvSpPr>
          <p:spPr>
            <a:xfrm>
              <a:off x="3016563" y="4442606"/>
              <a:ext cx="11418" cy="11386"/>
            </a:xfrm>
            <a:custGeom>
              <a:avLst/>
              <a:gdLst/>
              <a:ahLst/>
              <a:cxnLst/>
              <a:rect l="l" t="t" r="r" b="b"/>
              <a:pathLst>
                <a:path w="359" h="358" extrusionOk="0">
                  <a:moveTo>
                    <a:pt x="180" y="1"/>
                  </a:moveTo>
                  <a:cubicBezTo>
                    <a:pt x="72" y="1"/>
                    <a:pt x="1" y="72"/>
                    <a:pt x="1" y="179"/>
                  </a:cubicBezTo>
                  <a:cubicBezTo>
                    <a:pt x="1" y="286"/>
                    <a:pt x="72" y="358"/>
                    <a:pt x="180" y="358"/>
                  </a:cubicBezTo>
                  <a:cubicBezTo>
                    <a:pt x="287" y="358"/>
                    <a:pt x="358" y="286"/>
                    <a:pt x="358" y="179"/>
                  </a:cubicBezTo>
                  <a:cubicBezTo>
                    <a:pt x="358" y="72"/>
                    <a:pt x="287" y="1"/>
                    <a:pt x="18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831;p69">
              <a:extLst>
                <a:ext uri="{FF2B5EF4-FFF2-40B4-BE49-F238E27FC236}">
                  <a16:creationId xmlns:a16="http://schemas.microsoft.com/office/drawing/2014/main" id="{63405E01-1FDD-96B0-0713-9E826E38C45C}"/>
                </a:ext>
              </a:extLst>
            </p:cNvPr>
            <p:cNvSpPr/>
            <p:nvPr/>
          </p:nvSpPr>
          <p:spPr>
            <a:xfrm>
              <a:off x="3032498" y="4424063"/>
              <a:ext cx="11768" cy="11386"/>
            </a:xfrm>
            <a:custGeom>
              <a:avLst/>
              <a:gdLst/>
              <a:ahLst/>
              <a:cxnLst/>
              <a:rect l="l" t="t" r="r" b="b"/>
              <a:pathLst>
                <a:path w="370" h="358" extrusionOk="0">
                  <a:moveTo>
                    <a:pt x="191" y="0"/>
                  </a:moveTo>
                  <a:cubicBezTo>
                    <a:pt x="83" y="0"/>
                    <a:pt x="0" y="84"/>
                    <a:pt x="0" y="179"/>
                  </a:cubicBezTo>
                  <a:cubicBezTo>
                    <a:pt x="0" y="286"/>
                    <a:pt x="83" y="357"/>
                    <a:pt x="191" y="357"/>
                  </a:cubicBezTo>
                  <a:cubicBezTo>
                    <a:pt x="286" y="357"/>
                    <a:pt x="369" y="286"/>
                    <a:pt x="369" y="179"/>
                  </a:cubicBezTo>
                  <a:cubicBezTo>
                    <a:pt x="369" y="84"/>
                    <a:pt x="274" y="0"/>
                    <a:pt x="1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832;p69">
              <a:extLst>
                <a:ext uri="{FF2B5EF4-FFF2-40B4-BE49-F238E27FC236}">
                  <a16:creationId xmlns:a16="http://schemas.microsoft.com/office/drawing/2014/main" id="{EC2D39DB-54C5-1E81-B683-6B3317966736}"/>
                </a:ext>
              </a:extLst>
            </p:cNvPr>
            <p:cNvSpPr/>
            <p:nvPr/>
          </p:nvSpPr>
          <p:spPr>
            <a:xfrm>
              <a:off x="3032498" y="4442606"/>
              <a:ext cx="11768" cy="11386"/>
            </a:xfrm>
            <a:custGeom>
              <a:avLst/>
              <a:gdLst/>
              <a:ahLst/>
              <a:cxnLst/>
              <a:rect l="l" t="t" r="r" b="b"/>
              <a:pathLst>
                <a:path w="370" h="358" extrusionOk="0">
                  <a:moveTo>
                    <a:pt x="191" y="1"/>
                  </a:moveTo>
                  <a:cubicBezTo>
                    <a:pt x="83" y="1"/>
                    <a:pt x="0" y="72"/>
                    <a:pt x="0" y="179"/>
                  </a:cubicBezTo>
                  <a:cubicBezTo>
                    <a:pt x="0" y="286"/>
                    <a:pt x="83" y="358"/>
                    <a:pt x="191" y="358"/>
                  </a:cubicBezTo>
                  <a:cubicBezTo>
                    <a:pt x="286" y="358"/>
                    <a:pt x="369" y="286"/>
                    <a:pt x="369" y="179"/>
                  </a:cubicBezTo>
                  <a:cubicBezTo>
                    <a:pt x="369" y="72"/>
                    <a:pt x="274" y="1"/>
                    <a:pt x="1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833;p69">
              <a:extLst>
                <a:ext uri="{FF2B5EF4-FFF2-40B4-BE49-F238E27FC236}">
                  <a16:creationId xmlns:a16="http://schemas.microsoft.com/office/drawing/2014/main" id="{B1422007-59A4-D387-FC5B-06F2AF90FD03}"/>
                </a:ext>
              </a:extLst>
            </p:cNvPr>
            <p:cNvSpPr/>
            <p:nvPr/>
          </p:nvSpPr>
          <p:spPr>
            <a:xfrm>
              <a:off x="3016213" y="4357527"/>
              <a:ext cx="112494" cy="111636"/>
            </a:xfrm>
            <a:custGeom>
              <a:avLst/>
              <a:gdLst/>
              <a:ahLst/>
              <a:cxnLst/>
              <a:rect l="l" t="t" r="r" b="b"/>
              <a:pathLst>
                <a:path w="3537" h="3510" extrusionOk="0">
                  <a:moveTo>
                    <a:pt x="2250" y="354"/>
                  </a:moveTo>
                  <a:lnTo>
                    <a:pt x="2096" y="1080"/>
                  </a:lnTo>
                  <a:lnTo>
                    <a:pt x="1357" y="913"/>
                  </a:lnTo>
                  <a:cubicBezTo>
                    <a:pt x="1336" y="909"/>
                    <a:pt x="1315" y="907"/>
                    <a:pt x="1293" y="907"/>
                  </a:cubicBezTo>
                  <a:cubicBezTo>
                    <a:pt x="1193" y="907"/>
                    <a:pt x="1093" y="950"/>
                    <a:pt x="1024" y="1009"/>
                  </a:cubicBezTo>
                  <a:cubicBezTo>
                    <a:pt x="929" y="1104"/>
                    <a:pt x="905" y="1211"/>
                    <a:pt x="929" y="1342"/>
                  </a:cubicBezTo>
                  <a:lnTo>
                    <a:pt x="953" y="1366"/>
                  </a:lnTo>
                  <a:lnTo>
                    <a:pt x="369" y="818"/>
                  </a:lnTo>
                  <a:lnTo>
                    <a:pt x="2250" y="354"/>
                  </a:lnTo>
                  <a:close/>
                  <a:moveTo>
                    <a:pt x="1274" y="1259"/>
                  </a:moveTo>
                  <a:lnTo>
                    <a:pt x="2036" y="1425"/>
                  </a:lnTo>
                  <a:lnTo>
                    <a:pt x="1869" y="2259"/>
                  </a:lnTo>
                  <a:lnTo>
                    <a:pt x="1429" y="1830"/>
                  </a:lnTo>
                  <a:lnTo>
                    <a:pt x="1274" y="1259"/>
                  </a:lnTo>
                  <a:close/>
                  <a:moveTo>
                    <a:pt x="2369" y="1521"/>
                  </a:moveTo>
                  <a:lnTo>
                    <a:pt x="3167" y="1699"/>
                  </a:lnTo>
                  <a:lnTo>
                    <a:pt x="1715" y="3152"/>
                  </a:lnTo>
                  <a:lnTo>
                    <a:pt x="1548" y="2449"/>
                  </a:lnTo>
                  <a:lnTo>
                    <a:pt x="1607" y="2509"/>
                  </a:lnTo>
                  <a:cubicBezTo>
                    <a:pt x="1679" y="2568"/>
                    <a:pt x="1774" y="2616"/>
                    <a:pt x="1857" y="2616"/>
                  </a:cubicBezTo>
                  <a:cubicBezTo>
                    <a:pt x="1893" y="2616"/>
                    <a:pt x="1929" y="2616"/>
                    <a:pt x="1965" y="2604"/>
                  </a:cubicBezTo>
                  <a:cubicBezTo>
                    <a:pt x="2084" y="2557"/>
                    <a:pt x="2191" y="2473"/>
                    <a:pt x="2203" y="2330"/>
                  </a:cubicBezTo>
                  <a:lnTo>
                    <a:pt x="2369" y="1521"/>
                  </a:lnTo>
                  <a:close/>
                  <a:moveTo>
                    <a:pt x="2239" y="0"/>
                  </a:moveTo>
                  <a:cubicBezTo>
                    <a:pt x="2211" y="0"/>
                    <a:pt x="2183" y="3"/>
                    <a:pt x="2155" y="9"/>
                  </a:cubicBezTo>
                  <a:lnTo>
                    <a:pt x="274" y="473"/>
                  </a:lnTo>
                  <a:cubicBezTo>
                    <a:pt x="167" y="509"/>
                    <a:pt x="60" y="604"/>
                    <a:pt x="24" y="723"/>
                  </a:cubicBezTo>
                  <a:cubicBezTo>
                    <a:pt x="0" y="842"/>
                    <a:pt x="24" y="985"/>
                    <a:pt x="119" y="1068"/>
                  </a:cubicBezTo>
                  <a:lnTo>
                    <a:pt x="1084" y="2009"/>
                  </a:lnTo>
                  <a:lnTo>
                    <a:pt x="1369" y="3223"/>
                  </a:lnTo>
                  <a:cubicBezTo>
                    <a:pt x="1393" y="3342"/>
                    <a:pt x="1488" y="3450"/>
                    <a:pt x="1619" y="3497"/>
                  </a:cubicBezTo>
                  <a:cubicBezTo>
                    <a:pt x="1655" y="3509"/>
                    <a:pt x="1679" y="3509"/>
                    <a:pt x="1726" y="3509"/>
                  </a:cubicBezTo>
                  <a:cubicBezTo>
                    <a:pt x="1810" y="3509"/>
                    <a:pt x="1905" y="3473"/>
                    <a:pt x="1976" y="3402"/>
                  </a:cubicBezTo>
                  <a:lnTo>
                    <a:pt x="3441" y="1949"/>
                  </a:lnTo>
                  <a:cubicBezTo>
                    <a:pt x="3512" y="1842"/>
                    <a:pt x="3536" y="1711"/>
                    <a:pt x="3512" y="1592"/>
                  </a:cubicBezTo>
                  <a:cubicBezTo>
                    <a:pt x="3477" y="1473"/>
                    <a:pt x="3381" y="1366"/>
                    <a:pt x="3239" y="1342"/>
                  </a:cubicBezTo>
                  <a:lnTo>
                    <a:pt x="2441" y="1152"/>
                  </a:lnTo>
                  <a:lnTo>
                    <a:pt x="2584" y="425"/>
                  </a:lnTo>
                  <a:cubicBezTo>
                    <a:pt x="2619" y="306"/>
                    <a:pt x="2572" y="187"/>
                    <a:pt x="2488" y="104"/>
                  </a:cubicBezTo>
                  <a:cubicBezTo>
                    <a:pt x="2416" y="31"/>
                    <a:pt x="2329" y="0"/>
                    <a:pt x="22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834;p69">
              <a:extLst>
                <a:ext uri="{FF2B5EF4-FFF2-40B4-BE49-F238E27FC236}">
                  <a16:creationId xmlns:a16="http://schemas.microsoft.com/office/drawing/2014/main" id="{645263AD-2AAA-3D63-4562-D5D03322A979}"/>
                </a:ext>
              </a:extLst>
            </p:cNvPr>
            <p:cNvSpPr/>
            <p:nvPr/>
          </p:nvSpPr>
          <p:spPr>
            <a:xfrm>
              <a:off x="2937051" y="4499791"/>
              <a:ext cx="14439" cy="11386"/>
            </a:xfrm>
            <a:custGeom>
              <a:avLst/>
              <a:gdLst/>
              <a:ahLst/>
              <a:cxnLst/>
              <a:rect l="l" t="t" r="r" b="b"/>
              <a:pathLst>
                <a:path w="454" h="358" extrusionOk="0">
                  <a:moveTo>
                    <a:pt x="179" y="0"/>
                  </a:moveTo>
                  <a:cubicBezTo>
                    <a:pt x="72" y="0"/>
                    <a:pt x="1" y="72"/>
                    <a:pt x="1" y="179"/>
                  </a:cubicBezTo>
                  <a:cubicBezTo>
                    <a:pt x="1" y="286"/>
                    <a:pt x="96" y="358"/>
                    <a:pt x="179" y="358"/>
                  </a:cubicBezTo>
                  <a:lnTo>
                    <a:pt x="274" y="358"/>
                  </a:lnTo>
                  <a:cubicBezTo>
                    <a:pt x="370" y="358"/>
                    <a:pt x="453" y="286"/>
                    <a:pt x="453" y="179"/>
                  </a:cubicBezTo>
                  <a:cubicBezTo>
                    <a:pt x="453" y="72"/>
                    <a:pt x="370" y="0"/>
                    <a:pt x="2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835;p69">
              <a:extLst>
                <a:ext uri="{FF2B5EF4-FFF2-40B4-BE49-F238E27FC236}">
                  <a16:creationId xmlns:a16="http://schemas.microsoft.com/office/drawing/2014/main" id="{7F51134E-A592-D3B2-5D49-1FFA02BFD229}"/>
                </a:ext>
              </a:extLst>
            </p:cNvPr>
            <p:cNvSpPr/>
            <p:nvPr/>
          </p:nvSpPr>
          <p:spPr>
            <a:xfrm>
              <a:off x="2953717" y="4499791"/>
              <a:ext cx="30310" cy="11386"/>
            </a:xfrm>
            <a:custGeom>
              <a:avLst/>
              <a:gdLst/>
              <a:ahLst/>
              <a:cxnLst/>
              <a:rect l="l" t="t" r="r" b="b"/>
              <a:pathLst>
                <a:path w="953" h="358" extrusionOk="0">
                  <a:moveTo>
                    <a:pt x="179" y="0"/>
                  </a:moveTo>
                  <a:cubicBezTo>
                    <a:pt x="72" y="0"/>
                    <a:pt x="1" y="84"/>
                    <a:pt x="1" y="179"/>
                  </a:cubicBezTo>
                  <a:cubicBezTo>
                    <a:pt x="1" y="286"/>
                    <a:pt x="72" y="358"/>
                    <a:pt x="179" y="358"/>
                  </a:cubicBezTo>
                  <a:lnTo>
                    <a:pt x="774" y="358"/>
                  </a:lnTo>
                  <a:cubicBezTo>
                    <a:pt x="882" y="358"/>
                    <a:pt x="953" y="286"/>
                    <a:pt x="953" y="179"/>
                  </a:cubicBezTo>
                  <a:cubicBezTo>
                    <a:pt x="953" y="96"/>
                    <a:pt x="858" y="0"/>
                    <a:pt x="7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836;p69">
              <a:extLst>
                <a:ext uri="{FF2B5EF4-FFF2-40B4-BE49-F238E27FC236}">
                  <a16:creationId xmlns:a16="http://schemas.microsoft.com/office/drawing/2014/main" id="{DB704205-6325-BB4F-464E-328D09817EA2}"/>
                </a:ext>
              </a:extLst>
            </p:cNvPr>
            <p:cNvSpPr/>
            <p:nvPr/>
          </p:nvSpPr>
          <p:spPr>
            <a:xfrm>
              <a:off x="2937051" y="4514930"/>
              <a:ext cx="46976" cy="11386"/>
            </a:xfrm>
            <a:custGeom>
              <a:avLst/>
              <a:gdLst/>
              <a:ahLst/>
              <a:cxnLst/>
              <a:rect l="l" t="t" r="r" b="b"/>
              <a:pathLst>
                <a:path w="1477" h="358" extrusionOk="0">
                  <a:moveTo>
                    <a:pt x="179" y="1"/>
                  </a:moveTo>
                  <a:cubicBezTo>
                    <a:pt x="72" y="1"/>
                    <a:pt x="1" y="84"/>
                    <a:pt x="1" y="179"/>
                  </a:cubicBezTo>
                  <a:cubicBezTo>
                    <a:pt x="1" y="286"/>
                    <a:pt x="72" y="358"/>
                    <a:pt x="179" y="358"/>
                  </a:cubicBezTo>
                  <a:lnTo>
                    <a:pt x="1298" y="358"/>
                  </a:lnTo>
                  <a:cubicBezTo>
                    <a:pt x="1406" y="358"/>
                    <a:pt x="1477" y="286"/>
                    <a:pt x="1477" y="179"/>
                  </a:cubicBezTo>
                  <a:cubicBezTo>
                    <a:pt x="1477" y="84"/>
                    <a:pt x="1382" y="1"/>
                    <a:pt x="12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837;p69">
              <a:extLst>
                <a:ext uri="{FF2B5EF4-FFF2-40B4-BE49-F238E27FC236}">
                  <a16:creationId xmlns:a16="http://schemas.microsoft.com/office/drawing/2014/main" id="{C6F2D571-EA3F-8DAD-FAB7-2E11613C8D77}"/>
                </a:ext>
              </a:extLst>
            </p:cNvPr>
            <p:cNvSpPr/>
            <p:nvPr/>
          </p:nvSpPr>
          <p:spPr>
            <a:xfrm>
              <a:off x="2937051" y="4529719"/>
              <a:ext cx="46976" cy="11386"/>
            </a:xfrm>
            <a:custGeom>
              <a:avLst/>
              <a:gdLst/>
              <a:ahLst/>
              <a:cxnLst/>
              <a:rect l="l" t="t" r="r" b="b"/>
              <a:pathLst>
                <a:path w="1477" h="358" extrusionOk="0">
                  <a:moveTo>
                    <a:pt x="179" y="0"/>
                  </a:moveTo>
                  <a:cubicBezTo>
                    <a:pt x="72" y="0"/>
                    <a:pt x="1" y="71"/>
                    <a:pt x="1" y="179"/>
                  </a:cubicBezTo>
                  <a:cubicBezTo>
                    <a:pt x="1" y="286"/>
                    <a:pt x="72" y="357"/>
                    <a:pt x="179" y="357"/>
                  </a:cubicBezTo>
                  <a:lnTo>
                    <a:pt x="1298" y="357"/>
                  </a:lnTo>
                  <a:cubicBezTo>
                    <a:pt x="1406" y="357"/>
                    <a:pt x="1477" y="286"/>
                    <a:pt x="1477" y="179"/>
                  </a:cubicBezTo>
                  <a:cubicBezTo>
                    <a:pt x="1477" y="71"/>
                    <a:pt x="1382" y="0"/>
                    <a:pt x="12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838;p69">
              <a:extLst>
                <a:ext uri="{FF2B5EF4-FFF2-40B4-BE49-F238E27FC236}">
                  <a16:creationId xmlns:a16="http://schemas.microsoft.com/office/drawing/2014/main" id="{5C575758-127F-E4F2-8A83-D061D495E8DF}"/>
                </a:ext>
              </a:extLst>
            </p:cNvPr>
            <p:cNvSpPr/>
            <p:nvPr/>
          </p:nvSpPr>
          <p:spPr>
            <a:xfrm>
              <a:off x="3213881" y="4343787"/>
              <a:ext cx="11386" cy="126488"/>
            </a:xfrm>
            <a:custGeom>
              <a:avLst/>
              <a:gdLst/>
              <a:ahLst/>
              <a:cxnLst/>
              <a:rect l="l" t="t" r="r" b="b"/>
              <a:pathLst>
                <a:path w="358" h="3977" extrusionOk="0">
                  <a:moveTo>
                    <a:pt x="179" y="0"/>
                  </a:moveTo>
                  <a:cubicBezTo>
                    <a:pt x="83" y="0"/>
                    <a:pt x="0" y="83"/>
                    <a:pt x="0" y="179"/>
                  </a:cubicBezTo>
                  <a:lnTo>
                    <a:pt x="0" y="3798"/>
                  </a:lnTo>
                  <a:cubicBezTo>
                    <a:pt x="0" y="3893"/>
                    <a:pt x="83" y="3977"/>
                    <a:pt x="179" y="3977"/>
                  </a:cubicBezTo>
                  <a:cubicBezTo>
                    <a:pt x="286" y="3977"/>
                    <a:pt x="357" y="3893"/>
                    <a:pt x="357" y="3798"/>
                  </a:cubicBezTo>
                  <a:lnTo>
                    <a:pt x="357" y="179"/>
                  </a:lnTo>
                  <a:cubicBezTo>
                    <a:pt x="357" y="72"/>
                    <a:pt x="286"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11164;p68">
            <a:extLst>
              <a:ext uri="{FF2B5EF4-FFF2-40B4-BE49-F238E27FC236}">
                <a16:creationId xmlns:a16="http://schemas.microsoft.com/office/drawing/2014/main" id="{E07EA2E6-7BDF-0F1D-D937-FF248EE08CCE}"/>
              </a:ext>
            </a:extLst>
          </p:cNvPr>
          <p:cNvGrpSpPr/>
          <p:nvPr/>
        </p:nvGrpSpPr>
        <p:grpSpPr>
          <a:xfrm>
            <a:off x="5190638" y="2337600"/>
            <a:ext cx="883608" cy="726312"/>
            <a:chOff x="3522521" y="1975857"/>
            <a:chExt cx="367013" cy="331278"/>
          </a:xfrm>
          <a:solidFill>
            <a:srgbClr val="5C1116"/>
          </a:solidFill>
        </p:grpSpPr>
        <p:sp>
          <p:nvSpPr>
            <p:cNvPr id="44" name="Google Shape;11165;p68">
              <a:extLst>
                <a:ext uri="{FF2B5EF4-FFF2-40B4-BE49-F238E27FC236}">
                  <a16:creationId xmlns:a16="http://schemas.microsoft.com/office/drawing/2014/main" id="{F4EE1D6B-2585-533C-00DE-1FEAD806A644}"/>
                </a:ext>
              </a:extLst>
            </p:cNvPr>
            <p:cNvSpPr/>
            <p:nvPr/>
          </p:nvSpPr>
          <p:spPr>
            <a:xfrm>
              <a:off x="3665841" y="1975857"/>
              <a:ext cx="91302" cy="91682"/>
            </a:xfrm>
            <a:custGeom>
              <a:avLst/>
              <a:gdLst/>
              <a:ahLst/>
              <a:cxnLst/>
              <a:rect l="l" t="t" r="r" b="b"/>
              <a:pathLst>
                <a:path w="2882" h="2894" extrusionOk="0">
                  <a:moveTo>
                    <a:pt x="1429" y="703"/>
                  </a:moveTo>
                  <a:cubicBezTo>
                    <a:pt x="1846" y="703"/>
                    <a:pt x="2167" y="1036"/>
                    <a:pt x="2167" y="1453"/>
                  </a:cubicBezTo>
                  <a:cubicBezTo>
                    <a:pt x="2167" y="1870"/>
                    <a:pt x="1834" y="2191"/>
                    <a:pt x="1429" y="2191"/>
                  </a:cubicBezTo>
                  <a:cubicBezTo>
                    <a:pt x="1024" y="2191"/>
                    <a:pt x="679" y="1870"/>
                    <a:pt x="679" y="1453"/>
                  </a:cubicBezTo>
                  <a:cubicBezTo>
                    <a:pt x="679" y="1048"/>
                    <a:pt x="1013" y="703"/>
                    <a:pt x="1429" y="703"/>
                  </a:cubicBezTo>
                  <a:close/>
                  <a:moveTo>
                    <a:pt x="1441" y="0"/>
                  </a:moveTo>
                  <a:cubicBezTo>
                    <a:pt x="1358" y="0"/>
                    <a:pt x="1274" y="84"/>
                    <a:pt x="1274" y="167"/>
                  </a:cubicBezTo>
                  <a:lnTo>
                    <a:pt x="1274" y="393"/>
                  </a:lnTo>
                  <a:cubicBezTo>
                    <a:pt x="1096" y="417"/>
                    <a:pt x="953" y="476"/>
                    <a:pt x="822" y="584"/>
                  </a:cubicBezTo>
                  <a:lnTo>
                    <a:pt x="655" y="417"/>
                  </a:lnTo>
                  <a:cubicBezTo>
                    <a:pt x="626" y="387"/>
                    <a:pt x="581" y="372"/>
                    <a:pt x="536" y="372"/>
                  </a:cubicBezTo>
                  <a:cubicBezTo>
                    <a:pt x="492" y="372"/>
                    <a:pt x="447" y="387"/>
                    <a:pt x="417" y="417"/>
                  </a:cubicBezTo>
                  <a:cubicBezTo>
                    <a:pt x="358" y="476"/>
                    <a:pt x="358" y="596"/>
                    <a:pt x="417" y="655"/>
                  </a:cubicBezTo>
                  <a:lnTo>
                    <a:pt x="584" y="822"/>
                  </a:lnTo>
                  <a:cubicBezTo>
                    <a:pt x="477" y="953"/>
                    <a:pt x="417" y="1119"/>
                    <a:pt x="381" y="1286"/>
                  </a:cubicBezTo>
                  <a:lnTo>
                    <a:pt x="167" y="1286"/>
                  </a:lnTo>
                  <a:cubicBezTo>
                    <a:pt x="72" y="1286"/>
                    <a:pt x="0" y="1358"/>
                    <a:pt x="0" y="1453"/>
                  </a:cubicBezTo>
                  <a:cubicBezTo>
                    <a:pt x="0" y="1536"/>
                    <a:pt x="72" y="1608"/>
                    <a:pt x="167" y="1608"/>
                  </a:cubicBezTo>
                  <a:lnTo>
                    <a:pt x="381" y="1608"/>
                  </a:lnTo>
                  <a:cubicBezTo>
                    <a:pt x="417" y="1786"/>
                    <a:pt x="477" y="1941"/>
                    <a:pt x="584" y="2072"/>
                  </a:cubicBezTo>
                  <a:lnTo>
                    <a:pt x="417" y="2239"/>
                  </a:lnTo>
                  <a:cubicBezTo>
                    <a:pt x="358" y="2298"/>
                    <a:pt x="358" y="2417"/>
                    <a:pt x="417" y="2477"/>
                  </a:cubicBezTo>
                  <a:cubicBezTo>
                    <a:pt x="441" y="2501"/>
                    <a:pt x="489" y="2524"/>
                    <a:pt x="536" y="2524"/>
                  </a:cubicBezTo>
                  <a:cubicBezTo>
                    <a:pt x="572" y="2524"/>
                    <a:pt x="620" y="2501"/>
                    <a:pt x="655" y="2477"/>
                  </a:cubicBezTo>
                  <a:lnTo>
                    <a:pt x="810" y="2310"/>
                  </a:lnTo>
                  <a:cubicBezTo>
                    <a:pt x="953" y="2417"/>
                    <a:pt x="1108" y="2477"/>
                    <a:pt x="1274" y="2501"/>
                  </a:cubicBezTo>
                  <a:lnTo>
                    <a:pt x="1274" y="2727"/>
                  </a:lnTo>
                  <a:cubicBezTo>
                    <a:pt x="1274" y="2822"/>
                    <a:pt x="1346" y="2893"/>
                    <a:pt x="1441" y="2893"/>
                  </a:cubicBezTo>
                  <a:cubicBezTo>
                    <a:pt x="1536" y="2893"/>
                    <a:pt x="1608" y="2822"/>
                    <a:pt x="1608" y="2727"/>
                  </a:cubicBezTo>
                  <a:lnTo>
                    <a:pt x="1608" y="2501"/>
                  </a:lnTo>
                  <a:cubicBezTo>
                    <a:pt x="1786" y="2477"/>
                    <a:pt x="1929" y="2417"/>
                    <a:pt x="2072" y="2310"/>
                  </a:cubicBezTo>
                  <a:lnTo>
                    <a:pt x="2227" y="2477"/>
                  </a:lnTo>
                  <a:cubicBezTo>
                    <a:pt x="2263" y="2501"/>
                    <a:pt x="2310" y="2524"/>
                    <a:pt x="2346" y="2524"/>
                  </a:cubicBezTo>
                  <a:cubicBezTo>
                    <a:pt x="2394" y="2524"/>
                    <a:pt x="2441" y="2501"/>
                    <a:pt x="2465" y="2477"/>
                  </a:cubicBezTo>
                  <a:cubicBezTo>
                    <a:pt x="2525" y="2417"/>
                    <a:pt x="2525" y="2298"/>
                    <a:pt x="2465" y="2239"/>
                  </a:cubicBezTo>
                  <a:lnTo>
                    <a:pt x="2298" y="2072"/>
                  </a:lnTo>
                  <a:cubicBezTo>
                    <a:pt x="2406" y="1941"/>
                    <a:pt x="2465" y="1774"/>
                    <a:pt x="2501" y="1608"/>
                  </a:cubicBezTo>
                  <a:lnTo>
                    <a:pt x="2715" y="1608"/>
                  </a:lnTo>
                  <a:cubicBezTo>
                    <a:pt x="2810" y="1608"/>
                    <a:pt x="2882" y="1536"/>
                    <a:pt x="2882" y="1453"/>
                  </a:cubicBezTo>
                  <a:cubicBezTo>
                    <a:pt x="2882" y="1358"/>
                    <a:pt x="2810" y="1286"/>
                    <a:pt x="2727" y="1286"/>
                  </a:cubicBezTo>
                  <a:lnTo>
                    <a:pt x="2501" y="1286"/>
                  </a:lnTo>
                  <a:cubicBezTo>
                    <a:pt x="2465" y="1108"/>
                    <a:pt x="2406" y="953"/>
                    <a:pt x="2310" y="822"/>
                  </a:cubicBezTo>
                  <a:lnTo>
                    <a:pt x="2465" y="655"/>
                  </a:lnTo>
                  <a:cubicBezTo>
                    <a:pt x="2525" y="596"/>
                    <a:pt x="2525" y="476"/>
                    <a:pt x="2465" y="417"/>
                  </a:cubicBezTo>
                  <a:cubicBezTo>
                    <a:pt x="2435" y="387"/>
                    <a:pt x="2391" y="372"/>
                    <a:pt x="2346" y="372"/>
                  </a:cubicBezTo>
                  <a:cubicBezTo>
                    <a:pt x="2301" y="372"/>
                    <a:pt x="2257" y="387"/>
                    <a:pt x="2227" y="417"/>
                  </a:cubicBezTo>
                  <a:lnTo>
                    <a:pt x="2072" y="584"/>
                  </a:lnTo>
                  <a:cubicBezTo>
                    <a:pt x="1929" y="476"/>
                    <a:pt x="1775" y="417"/>
                    <a:pt x="1608" y="393"/>
                  </a:cubicBezTo>
                  <a:lnTo>
                    <a:pt x="1608" y="167"/>
                  </a:lnTo>
                  <a:cubicBezTo>
                    <a:pt x="1608" y="84"/>
                    <a:pt x="1536" y="0"/>
                    <a:pt x="14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166;p68">
              <a:extLst>
                <a:ext uri="{FF2B5EF4-FFF2-40B4-BE49-F238E27FC236}">
                  <a16:creationId xmlns:a16="http://schemas.microsoft.com/office/drawing/2014/main" id="{2D7140C0-38EE-E983-BAD0-4F8655FACA38}"/>
                </a:ext>
              </a:extLst>
            </p:cNvPr>
            <p:cNvSpPr/>
            <p:nvPr/>
          </p:nvSpPr>
          <p:spPr>
            <a:xfrm>
              <a:off x="3693751" y="2004147"/>
              <a:ext cx="34721" cy="35101"/>
            </a:xfrm>
            <a:custGeom>
              <a:avLst/>
              <a:gdLst/>
              <a:ahLst/>
              <a:cxnLst/>
              <a:rect l="l" t="t" r="r" b="b"/>
              <a:pathLst>
                <a:path w="1096" h="1108" extrusionOk="0">
                  <a:moveTo>
                    <a:pt x="548" y="345"/>
                  </a:moveTo>
                  <a:cubicBezTo>
                    <a:pt x="667" y="345"/>
                    <a:pt x="751" y="441"/>
                    <a:pt x="751" y="560"/>
                  </a:cubicBezTo>
                  <a:cubicBezTo>
                    <a:pt x="751" y="679"/>
                    <a:pt x="667" y="762"/>
                    <a:pt x="548" y="762"/>
                  </a:cubicBezTo>
                  <a:cubicBezTo>
                    <a:pt x="429" y="762"/>
                    <a:pt x="334" y="679"/>
                    <a:pt x="334" y="560"/>
                  </a:cubicBezTo>
                  <a:cubicBezTo>
                    <a:pt x="334" y="441"/>
                    <a:pt x="429" y="345"/>
                    <a:pt x="548" y="345"/>
                  </a:cubicBezTo>
                  <a:close/>
                  <a:moveTo>
                    <a:pt x="548" y="0"/>
                  </a:moveTo>
                  <a:cubicBezTo>
                    <a:pt x="251" y="0"/>
                    <a:pt x="1" y="262"/>
                    <a:pt x="1" y="560"/>
                  </a:cubicBezTo>
                  <a:cubicBezTo>
                    <a:pt x="1" y="857"/>
                    <a:pt x="251" y="1107"/>
                    <a:pt x="548" y="1107"/>
                  </a:cubicBezTo>
                  <a:cubicBezTo>
                    <a:pt x="846" y="1107"/>
                    <a:pt x="1096" y="857"/>
                    <a:pt x="1096" y="560"/>
                  </a:cubicBezTo>
                  <a:cubicBezTo>
                    <a:pt x="1096" y="262"/>
                    <a:pt x="846" y="0"/>
                    <a:pt x="5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167;p68">
              <a:extLst>
                <a:ext uri="{FF2B5EF4-FFF2-40B4-BE49-F238E27FC236}">
                  <a16:creationId xmlns:a16="http://schemas.microsoft.com/office/drawing/2014/main" id="{E3651290-FAF7-2F13-AFD7-897C854A89EF}"/>
                </a:ext>
              </a:extLst>
            </p:cNvPr>
            <p:cNvSpPr/>
            <p:nvPr/>
          </p:nvSpPr>
          <p:spPr>
            <a:xfrm>
              <a:off x="3679052" y="2008297"/>
              <a:ext cx="210482" cy="228983"/>
            </a:xfrm>
            <a:custGeom>
              <a:avLst/>
              <a:gdLst/>
              <a:ahLst/>
              <a:cxnLst/>
              <a:rect l="l" t="t" r="r" b="b"/>
              <a:pathLst>
                <a:path w="6644" h="7228" extrusionOk="0">
                  <a:moveTo>
                    <a:pt x="4179" y="334"/>
                  </a:moveTo>
                  <a:lnTo>
                    <a:pt x="4179" y="762"/>
                  </a:lnTo>
                  <a:lnTo>
                    <a:pt x="4179" y="786"/>
                  </a:lnTo>
                  <a:cubicBezTo>
                    <a:pt x="4179" y="869"/>
                    <a:pt x="4239" y="941"/>
                    <a:pt x="4334" y="965"/>
                  </a:cubicBezTo>
                  <a:cubicBezTo>
                    <a:pt x="4596" y="988"/>
                    <a:pt x="4846" y="1107"/>
                    <a:pt x="5072" y="1274"/>
                  </a:cubicBezTo>
                  <a:cubicBezTo>
                    <a:pt x="5102" y="1299"/>
                    <a:pt x="5138" y="1311"/>
                    <a:pt x="5174" y="1311"/>
                  </a:cubicBezTo>
                  <a:cubicBezTo>
                    <a:pt x="5225" y="1311"/>
                    <a:pt x="5276" y="1287"/>
                    <a:pt x="5310" y="1238"/>
                  </a:cubicBezTo>
                  <a:lnTo>
                    <a:pt x="5322" y="1227"/>
                  </a:lnTo>
                  <a:lnTo>
                    <a:pt x="5620" y="929"/>
                  </a:lnTo>
                  <a:lnTo>
                    <a:pt x="5715" y="1024"/>
                  </a:lnTo>
                  <a:lnTo>
                    <a:pt x="5418" y="1322"/>
                  </a:lnTo>
                  <a:lnTo>
                    <a:pt x="5406" y="1334"/>
                  </a:lnTo>
                  <a:cubicBezTo>
                    <a:pt x="5322" y="1393"/>
                    <a:pt x="5322" y="1500"/>
                    <a:pt x="5370" y="1572"/>
                  </a:cubicBezTo>
                  <a:cubicBezTo>
                    <a:pt x="5537" y="1798"/>
                    <a:pt x="5632" y="2048"/>
                    <a:pt x="5679" y="2310"/>
                  </a:cubicBezTo>
                  <a:cubicBezTo>
                    <a:pt x="5703" y="2405"/>
                    <a:pt x="5775" y="2465"/>
                    <a:pt x="5858" y="2465"/>
                  </a:cubicBezTo>
                  <a:lnTo>
                    <a:pt x="6311" y="2465"/>
                  </a:lnTo>
                  <a:lnTo>
                    <a:pt x="6311" y="2572"/>
                  </a:lnTo>
                  <a:lnTo>
                    <a:pt x="5846" y="2572"/>
                  </a:lnTo>
                  <a:cubicBezTo>
                    <a:pt x="5763" y="2572"/>
                    <a:pt x="5679" y="2631"/>
                    <a:pt x="5668" y="2715"/>
                  </a:cubicBezTo>
                  <a:cubicBezTo>
                    <a:pt x="5632" y="2989"/>
                    <a:pt x="5525" y="3239"/>
                    <a:pt x="5358" y="3465"/>
                  </a:cubicBezTo>
                  <a:cubicBezTo>
                    <a:pt x="5298" y="3536"/>
                    <a:pt x="5310" y="3643"/>
                    <a:pt x="5382" y="3703"/>
                  </a:cubicBezTo>
                  <a:lnTo>
                    <a:pt x="5406" y="3715"/>
                  </a:lnTo>
                  <a:lnTo>
                    <a:pt x="5715" y="4024"/>
                  </a:lnTo>
                  <a:lnTo>
                    <a:pt x="5620" y="4120"/>
                  </a:lnTo>
                  <a:lnTo>
                    <a:pt x="5310" y="3798"/>
                  </a:lnTo>
                  <a:cubicBezTo>
                    <a:pt x="5310" y="3798"/>
                    <a:pt x="5310" y="3786"/>
                    <a:pt x="5298" y="3786"/>
                  </a:cubicBezTo>
                  <a:cubicBezTo>
                    <a:pt x="5266" y="3747"/>
                    <a:pt x="5218" y="3729"/>
                    <a:pt x="5171" y="3729"/>
                  </a:cubicBezTo>
                  <a:cubicBezTo>
                    <a:pt x="5132" y="3729"/>
                    <a:pt x="5092" y="3741"/>
                    <a:pt x="5060" y="3763"/>
                  </a:cubicBezTo>
                  <a:cubicBezTo>
                    <a:pt x="4846" y="3917"/>
                    <a:pt x="4584" y="4024"/>
                    <a:pt x="4310" y="4072"/>
                  </a:cubicBezTo>
                  <a:cubicBezTo>
                    <a:pt x="4227" y="4084"/>
                    <a:pt x="4167" y="4155"/>
                    <a:pt x="4167" y="4251"/>
                  </a:cubicBezTo>
                  <a:lnTo>
                    <a:pt x="4167" y="4263"/>
                  </a:lnTo>
                  <a:lnTo>
                    <a:pt x="4167" y="4715"/>
                  </a:lnTo>
                  <a:lnTo>
                    <a:pt x="4060" y="4715"/>
                  </a:lnTo>
                  <a:lnTo>
                    <a:pt x="4060" y="4275"/>
                  </a:lnTo>
                  <a:lnTo>
                    <a:pt x="4060" y="4263"/>
                  </a:lnTo>
                  <a:cubicBezTo>
                    <a:pt x="4060" y="4179"/>
                    <a:pt x="4001" y="4096"/>
                    <a:pt x="3917" y="4084"/>
                  </a:cubicBezTo>
                  <a:cubicBezTo>
                    <a:pt x="3644" y="4060"/>
                    <a:pt x="3393" y="3941"/>
                    <a:pt x="3167" y="3774"/>
                  </a:cubicBezTo>
                  <a:cubicBezTo>
                    <a:pt x="3136" y="3749"/>
                    <a:pt x="3099" y="3736"/>
                    <a:pt x="3061" y="3736"/>
                  </a:cubicBezTo>
                  <a:cubicBezTo>
                    <a:pt x="3012" y="3736"/>
                    <a:pt x="2963" y="3758"/>
                    <a:pt x="2929" y="3798"/>
                  </a:cubicBezTo>
                  <a:cubicBezTo>
                    <a:pt x="2929" y="3798"/>
                    <a:pt x="2929" y="3822"/>
                    <a:pt x="2917" y="3822"/>
                  </a:cubicBezTo>
                  <a:lnTo>
                    <a:pt x="2608" y="4132"/>
                  </a:lnTo>
                  <a:lnTo>
                    <a:pt x="2512" y="4036"/>
                  </a:lnTo>
                  <a:lnTo>
                    <a:pt x="2810" y="3739"/>
                  </a:lnTo>
                  <a:lnTo>
                    <a:pt x="2822" y="3727"/>
                  </a:lnTo>
                  <a:cubicBezTo>
                    <a:pt x="2822" y="3727"/>
                    <a:pt x="2846" y="3727"/>
                    <a:pt x="2846" y="3715"/>
                  </a:cubicBezTo>
                  <a:cubicBezTo>
                    <a:pt x="2917" y="3655"/>
                    <a:pt x="2917" y="3548"/>
                    <a:pt x="2870" y="3477"/>
                  </a:cubicBezTo>
                  <a:cubicBezTo>
                    <a:pt x="2703" y="3262"/>
                    <a:pt x="2608" y="3001"/>
                    <a:pt x="2560" y="2727"/>
                  </a:cubicBezTo>
                  <a:cubicBezTo>
                    <a:pt x="2548" y="2643"/>
                    <a:pt x="2465" y="2584"/>
                    <a:pt x="2381" y="2584"/>
                  </a:cubicBezTo>
                  <a:lnTo>
                    <a:pt x="1929" y="2584"/>
                  </a:lnTo>
                  <a:lnTo>
                    <a:pt x="1929" y="2465"/>
                  </a:lnTo>
                  <a:lnTo>
                    <a:pt x="2381" y="2465"/>
                  </a:lnTo>
                  <a:cubicBezTo>
                    <a:pt x="2465" y="2465"/>
                    <a:pt x="2548" y="2405"/>
                    <a:pt x="2560" y="2310"/>
                  </a:cubicBezTo>
                  <a:cubicBezTo>
                    <a:pt x="2584" y="2048"/>
                    <a:pt x="2703" y="1798"/>
                    <a:pt x="2870" y="1572"/>
                  </a:cubicBezTo>
                  <a:cubicBezTo>
                    <a:pt x="2929" y="1500"/>
                    <a:pt x="2917" y="1393"/>
                    <a:pt x="2846" y="1334"/>
                  </a:cubicBezTo>
                  <a:lnTo>
                    <a:pt x="2822" y="1322"/>
                  </a:lnTo>
                  <a:lnTo>
                    <a:pt x="2524" y="1024"/>
                  </a:lnTo>
                  <a:lnTo>
                    <a:pt x="2620" y="929"/>
                  </a:lnTo>
                  <a:lnTo>
                    <a:pt x="2917" y="1227"/>
                  </a:lnTo>
                  <a:lnTo>
                    <a:pt x="2929" y="1238"/>
                  </a:lnTo>
                  <a:cubicBezTo>
                    <a:pt x="2963" y="1286"/>
                    <a:pt x="3012" y="1306"/>
                    <a:pt x="3062" y="1306"/>
                  </a:cubicBezTo>
                  <a:cubicBezTo>
                    <a:pt x="3099" y="1306"/>
                    <a:pt x="3137" y="1295"/>
                    <a:pt x="3167" y="1274"/>
                  </a:cubicBezTo>
                  <a:cubicBezTo>
                    <a:pt x="3393" y="1107"/>
                    <a:pt x="3644" y="1000"/>
                    <a:pt x="3917" y="953"/>
                  </a:cubicBezTo>
                  <a:cubicBezTo>
                    <a:pt x="4001" y="941"/>
                    <a:pt x="4060" y="869"/>
                    <a:pt x="4060" y="774"/>
                  </a:cubicBezTo>
                  <a:lnTo>
                    <a:pt x="4060" y="762"/>
                  </a:lnTo>
                  <a:lnTo>
                    <a:pt x="4060" y="334"/>
                  </a:lnTo>
                  <a:close/>
                  <a:moveTo>
                    <a:pt x="3894" y="0"/>
                  </a:moveTo>
                  <a:cubicBezTo>
                    <a:pt x="3810" y="0"/>
                    <a:pt x="3739" y="84"/>
                    <a:pt x="3739" y="167"/>
                  </a:cubicBezTo>
                  <a:lnTo>
                    <a:pt x="3739" y="667"/>
                  </a:lnTo>
                  <a:cubicBezTo>
                    <a:pt x="3513" y="703"/>
                    <a:pt x="3298" y="798"/>
                    <a:pt x="3108" y="929"/>
                  </a:cubicBezTo>
                  <a:lnTo>
                    <a:pt x="2762" y="584"/>
                  </a:lnTo>
                  <a:cubicBezTo>
                    <a:pt x="2733" y="554"/>
                    <a:pt x="2688" y="539"/>
                    <a:pt x="2643" y="539"/>
                  </a:cubicBezTo>
                  <a:cubicBezTo>
                    <a:pt x="2599" y="539"/>
                    <a:pt x="2554" y="554"/>
                    <a:pt x="2524" y="584"/>
                  </a:cubicBezTo>
                  <a:lnTo>
                    <a:pt x="2203" y="917"/>
                  </a:lnTo>
                  <a:cubicBezTo>
                    <a:pt x="2167" y="941"/>
                    <a:pt x="2155" y="988"/>
                    <a:pt x="2155" y="1036"/>
                  </a:cubicBezTo>
                  <a:cubicBezTo>
                    <a:pt x="2155" y="1084"/>
                    <a:pt x="2167" y="1119"/>
                    <a:pt x="2203" y="1155"/>
                  </a:cubicBezTo>
                  <a:lnTo>
                    <a:pt x="2536" y="1500"/>
                  </a:lnTo>
                  <a:cubicBezTo>
                    <a:pt x="2417" y="1691"/>
                    <a:pt x="2334" y="1893"/>
                    <a:pt x="2274" y="2119"/>
                  </a:cubicBezTo>
                  <a:lnTo>
                    <a:pt x="1786" y="2119"/>
                  </a:lnTo>
                  <a:cubicBezTo>
                    <a:pt x="1691" y="2119"/>
                    <a:pt x="1619" y="2191"/>
                    <a:pt x="1619" y="2286"/>
                  </a:cubicBezTo>
                  <a:lnTo>
                    <a:pt x="1619" y="2751"/>
                  </a:lnTo>
                  <a:cubicBezTo>
                    <a:pt x="1619" y="2834"/>
                    <a:pt x="1691" y="2905"/>
                    <a:pt x="1786" y="2905"/>
                  </a:cubicBezTo>
                  <a:lnTo>
                    <a:pt x="2274" y="2905"/>
                  </a:lnTo>
                  <a:cubicBezTo>
                    <a:pt x="2322" y="3084"/>
                    <a:pt x="2381" y="3251"/>
                    <a:pt x="2465" y="3417"/>
                  </a:cubicBezTo>
                  <a:lnTo>
                    <a:pt x="1084" y="3417"/>
                  </a:lnTo>
                  <a:cubicBezTo>
                    <a:pt x="988" y="3417"/>
                    <a:pt x="917" y="3489"/>
                    <a:pt x="917" y="3584"/>
                  </a:cubicBezTo>
                  <a:cubicBezTo>
                    <a:pt x="917" y="3667"/>
                    <a:pt x="988" y="3739"/>
                    <a:pt x="1084" y="3739"/>
                  </a:cubicBezTo>
                  <a:lnTo>
                    <a:pt x="2334" y="3739"/>
                  </a:lnTo>
                  <a:lnTo>
                    <a:pt x="2203" y="3882"/>
                  </a:lnTo>
                  <a:cubicBezTo>
                    <a:pt x="2143" y="3941"/>
                    <a:pt x="2143" y="4060"/>
                    <a:pt x="2203" y="4120"/>
                  </a:cubicBezTo>
                  <a:lnTo>
                    <a:pt x="2524" y="4441"/>
                  </a:lnTo>
                  <a:cubicBezTo>
                    <a:pt x="2560" y="4477"/>
                    <a:pt x="2608" y="4489"/>
                    <a:pt x="2643" y="4489"/>
                  </a:cubicBezTo>
                  <a:cubicBezTo>
                    <a:pt x="2691" y="4489"/>
                    <a:pt x="2739" y="4477"/>
                    <a:pt x="2762" y="4441"/>
                  </a:cubicBezTo>
                  <a:lnTo>
                    <a:pt x="3108" y="4096"/>
                  </a:lnTo>
                  <a:cubicBezTo>
                    <a:pt x="3286" y="4215"/>
                    <a:pt x="3489" y="4310"/>
                    <a:pt x="3703" y="4358"/>
                  </a:cubicBezTo>
                  <a:lnTo>
                    <a:pt x="3703" y="4370"/>
                  </a:lnTo>
                  <a:lnTo>
                    <a:pt x="3703" y="5144"/>
                  </a:lnTo>
                  <a:lnTo>
                    <a:pt x="155" y="5144"/>
                  </a:lnTo>
                  <a:cubicBezTo>
                    <a:pt x="72" y="5144"/>
                    <a:pt x="0" y="5215"/>
                    <a:pt x="0" y="5310"/>
                  </a:cubicBezTo>
                  <a:cubicBezTo>
                    <a:pt x="0" y="5394"/>
                    <a:pt x="72" y="5465"/>
                    <a:pt x="155" y="5465"/>
                  </a:cubicBezTo>
                  <a:lnTo>
                    <a:pt x="4417" y="5465"/>
                  </a:lnTo>
                  <a:lnTo>
                    <a:pt x="4120" y="7037"/>
                  </a:lnTo>
                  <a:cubicBezTo>
                    <a:pt x="4108" y="7120"/>
                    <a:pt x="4167" y="7215"/>
                    <a:pt x="4251" y="7227"/>
                  </a:cubicBezTo>
                  <a:lnTo>
                    <a:pt x="4286" y="7227"/>
                  </a:lnTo>
                  <a:cubicBezTo>
                    <a:pt x="4358" y="7227"/>
                    <a:pt x="4429" y="7168"/>
                    <a:pt x="4441" y="7096"/>
                  </a:cubicBezTo>
                  <a:lnTo>
                    <a:pt x="4787" y="5322"/>
                  </a:lnTo>
                  <a:cubicBezTo>
                    <a:pt x="4798" y="5275"/>
                    <a:pt x="4787" y="5215"/>
                    <a:pt x="4763" y="5191"/>
                  </a:cubicBezTo>
                  <a:cubicBezTo>
                    <a:pt x="4727" y="5144"/>
                    <a:pt x="4679" y="5132"/>
                    <a:pt x="4620" y="5132"/>
                  </a:cubicBezTo>
                  <a:lnTo>
                    <a:pt x="4048" y="5132"/>
                  </a:lnTo>
                  <a:lnTo>
                    <a:pt x="4048" y="5013"/>
                  </a:lnTo>
                  <a:lnTo>
                    <a:pt x="4370" y="5013"/>
                  </a:lnTo>
                  <a:cubicBezTo>
                    <a:pt x="4465" y="5013"/>
                    <a:pt x="4536" y="4929"/>
                    <a:pt x="4536" y="4846"/>
                  </a:cubicBezTo>
                  <a:lnTo>
                    <a:pt x="4536" y="4358"/>
                  </a:lnTo>
                  <a:cubicBezTo>
                    <a:pt x="4763" y="4310"/>
                    <a:pt x="4965" y="4215"/>
                    <a:pt x="5168" y="4084"/>
                  </a:cubicBezTo>
                  <a:lnTo>
                    <a:pt x="5501" y="4429"/>
                  </a:lnTo>
                  <a:cubicBezTo>
                    <a:pt x="5537" y="4453"/>
                    <a:pt x="5584" y="4477"/>
                    <a:pt x="5620" y="4477"/>
                  </a:cubicBezTo>
                  <a:cubicBezTo>
                    <a:pt x="5668" y="4477"/>
                    <a:pt x="5715" y="4453"/>
                    <a:pt x="5739" y="4429"/>
                  </a:cubicBezTo>
                  <a:lnTo>
                    <a:pt x="6072" y="4096"/>
                  </a:lnTo>
                  <a:cubicBezTo>
                    <a:pt x="6096" y="4072"/>
                    <a:pt x="6108" y="4024"/>
                    <a:pt x="6108" y="3977"/>
                  </a:cubicBezTo>
                  <a:cubicBezTo>
                    <a:pt x="6108" y="3941"/>
                    <a:pt x="6096" y="3894"/>
                    <a:pt x="6072" y="3858"/>
                  </a:cubicBezTo>
                  <a:lnTo>
                    <a:pt x="5727" y="3524"/>
                  </a:lnTo>
                  <a:cubicBezTo>
                    <a:pt x="5846" y="3322"/>
                    <a:pt x="5930" y="3120"/>
                    <a:pt x="5989" y="2893"/>
                  </a:cubicBezTo>
                  <a:lnTo>
                    <a:pt x="6489" y="2893"/>
                  </a:lnTo>
                  <a:cubicBezTo>
                    <a:pt x="6572" y="2893"/>
                    <a:pt x="6644" y="2822"/>
                    <a:pt x="6644" y="2727"/>
                  </a:cubicBezTo>
                  <a:lnTo>
                    <a:pt x="6644" y="2274"/>
                  </a:lnTo>
                  <a:cubicBezTo>
                    <a:pt x="6632" y="2191"/>
                    <a:pt x="6561" y="2119"/>
                    <a:pt x="6477" y="2119"/>
                  </a:cubicBezTo>
                  <a:lnTo>
                    <a:pt x="5977" y="2119"/>
                  </a:lnTo>
                  <a:cubicBezTo>
                    <a:pt x="5941" y="1893"/>
                    <a:pt x="5846" y="1691"/>
                    <a:pt x="5715" y="1500"/>
                  </a:cubicBezTo>
                  <a:lnTo>
                    <a:pt x="6060" y="1155"/>
                  </a:lnTo>
                  <a:cubicBezTo>
                    <a:pt x="6084" y="1119"/>
                    <a:pt x="6096" y="1084"/>
                    <a:pt x="6096" y="1036"/>
                  </a:cubicBezTo>
                  <a:cubicBezTo>
                    <a:pt x="6096" y="988"/>
                    <a:pt x="6084" y="941"/>
                    <a:pt x="6060" y="917"/>
                  </a:cubicBezTo>
                  <a:lnTo>
                    <a:pt x="5727" y="584"/>
                  </a:lnTo>
                  <a:cubicBezTo>
                    <a:pt x="5697" y="554"/>
                    <a:pt x="5653" y="539"/>
                    <a:pt x="5608" y="539"/>
                  </a:cubicBezTo>
                  <a:cubicBezTo>
                    <a:pt x="5563" y="539"/>
                    <a:pt x="5519" y="554"/>
                    <a:pt x="5489" y="584"/>
                  </a:cubicBezTo>
                  <a:lnTo>
                    <a:pt x="5144" y="929"/>
                  </a:lnTo>
                  <a:cubicBezTo>
                    <a:pt x="4953" y="810"/>
                    <a:pt x="4751" y="726"/>
                    <a:pt x="4525" y="667"/>
                  </a:cubicBezTo>
                  <a:lnTo>
                    <a:pt x="4525" y="167"/>
                  </a:lnTo>
                  <a:cubicBezTo>
                    <a:pt x="4525" y="84"/>
                    <a:pt x="4453" y="0"/>
                    <a:pt x="43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68;p68">
              <a:extLst>
                <a:ext uri="{FF2B5EF4-FFF2-40B4-BE49-F238E27FC236}">
                  <a16:creationId xmlns:a16="http://schemas.microsoft.com/office/drawing/2014/main" id="{E754A053-5822-0643-ABCA-BB52E87D8365}"/>
                </a:ext>
              </a:extLst>
            </p:cNvPr>
            <p:cNvSpPr/>
            <p:nvPr/>
          </p:nvSpPr>
          <p:spPr>
            <a:xfrm>
              <a:off x="3772951" y="2050907"/>
              <a:ext cx="73973" cy="73593"/>
            </a:xfrm>
            <a:custGeom>
              <a:avLst/>
              <a:gdLst/>
              <a:ahLst/>
              <a:cxnLst/>
              <a:rect l="l" t="t" r="r" b="b"/>
              <a:pathLst>
                <a:path w="2335" h="2323" extrusionOk="0">
                  <a:moveTo>
                    <a:pt x="1156" y="322"/>
                  </a:moveTo>
                  <a:cubicBezTo>
                    <a:pt x="1620" y="322"/>
                    <a:pt x="1989" y="703"/>
                    <a:pt x="1989" y="1167"/>
                  </a:cubicBezTo>
                  <a:cubicBezTo>
                    <a:pt x="1989" y="1620"/>
                    <a:pt x="1620" y="2001"/>
                    <a:pt x="1156" y="2001"/>
                  </a:cubicBezTo>
                  <a:cubicBezTo>
                    <a:pt x="691" y="2001"/>
                    <a:pt x="322" y="1620"/>
                    <a:pt x="322" y="1167"/>
                  </a:cubicBezTo>
                  <a:cubicBezTo>
                    <a:pt x="322" y="703"/>
                    <a:pt x="691" y="322"/>
                    <a:pt x="1156" y="322"/>
                  </a:cubicBezTo>
                  <a:close/>
                  <a:moveTo>
                    <a:pt x="1156" y="1"/>
                  </a:moveTo>
                  <a:cubicBezTo>
                    <a:pt x="513" y="1"/>
                    <a:pt x="1" y="524"/>
                    <a:pt x="1" y="1167"/>
                  </a:cubicBezTo>
                  <a:cubicBezTo>
                    <a:pt x="1" y="1798"/>
                    <a:pt x="513" y="2322"/>
                    <a:pt x="1156" y="2322"/>
                  </a:cubicBezTo>
                  <a:cubicBezTo>
                    <a:pt x="1799" y="2322"/>
                    <a:pt x="2323" y="1798"/>
                    <a:pt x="2323" y="1167"/>
                  </a:cubicBezTo>
                  <a:cubicBezTo>
                    <a:pt x="2334" y="524"/>
                    <a:pt x="1811" y="1"/>
                    <a:pt x="1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169;p68">
              <a:extLst>
                <a:ext uri="{FF2B5EF4-FFF2-40B4-BE49-F238E27FC236}">
                  <a16:creationId xmlns:a16="http://schemas.microsoft.com/office/drawing/2014/main" id="{4295CEA4-9C6F-F3EF-A268-89CF4587726D}"/>
                </a:ext>
              </a:extLst>
            </p:cNvPr>
            <p:cNvSpPr/>
            <p:nvPr/>
          </p:nvSpPr>
          <p:spPr>
            <a:xfrm>
              <a:off x="3790312" y="2069028"/>
              <a:ext cx="38491" cy="38491"/>
            </a:xfrm>
            <a:custGeom>
              <a:avLst/>
              <a:gdLst/>
              <a:ahLst/>
              <a:cxnLst/>
              <a:rect l="l" t="t" r="r" b="b"/>
              <a:pathLst>
                <a:path w="1215" h="1215" extrusionOk="0">
                  <a:moveTo>
                    <a:pt x="608" y="322"/>
                  </a:moveTo>
                  <a:cubicBezTo>
                    <a:pt x="763" y="322"/>
                    <a:pt x="882" y="441"/>
                    <a:pt x="882" y="595"/>
                  </a:cubicBezTo>
                  <a:cubicBezTo>
                    <a:pt x="882" y="738"/>
                    <a:pt x="763" y="857"/>
                    <a:pt x="608" y="857"/>
                  </a:cubicBezTo>
                  <a:cubicBezTo>
                    <a:pt x="465" y="857"/>
                    <a:pt x="346" y="738"/>
                    <a:pt x="346" y="595"/>
                  </a:cubicBezTo>
                  <a:cubicBezTo>
                    <a:pt x="346" y="441"/>
                    <a:pt x="465" y="322"/>
                    <a:pt x="608" y="322"/>
                  </a:cubicBezTo>
                  <a:close/>
                  <a:moveTo>
                    <a:pt x="608" y="0"/>
                  </a:moveTo>
                  <a:cubicBezTo>
                    <a:pt x="286" y="0"/>
                    <a:pt x="1" y="262"/>
                    <a:pt x="1" y="607"/>
                  </a:cubicBezTo>
                  <a:cubicBezTo>
                    <a:pt x="1" y="929"/>
                    <a:pt x="262" y="1215"/>
                    <a:pt x="608" y="1215"/>
                  </a:cubicBezTo>
                  <a:cubicBezTo>
                    <a:pt x="941" y="1215"/>
                    <a:pt x="1215" y="953"/>
                    <a:pt x="1215" y="607"/>
                  </a:cubicBezTo>
                  <a:cubicBezTo>
                    <a:pt x="1215" y="262"/>
                    <a:pt x="953" y="0"/>
                    <a:pt x="60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170;p68">
              <a:extLst>
                <a:ext uri="{FF2B5EF4-FFF2-40B4-BE49-F238E27FC236}">
                  <a16:creationId xmlns:a16="http://schemas.microsoft.com/office/drawing/2014/main" id="{201011D3-4DCF-0979-D36E-B594F88171F8}"/>
                </a:ext>
              </a:extLst>
            </p:cNvPr>
            <p:cNvSpPr/>
            <p:nvPr/>
          </p:nvSpPr>
          <p:spPr>
            <a:xfrm>
              <a:off x="3522521" y="2081447"/>
              <a:ext cx="294212" cy="225688"/>
            </a:xfrm>
            <a:custGeom>
              <a:avLst/>
              <a:gdLst/>
              <a:ahLst/>
              <a:cxnLst/>
              <a:rect l="l" t="t" r="r" b="b"/>
              <a:pathLst>
                <a:path w="9287" h="7124" extrusionOk="0">
                  <a:moveTo>
                    <a:pt x="155" y="1"/>
                  </a:moveTo>
                  <a:cubicBezTo>
                    <a:pt x="72" y="1"/>
                    <a:pt x="0" y="72"/>
                    <a:pt x="0" y="168"/>
                  </a:cubicBezTo>
                  <a:lnTo>
                    <a:pt x="0" y="6954"/>
                  </a:lnTo>
                  <a:cubicBezTo>
                    <a:pt x="0" y="7121"/>
                    <a:pt x="143" y="7121"/>
                    <a:pt x="262" y="7121"/>
                  </a:cubicBezTo>
                  <a:cubicBezTo>
                    <a:pt x="351" y="7121"/>
                    <a:pt x="2483" y="7124"/>
                    <a:pt x="4603" y="7124"/>
                  </a:cubicBezTo>
                  <a:cubicBezTo>
                    <a:pt x="6724" y="7124"/>
                    <a:pt x="8835" y="7121"/>
                    <a:pt x="8882" y="7109"/>
                  </a:cubicBezTo>
                  <a:cubicBezTo>
                    <a:pt x="8942" y="7085"/>
                    <a:pt x="8989" y="7026"/>
                    <a:pt x="9001" y="6966"/>
                  </a:cubicBezTo>
                  <a:lnTo>
                    <a:pt x="9287" y="5466"/>
                  </a:lnTo>
                  <a:cubicBezTo>
                    <a:pt x="9275" y="5395"/>
                    <a:pt x="9216" y="5299"/>
                    <a:pt x="9120" y="5287"/>
                  </a:cubicBezTo>
                  <a:cubicBezTo>
                    <a:pt x="9113" y="5286"/>
                    <a:pt x="9106" y="5286"/>
                    <a:pt x="9099" y="5286"/>
                  </a:cubicBezTo>
                  <a:cubicBezTo>
                    <a:pt x="9021" y="5286"/>
                    <a:pt x="8941" y="5342"/>
                    <a:pt x="8930" y="5418"/>
                  </a:cubicBezTo>
                  <a:lnTo>
                    <a:pt x="8680" y="6788"/>
                  </a:lnTo>
                  <a:lnTo>
                    <a:pt x="357" y="6788"/>
                  </a:lnTo>
                  <a:lnTo>
                    <a:pt x="1036" y="3192"/>
                  </a:lnTo>
                  <a:lnTo>
                    <a:pt x="4429" y="3192"/>
                  </a:lnTo>
                  <a:cubicBezTo>
                    <a:pt x="4524" y="3192"/>
                    <a:pt x="4596" y="3120"/>
                    <a:pt x="4596" y="3025"/>
                  </a:cubicBezTo>
                  <a:cubicBezTo>
                    <a:pt x="4596" y="2930"/>
                    <a:pt x="4524" y="2858"/>
                    <a:pt x="4429" y="2858"/>
                  </a:cubicBezTo>
                  <a:lnTo>
                    <a:pt x="905" y="2858"/>
                  </a:lnTo>
                  <a:cubicBezTo>
                    <a:pt x="834" y="2858"/>
                    <a:pt x="750" y="2918"/>
                    <a:pt x="738" y="2989"/>
                  </a:cubicBezTo>
                  <a:lnTo>
                    <a:pt x="322" y="5168"/>
                  </a:lnTo>
                  <a:lnTo>
                    <a:pt x="322" y="334"/>
                  </a:lnTo>
                  <a:lnTo>
                    <a:pt x="2453" y="334"/>
                  </a:lnTo>
                  <a:lnTo>
                    <a:pt x="3536" y="1418"/>
                  </a:lnTo>
                  <a:cubicBezTo>
                    <a:pt x="3572" y="1442"/>
                    <a:pt x="3608" y="1465"/>
                    <a:pt x="3655" y="1465"/>
                  </a:cubicBezTo>
                  <a:lnTo>
                    <a:pt x="5358" y="1465"/>
                  </a:lnTo>
                  <a:cubicBezTo>
                    <a:pt x="5441" y="1465"/>
                    <a:pt x="5513" y="1394"/>
                    <a:pt x="5513" y="1299"/>
                  </a:cubicBezTo>
                  <a:cubicBezTo>
                    <a:pt x="5513" y="1204"/>
                    <a:pt x="5441" y="1132"/>
                    <a:pt x="5358" y="1132"/>
                  </a:cubicBezTo>
                  <a:lnTo>
                    <a:pt x="3727" y="1132"/>
                  </a:lnTo>
                  <a:lnTo>
                    <a:pt x="2643" y="49"/>
                  </a:lnTo>
                  <a:cubicBezTo>
                    <a:pt x="2619" y="13"/>
                    <a:pt x="2572" y="1"/>
                    <a:pt x="25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171;p68">
              <a:extLst>
                <a:ext uri="{FF2B5EF4-FFF2-40B4-BE49-F238E27FC236}">
                  <a16:creationId xmlns:a16="http://schemas.microsoft.com/office/drawing/2014/main" id="{0755B1D8-A0BA-92F8-87E4-E6BD89839DCC}"/>
                </a:ext>
              </a:extLst>
            </p:cNvPr>
            <p:cNvSpPr/>
            <p:nvPr/>
          </p:nvSpPr>
          <p:spPr>
            <a:xfrm>
              <a:off x="3810682" y="2248812"/>
              <a:ext cx="1774" cy="253"/>
            </a:xfrm>
            <a:custGeom>
              <a:avLst/>
              <a:gdLst/>
              <a:ahLst/>
              <a:cxnLst/>
              <a:rect l="l" t="t" r="r" b="b"/>
              <a:pathLst>
                <a:path w="56" h="8" extrusionOk="0">
                  <a:moveTo>
                    <a:pt x="1" y="1"/>
                  </a:moveTo>
                  <a:cubicBezTo>
                    <a:pt x="1" y="1"/>
                    <a:pt x="7" y="2"/>
                    <a:pt x="24" y="4"/>
                  </a:cubicBezTo>
                  <a:cubicBezTo>
                    <a:pt x="44" y="7"/>
                    <a:pt x="52" y="8"/>
                    <a:pt x="53" y="8"/>
                  </a:cubicBezTo>
                  <a:cubicBezTo>
                    <a:pt x="55" y="8"/>
                    <a:pt x="3" y="1"/>
                    <a:pt x="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11792;p69">
            <a:extLst>
              <a:ext uri="{FF2B5EF4-FFF2-40B4-BE49-F238E27FC236}">
                <a16:creationId xmlns:a16="http://schemas.microsoft.com/office/drawing/2014/main" id="{F5C7705E-B14B-64C3-0AF2-E6064E6E5E7B}"/>
              </a:ext>
            </a:extLst>
          </p:cNvPr>
          <p:cNvGrpSpPr/>
          <p:nvPr/>
        </p:nvGrpSpPr>
        <p:grpSpPr>
          <a:xfrm>
            <a:off x="7333241" y="2444919"/>
            <a:ext cx="751579" cy="648012"/>
            <a:chOff x="1396957" y="4287365"/>
            <a:chExt cx="301861" cy="332871"/>
          </a:xfrm>
          <a:solidFill>
            <a:srgbClr val="5C1116"/>
          </a:solidFill>
        </p:grpSpPr>
        <p:sp>
          <p:nvSpPr>
            <p:cNvPr id="52" name="Google Shape;11793;p69">
              <a:extLst>
                <a:ext uri="{FF2B5EF4-FFF2-40B4-BE49-F238E27FC236}">
                  <a16:creationId xmlns:a16="http://schemas.microsoft.com/office/drawing/2014/main" id="{D8CB7A84-B4C5-ED8A-79F2-CAC36B003BF3}"/>
                </a:ext>
              </a:extLst>
            </p:cNvPr>
            <p:cNvSpPr/>
            <p:nvPr/>
          </p:nvSpPr>
          <p:spPr>
            <a:xfrm>
              <a:off x="1396957" y="4287365"/>
              <a:ext cx="301861" cy="332871"/>
            </a:xfrm>
            <a:custGeom>
              <a:avLst/>
              <a:gdLst/>
              <a:ahLst/>
              <a:cxnLst/>
              <a:rect l="l" t="t" r="r" b="b"/>
              <a:pathLst>
                <a:path w="9491" h="10466" extrusionOk="0">
                  <a:moveTo>
                    <a:pt x="751" y="2417"/>
                  </a:moveTo>
                  <a:lnTo>
                    <a:pt x="930" y="2619"/>
                  </a:lnTo>
                  <a:lnTo>
                    <a:pt x="513" y="2989"/>
                  </a:lnTo>
                  <a:lnTo>
                    <a:pt x="334" y="2786"/>
                  </a:lnTo>
                  <a:lnTo>
                    <a:pt x="751" y="2417"/>
                  </a:lnTo>
                  <a:close/>
                  <a:moveTo>
                    <a:pt x="1132" y="2834"/>
                  </a:moveTo>
                  <a:lnTo>
                    <a:pt x="3394" y="5346"/>
                  </a:lnTo>
                  <a:lnTo>
                    <a:pt x="3299" y="5429"/>
                  </a:lnTo>
                  <a:lnTo>
                    <a:pt x="1037" y="2917"/>
                  </a:lnTo>
                  <a:lnTo>
                    <a:pt x="1132" y="2834"/>
                  </a:lnTo>
                  <a:close/>
                  <a:moveTo>
                    <a:pt x="811" y="3131"/>
                  </a:moveTo>
                  <a:lnTo>
                    <a:pt x="3073" y="5644"/>
                  </a:lnTo>
                  <a:lnTo>
                    <a:pt x="2989" y="5727"/>
                  </a:lnTo>
                  <a:lnTo>
                    <a:pt x="727" y="3215"/>
                  </a:lnTo>
                  <a:lnTo>
                    <a:pt x="811" y="3131"/>
                  </a:lnTo>
                  <a:close/>
                  <a:moveTo>
                    <a:pt x="3478" y="5691"/>
                  </a:moveTo>
                  <a:lnTo>
                    <a:pt x="3597" y="5989"/>
                  </a:lnTo>
                  <a:lnTo>
                    <a:pt x="3299" y="5846"/>
                  </a:lnTo>
                  <a:lnTo>
                    <a:pt x="3478" y="5691"/>
                  </a:lnTo>
                  <a:close/>
                  <a:moveTo>
                    <a:pt x="3216" y="0"/>
                  </a:moveTo>
                  <a:cubicBezTo>
                    <a:pt x="3013" y="0"/>
                    <a:pt x="2858" y="167"/>
                    <a:pt x="2858" y="357"/>
                  </a:cubicBezTo>
                  <a:lnTo>
                    <a:pt x="2858" y="4286"/>
                  </a:lnTo>
                  <a:lnTo>
                    <a:pt x="977" y="2203"/>
                  </a:lnTo>
                  <a:cubicBezTo>
                    <a:pt x="918" y="2143"/>
                    <a:pt x="846" y="2119"/>
                    <a:pt x="775" y="2096"/>
                  </a:cubicBezTo>
                  <a:cubicBezTo>
                    <a:pt x="691" y="2096"/>
                    <a:pt x="608" y="2131"/>
                    <a:pt x="549" y="2167"/>
                  </a:cubicBezTo>
                  <a:lnTo>
                    <a:pt x="132" y="2548"/>
                  </a:lnTo>
                  <a:cubicBezTo>
                    <a:pt x="13" y="2667"/>
                    <a:pt x="1" y="2858"/>
                    <a:pt x="96" y="2977"/>
                  </a:cubicBezTo>
                  <a:lnTo>
                    <a:pt x="2751" y="5917"/>
                  </a:lnTo>
                  <a:cubicBezTo>
                    <a:pt x="2775" y="5953"/>
                    <a:pt x="2811" y="5977"/>
                    <a:pt x="2858" y="6001"/>
                  </a:cubicBezTo>
                  <a:lnTo>
                    <a:pt x="2858" y="8358"/>
                  </a:lnTo>
                  <a:lnTo>
                    <a:pt x="2263" y="8358"/>
                  </a:lnTo>
                  <a:cubicBezTo>
                    <a:pt x="2168" y="8358"/>
                    <a:pt x="2108" y="8442"/>
                    <a:pt x="2108" y="8513"/>
                  </a:cubicBezTo>
                  <a:cubicBezTo>
                    <a:pt x="2108" y="8596"/>
                    <a:pt x="2180" y="8656"/>
                    <a:pt x="2263" y="8656"/>
                  </a:cubicBezTo>
                  <a:lnTo>
                    <a:pt x="6502" y="8656"/>
                  </a:lnTo>
                  <a:cubicBezTo>
                    <a:pt x="6526" y="8656"/>
                    <a:pt x="6549" y="8692"/>
                    <a:pt x="6549" y="8704"/>
                  </a:cubicBezTo>
                  <a:lnTo>
                    <a:pt x="6549" y="9013"/>
                  </a:lnTo>
                  <a:cubicBezTo>
                    <a:pt x="6549" y="9477"/>
                    <a:pt x="6752" y="9882"/>
                    <a:pt x="7097" y="10144"/>
                  </a:cubicBezTo>
                  <a:lnTo>
                    <a:pt x="1644" y="10144"/>
                  </a:lnTo>
                  <a:cubicBezTo>
                    <a:pt x="1025" y="10144"/>
                    <a:pt x="513" y="9644"/>
                    <a:pt x="513" y="9013"/>
                  </a:cubicBezTo>
                  <a:lnTo>
                    <a:pt x="513" y="8704"/>
                  </a:lnTo>
                  <a:cubicBezTo>
                    <a:pt x="513" y="8680"/>
                    <a:pt x="549" y="8656"/>
                    <a:pt x="561" y="8656"/>
                  </a:cubicBezTo>
                  <a:lnTo>
                    <a:pt x="1573" y="8656"/>
                  </a:lnTo>
                  <a:cubicBezTo>
                    <a:pt x="1668" y="8656"/>
                    <a:pt x="1727" y="8584"/>
                    <a:pt x="1727" y="8513"/>
                  </a:cubicBezTo>
                  <a:cubicBezTo>
                    <a:pt x="1727" y="8418"/>
                    <a:pt x="1644" y="8358"/>
                    <a:pt x="1573" y="8358"/>
                  </a:cubicBezTo>
                  <a:lnTo>
                    <a:pt x="561" y="8358"/>
                  </a:lnTo>
                  <a:cubicBezTo>
                    <a:pt x="370" y="8358"/>
                    <a:pt x="203" y="8525"/>
                    <a:pt x="203" y="8715"/>
                  </a:cubicBezTo>
                  <a:lnTo>
                    <a:pt x="203" y="9037"/>
                  </a:lnTo>
                  <a:cubicBezTo>
                    <a:pt x="203" y="9823"/>
                    <a:pt x="846" y="10466"/>
                    <a:pt x="1632" y="10466"/>
                  </a:cubicBezTo>
                  <a:lnTo>
                    <a:pt x="8050" y="10466"/>
                  </a:lnTo>
                  <a:cubicBezTo>
                    <a:pt x="8835" y="10466"/>
                    <a:pt x="9478" y="9823"/>
                    <a:pt x="9478" y="9037"/>
                  </a:cubicBezTo>
                  <a:lnTo>
                    <a:pt x="9478" y="4846"/>
                  </a:lnTo>
                  <a:cubicBezTo>
                    <a:pt x="9478" y="4763"/>
                    <a:pt x="9407" y="4703"/>
                    <a:pt x="9324" y="4703"/>
                  </a:cubicBezTo>
                  <a:cubicBezTo>
                    <a:pt x="9240" y="4703"/>
                    <a:pt x="9181" y="4774"/>
                    <a:pt x="9181" y="4846"/>
                  </a:cubicBezTo>
                  <a:lnTo>
                    <a:pt x="9181" y="9037"/>
                  </a:lnTo>
                  <a:cubicBezTo>
                    <a:pt x="9181" y="9656"/>
                    <a:pt x="8669" y="10168"/>
                    <a:pt x="8050" y="10168"/>
                  </a:cubicBezTo>
                  <a:lnTo>
                    <a:pt x="7978" y="10168"/>
                  </a:lnTo>
                  <a:cubicBezTo>
                    <a:pt x="7347" y="10168"/>
                    <a:pt x="6847" y="9656"/>
                    <a:pt x="6847" y="9037"/>
                  </a:cubicBezTo>
                  <a:lnTo>
                    <a:pt x="6847" y="8715"/>
                  </a:lnTo>
                  <a:cubicBezTo>
                    <a:pt x="6847" y="8525"/>
                    <a:pt x="6680" y="8358"/>
                    <a:pt x="6490" y="8358"/>
                  </a:cubicBezTo>
                  <a:lnTo>
                    <a:pt x="3156" y="8358"/>
                  </a:lnTo>
                  <a:lnTo>
                    <a:pt x="3156" y="6096"/>
                  </a:lnTo>
                  <a:lnTo>
                    <a:pt x="3585" y="6322"/>
                  </a:lnTo>
                  <a:cubicBezTo>
                    <a:pt x="3609" y="6334"/>
                    <a:pt x="3656" y="6358"/>
                    <a:pt x="3692" y="6358"/>
                  </a:cubicBezTo>
                  <a:cubicBezTo>
                    <a:pt x="3751" y="6358"/>
                    <a:pt x="3811" y="6334"/>
                    <a:pt x="3847" y="6298"/>
                  </a:cubicBezTo>
                  <a:cubicBezTo>
                    <a:pt x="3930" y="6215"/>
                    <a:pt x="3954" y="6120"/>
                    <a:pt x="3906" y="6025"/>
                  </a:cubicBezTo>
                  <a:lnTo>
                    <a:pt x="3668" y="5394"/>
                  </a:lnTo>
                  <a:lnTo>
                    <a:pt x="3668" y="5358"/>
                  </a:lnTo>
                  <a:cubicBezTo>
                    <a:pt x="3668" y="5286"/>
                    <a:pt x="3644" y="5191"/>
                    <a:pt x="3597" y="5132"/>
                  </a:cubicBezTo>
                  <a:lnTo>
                    <a:pt x="3132" y="4608"/>
                  </a:lnTo>
                  <a:lnTo>
                    <a:pt x="3132" y="345"/>
                  </a:lnTo>
                  <a:cubicBezTo>
                    <a:pt x="3132" y="310"/>
                    <a:pt x="3168" y="298"/>
                    <a:pt x="3180" y="298"/>
                  </a:cubicBezTo>
                  <a:lnTo>
                    <a:pt x="9109" y="298"/>
                  </a:lnTo>
                  <a:cubicBezTo>
                    <a:pt x="9133" y="298"/>
                    <a:pt x="9145" y="333"/>
                    <a:pt x="9145" y="345"/>
                  </a:cubicBezTo>
                  <a:lnTo>
                    <a:pt x="9145" y="2346"/>
                  </a:lnTo>
                  <a:cubicBezTo>
                    <a:pt x="9145" y="2441"/>
                    <a:pt x="9228" y="2500"/>
                    <a:pt x="9300" y="2500"/>
                  </a:cubicBezTo>
                  <a:cubicBezTo>
                    <a:pt x="9383" y="2500"/>
                    <a:pt x="9443" y="2429"/>
                    <a:pt x="9443" y="2346"/>
                  </a:cubicBezTo>
                  <a:lnTo>
                    <a:pt x="9443" y="345"/>
                  </a:lnTo>
                  <a:cubicBezTo>
                    <a:pt x="9490" y="167"/>
                    <a:pt x="9324" y="0"/>
                    <a:pt x="91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794;p69">
              <a:extLst>
                <a:ext uri="{FF2B5EF4-FFF2-40B4-BE49-F238E27FC236}">
                  <a16:creationId xmlns:a16="http://schemas.microsoft.com/office/drawing/2014/main" id="{089FD407-4549-6B2F-E827-2A0F0F318F75}"/>
                </a:ext>
              </a:extLst>
            </p:cNvPr>
            <p:cNvSpPr/>
            <p:nvPr/>
          </p:nvSpPr>
          <p:spPr>
            <a:xfrm>
              <a:off x="1689309" y="4378614"/>
              <a:ext cx="9510" cy="46976"/>
            </a:xfrm>
            <a:custGeom>
              <a:avLst/>
              <a:gdLst/>
              <a:ahLst/>
              <a:cxnLst/>
              <a:rect l="l" t="t" r="r" b="b"/>
              <a:pathLst>
                <a:path w="299" h="1477" extrusionOk="0">
                  <a:moveTo>
                    <a:pt x="155" y="0"/>
                  </a:moveTo>
                  <a:cubicBezTo>
                    <a:pt x="60" y="0"/>
                    <a:pt x="1" y="84"/>
                    <a:pt x="1" y="155"/>
                  </a:cubicBezTo>
                  <a:lnTo>
                    <a:pt x="1" y="1334"/>
                  </a:lnTo>
                  <a:cubicBezTo>
                    <a:pt x="1" y="1417"/>
                    <a:pt x="72" y="1477"/>
                    <a:pt x="155" y="1477"/>
                  </a:cubicBezTo>
                  <a:cubicBezTo>
                    <a:pt x="239" y="1477"/>
                    <a:pt x="298" y="1405"/>
                    <a:pt x="298" y="1334"/>
                  </a:cubicBezTo>
                  <a:lnTo>
                    <a:pt x="298" y="155"/>
                  </a:lnTo>
                  <a:cubicBezTo>
                    <a:pt x="298" y="84"/>
                    <a:pt x="239" y="0"/>
                    <a:pt x="1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795;p69">
              <a:extLst>
                <a:ext uri="{FF2B5EF4-FFF2-40B4-BE49-F238E27FC236}">
                  <a16:creationId xmlns:a16="http://schemas.microsoft.com/office/drawing/2014/main" id="{8B49B1A7-2EA8-D549-52CF-07A9DB7F1A2A}"/>
                </a:ext>
              </a:extLst>
            </p:cNvPr>
            <p:cNvSpPr/>
            <p:nvPr/>
          </p:nvSpPr>
          <p:spPr>
            <a:xfrm>
              <a:off x="1520424" y="4385420"/>
              <a:ext cx="33363" cy="32982"/>
            </a:xfrm>
            <a:custGeom>
              <a:avLst/>
              <a:gdLst/>
              <a:ahLst/>
              <a:cxnLst/>
              <a:rect l="l" t="t" r="r" b="b"/>
              <a:pathLst>
                <a:path w="1049" h="1037" extrusionOk="0">
                  <a:moveTo>
                    <a:pt x="524" y="298"/>
                  </a:moveTo>
                  <a:cubicBezTo>
                    <a:pt x="643" y="298"/>
                    <a:pt x="739" y="406"/>
                    <a:pt x="739" y="525"/>
                  </a:cubicBezTo>
                  <a:cubicBezTo>
                    <a:pt x="739" y="644"/>
                    <a:pt x="643" y="739"/>
                    <a:pt x="524" y="739"/>
                  </a:cubicBezTo>
                  <a:cubicBezTo>
                    <a:pt x="405" y="739"/>
                    <a:pt x="298" y="644"/>
                    <a:pt x="298" y="525"/>
                  </a:cubicBezTo>
                  <a:cubicBezTo>
                    <a:pt x="298" y="406"/>
                    <a:pt x="405" y="298"/>
                    <a:pt x="524" y="298"/>
                  </a:cubicBezTo>
                  <a:close/>
                  <a:moveTo>
                    <a:pt x="524" y="1"/>
                  </a:moveTo>
                  <a:cubicBezTo>
                    <a:pt x="238" y="1"/>
                    <a:pt x="0" y="239"/>
                    <a:pt x="0" y="525"/>
                  </a:cubicBezTo>
                  <a:cubicBezTo>
                    <a:pt x="0" y="798"/>
                    <a:pt x="238" y="1037"/>
                    <a:pt x="524" y="1037"/>
                  </a:cubicBezTo>
                  <a:cubicBezTo>
                    <a:pt x="798" y="1037"/>
                    <a:pt x="1036" y="798"/>
                    <a:pt x="1036" y="525"/>
                  </a:cubicBezTo>
                  <a:cubicBezTo>
                    <a:pt x="1048" y="239"/>
                    <a:pt x="822" y="1"/>
                    <a:pt x="5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796;p69">
              <a:extLst>
                <a:ext uri="{FF2B5EF4-FFF2-40B4-BE49-F238E27FC236}">
                  <a16:creationId xmlns:a16="http://schemas.microsoft.com/office/drawing/2014/main" id="{E4CA5C53-71B5-52C1-E44F-66B1F2CF46FC}"/>
                </a:ext>
              </a:extLst>
            </p:cNvPr>
            <p:cNvSpPr/>
            <p:nvPr/>
          </p:nvSpPr>
          <p:spPr>
            <a:xfrm>
              <a:off x="1563202" y="4398683"/>
              <a:ext cx="34508" cy="9510"/>
            </a:xfrm>
            <a:custGeom>
              <a:avLst/>
              <a:gdLst/>
              <a:ahLst/>
              <a:cxnLst/>
              <a:rect l="l" t="t" r="r" b="b"/>
              <a:pathLst>
                <a:path w="1085" h="299" extrusionOk="0">
                  <a:moveTo>
                    <a:pt x="167" y="0"/>
                  </a:moveTo>
                  <a:cubicBezTo>
                    <a:pt x="84" y="0"/>
                    <a:pt x="25" y="72"/>
                    <a:pt x="25" y="143"/>
                  </a:cubicBezTo>
                  <a:cubicBezTo>
                    <a:pt x="1" y="227"/>
                    <a:pt x="84" y="298"/>
                    <a:pt x="167" y="298"/>
                  </a:cubicBezTo>
                  <a:lnTo>
                    <a:pt x="929" y="298"/>
                  </a:lnTo>
                  <a:cubicBezTo>
                    <a:pt x="1025" y="298"/>
                    <a:pt x="1084" y="227"/>
                    <a:pt x="1084" y="143"/>
                  </a:cubicBezTo>
                  <a:cubicBezTo>
                    <a:pt x="1084" y="60"/>
                    <a:pt x="1001" y="0"/>
                    <a:pt x="9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797;p69">
              <a:extLst>
                <a:ext uri="{FF2B5EF4-FFF2-40B4-BE49-F238E27FC236}">
                  <a16:creationId xmlns:a16="http://schemas.microsoft.com/office/drawing/2014/main" id="{D44B0645-5AC9-3B8B-A160-E6B45EC649C7}"/>
                </a:ext>
              </a:extLst>
            </p:cNvPr>
            <p:cNvSpPr/>
            <p:nvPr/>
          </p:nvSpPr>
          <p:spPr>
            <a:xfrm>
              <a:off x="1563965" y="4410037"/>
              <a:ext cx="92807" cy="9510"/>
            </a:xfrm>
            <a:custGeom>
              <a:avLst/>
              <a:gdLst/>
              <a:ahLst/>
              <a:cxnLst/>
              <a:rect l="l" t="t" r="r" b="b"/>
              <a:pathLst>
                <a:path w="2918" h="299" extrusionOk="0">
                  <a:moveTo>
                    <a:pt x="143" y="1"/>
                  </a:moveTo>
                  <a:cubicBezTo>
                    <a:pt x="60" y="1"/>
                    <a:pt x="1" y="72"/>
                    <a:pt x="1" y="144"/>
                  </a:cubicBezTo>
                  <a:cubicBezTo>
                    <a:pt x="1" y="239"/>
                    <a:pt x="72" y="298"/>
                    <a:pt x="143" y="298"/>
                  </a:cubicBezTo>
                  <a:lnTo>
                    <a:pt x="2763" y="298"/>
                  </a:lnTo>
                  <a:cubicBezTo>
                    <a:pt x="2858" y="298"/>
                    <a:pt x="2918" y="227"/>
                    <a:pt x="2918" y="144"/>
                  </a:cubicBezTo>
                  <a:cubicBezTo>
                    <a:pt x="2918" y="72"/>
                    <a:pt x="2858" y="1"/>
                    <a:pt x="27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798;p69">
              <a:extLst>
                <a:ext uri="{FF2B5EF4-FFF2-40B4-BE49-F238E27FC236}">
                  <a16:creationId xmlns:a16="http://schemas.microsoft.com/office/drawing/2014/main" id="{F15750F5-0A16-112E-8454-CFA8955F0F8A}"/>
                </a:ext>
              </a:extLst>
            </p:cNvPr>
            <p:cNvSpPr/>
            <p:nvPr/>
          </p:nvSpPr>
          <p:spPr>
            <a:xfrm>
              <a:off x="1563202" y="4385039"/>
              <a:ext cx="10273" cy="9510"/>
            </a:xfrm>
            <a:custGeom>
              <a:avLst/>
              <a:gdLst/>
              <a:ahLst/>
              <a:cxnLst/>
              <a:rect l="l" t="t" r="r" b="b"/>
              <a:pathLst>
                <a:path w="323" h="299" extrusionOk="0">
                  <a:moveTo>
                    <a:pt x="167" y="1"/>
                  </a:moveTo>
                  <a:cubicBezTo>
                    <a:pt x="84" y="1"/>
                    <a:pt x="25" y="72"/>
                    <a:pt x="25" y="144"/>
                  </a:cubicBezTo>
                  <a:cubicBezTo>
                    <a:pt x="1" y="215"/>
                    <a:pt x="84" y="299"/>
                    <a:pt x="167" y="299"/>
                  </a:cubicBezTo>
                  <a:cubicBezTo>
                    <a:pt x="263" y="299"/>
                    <a:pt x="322" y="215"/>
                    <a:pt x="322" y="144"/>
                  </a:cubicBezTo>
                  <a:cubicBezTo>
                    <a:pt x="322" y="60"/>
                    <a:pt x="251"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799;p69">
              <a:extLst>
                <a:ext uri="{FF2B5EF4-FFF2-40B4-BE49-F238E27FC236}">
                  <a16:creationId xmlns:a16="http://schemas.microsoft.com/office/drawing/2014/main" id="{D18947F2-6820-A1EC-EADA-471F7F0F29DF}"/>
                </a:ext>
              </a:extLst>
            </p:cNvPr>
            <p:cNvSpPr/>
            <p:nvPr/>
          </p:nvSpPr>
          <p:spPr>
            <a:xfrm>
              <a:off x="1520424" y="4436944"/>
              <a:ext cx="33363" cy="33332"/>
            </a:xfrm>
            <a:custGeom>
              <a:avLst/>
              <a:gdLst/>
              <a:ahLst/>
              <a:cxnLst/>
              <a:rect l="l" t="t" r="r" b="b"/>
              <a:pathLst>
                <a:path w="1049" h="1048" extrusionOk="0">
                  <a:moveTo>
                    <a:pt x="524" y="298"/>
                  </a:moveTo>
                  <a:cubicBezTo>
                    <a:pt x="643" y="298"/>
                    <a:pt x="739" y="405"/>
                    <a:pt x="739" y="524"/>
                  </a:cubicBezTo>
                  <a:cubicBezTo>
                    <a:pt x="739" y="655"/>
                    <a:pt x="643" y="750"/>
                    <a:pt x="524" y="750"/>
                  </a:cubicBezTo>
                  <a:cubicBezTo>
                    <a:pt x="405" y="750"/>
                    <a:pt x="298" y="643"/>
                    <a:pt x="298" y="524"/>
                  </a:cubicBezTo>
                  <a:cubicBezTo>
                    <a:pt x="298" y="405"/>
                    <a:pt x="405" y="298"/>
                    <a:pt x="524" y="298"/>
                  </a:cubicBezTo>
                  <a:close/>
                  <a:moveTo>
                    <a:pt x="524" y="0"/>
                  </a:moveTo>
                  <a:cubicBezTo>
                    <a:pt x="238" y="0"/>
                    <a:pt x="0" y="238"/>
                    <a:pt x="0" y="524"/>
                  </a:cubicBezTo>
                  <a:cubicBezTo>
                    <a:pt x="0" y="810"/>
                    <a:pt x="238" y="1048"/>
                    <a:pt x="524" y="1048"/>
                  </a:cubicBezTo>
                  <a:cubicBezTo>
                    <a:pt x="798" y="1048"/>
                    <a:pt x="1036" y="810"/>
                    <a:pt x="1036" y="524"/>
                  </a:cubicBezTo>
                  <a:cubicBezTo>
                    <a:pt x="1048" y="238"/>
                    <a:pt x="822" y="0"/>
                    <a:pt x="5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800;p69">
              <a:extLst>
                <a:ext uri="{FF2B5EF4-FFF2-40B4-BE49-F238E27FC236}">
                  <a16:creationId xmlns:a16="http://schemas.microsoft.com/office/drawing/2014/main" id="{292CA5CB-7D1E-E09B-3571-257481F6AE84}"/>
                </a:ext>
              </a:extLst>
            </p:cNvPr>
            <p:cNvSpPr/>
            <p:nvPr/>
          </p:nvSpPr>
          <p:spPr>
            <a:xfrm>
              <a:off x="1563202" y="4450175"/>
              <a:ext cx="34508" cy="9510"/>
            </a:xfrm>
            <a:custGeom>
              <a:avLst/>
              <a:gdLst/>
              <a:ahLst/>
              <a:cxnLst/>
              <a:rect l="l" t="t" r="r" b="b"/>
              <a:pathLst>
                <a:path w="1085" h="299" extrusionOk="0">
                  <a:moveTo>
                    <a:pt x="167" y="1"/>
                  </a:moveTo>
                  <a:cubicBezTo>
                    <a:pt x="84" y="1"/>
                    <a:pt x="25" y="72"/>
                    <a:pt x="25" y="156"/>
                  </a:cubicBezTo>
                  <a:cubicBezTo>
                    <a:pt x="1" y="239"/>
                    <a:pt x="84" y="298"/>
                    <a:pt x="167" y="298"/>
                  </a:cubicBezTo>
                  <a:lnTo>
                    <a:pt x="929" y="298"/>
                  </a:lnTo>
                  <a:cubicBezTo>
                    <a:pt x="1025" y="298"/>
                    <a:pt x="1084" y="227"/>
                    <a:pt x="1084" y="156"/>
                  </a:cubicBezTo>
                  <a:cubicBezTo>
                    <a:pt x="1084" y="60"/>
                    <a:pt x="1001" y="1"/>
                    <a:pt x="92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801;p69">
              <a:extLst>
                <a:ext uri="{FF2B5EF4-FFF2-40B4-BE49-F238E27FC236}">
                  <a16:creationId xmlns:a16="http://schemas.microsoft.com/office/drawing/2014/main" id="{437EF7FA-CE94-1DDC-4336-527BCB2A5535}"/>
                </a:ext>
              </a:extLst>
            </p:cNvPr>
            <p:cNvSpPr/>
            <p:nvPr/>
          </p:nvSpPr>
          <p:spPr>
            <a:xfrm>
              <a:off x="1563965" y="4461530"/>
              <a:ext cx="92807" cy="9510"/>
            </a:xfrm>
            <a:custGeom>
              <a:avLst/>
              <a:gdLst/>
              <a:ahLst/>
              <a:cxnLst/>
              <a:rect l="l" t="t" r="r" b="b"/>
              <a:pathLst>
                <a:path w="2918" h="299" extrusionOk="0">
                  <a:moveTo>
                    <a:pt x="143" y="1"/>
                  </a:moveTo>
                  <a:cubicBezTo>
                    <a:pt x="60" y="1"/>
                    <a:pt x="1" y="72"/>
                    <a:pt x="1" y="156"/>
                  </a:cubicBezTo>
                  <a:cubicBezTo>
                    <a:pt x="1" y="239"/>
                    <a:pt x="72" y="299"/>
                    <a:pt x="143" y="299"/>
                  </a:cubicBezTo>
                  <a:lnTo>
                    <a:pt x="2763" y="299"/>
                  </a:lnTo>
                  <a:cubicBezTo>
                    <a:pt x="2858" y="299"/>
                    <a:pt x="2918" y="227"/>
                    <a:pt x="2918" y="156"/>
                  </a:cubicBezTo>
                  <a:cubicBezTo>
                    <a:pt x="2918" y="72"/>
                    <a:pt x="2858" y="1"/>
                    <a:pt x="27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802;p69">
              <a:extLst>
                <a:ext uri="{FF2B5EF4-FFF2-40B4-BE49-F238E27FC236}">
                  <a16:creationId xmlns:a16="http://schemas.microsoft.com/office/drawing/2014/main" id="{BECEF80C-E8A8-A407-D955-8DDF42F10337}"/>
                </a:ext>
              </a:extLst>
            </p:cNvPr>
            <p:cNvSpPr/>
            <p:nvPr/>
          </p:nvSpPr>
          <p:spPr>
            <a:xfrm>
              <a:off x="1563202" y="4436563"/>
              <a:ext cx="10273" cy="9478"/>
            </a:xfrm>
            <a:custGeom>
              <a:avLst/>
              <a:gdLst/>
              <a:ahLst/>
              <a:cxnLst/>
              <a:rect l="l" t="t" r="r" b="b"/>
              <a:pathLst>
                <a:path w="323" h="298" extrusionOk="0">
                  <a:moveTo>
                    <a:pt x="167" y="0"/>
                  </a:moveTo>
                  <a:cubicBezTo>
                    <a:pt x="84" y="0"/>
                    <a:pt x="25" y="72"/>
                    <a:pt x="25" y="143"/>
                  </a:cubicBezTo>
                  <a:cubicBezTo>
                    <a:pt x="1" y="226"/>
                    <a:pt x="84" y="298"/>
                    <a:pt x="167" y="298"/>
                  </a:cubicBezTo>
                  <a:cubicBezTo>
                    <a:pt x="263" y="298"/>
                    <a:pt x="322" y="226"/>
                    <a:pt x="322" y="143"/>
                  </a:cubicBezTo>
                  <a:cubicBezTo>
                    <a:pt x="322" y="60"/>
                    <a:pt x="251"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803;p69">
              <a:extLst>
                <a:ext uri="{FF2B5EF4-FFF2-40B4-BE49-F238E27FC236}">
                  <a16:creationId xmlns:a16="http://schemas.microsoft.com/office/drawing/2014/main" id="{BD965515-E90B-774C-F4CD-5150E3885B3D}"/>
                </a:ext>
              </a:extLst>
            </p:cNvPr>
            <p:cNvSpPr/>
            <p:nvPr/>
          </p:nvSpPr>
          <p:spPr>
            <a:xfrm>
              <a:off x="1520424" y="4488437"/>
              <a:ext cx="33363" cy="33332"/>
            </a:xfrm>
            <a:custGeom>
              <a:avLst/>
              <a:gdLst/>
              <a:ahLst/>
              <a:cxnLst/>
              <a:rect l="l" t="t" r="r" b="b"/>
              <a:pathLst>
                <a:path w="1049" h="1048" extrusionOk="0">
                  <a:moveTo>
                    <a:pt x="524" y="298"/>
                  </a:moveTo>
                  <a:cubicBezTo>
                    <a:pt x="643" y="298"/>
                    <a:pt x="739" y="405"/>
                    <a:pt x="739" y="524"/>
                  </a:cubicBezTo>
                  <a:cubicBezTo>
                    <a:pt x="739" y="643"/>
                    <a:pt x="643" y="750"/>
                    <a:pt x="524" y="750"/>
                  </a:cubicBezTo>
                  <a:cubicBezTo>
                    <a:pt x="405" y="750"/>
                    <a:pt x="298" y="643"/>
                    <a:pt x="298" y="524"/>
                  </a:cubicBezTo>
                  <a:cubicBezTo>
                    <a:pt x="298" y="405"/>
                    <a:pt x="405" y="298"/>
                    <a:pt x="524" y="298"/>
                  </a:cubicBezTo>
                  <a:close/>
                  <a:moveTo>
                    <a:pt x="524" y="0"/>
                  </a:moveTo>
                  <a:cubicBezTo>
                    <a:pt x="238" y="0"/>
                    <a:pt x="0" y="238"/>
                    <a:pt x="0" y="524"/>
                  </a:cubicBezTo>
                  <a:cubicBezTo>
                    <a:pt x="0" y="810"/>
                    <a:pt x="238" y="1048"/>
                    <a:pt x="524" y="1048"/>
                  </a:cubicBezTo>
                  <a:cubicBezTo>
                    <a:pt x="798" y="1048"/>
                    <a:pt x="1036" y="810"/>
                    <a:pt x="1036" y="524"/>
                  </a:cubicBezTo>
                  <a:cubicBezTo>
                    <a:pt x="1048" y="238"/>
                    <a:pt x="822" y="0"/>
                    <a:pt x="5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804;p69">
              <a:extLst>
                <a:ext uri="{FF2B5EF4-FFF2-40B4-BE49-F238E27FC236}">
                  <a16:creationId xmlns:a16="http://schemas.microsoft.com/office/drawing/2014/main" id="{8D093025-A694-00DE-0350-F01A18D43D5A}"/>
                </a:ext>
              </a:extLst>
            </p:cNvPr>
            <p:cNvSpPr/>
            <p:nvPr/>
          </p:nvSpPr>
          <p:spPr>
            <a:xfrm>
              <a:off x="1563202" y="4501667"/>
              <a:ext cx="34508" cy="9510"/>
            </a:xfrm>
            <a:custGeom>
              <a:avLst/>
              <a:gdLst/>
              <a:ahLst/>
              <a:cxnLst/>
              <a:rect l="l" t="t" r="r" b="b"/>
              <a:pathLst>
                <a:path w="1085" h="299" extrusionOk="0">
                  <a:moveTo>
                    <a:pt x="167" y="1"/>
                  </a:moveTo>
                  <a:cubicBezTo>
                    <a:pt x="84" y="1"/>
                    <a:pt x="25" y="84"/>
                    <a:pt x="25" y="156"/>
                  </a:cubicBezTo>
                  <a:cubicBezTo>
                    <a:pt x="1" y="239"/>
                    <a:pt x="84" y="299"/>
                    <a:pt x="167" y="299"/>
                  </a:cubicBezTo>
                  <a:lnTo>
                    <a:pt x="929" y="299"/>
                  </a:lnTo>
                  <a:cubicBezTo>
                    <a:pt x="1025" y="299"/>
                    <a:pt x="1084" y="227"/>
                    <a:pt x="1084" y="156"/>
                  </a:cubicBezTo>
                  <a:cubicBezTo>
                    <a:pt x="1084" y="61"/>
                    <a:pt x="1001" y="1"/>
                    <a:pt x="92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05;p69">
              <a:extLst>
                <a:ext uri="{FF2B5EF4-FFF2-40B4-BE49-F238E27FC236}">
                  <a16:creationId xmlns:a16="http://schemas.microsoft.com/office/drawing/2014/main" id="{49C6E1B0-FFF1-058D-5B8F-BBCBD4267980}"/>
                </a:ext>
              </a:extLst>
            </p:cNvPr>
            <p:cNvSpPr/>
            <p:nvPr/>
          </p:nvSpPr>
          <p:spPr>
            <a:xfrm>
              <a:off x="1563202" y="4513785"/>
              <a:ext cx="93570" cy="9510"/>
            </a:xfrm>
            <a:custGeom>
              <a:avLst/>
              <a:gdLst/>
              <a:ahLst/>
              <a:cxnLst/>
              <a:rect l="l" t="t" r="r" b="b"/>
              <a:pathLst>
                <a:path w="2942" h="299" extrusionOk="0">
                  <a:moveTo>
                    <a:pt x="167" y="1"/>
                  </a:moveTo>
                  <a:cubicBezTo>
                    <a:pt x="84" y="1"/>
                    <a:pt x="25" y="72"/>
                    <a:pt x="25" y="144"/>
                  </a:cubicBezTo>
                  <a:cubicBezTo>
                    <a:pt x="1" y="215"/>
                    <a:pt x="84" y="299"/>
                    <a:pt x="167" y="299"/>
                  </a:cubicBezTo>
                  <a:lnTo>
                    <a:pt x="2787" y="299"/>
                  </a:lnTo>
                  <a:cubicBezTo>
                    <a:pt x="2882" y="299"/>
                    <a:pt x="2942" y="215"/>
                    <a:pt x="2942" y="144"/>
                  </a:cubicBezTo>
                  <a:cubicBezTo>
                    <a:pt x="2942" y="61"/>
                    <a:pt x="2870" y="1"/>
                    <a:pt x="2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806;p69">
              <a:extLst>
                <a:ext uri="{FF2B5EF4-FFF2-40B4-BE49-F238E27FC236}">
                  <a16:creationId xmlns:a16="http://schemas.microsoft.com/office/drawing/2014/main" id="{C1860358-B342-53AE-C245-0784F4B1A98C}"/>
                </a:ext>
              </a:extLst>
            </p:cNvPr>
            <p:cNvSpPr/>
            <p:nvPr/>
          </p:nvSpPr>
          <p:spPr>
            <a:xfrm>
              <a:off x="1563202" y="4488055"/>
              <a:ext cx="10273" cy="9478"/>
            </a:xfrm>
            <a:custGeom>
              <a:avLst/>
              <a:gdLst/>
              <a:ahLst/>
              <a:cxnLst/>
              <a:rect l="l" t="t" r="r" b="b"/>
              <a:pathLst>
                <a:path w="323" h="298" extrusionOk="0">
                  <a:moveTo>
                    <a:pt x="167" y="0"/>
                  </a:moveTo>
                  <a:cubicBezTo>
                    <a:pt x="84" y="0"/>
                    <a:pt x="25" y="72"/>
                    <a:pt x="25" y="155"/>
                  </a:cubicBezTo>
                  <a:cubicBezTo>
                    <a:pt x="1" y="227"/>
                    <a:pt x="84" y="298"/>
                    <a:pt x="167" y="298"/>
                  </a:cubicBezTo>
                  <a:cubicBezTo>
                    <a:pt x="263" y="298"/>
                    <a:pt x="322" y="227"/>
                    <a:pt x="322" y="155"/>
                  </a:cubicBezTo>
                  <a:cubicBezTo>
                    <a:pt x="322" y="60"/>
                    <a:pt x="251"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807;p69">
              <a:extLst>
                <a:ext uri="{FF2B5EF4-FFF2-40B4-BE49-F238E27FC236}">
                  <a16:creationId xmlns:a16="http://schemas.microsoft.com/office/drawing/2014/main" id="{943E324A-8E15-F799-196B-2AE1D01C21CA}"/>
                </a:ext>
              </a:extLst>
            </p:cNvPr>
            <p:cNvSpPr/>
            <p:nvPr/>
          </p:nvSpPr>
          <p:spPr>
            <a:xfrm>
              <a:off x="1522682" y="4318025"/>
              <a:ext cx="141659" cy="37912"/>
            </a:xfrm>
            <a:custGeom>
              <a:avLst/>
              <a:gdLst/>
              <a:ahLst/>
              <a:cxnLst/>
              <a:rect l="l" t="t" r="r" b="b"/>
              <a:pathLst>
                <a:path w="4454" h="1192" extrusionOk="0">
                  <a:moveTo>
                    <a:pt x="4144" y="322"/>
                  </a:moveTo>
                  <a:lnTo>
                    <a:pt x="4144" y="893"/>
                  </a:lnTo>
                  <a:lnTo>
                    <a:pt x="298" y="893"/>
                  </a:lnTo>
                  <a:lnTo>
                    <a:pt x="298" y="322"/>
                  </a:lnTo>
                  <a:close/>
                  <a:moveTo>
                    <a:pt x="156" y="0"/>
                  </a:moveTo>
                  <a:cubicBezTo>
                    <a:pt x="60" y="0"/>
                    <a:pt x="1" y="84"/>
                    <a:pt x="1" y="155"/>
                  </a:cubicBezTo>
                  <a:lnTo>
                    <a:pt x="1" y="1048"/>
                  </a:lnTo>
                  <a:cubicBezTo>
                    <a:pt x="1" y="1132"/>
                    <a:pt x="72" y="1191"/>
                    <a:pt x="156" y="1191"/>
                  </a:cubicBezTo>
                  <a:lnTo>
                    <a:pt x="4299" y="1191"/>
                  </a:lnTo>
                  <a:cubicBezTo>
                    <a:pt x="4382" y="1191"/>
                    <a:pt x="4454" y="1132"/>
                    <a:pt x="4454" y="1048"/>
                  </a:cubicBezTo>
                  <a:lnTo>
                    <a:pt x="4454" y="155"/>
                  </a:lnTo>
                  <a:cubicBezTo>
                    <a:pt x="4454" y="60"/>
                    <a:pt x="4382" y="0"/>
                    <a:pt x="429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9582;p66">
            <a:extLst>
              <a:ext uri="{FF2B5EF4-FFF2-40B4-BE49-F238E27FC236}">
                <a16:creationId xmlns:a16="http://schemas.microsoft.com/office/drawing/2014/main" id="{EA81C03A-7B34-D64A-4B0F-475BB823256C}"/>
              </a:ext>
            </a:extLst>
          </p:cNvPr>
          <p:cNvSpPr/>
          <p:nvPr/>
        </p:nvSpPr>
        <p:spPr>
          <a:xfrm>
            <a:off x="970679" y="2431906"/>
            <a:ext cx="680481" cy="619975"/>
          </a:xfrm>
          <a:custGeom>
            <a:avLst/>
            <a:gdLst/>
            <a:ahLst/>
            <a:cxnLst/>
            <a:rect l="l" t="t" r="r" b="b"/>
            <a:pathLst>
              <a:path w="10752" h="10491" extrusionOk="0">
                <a:moveTo>
                  <a:pt x="9632" y="1406"/>
                </a:moveTo>
                <a:lnTo>
                  <a:pt x="9632" y="2418"/>
                </a:lnTo>
                <a:lnTo>
                  <a:pt x="3584" y="2418"/>
                </a:lnTo>
                <a:lnTo>
                  <a:pt x="3584" y="1918"/>
                </a:lnTo>
                <a:cubicBezTo>
                  <a:pt x="3584" y="1787"/>
                  <a:pt x="3477" y="1680"/>
                  <a:pt x="3346" y="1680"/>
                </a:cubicBezTo>
                <a:lnTo>
                  <a:pt x="1905" y="1680"/>
                </a:lnTo>
                <a:cubicBezTo>
                  <a:pt x="1774" y="1680"/>
                  <a:pt x="1667" y="1787"/>
                  <a:pt x="1667" y="1918"/>
                </a:cubicBezTo>
                <a:lnTo>
                  <a:pt x="1667" y="2358"/>
                </a:lnTo>
                <a:cubicBezTo>
                  <a:pt x="1500" y="2275"/>
                  <a:pt x="1381" y="2108"/>
                  <a:pt x="1381" y="1918"/>
                </a:cubicBezTo>
                <a:cubicBezTo>
                  <a:pt x="1381" y="1632"/>
                  <a:pt x="1607" y="1406"/>
                  <a:pt x="1893" y="1406"/>
                </a:cubicBezTo>
                <a:close/>
                <a:moveTo>
                  <a:pt x="3131" y="2156"/>
                </a:moveTo>
                <a:lnTo>
                  <a:pt x="3131" y="3168"/>
                </a:lnTo>
                <a:lnTo>
                  <a:pt x="2739" y="3001"/>
                </a:lnTo>
                <a:cubicBezTo>
                  <a:pt x="2709" y="2989"/>
                  <a:pt x="2679" y="2983"/>
                  <a:pt x="2649" y="2983"/>
                </a:cubicBezTo>
                <a:cubicBezTo>
                  <a:pt x="2620" y="2983"/>
                  <a:pt x="2590" y="2989"/>
                  <a:pt x="2560" y="3001"/>
                </a:cubicBezTo>
                <a:lnTo>
                  <a:pt x="2143" y="3180"/>
                </a:lnTo>
                <a:lnTo>
                  <a:pt x="2143" y="2156"/>
                </a:lnTo>
                <a:close/>
                <a:moveTo>
                  <a:pt x="10275" y="2882"/>
                </a:moveTo>
                <a:lnTo>
                  <a:pt x="10275" y="3346"/>
                </a:lnTo>
                <a:lnTo>
                  <a:pt x="3584" y="3346"/>
                </a:lnTo>
                <a:lnTo>
                  <a:pt x="3584" y="2882"/>
                </a:lnTo>
                <a:close/>
                <a:moveTo>
                  <a:pt x="8823" y="4728"/>
                </a:moveTo>
                <a:cubicBezTo>
                  <a:pt x="9108" y="4728"/>
                  <a:pt x="9335" y="4954"/>
                  <a:pt x="9335" y="5239"/>
                </a:cubicBezTo>
                <a:cubicBezTo>
                  <a:pt x="9335" y="5430"/>
                  <a:pt x="9216" y="5609"/>
                  <a:pt x="9049" y="5680"/>
                </a:cubicBezTo>
                <a:lnTo>
                  <a:pt x="9049" y="5239"/>
                </a:lnTo>
                <a:cubicBezTo>
                  <a:pt x="9049" y="5097"/>
                  <a:pt x="8942" y="4989"/>
                  <a:pt x="8811" y="4989"/>
                </a:cubicBezTo>
                <a:lnTo>
                  <a:pt x="7358" y="4989"/>
                </a:lnTo>
                <a:cubicBezTo>
                  <a:pt x="7215" y="4989"/>
                  <a:pt x="7120" y="5097"/>
                  <a:pt x="7120" y="5239"/>
                </a:cubicBezTo>
                <a:lnTo>
                  <a:pt x="7120" y="5740"/>
                </a:lnTo>
                <a:lnTo>
                  <a:pt x="1060" y="5740"/>
                </a:lnTo>
                <a:lnTo>
                  <a:pt x="1060" y="4728"/>
                </a:lnTo>
                <a:close/>
                <a:moveTo>
                  <a:pt x="8608" y="5454"/>
                </a:moveTo>
                <a:lnTo>
                  <a:pt x="8608" y="6502"/>
                </a:lnTo>
                <a:lnTo>
                  <a:pt x="8192" y="6323"/>
                </a:lnTo>
                <a:cubicBezTo>
                  <a:pt x="8156" y="6311"/>
                  <a:pt x="8132" y="6311"/>
                  <a:pt x="8096" y="6311"/>
                </a:cubicBezTo>
                <a:cubicBezTo>
                  <a:pt x="8073" y="6311"/>
                  <a:pt x="8037" y="6311"/>
                  <a:pt x="8013" y="6323"/>
                </a:cubicBezTo>
                <a:lnTo>
                  <a:pt x="7620" y="6490"/>
                </a:lnTo>
                <a:lnTo>
                  <a:pt x="7620" y="5454"/>
                </a:lnTo>
                <a:close/>
                <a:moveTo>
                  <a:pt x="8846" y="3811"/>
                </a:moveTo>
                <a:cubicBezTo>
                  <a:pt x="9632" y="3811"/>
                  <a:pt x="10275" y="4442"/>
                  <a:pt x="10275" y="5251"/>
                </a:cubicBezTo>
                <a:cubicBezTo>
                  <a:pt x="10275" y="5632"/>
                  <a:pt x="10120" y="5990"/>
                  <a:pt x="9859" y="6263"/>
                </a:cubicBezTo>
                <a:cubicBezTo>
                  <a:pt x="9632" y="6490"/>
                  <a:pt x="9358" y="6621"/>
                  <a:pt x="9061" y="6668"/>
                </a:cubicBezTo>
                <a:lnTo>
                  <a:pt x="9061" y="6192"/>
                </a:lnTo>
                <a:cubicBezTo>
                  <a:pt x="9501" y="6085"/>
                  <a:pt x="9811" y="5692"/>
                  <a:pt x="9811" y="5239"/>
                </a:cubicBezTo>
                <a:cubicBezTo>
                  <a:pt x="9811" y="4704"/>
                  <a:pt x="9382" y="4263"/>
                  <a:pt x="8846" y="4263"/>
                </a:cubicBezTo>
                <a:lnTo>
                  <a:pt x="476" y="4263"/>
                </a:lnTo>
                <a:lnTo>
                  <a:pt x="476" y="3811"/>
                </a:lnTo>
                <a:close/>
                <a:moveTo>
                  <a:pt x="7144" y="6216"/>
                </a:moveTo>
                <a:lnTo>
                  <a:pt x="7144" y="6680"/>
                </a:lnTo>
                <a:lnTo>
                  <a:pt x="464" y="6680"/>
                </a:lnTo>
                <a:lnTo>
                  <a:pt x="464" y="6216"/>
                </a:lnTo>
                <a:close/>
                <a:moveTo>
                  <a:pt x="9632" y="8073"/>
                </a:moveTo>
                <a:lnTo>
                  <a:pt x="9632" y="9085"/>
                </a:lnTo>
                <a:lnTo>
                  <a:pt x="3584" y="9085"/>
                </a:lnTo>
                <a:lnTo>
                  <a:pt x="3584" y="8585"/>
                </a:lnTo>
                <a:cubicBezTo>
                  <a:pt x="3584" y="8454"/>
                  <a:pt x="3477" y="8347"/>
                  <a:pt x="3346" y="8347"/>
                </a:cubicBezTo>
                <a:lnTo>
                  <a:pt x="1905" y="8347"/>
                </a:lnTo>
                <a:cubicBezTo>
                  <a:pt x="1774" y="8347"/>
                  <a:pt x="1667" y="8454"/>
                  <a:pt x="1667" y="8585"/>
                </a:cubicBezTo>
                <a:lnTo>
                  <a:pt x="1667" y="9026"/>
                </a:lnTo>
                <a:cubicBezTo>
                  <a:pt x="1500" y="8942"/>
                  <a:pt x="1381" y="8776"/>
                  <a:pt x="1381" y="8585"/>
                </a:cubicBezTo>
                <a:cubicBezTo>
                  <a:pt x="1381" y="8299"/>
                  <a:pt x="1607" y="8073"/>
                  <a:pt x="1893" y="8073"/>
                </a:cubicBezTo>
                <a:close/>
                <a:moveTo>
                  <a:pt x="3131" y="8823"/>
                </a:moveTo>
                <a:lnTo>
                  <a:pt x="3131" y="9835"/>
                </a:lnTo>
                <a:lnTo>
                  <a:pt x="2739" y="9669"/>
                </a:lnTo>
                <a:cubicBezTo>
                  <a:pt x="2709" y="9657"/>
                  <a:pt x="2679" y="9651"/>
                  <a:pt x="2649" y="9651"/>
                </a:cubicBezTo>
                <a:cubicBezTo>
                  <a:pt x="2620" y="9651"/>
                  <a:pt x="2590" y="9657"/>
                  <a:pt x="2560" y="9669"/>
                </a:cubicBezTo>
                <a:lnTo>
                  <a:pt x="2143" y="9847"/>
                </a:lnTo>
                <a:lnTo>
                  <a:pt x="2143" y="8823"/>
                </a:lnTo>
                <a:close/>
                <a:moveTo>
                  <a:pt x="10275" y="7144"/>
                </a:moveTo>
                <a:lnTo>
                  <a:pt x="10275" y="7597"/>
                </a:lnTo>
                <a:lnTo>
                  <a:pt x="1905" y="7597"/>
                </a:lnTo>
                <a:cubicBezTo>
                  <a:pt x="1369" y="7597"/>
                  <a:pt x="941" y="8037"/>
                  <a:pt x="941" y="8573"/>
                </a:cubicBezTo>
                <a:cubicBezTo>
                  <a:pt x="941" y="9026"/>
                  <a:pt x="1250" y="9419"/>
                  <a:pt x="1679" y="9526"/>
                </a:cubicBezTo>
                <a:lnTo>
                  <a:pt x="1679" y="10002"/>
                </a:lnTo>
                <a:cubicBezTo>
                  <a:pt x="1381" y="9954"/>
                  <a:pt x="1119" y="9800"/>
                  <a:pt x="893" y="9597"/>
                </a:cubicBezTo>
                <a:cubicBezTo>
                  <a:pt x="631" y="9323"/>
                  <a:pt x="476" y="8954"/>
                  <a:pt x="476" y="8585"/>
                </a:cubicBezTo>
                <a:cubicBezTo>
                  <a:pt x="476" y="7787"/>
                  <a:pt x="1119" y="7144"/>
                  <a:pt x="1917" y="7144"/>
                </a:cubicBezTo>
                <a:close/>
                <a:moveTo>
                  <a:pt x="1917" y="1"/>
                </a:moveTo>
                <a:cubicBezTo>
                  <a:pt x="881" y="1"/>
                  <a:pt x="12" y="846"/>
                  <a:pt x="12" y="1906"/>
                </a:cubicBezTo>
                <a:cubicBezTo>
                  <a:pt x="12" y="2406"/>
                  <a:pt x="214" y="2882"/>
                  <a:pt x="572" y="3239"/>
                </a:cubicBezTo>
                <a:cubicBezTo>
                  <a:pt x="595" y="3275"/>
                  <a:pt x="631" y="3299"/>
                  <a:pt x="667" y="3334"/>
                </a:cubicBezTo>
                <a:lnTo>
                  <a:pt x="238" y="3334"/>
                </a:lnTo>
                <a:cubicBezTo>
                  <a:pt x="107" y="3334"/>
                  <a:pt x="0" y="3430"/>
                  <a:pt x="0" y="3573"/>
                </a:cubicBezTo>
                <a:lnTo>
                  <a:pt x="0" y="4489"/>
                </a:lnTo>
                <a:cubicBezTo>
                  <a:pt x="0" y="4620"/>
                  <a:pt x="107" y="4728"/>
                  <a:pt x="238" y="4728"/>
                </a:cubicBezTo>
                <a:lnTo>
                  <a:pt x="631" y="4728"/>
                </a:lnTo>
                <a:lnTo>
                  <a:pt x="631" y="5751"/>
                </a:lnTo>
                <a:lnTo>
                  <a:pt x="238" y="5751"/>
                </a:lnTo>
                <a:cubicBezTo>
                  <a:pt x="107" y="5751"/>
                  <a:pt x="0" y="5859"/>
                  <a:pt x="0" y="5990"/>
                </a:cubicBezTo>
                <a:lnTo>
                  <a:pt x="0" y="6918"/>
                </a:lnTo>
                <a:cubicBezTo>
                  <a:pt x="0" y="7049"/>
                  <a:pt x="107" y="7156"/>
                  <a:pt x="238" y="7156"/>
                </a:cubicBezTo>
                <a:lnTo>
                  <a:pt x="667" y="7156"/>
                </a:lnTo>
                <a:cubicBezTo>
                  <a:pt x="274" y="7502"/>
                  <a:pt x="12" y="8014"/>
                  <a:pt x="12" y="8597"/>
                </a:cubicBezTo>
                <a:cubicBezTo>
                  <a:pt x="12" y="9109"/>
                  <a:pt x="214" y="9585"/>
                  <a:pt x="572" y="9942"/>
                </a:cubicBezTo>
                <a:cubicBezTo>
                  <a:pt x="929" y="10300"/>
                  <a:pt x="1405" y="10490"/>
                  <a:pt x="1905" y="10490"/>
                </a:cubicBezTo>
                <a:lnTo>
                  <a:pt x="5394" y="10490"/>
                </a:lnTo>
                <a:cubicBezTo>
                  <a:pt x="5525" y="10490"/>
                  <a:pt x="5632" y="10383"/>
                  <a:pt x="5632" y="10252"/>
                </a:cubicBezTo>
                <a:cubicBezTo>
                  <a:pt x="5632" y="10121"/>
                  <a:pt x="5525" y="10014"/>
                  <a:pt x="5394" y="10014"/>
                </a:cubicBezTo>
                <a:lnTo>
                  <a:pt x="3584" y="10014"/>
                </a:lnTo>
                <a:lnTo>
                  <a:pt x="3584" y="9550"/>
                </a:lnTo>
                <a:lnTo>
                  <a:pt x="10275" y="9550"/>
                </a:lnTo>
                <a:lnTo>
                  <a:pt x="10275" y="10014"/>
                </a:lnTo>
                <a:lnTo>
                  <a:pt x="6477" y="10014"/>
                </a:lnTo>
                <a:cubicBezTo>
                  <a:pt x="6346" y="10014"/>
                  <a:pt x="6239" y="10121"/>
                  <a:pt x="6239" y="10252"/>
                </a:cubicBezTo>
                <a:cubicBezTo>
                  <a:pt x="6239" y="10383"/>
                  <a:pt x="6346" y="10490"/>
                  <a:pt x="6477" y="10490"/>
                </a:cubicBezTo>
                <a:lnTo>
                  <a:pt x="10513" y="10490"/>
                </a:lnTo>
                <a:cubicBezTo>
                  <a:pt x="10644" y="10490"/>
                  <a:pt x="10751" y="10383"/>
                  <a:pt x="10751" y="10252"/>
                </a:cubicBezTo>
                <a:lnTo>
                  <a:pt x="10751" y="9323"/>
                </a:lnTo>
                <a:cubicBezTo>
                  <a:pt x="10751" y="9192"/>
                  <a:pt x="10644" y="9085"/>
                  <a:pt x="10513" y="9085"/>
                </a:cubicBezTo>
                <a:lnTo>
                  <a:pt x="10120" y="9085"/>
                </a:lnTo>
                <a:lnTo>
                  <a:pt x="10120" y="8061"/>
                </a:lnTo>
                <a:lnTo>
                  <a:pt x="10513" y="8061"/>
                </a:lnTo>
                <a:cubicBezTo>
                  <a:pt x="10644" y="8061"/>
                  <a:pt x="10751" y="7954"/>
                  <a:pt x="10751" y="7823"/>
                </a:cubicBezTo>
                <a:lnTo>
                  <a:pt x="10751" y="6906"/>
                </a:lnTo>
                <a:cubicBezTo>
                  <a:pt x="10751" y="6763"/>
                  <a:pt x="10644" y="6668"/>
                  <a:pt x="10513" y="6668"/>
                </a:cubicBezTo>
                <a:lnTo>
                  <a:pt x="10073" y="6668"/>
                </a:lnTo>
                <a:cubicBezTo>
                  <a:pt x="10109" y="6633"/>
                  <a:pt x="10156" y="6609"/>
                  <a:pt x="10180" y="6573"/>
                </a:cubicBezTo>
                <a:cubicBezTo>
                  <a:pt x="10537" y="6216"/>
                  <a:pt x="10728" y="5740"/>
                  <a:pt x="10728" y="5239"/>
                </a:cubicBezTo>
                <a:cubicBezTo>
                  <a:pt x="10728" y="4656"/>
                  <a:pt x="10478" y="4144"/>
                  <a:pt x="10073" y="3787"/>
                </a:cubicBezTo>
                <a:lnTo>
                  <a:pt x="10513" y="3787"/>
                </a:lnTo>
                <a:cubicBezTo>
                  <a:pt x="10644" y="3787"/>
                  <a:pt x="10751" y="3692"/>
                  <a:pt x="10751" y="3549"/>
                </a:cubicBezTo>
                <a:lnTo>
                  <a:pt x="10751" y="2632"/>
                </a:lnTo>
                <a:cubicBezTo>
                  <a:pt x="10751" y="2501"/>
                  <a:pt x="10644" y="2394"/>
                  <a:pt x="10513" y="2394"/>
                </a:cubicBezTo>
                <a:lnTo>
                  <a:pt x="10120" y="2394"/>
                </a:lnTo>
                <a:lnTo>
                  <a:pt x="10120" y="1370"/>
                </a:lnTo>
                <a:lnTo>
                  <a:pt x="10513" y="1394"/>
                </a:lnTo>
                <a:cubicBezTo>
                  <a:pt x="10644" y="1394"/>
                  <a:pt x="10751" y="1287"/>
                  <a:pt x="10751" y="1156"/>
                </a:cubicBezTo>
                <a:lnTo>
                  <a:pt x="10751" y="239"/>
                </a:lnTo>
                <a:cubicBezTo>
                  <a:pt x="10751" y="96"/>
                  <a:pt x="10644" y="1"/>
                  <a:pt x="10513" y="1"/>
                </a:cubicBezTo>
                <a:lnTo>
                  <a:pt x="8942" y="1"/>
                </a:lnTo>
                <a:cubicBezTo>
                  <a:pt x="8811" y="1"/>
                  <a:pt x="8704" y="96"/>
                  <a:pt x="8704" y="239"/>
                </a:cubicBezTo>
                <a:cubicBezTo>
                  <a:pt x="8704" y="370"/>
                  <a:pt x="8811" y="477"/>
                  <a:pt x="8942" y="477"/>
                </a:cubicBezTo>
                <a:lnTo>
                  <a:pt x="10287" y="477"/>
                </a:lnTo>
                <a:lnTo>
                  <a:pt x="10287" y="929"/>
                </a:lnTo>
                <a:lnTo>
                  <a:pt x="1905" y="929"/>
                </a:lnTo>
                <a:cubicBezTo>
                  <a:pt x="1369" y="929"/>
                  <a:pt x="941" y="1370"/>
                  <a:pt x="941" y="1906"/>
                </a:cubicBezTo>
                <a:cubicBezTo>
                  <a:pt x="941" y="2358"/>
                  <a:pt x="1250" y="2751"/>
                  <a:pt x="1679" y="2858"/>
                </a:cubicBezTo>
                <a:lnTo>
                  <a:pt x="1679" y="3334"/>
                </a:lnTo>
                <a:cubicBezTo>
                  <a:pt x="1381" y="3287"/>
                  <a:pt x="1119" y="3156"/>
                  <a:pt x="893" y="2930"/>
                </a:cubicBezTo>
                <a:cubicBezTo>
                  <a:pt x="631" y="2656"/>
                  <a:pt x="476" y="2287"/>
                  <a:pt x="476" y="1918"/>
                </a:cubicBezTo>
                <a:cubicBezTo>
                  <a:pt x="476" y="1132"/>
                  <a:pt x="1119" y="477"/>
                  <a:pt x="1917" y="477"/>
                </a:cubicBezTo>
                <a:lnTo>
                  <a:pt x="7870" y="477"/>
                </a:lnTo>
                <a:cubicBezTo>
                  <a:pt x="8013" y="477"/>
                  <a:pt x="8108" y="370"/>
                  <a:pt x="8108" y="239"/>
                </a:cubicBezTo>
                <a:cubicBezTo>
                  <a:pt x="8108" y="96"/>
                  <a:pt x="8013" y="1"/>
                  <a:pt x="7870" y="1"/>
                </a:cubicBezTo>
                <a:close/>
              </a:path>
            </a:pathLst>
          </a:custGeom>
          <a:solidFill>
            <a:srgbClr val="5C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0766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7040568" y="1696996"/>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1" y="2268608"/>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885064" y="679350"/>
            <a:ext cx="1430786"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546" name="Google Shape;546;p32"/>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400" dirty="0">
                <a:solidFill>
                  <a:srgbClr val="5C1116"/>
                </a:solidFill>
                <a:latin typeface="DFVN Bagel Fat One" pitchFamily="50" charset="0"/>
                <a:ea typeface="DFVN Bagel Fat One" pitchFamily="50" charset="0"/>
              </a:rPr>
              <a:t>THAO TÁC</a:t>
            </a:r>
            <a:endParaRPr sz="5400" dirty="0">
              <a:solidFill>
                <a:srgbClr val="5C1116"/>
              </a:solidFill>
              <a:latin typeface="DFVN Bagel Fat One" pitchFamily="50" charset="0"/>
              <a:ea typeface="DFVN Bagel Fat One" pitchFamily="50" charset="0"/>
            </a:endParaRPr>
          </a:p>
        </p:txBody>
      </p:sp>
      <p:grpSp>
        <p:nvGrpSpPr>
          <p:cNvPr id="547" name="Google Shape;547;p32"/>
          <p:cNvGrpSpPr/>
          <p:nvPr/>
        </p:nvGrpSpPr>
        <p:grpSpPr>
          <a:xfrm>
            <a:off x="1828840" y="3406196"/>
            <a:ext cx="5577850" cy="1463100"/>
            <a:chOff x="1828840" y="3371688"/>
            <a:chExt cx="5577850" cy="1463100"/>
          </a:xfrm>
        </p:grpSpPr>
        <p:sp>
          <p:nvSpPr>
            <p:cNvPr id="548" name="Google Shape;548;p32"/>
            <p:cNvSpPr/>
            <p:nvPr/>
          </p:nvSpPr>
          <p:spPr>
            <a:xfrm>
              <a:off x="1920290" y="3463188"/>
              <a:ext cx="5486400" cy="1371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49" name="Google Shape;549;p32"/>
            <p:cNvSpPr/>
            <p:nvPr/>
          </p:nvSpPr>
          <p:spPr>
            <a:xfrm>
              <a:off x="1828840" y="3371688"/>
              <a:ext cx="5486400" cy="1371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550" name="Google Shape;550;p32"/>
            <p:cNvCxnSpPr/>
            <p:nvPr/>
          </p:nvCxnSpPr>
          <p:spPr>
            <a:xfrm>
              <a:off x="1828840" y="3554706"/>
              <a:ext cx="5484900" cy="0"/>
            </a:xfrm>
            <a:prstGeom prst="straightConnector1">
              <a:avLst/>
            </a:prstGeom>
            <a:noFill/>
            <a:ln w="28575" cap="flat" cmpd="sng">
              <a:solidFill>
                <a:schemeClr val="dk1"/>
              </a:solidFill>
              <a:prstDash val="solid"/>
              <a:round/>
              <a:headEnd type="none" w="med" len="med"/>
              <a:tailEnd type="none" w="med" len="med"/>
            </a:ln>
          </p:spPr>
        </p:cxnSp>
      </p:grpSp>
      <p:sp>
        <p:nvSpPr>
          <p:cNvPr id="551" name="Google Shape;551;p32"/>
          <p:cNvSpPr txBox="1">
            <a:spLocks noGrp="1"/>
          </p:cNvSpPr>
          <p:nvPr>
            <p:ph type="subTitle" idx="1"/>
          </p:nvPr>
        </p:nvSpPr>
        <p:spPr>
          <a:xfrm>
            <a:off x="2286000" y="3872095"/>
            <a:ext cx="4572000" cy="457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a:t>Operations in doubly linked list</a:t>
            </a:r>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670;p35">
            <a:extLst>
              <a:ext uri="{FF2B5EF4-FFF2-40B4-BE49-F238E27FC236}">
                <a16:creationId xmlns:a16="http://schemas.microsoft.com/office/drawing/2014/main" id="{BD0EE80B-6D28-2F1C-A34E-9D29FB0643D0}"/>
              </a:ext>
            </a:extLst>
          </p:cNvPr>
          <p:cNvGrpSpPr/>
          <p:nvPr/>
        </p:nvGrpSpPr>
        <p:grpSpPr>
          <a:xfrm>
            <a:off x="462975" y="3460679"/>
            <a:ext cx="502800" cy="502800"/>
            <a:chOff x="7014301" y="2017350"/>
            <a:chExt cx="502800" cy="502800"/>
          </a:xfrm>
        </p:grpSpPr>
        <p:sp>
          <p:nvSpPr>
            <p:cNvPr id="7" name="Google Shape;671;p35">
              <a:extLst>
                <a:ext uri="{FF2B5EF4-FFF2-40B4-BE49-F238E27FC236}">
                  <a16:creationId xmlns:a16="http://schemas.microsoft.com/office/drawing/2014/main" id="{F34BCDB4-0EF7-6119-8D9A-050EBF8C5478}"/>
                </a:ext>
              </a:extLst>
            </p:cNvPr>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72;p35">
              <a:extLst>
                <a:ext uri="{FF2B5EF4-FFF2-40B4-BE49-F238E27FC236}">
                  <a16:creationId xmlns:a16="http://schemas.microsoft.com/office/drawing/2014/main" id="{0BB62D69-8B2C-4E41-023E-1FA4977BDB4A}"/>
                </a:ext>
              </a:extLst>
            </p:cNvPr>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676;p35">
            <a:extLst>
              <a:ext uri="{FF2B5EF4-FFF2-40B4-BE49-F238E27FC236}">
                <a16:creationId xmlns:a16="http://schemas.microsoft.com/office/drawing/2014/main" id="{0E7A6F65-A64B-898B-BE6C-BF630E4AD1D2}"/>
              </a:ext>
            </a:extLst>
          </p:cNvPr>
          <p:cNvGrpSpPr/>
          <p:nvPr/>
        </p:nvGrpSpPr>
        <p:grpSpPr>
          <a:xfrm>
            <a:off x="457204" y="2789102"/>
            <a:ext cx="502800" cy="502800"/>
            <a:chOff x="1627550" y="2017350"/>
            <a:chExt cx="502800" cy="502800"/>
          </a:xfrm>
        </p:grpSpPr>
        <p:sp>
          <p:nvSpPr>
            <p:cNvPr id="10" name="Google Shape;677;p35">
              <a:extLst>
                <a:ext uri="{FF2B5EF4-FFF2-40B4-BE49-F238E27FC236}">
                  <a16:creationId xmlns:a16="http://schemas.microsoft.com/office/drawing/2014/main" id="{54F664E1-AC12-C24C-6690-81443D760C11}"/>
                </a:ext>
              </a:extLst>
            </p:cNvPr>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78;p35">
              <a:extLst>
                <a:ext uri="{FF2B5EF4-FFF2-40B4-BE49-F238E27FC236}">
                  <a16:creationId xmlns:a16="http://schemas.microsoft.com/office/drawing/2014/main" id="{19B5FAAC-62BF-F5AF-C823-0C0B2C96B07A}"/>
                </a:ext>
              </a:extLst>
            </p:cNvPr>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62082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grpSp>
        <p:nvGrpSpPr>
          <p:cNvPr id="897" name="Google Shape;897;p43"/>
          <p:cNvGrpSpPr/>
          <p:nvPr/>
        </p:nvGrpSpPr>
        <p:grpSpPr>
          <a:xfrm>
            <a:off x="5918609" y="2672657"/>
            <a:ext cx="1646100" cy="1188900"/>
            <a:chOff x="7403363" y="1047512"/>
            <a:chExt cx="1646100" cy="1188900"/>
          </a:xfrm>
        </p:grpSpPr>
        <p:sp>
          <p:nvSpPr>
            <p:cNvPr id="898" name="Google Shape;898;p43"/>
            <p:cNvSpPr/>
            <p:nvPr/>
          </p:nvSpPr>
          <p:spPr>
            <a:xfrm>
              <a:off x="7494863" y="1139012"/>
              <a:ext cx="1554600" cy="1097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3"/>
            <p:cNvSpPr/>
            <p:nvPr/>
          </p:nvSpPr>
          <p:spPr>
            <a:xfrm>
              <a:off x="7403363" y="1047512"/>
              <a:ext cx="1554600" cy="1097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00" name="Google Shape;900;p43"/>
            <p:cNvCxnSpPr/>
            <p:nvPr/>
          </p:nvCxnSpPr>
          <p:spPr>
            <a:xfrm>
              <a:off x="7413325" y="1230512"/>
              <a:ext cx="1544700" cy="0"/>
            </a:xfrm>
            <a:prstGeom prst="straightConnector1">
              <a:avLst/>
            </a:prstGeom>
            <a:noFill/>
            <a:ln w="28575" cap="flat" cmpd="sng">
              <a:solidFill>
                <a:schemeClr val="dk1"/>
              </a:solidFill>
              <a:prstDash val="solid"/>
              <a:round/>
              <a:headEnd type="none" w="med" len="med"/>
              <a:tailEnd type="none" w="med" len="med"/>
            </a:ln>
          </p:spPr>
        </p:cxnSp>
        <p:sp>
          <p:nvSpPr>
            <p:cNvPr id="901" name="Google Shape;901;p43"/>
            <p:cNvSpPr/>
            <p:nvPr/>
          </p:nvSpPr>
          <p:spPr>
            <a:xfrm>
              <a:off x="7540474"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3"/>
            <p:cNvSpPr/>
            <p:nvPr/>
          </p:nvSpPr>
          <p:spPr>
            <a:xfrm>
              <a:off x="8009987"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3"/>
            <p:cNvSpPr/>
            <p:nvPr/>
          </p:nvSpPr>
          <p:spPr>
            <a:xfrm>
              <a:off x="8479499"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4" name="Google Shape;904;p43"/>
            <p:cNvGrpSpPr/>
            <p:nvPr/>
          </p:nvGrpSpPr>
          <p:grpSpPr>
            <a:xfrm>
              <a:off x="7770652" y="1367593"/>
              <a:ext cx="820034" cy="187786"/>
              <a:chOff x="4005100" y="3437025"/>
              <a:chExt cx="535375" cy="122600"/>
            </a:xfrm>
          </p:grpSpPr>
          <p:sp>
            <p:nvSpPr>
              <p:cNvPr id="905" name="Google Shape;905;p43"/>
              <p:cNvSpPr/>
              <p:nvPr/>
            </p:nvSpPr>
            <p:spPr>
              <a:xfrm>
                <a:off x="4005100" y="3437025"/>
                <a:ext cx="535375" cy="33575"/>
              </a:xfrm>
              <a:custGeom>
                <a:avLst/>
                <a:gdLst/>
                <a:ahLst/>
                <a:cxnLst/>
                <a:rect l="l" t="t" r="r" b="b"/>
                <a:pathLst>
                  <a:path w="21415" h="1343" extrusionOk="0">
                    <a:moveTo>
                      <a:pt x="903" y="1"/>
                    </a:moveTo>
                    <a:cubicBezTo>
                      <a:pt x="1" y="1"/>
                      <a:pt x="1" y="1342"/>
                      <a:pt x="903" y="1342"/>
                    </a:cubicBezTo>
                    <a:lnTo>
                      <a:pt x="20488" y="1342"/>
                    </a:lnTo>
                    <a:cubicBezTo>
                      <a:pt x="21415" y="1342"/>
                      <a:pt x="21415" y="1"/>
                      <a:pt x="20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3"/>
              <p:cNvSpPr/>
              <p:nvPr/>
            </p:nvSpPr>
            <p:spPr>
              <a:xfrm>
                <a:off x="4064850" y="3525450"/>
                <a:ext cx="415275" cy="34175"/>
              </a:xfrm>
              <a:custGeom>
                <a:avLst/>
                <a:gdLst/>
                <a:ahLst/>
                <a:cxnLst/>
                <a:rect l="l" t="t" r="r" b="b"/>
                <a:pathLst>
                  <a:path w="16611" h="1367" extrusionOk="0">
                    <a:moveTo>
                      <a:pt x="928" y="0"/>
                    </a:moveTo>
                    <a:cubicBezTo>
                      <a:pt x="1" y="0"/>
                      <a:pt x="1" y="1366"/>
                      <a:pt x="928" y="1366"/>
                    </a:cubicBezTo>
                    <a:lnTo>
                      <a:pt x="15708" y="1366"/>
                    </a:lnTo>
                    <a:cubicBezTo>
                      <a:pt x="16610" y="1366"/>
                      <a:pt x="16610" y="0"/>
                      <a:pt x="15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07" name="Google Shape;907;p43"/>
          <p:cNvGrpSpPr/>
          <p:nvPr/>
        </p:nvGrpSpPr>
        <p:grpSpPr>
          <a:xfrm>
            <a:off x="8177451" y="4105603"/>
            <a:ext cx="502899" cy="502899"/>
            <a:chOff x="858700" y="1967475"/>
            <a:chExt cx="605100" cy="605100"/>
          </a:xfrm>
        </p:grpSpPr>
        <p:sp>
          <p:nvSpPr>
            <p:cNvPr id="908" name="Google Shape;908;p4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0" name="Google Shape;910;p43"/>
          <p:cNvGrpSpPr/>
          <p:nvPr/>
        </p:nvGrpSpPr>
        <p:grpSpPr>
          <a:xfrm>
            <a:off x="8177500" y="3419800"/>
            <a:ext cx="502800" cy="502800"/>
            <a:chOff x="1627550" y="2017350"/>
            <a:chExt cx="502800" cy="502800"/>
          </a:xfrm>
        </p:grpSpPr>
        <p:sp>
          <p:nvSpPr>
            <p:cNvPr id="911" name="Google Shape;911;p43"/>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3"/>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3" name="Google Shape;913;p43"/>
          <p:cNvGrpSpPr/>
          <p:nvPr/>
        </p:nvGrpSpPr>
        <p:grpSpPr>
          <a:xfrm>
            <a:off x="8177501" y="2644294"/>
            <a:ext cx="629846" cy="592514"/>
            <a:chOff x="463701" y="2217961"/>
            <a:chExt cx="629846" cy="592514"/>
          </a:xfrm>
        </p:grpSpPr>
        <p:sp>
          <p:nvSpPr>
            <p:cNvPr id="914" name="Google Shape;914;p4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7" name="Google Shape;917;p43"/>
            <p:cNvGrpSpPr/>
            <p:nvPr/>
          </p:nvGrpSpPr>
          <p:grpSpPr>
            <a:xfrm>
              <a:off x="773496" y="2217961"/>
              <a:ext cx="320051" cy="298703"/>
              <a:chOff x="1023863" y="2896525"/>
              <a:chExt cx="240875" cy="219425"/>
            </a:xfrm>
          </p:grpSpPr>
          <p:sp>
            <p:nvSpPr>
              <p:cNvPr id="918" name="Google Shape;918;p4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20" name="Google Shape;920;p43"/>
          <p:cNvGrpSpPr/>
          <p:nvPr/>
        </p:nvGrpSpPr>
        <p:grpSpPr>
          <a:xfrm>
            <a:off x="5918588" y="1426744"/>
            <a:ext cx="1827475" cy="1051350"/>
            <a:chOff x="6161988" y="3104373"/>
            <a:chExt cx="1827475" cy="1051350"/>
          </a:xfrm>
        </p:grpSpPr>
        <p:grpSp>
          <p:nvGrpSpPr>
            <p:cNvPr id="921" name="Google Shape;921;p43"/>
            <p:cNvGrpSpPr/>
            <p:nvPr/>
          </p:nvGrpSpPr>
          <p:grpSpPr>
            <a:xfrm>
              <a:off x="6161988" y="3104373"/>
              <a:ext cx="1827475" cy="1051350"/>
              <a:chOff x="274188" y="1278048"/>
              <a:chExt cx="1827475" cy="1051350"/>
            </a:xfrm>
          </p:grpSpPr>
          <p:sp>
            <p:nvSpPr>
              <p:cNvPr id="922" name="Google Shape;922;p43"/>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923" name="Google Shape;923;p43"/>
              <p:cNvGrpSpPr/>
              <p:nvPr/>
            </p:nvGrpSpPr>
            <p:grpSpPr>
              <a:xfrm>
                <a:off x="274188" y="1278048"/>
                <a:ext cx="1737300" cy="960000"/>
                <a:chOff x="7146475" y="2190661"/>
                <a:chExt cx="1737300" cy="960000"/>
              </a:xfrm>
            </p:grpSpPr>
            <p:sp>
              <p:nvSpPr>
                <p:cNvPr id="924" name="Google Shape;924;p43"/>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925" name="Google Shape;925;p43"/>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sp>
          <p:nvSpPr>
            <p:cNvPr id="929" name="Google Shape;929;p43"/>
            <p:cNvSpPr/>
            <p:nvPr/>
          </p:nvSpPr>
          <p:spPr>
            <a:xfrm>
              <a:off x="6299120" y="3909904"/>
              <a:ext cx="1417489" cy="55168"/>
            </a:xfrm>
            <a:custGeom>
              <a:avLst/>
              <a:gdLst/>
              <a:ahLst/>
              <a:cxnLst/>
              <a:rect l="l" t="t" r="r" b="b"/>
              <a:pathLst>
                <a:path w="19319" h="1372" extrusionOk="0">
                  <a:moveTo>
                    <a:pt x="18433" y="1"/>
                  </a:moveTo>
                  <a:cubicBezTo>
                    <a:pt x="18411" y="1"/>
                    <a:pt x="18389" y="2"/>
                    <a:pt x="18366" y="3"/>
                  </a:cubicBezTo>
                  <a:lnTo>
                    <a:pt x="854" y="3"/>
                  </a:lnTo>
                  <a:cubicBezTo>
                    <a:pt x="0" y="52"/>
                    <a:pt x="0" y="1320"/>
                    <a:pt x="854" y="1369"/>
                  </a:cubicBezTo>
                  <a:lnTo>
                    <a:pt x="18366" y="1369"/>
                  </a:lnTo>
                  <a:cubicBezTo>
                    <a:pt x="18389" y="1371"/>
                    <a:pt x="18411" y="1372"/>
                    <a:pt x="18433" y="1372"/>
                  </a:cubicBezTo>
                  <a:cubicBezTo>
                    <a:pt x="19319" y="1372"/>
                    <a:pt x="19319" y="1"/>
                    <a:pt x="18433"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934" name="Google Shape;934;p43"/>
          <p:cNvGrpSpPr/>
          <p:nvPr/>
        </p:nvGrpSpPr>
        <p:grpSpPr>
          <a:xfrm>
            <a:off x="8118400" y="475791"/>
            <a:ext cx="621000" cy="621000"/>
            <a:chOff x="416300" y="4058211"/>
            <a:chExt cx="621000" cy="621000"/>
          </a:xfrm>
        </p:grpSpPr>
        <p:sp>
          <p:nvSpPr>
            <p:cNvPr id="935" name="Google Shape;935;p4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Hộp Văn bản 1">
            <a:extLst>
              <a:ext uri="{FF2B5EF4-FFF2-40B4-BE49-F238E27FC236}">
                <a16:creationId xmlns:a16="http://schemas.microsoft.com/office/drawing/2014/main" id="{076FF23C-FCF5-9BE0-6060-38A78D6C845D}"/>
              </a:ext>
            </a:extLst>
          </p:cNvPr>
          <p:cNvSpPr txBox="1"/>
          <p:nvPr/>
        </p:nvSpPr>
        <p:spPr>
          <a:xfrm>
            <a:off x="5867777" y="1738939"/>
            <a:ext cx="1836571" cy="523220"/>
          </a:xfrm>
          <a:prstGeom prst="rect">
            <a:avLst/>
          </a:prstGeom>
          <a:noFill/>
        </p:spPr>
        <p:txBody>
          <a:bodyPr wrap="square" rtlCol="0">
            <a:spAutoFit/>
          </a:bodyPr>
          <a:lstStyle/>
          <a:p>
            <a:pPr algn="ctr"/>
            <a:r>
              <a:rPr lang="en-US" sz="2800" dirty="0">
                <a:solidFill>
                  <a:srgbClr val="5C1116"/>
                </a:solidFill>
                <a:latin typeface="DFVN Bagel Fat One" pitchFamily="50" charset="0"/>
                <a:ea typeface="DFVN Bagel Fat One" pitchFamily="50" charset="0"/>
              </a:rPr>
              <a:t>KHỞI TẠO</a:t>
            </a:r>
          </a:p>
        </p:txBody>
      </p:sp>
      <p:pic>
        <p:nvPicPr>
          <p:cNvPr id="4" name="Hình ảnh 3">
            <a:extLst>
              <a:ext uri="{FF2B5EF4-FFF2-40B4-BE49-F238E27FC236}">
                <a16:creationId xmlns:a16="http://schemas.microsoft.com/office/drawing/2014/main" id="{E299697E-CCBC-0716-93B6-B4A84F3809CE}"/>
              </a:ext>
            </a:extLst>
          </p:cNvPr>
          <p:cNvPicPr>
            <a:picLocks noChangeAspect="1"/>
          </p:cNvPicPr>
          <p:nvPr/>
        </p:nvPicPr>
        <p:blipFill>
          <a:blip r:embed="rId3"/>
          <a:stretch>
            <a:fillRect/>
          </a:stretch>
        </p:blipFill>
        <p:spPr>
          <a:xfrm>
            <a:off x="637027" y="1102227"/>
            <a:ext cx="4911649" cy="2939046"/>
          </a:xfrm>
          <a:prstGeom prst="rect">
            <a:avLst/>
          </a:prstGeom>
        </p:spPr>
      </p:pic>
    </p:spTree>
    <p:extLst>
      <p:ext uri="{BB962C8B-B14F-4D97-AF65-F5344CB8AC3E}">
        <p14:creationId xmlns:p14="http://schemas.microsoft.com/office/powerpoint/2010/main" val="146608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pic>
        <p:nvPicPr>
          <p:cNvPr id="8" name="Hình ảnh 7">
            <a:extLst>
              <a:ext uri="{FF2B5EF4-FFF2-40B4-BE49-F238E27FC236}">
                <a16:creationId xmlns:a16="http://schemas.microsoft.com/office/drawing/2014/main" id="{6E240FA0-7FE2-3286-4DDF-E43C475B0356}"/>
              </a:ext>
            </a:extLst>
          </p:cNvPr>
          <p:cNvPicPr>
            <a:picLocks noChangeAspect="1"/>
          </p:cNvPicPr>
          <p:nvPr/>
        </p:nvPicPr>
        <p:blipFill>
          <a:blip r:embed="rId3"/>
          <a:stretch>
            <a:fillRect/>
          </a:stretch>
        </p:blipFill>
        <p:spPr>
          <a:xfrm>
            <a:off x="4189730" y="5269873"/>
            <a:ext cx="764540" cy="427725"/>
          </a:xfrm>
          <a:prstGeom prst="rect">
            <a:avLst/>
          </a:prstGeom>
        </p:spPr>
      </p:pic>
      <p:sp>
        <p:nvSpPr>
          <p:cNvPr id="10" name="Hộp Văn bản 9">
            <a:extLst>
              <a:ext uri="{FF2B5EF4-FFF2-40B4-BE49-F238E27FC236}">
                <a16:creationId xmlns:a16="http://schemas.microsoft.com/office/drawing/2014/main" id="{91FF6003-D5FD-27AE-A1C0-DDD295F6B812}"/>
              </a:ext>
            </a:extLst>
          </p:cNvPr>
          <p:cNvSpPr txBox="1"/>
          <p:nvPr/>
        </p:nvSpPr>
        <p:spPr>
          <a:xfrm>
            <a:off x="424813" y="1325880"/>
            <a:ext cx="8444549" cy="1046440"/>
          </a:xfrm>
          <a:prstGeom prst="rect">
            <a:avLst/>
          </a:prstGeom>
          <a:noFill/>
        </p:spPr>
        <p:txBody>
          <a:bodyPr wrap="square" rtlCol="0">
            <a:spAutoFit/>
          </a:bodyPr>
          <a:lstStyle/>
          <a:p>
            <a:pPr marL="285750" indent="-285750">
              <a:buFontTx/>
              <a:buChar char="-"/>
            </a:pPr>
            <a:r>
              <a:rPr lang="en-US" sz="2400" b="1" dirty="0">
                <a:latin typeface="DFVN Mighty Wings" pitchFamily="50" charset="0"/>
                <a:ea typeface="DFVN Bagel Fat One" pitchFamily="50" charset="0"/>
                <a:cs typeface="Rubik Black" panose="020B0604020202020204" charset="-79"/>
              </a:rPr>
              <a:t>Danh </a:t>
            </a:r>
            <a:r>
              <a:rPr lang="en-US" sz="2400" b="1" dirty="0" err="1">
                <a:latin typeface="DFVN Mighty Wings" pitchFamily="50" charset="0"/>
                <a:ea typeface="DFVN Bagel Fat One" pitchFamily="50" charset="0"/>
                <a:cs typeface="Rubik Black" panose="020B0604020202020204" charset="-79"/>
              </a:rPr>
              <a:t>sách</a:t>
            </a:r>
            <a:r>
              <a:rPr lang="en-US" sz="2400" b="1" dirty="0">
                <a:latin typeface="DFVN Mighty Wings" pitchFamily="50" charset="0"/>
                <a:ea typeface="DFVN Bagel Fat One" pitchFamily="50" charset="0"/>
                <a:cs typeface="Rubik Black" panose="020B0604020202020204" charset="-79"/>
              </a:rPr>
              <a:t> </a:t>
            </a:r>
            <a:r>
              <a:rPr lang="en-US" sz="2400" b="1" dirty="0" err="1">
                <a:latin typeface="DFVN Mighty Wings" pitchFamily="50" charset="0"/>
                <a:ea typeface="DFVN Bagel Fat One" pitchFamily="50" charset="0"/>
                <a:cs typeface="Rubik Black" panose="020B0604020202020204" charset="-79"/>
              </a:rPr>
              <a:t>liên</a:t>
            </a:r>
            <a:r>
              <a:rPr lang="en-US" sz="2400" b="1" dirty="0">
                <a:latin typeface="DFVN Mighty Wings" pitchFamily="50" charset="0"/>
                <a:ea typeface="DFVN Bagel Fat One" pitchFamily="50" charset="0"/>
                <a:cs typeface="Rubik Black" panose="020B0604020202020204" charset="-79"/>
              </a:rPr>
              <a:t> </a:t>
            </a:r>
            <a:r>
              <a:rPr lang="en-US" sz="2400" b="1" dirty="0" err="1">
                <a:latin typeface="DFVN Mighty Wings" pitchFamily="50" charset="0"/>
                <a:ea typeface="DFVN Bagel Fat One" pitchFamily="50" charset="0"/>
                <a:cs typeface="Rubik Black" panose="020B0604020202020204" charset="-79"/>
              </a:rPr>
              <a:t>kết</a:t>
            </a:r>
            <a:r>
              <a:rPr lang="en-US" sz="2400" b="1" dirty="0">
                <a:latin typeface="DFVN Mighty Wings" pitchFamily="50" charset="0"/>
                <a:ea typeface="DFVN Bagel Fat One" pitchFamily="50" charset="0"/>
                <a:cs typeface="Rubik Black" panose="020B0604020202020204" charset="-79"/>
              </a:rPr>
              <a:t>:</a:t>
            </a:r>
          </a:p>
          <a:p>
            <a:r>
              <a:rPr lang="vi-VN" sz="1900" b="0" i="0" u="none" strike="noStrike" dirty="0">
                <a:solidFill>
                  <a:srgbClr val="000000"/>
                </a:solidFill>
                <a:effectLst/>
                <a:latin typeface="DFVN Mighty Wings" pitchFamily="50" charset="0"/>
              </a:rPr>
              <a:t>Trong d</a:t>
            </a:r>
            <a:r>
              <a:rPr lang="en-US" sz="1900" b="0" i="0" u="none" strike="noStrike" dirty="0" err="1">
                <a:solidFill>
                  <a:srgbClr val="000000"/>
                </a:solidFill>
                <a:effectLst/>
                <a:latin typeface="DFVN Mighty Wings" pitchFamily="50" charset="0"/>
              </a:rPr>
              <a:t>anh</a:t>
            </a:r>
            <a:r>
              <a:rPr lang="en-US" sz="1900" b="0" i="0" u="none" strike="noStrike" dirty="0">
                <a:solidFill>
                  <a:srgbClr val="000000"/>
                </a:solidFill>
                <a:effectLst/>
                <a:latin typeface="DFVN Mighty Wings" pitchFamily="50" charset="0"/>
              </a:rPr>
              <a:t> </a:t>
            </a:r>
            <a:r>
              <a:rPr lang="en-US" sz="1900" b="0" i="0" u="none" strike="noStrike" dirty="0" err="1">
                <a:solidFill>
                  <a:srgbClr val="000000"/>
                </a:solidFill>
                <a:effectLst/>
                <a:latin typeface="DFVN Mighty Wings" pitchFamily="50" charset="0"/>
              </a:rPr>
              <a:t>sách</a:t>
            </a:r>
            <a:r>
              <a:rPr lang="en-US" sz="1900" b="0" i="0" u="none" strike="noStrike" dirty="0">
                <a:solidFill>
                  <a:srgbClr val="000000"/>
                </a:solidFill>
                <a:effectLst/>
                <a:latin typeface="DFVN Mighty Wings" pitchFamily="50" charset="0"/>
              </a:rPr>
              <a:t> </a:t>
            </a:r>
            <a:r>
              <a:rPr lang="en-US" sz="1900" b="0" i="0" u="none" strike="noStrike" dirty="0" err="1">
                <a:solidFill>
                  <a:srgbClr val="000000"/>
                </a:solidFill>
                <a:effectLst/>
                <a:latin typeface="DFVN Mighty Wings" pitchFamily="50" charset="0"/>
              </a:rPr>
              <a:t>liên</a:t>
            </a:r>
            <a:r>
              <a:rPr lang="en-US" sz="1900" b="0" i="0" u="none" strike="noStrike" dirty="0">
                <a:solidFill>
                  <a:srgbClr val="000000"/>
                </a:solidFill>
                <a:effectLst/>
                <a:latin typeface="DFVN Mighty Wings" pitchFamily="50" charset="0"/>
              </a:rPr>
              <a:t> </a:t>
            </a:r>
            <a:r>
              <a:rPr lang="en-US" sz="1900" b="0" i="0" u="none" strike="noStrike" dirty="0" err="1">
                <a:solidFill>
                  <a:srgbClr val="000000"/>
                </a:solidFill>
                <a:effectLst/>
                <a:latin typeface="DFVN Mighty Wings" pitchFamily="50" charset="0"/>
              </a:rPr>
              <a:t>kết</a:t>
            </a:r>
            <a:r>
              <a:rPr lang="vi-VN" sz="1900" b="0" i="0" u="none" strike="noStrike" dirty="0">
                <a:solidFill>
                  <a:srgbClr val="000000"/>
                </a:solidFill>
                <a:effectLst/>
                <a:latin typeface="DFVN Mighty Wings" pitchFamily="50" charset="0"/>
              </a:rPr>
              <a:t>, mỗi phần tử còn được gọi là một </a:t>
            </a:r>
            <a:r>
              <a:rPr lang="vi-VN" sz="1900" b="0" i="0" u="none" strike="noStrike" dirty="0" err="1">
                <a:solidFill>
                  <a:srgbClr val="000000"/>
                </a:solidFill>
                <a:effectLst/>
                <a:latin typeface="DFVN Mighty Wings" pitchFamily="50" charset="0"/>
              </a:rPr>
              <a:t>node</a:t>
            </a:r>
            <a:r>
              <a:rPr lang="vi-VN" sz="1900" b="0" i="0" u="none" strike="noStrike" dirty="0">
                <a:solidFill>
                  <a:srgbClr val="000000"/>
                </a:solidFill>
                <a:effectLst/>
                <a:latin typeface="DFVN Mighty Wings" pitchFamily="50" charset="0"/>
              </a:rPr>
              <a:t> thường có ít nhất 2 thông số: Giá trị của </a:t>
            </a:r>
            <a:r>
              <a:rPr lang="vi-VN" sz="1900" b="0" i="0" u="none" strike="noStrike" dirty="0" err="1">
                <a:solidFill>
                  <a:srgbClr val="000000"/>
                </a:solidFill>
                <a:effectLst/>
                <a:latin typeface="DFVN Mighty Wings" pitchFamily="50" charset="0"/>
              </a:rPr>
              <a:t>node</a:t>
            </a:r>
            <a:r>
              <a:rPr lang="vi-VN" sz="1900" b="0" i="0" u="none" strike="noStrike" dirty="0">
                <a:solidFill>
                  <a:srgbClr val="000000"/>
                </a:solidFill>
                <a:effectLst/>
                <a:latin typeface="DFVN Mighty Wings" pitchFamily="50" charset="0"/>
              </a:rPr>
              <a:t> và mối liên kết tới </a:t>
            </a:r>
            <a:r>
              <a:rPr lang="vi-VN" sz="1900" b="0" i="0" u="none" strike="noStrike" dirty="0" err="1">
                <a:solidFill>
                  <a:srgbClr val="000000"/>
                </a:solidFill>
                <a:effectLst/>
                <a:latin typeface="DFVN Mighty Wings" pitchFamily="50" charset="0"/>
              </a:rPr>
              <a:t>node</a:t>
            </a:r>
            <a:r>
              <a:rPr lang="vi-VN" sz="1900" b="0" i="0" u="none" strike="noStrike" dirty="0">
                <a:solidFill>
                  <a:srgbClr val="000000"/>
                </a:solidFill>
                <a:effectLst/>
                <a:latin typeface="DFVN Mighty Wings" pitchFamily="50" charset="0"/>
              </a:rPr>
              <a:t> khác.</a:t>
            </a:r>
            <a:endParaRPr lang="en-US" sz="1900" dirty="0">
              <a:latin typeface="DFVN Mighty Wings" pitchFamily="50" charset="0"/>
              <a:ea typeface="DFVN Bagel Fat One" pitchFamily="50" charset="0"/>
              <a:cs typeface="Rubik Black" panose="020B0604020202020204" charset="-79"/>
            </a:endParaRPr>
          </a:p>
        </p:txBody>
      </p:sp>
      <p:sp>
        <p:nvSpPr>
          <p:cNvPr id="11" name="Hộp Văn bản 10">
            <a:extLst>
              <a:ext uri="{FF2B5EF4-FFF2-40B4-BE49-F238E27FC236}">
                <a16:creationId xmlns:a16="http://schemas.microsoft.com/office/drawing/2014/main" id="{7DFFB934-459B-660E-3936-952FCCEEB7A3}"/>
              </a:ext>
            </a:extLst>
          </p:cNvPr>
          <p:cNvSpPr txBox="1"/>
          <p:nvPr/>
        </p:nvSpPr>
        <p:spPr>
          <a:xfrm>
            <a:off x="424814" y="2551728"/>
            <a:ext cx="8330566" cy="2287806"/>
          </a:xfrm>
          <a:prstGeom prst="rect">
            <a:avLst/>
          </a:prstGeom>
          <a:noFill/>
        </p:spPr>
        <p:txBody>
          <a:bodyPr wrap="square" rtlCol="0">
            <a:spAutoFit/>
          </a:bodyPr>
          <a:lstStyle/>
          <a:p>
            <a:pPr marL="342900" indent="-342900">
              <a:buFontTx/>
              <a:buChar char="-"/>
            </a:pPr>
            <a:r>
              <a:rPr lang="vi-VN" sz="2400" b="1" i="0" u="none" strike="noStrike" dirty="0">
                <a:solidFill>
                  <a:srgbClr val="222222"/>
                </a:solidFill>
                <a:effectLst/>
                <a:latin typeface="DFVN Mighty Wings" pitchFamily="50" charset="0"/>
              </a:rPr>
              <a:t>Danh sách liên kết đơn (</a:t>
            </a:r>
            <a:r>
              <a:rPr lang="vi-VN" sz="2400" b="1" i="0" u="none" strike="noStrike" dirty="0" err="1">
                <a:solidFill>
                  <a:srgbClr val="222222"/>
                </a:solidFill>
                <a:effectLst/>
                <a:latin typeface="DFVN Mighty Wings" pitchFamily="50" charset="0"/>
              </a:rPr>
              <a:t>Singly</a:t>
            </a:r>
            <a:r>
              <a:rPr lang="vi-VN" sz="2400" b="1" i="0" u="none" strike="noStrike" dirty="0">
                <a:solidFill>
                  <a:srgbClr val="222222"/>
                </a:solidFill>
                <a:effectLst/>
                <a:latin typeface="DFVN Mighty Wings" pitchFamily="50" charset="0"/>
              </a:rPr>
              <a:t> </a:t>
            </a:r>
            <a:r>
              <a:rPr lang="vi-VN" sz="2400" b="1" i="0" u="none" strike="noStrike" dirty="0" err="1">
                <a:solidFill>
                  <a:srgbClr val="222222"/>
                </a:solidFill>
                <a:effectLst/>
                <a:latin typeface="DFVN Mighty Wings" pitchFamily="50" charset="0"/>
              </a:rPr>
              <a:t>Linked</a:t>
            </a:r>
            <a:r>
              <a:rPr lang="vi-VN" sz="2400" b="1" i="0" u="none" strike="noStrike" dirty="0">
                <a:solidFill>
                  <a:srgbClr val="222222"/>
                </a:solidFill>
                <a:effectLst/>
                <a:latin typeface="DFVN Mighty Wings" pitchFamily="50" charset="0"/>
              </a:rPr>
              <a:t> </a:t>
            </a:r>
            <a:r>
              <a:rPr lang="vi-VN" sz="2400" b="1" i="0" u="none" strike="noStrike" dirty="0" err="1">
                <a:solidFill>
                  <a:srgbClr val="222222"/>
                </a:solidFill>
                <a:effectLst/>
                <a:latin typeface="DFVN Mighty Wings" pitchFamily="50" charset="0"/>
              </a:rPr>
              <a:t>List</a:t>
            </a:r>
            <a:r>
              <a:rPr lang="vi-VN" sz="2400" b="1" i="0" u="none" strike="noStrike" dirty="0">
                <a:solidFill>
                  <a:srgbClr val="222222"/>
                </a:solidFill>
                <a:effectLst/>
                <a:latin typeface="DFVN Mighty Wings" pitchFamily="50" charset="0"/>
              </a:rPr>
              <a:t>):</a:t>
            </a:r>
            <a:endParaRPr lang="en-US" sz="2400" b="1" i="0" u="none" strike="noStrike" dirty="0">
              <a:solidFill>
                <a:srgbClr val="222222"/>
              </a:solidFill>
              <a:effectLst/>
              <a:latin typeface="DFVN Mighty Wings" pitchFamily="50" charset="0"/>
            </a:endParaRPr>
          </a:p>
          <a:p>
            <a:pPr rtl="0">
              <a:spcBef>
                <a:spcPts val="1200"/>
              </a:spcBef>
              <a:spcAft>
                <a:spcPts val="1000"/>
              </a:spcAft>
            </a:pPr>
            <a:r>
              <a:rPr lang="en-US" sz="2000" dirty="0">
                <a:solidFill>
                  <a:srgbClr val="222222"/>
                </a:solidFill>
                <a:latin typeface="DFVN Mighty Wings" pitchFamily="50" charset="0"/>
              </a:rPr>
              <a:t>+ </a:t>
            </a:r>
            <a:r>
              <a:rPr lang="en-US" sz="2000" b="0" i="0" u="none" strike="noStrike" dirty="0">
                <a:solidFill>
                  <a:srgbClr val="222222"/>
                </a:solidFill>
                <a:effectLst/>
                <a:latin typeface="DFVN Mighty Wings" pitchFamily="50" charset="0"/>
              </a:rPr>
              <a:t>Là </a:t>
            </a:r>
            <a:r>
              <a:rPr lang="en-US" sz="2000" b="0" i="0" u="none" strike="noStrike" dirty="0" err="1">
                <a:solidFill>
                  <a:srgbClr val="222222"/>
                </a:solidFill>
                <a:effectLst/>
                <a:latin typeface="DFVN Mighty Wings" pitchFamily="50" charset="0"/>
              </a:rPr>
              <a:t>một</a:t>
            </a:r>
            <a:r>
              <a:rPr lang="en-US" sz="2000" b="0" i="0" u="none" strike="noStrike" dirty="0">
                <a:solidFill>
                  <a:srgbClr val="222222"/>
                </a:solidFill>
                <a:effectLst/>
                <a:latin typeface="DFVN Mighty Wings" pitchFamily="50" charset="0"/>
              </a:rPr>
              <a:t> </a:t>
            </a:r>
            <a:r>
              <a:rPr lang="en-US" sz="2000" b="0" i="0" u="none" strike="noStrike" dirty="0" err="1">
                <a:solidFill>
                  <a:srgbClr val="222222"/>
                </a:solidFill>
                <a:effectLst/>
                <a:latin typeface="DFVN Mighty Wings" pitchFamily="50" charset="0"/>
              </a:rPr>
              <a:t>cấu</a:t>
            </a:r>
            <a:r>
              <a:rPr lang="en-US" sz="2000" b="0" i="0" u="none" strike="noStrike" dirty="0">
                <a:solidFill>
                  <a:srgbClr val="222222"/>
                </a:solidFill>
                <a:effectLst/>
                <a:latin typeface="DFVN Mighty Wings" pitchFamily="50" charset="0"/>
              </a:rPr>
              <a:t> </a:t>
            </a:r>
            <a:r>
              <a:rPr lang="en-US" sz="2000" b="0" i="0" u="none" strike="noStrike" dirty="0" err="1">
                <a:solidFill>
                  <a:srgbClr val="222222"/>
                </a:solidFill>
                <a:effectLst/>
                <a:latin typeface="DFVN Mighty Wings" pitchFamily="50" charset="0"/>
              </a:rPr>
              <a:t>trúc</a:t>
            </a:r>
            <a:r>
              <a:rPr lang="en-US" sz="2000" b="0" i="0" u="none" strike="noStrike" dirty="0">
                <a:solidFill>
                  <a:srgbClr val="222222"/>
                </a:solidFill>
                <a:effectLst/>
                <a:latin typeface="DFVN Mighty Wings" pitchFamily="50" charset="0"/>
              </a:rPr>
              <a:t> </a:t>
            </a:r>
            <a:r>
              <a:rPr lang="en-US" sz="2000" b="0" i="0" u="none" strike="noStrike" dirty="0" err="1">
                <a:solidFill>
                  <a:srgbClr val="222222"/>
                </a:solidFill>
                <a:effectLst/>
                <a:latin typeface="DFVN Mighty Wings" pitchFamily="50" charset="0"/>
              </a:rPr>
              <a:t>dữ</a:t>
            </a:r>
            <a:r>
              <a:rPr lang="en-US" sz="2000" b="0" i="0" u="none" strike="noStrike" dirty="0">
                <a:solidFill>
                  <a:srgbClr val="222222"/>
                </a:solidFill>
                <a:effectLst/>
                <a:latin typeface="DFVN Mighty Wings" pitchFamily="50" charset="0"/>
              </a:rPr>
              <a:t> </a:t>
            </a:r>
            <a:r>
              <a:rPr lang="en-US" sz="2000" b="0" i="0" u="none" strike="noStrike" dirty="0" err="1">
                <a:solidFill>
                  <a:srgbClr val="222222"/>
                </a:solidFill>
                <a:effectLst/>
                <a:latin typeface="DFVN Mighty Wings" pitchFamily="50" charset="0"/>
              </a:rPr>
              <a:t>liệu</a:t>
            </a:r>
            <a:r>
              <a:rPr lang="en-US" sz="2000" b="0" i="0" u="none" strike="noStrike" dirty="0">
                <a:solidFill>
                  <a:srgbClr val="222222"/>
                </a:solidFill>
                <a:effectLst/>
                <a:latin typeface="DFVN Mighty Wings" pitchFamily="50" charset="0"/>
              </a:rPr>
              <a:t> </a:t>
            </a:r>
            <a:r>
              <a:rPr lang="en-US" sz="2000" b="0" i="0" u="none" strike="noStrike" dirty="0" err="1">
                <a:solidFill>
                  <a:srgbClr val="222222"/>
                </a:solidFill>
                <a:effectLst/>
                <a:latin typeface="DFVN Mighty Wings" pitchFamily="50" charset="0"/>
              </a:rPr>
              <a:t>động</a:t>
            </a:r>
            <a:r>
              <a:rPr lang="en-US" sz="2000" b="0" i="0" u="none" strike="noStrike" dirty="0">
                <a:solidFill>
                  <a:srgbClr val="222222"/>
                </a:solidFill>
                <a:effectLst/>
                <a:latin typeface="DFVN Mighty Wings" pitchFamily="50" charset="0"/>
              </a:rPr>
              <a:t>.</a:t>
            </a:r>
            <a:endParaRPr lang="en-US" sz="2000" b="0" dirty="0">
              <a:effectLst/>
              <a:latin typeface="DFVN Mighty Wings" pitchFamily="50" charset="0"/>
            </a:endParaRPr>
          </a:p>
          <a:p>
            <a:pPr rtl="0">
              <a:spcBef>
                <a:spcPts val="1200"/>
              </a:spcBef>
              <a:spcAft>
                <a:spcPts val="1000"/>
              </a:spcAft>
            </a:pPr>
            <a:r>
              <a:rPr lang="en-US" sz="2000" dirty="0">
                <a:solidFill>
                  <a:srgbClr val="222222"/>
                </a:solidFill>
                <a:latin typeface="DFVN Mighty Wings" pitchFamily="50" charset="0"/>
              </a:rPr>
              <a:t>+ </a:t>
            </a:r>
            <a:r>
              <a:rPr lang="en-US" sz="2000" b="0" i="0" u="none" strike="noStrike" dirty="0" err="1">
                <a:solidFill>
                  <a:srgbClr val="222222"/>
                </a:solidFill>
                <a:effectLst/>
                <a:latin typeface="DFVN Mighty Wings" pitchFamily="50" charset="0"/>
              </a:rPr>
              <a:t>Mỗi</a:t>
            </a:r>
            <a:r>
              <a:rPr lang="en-US" sz="2000" b="0" i="0" u="none" strike="noStrike" dirty="0">
                <a:solidFill>
                  <a:srgbClr val="222222"/>
                </a:solidFill>
                <a:effectLst/>
                <a:latin typeface="DFVN Mighty Wings" pitchFamily="50" charset="0"/>
              </a:rPr>
              <a:t> phần </a:t>
            </a:r>
            <a:r>
              <a:rPr lang="en-US" sz="2000" b="0" i="0" u="none" strike="noStrike" dirty="0" err="1">
                <a:solidFill>
                  <a:srgbClr val="222222"/>
                </a:solidFill>
                <a:effectLst/>
                <a:latin typeface="DFVN Mighty Wings" pitchFamily="50" charset="0"/>
              </a:rPr>
              <a:t>tử</a:t>
            </a:r>
            <a:r>
              <a:rPr lang="en-US" sz="2000" b="0" i="0" u="none" strike="noStrike" dirty="0">
                <a:solidFill>
                  <a:srgbClr val="222222"/>
                </a:solidFill>
                <a:effectLst/>
                <a:latin typeface="DFVN Mighty Wings" pitchFamily="50" charset="0"/>
              </a:rPr>
              <a:t> </a:t>
            </a:r>
            <a:r>
              <a:rPr lang="en-US" sz="2000" b="0" i="0" u="none" strike="noStrike" dirty="0" err="1">
                <a:solidFill>
                  <a:srgbClr val="222222"/>
                </a:solidFill>
                <a:effectLst/>
                <a:latin typeface="DFVN Mighty Wings" pitchFamily="50" charset="0"/>
              </a:rPr>
              <a:t>liên</a:t>
            </a:r>
            <a:r>
              <a:rPr lang="en-US" sz="2000" b="0" i="0" u="none" strike="noStrike" dirty="0">
                <a:solidFill>
                  <a:srgbClr val="222222"/>
                </a:solidFill>
                <a:effectLst/>
                <a:latin typeface="DFVN Mighty Wings" pitchFamily="50" charset="0"/>
              </a:rPr>
              <a:t> </a:t>
            </a:r>
            <a:r>
              <a:rPr lang="en-US" sz="2000" b="0" i="0" u="none" strike="noStrike" dirty="0" err="1">
                <a:solidFill>
                  <a:srgbClr val="222222"/>
                </a:solidFill>
                <a:effectLst/>
                <a:latin typeface="DFVN Mighty Wings" pitchFamily="50" charset="0"/>
              </a:rPr>
              <a:t>kết</a:t>
            </a:r>
            <a:r>
              <a:rPr lang="en-US" sz="2000" b="0" i="0" u="none" strike="noStrike" dirty="0">
                <a:solidFill>
                  <a:srgbClr val="222222"/>
                </a:solidFill>
                <a:effectLst/>
                <a:latin typeface="DFVN Mighty Wings" pitchFamily="50" charset="0"/>
              </a:rPr>
              <a:t> </a:t>
            </a:r>
            <a:r>
              <a:rPr lang="en-US" sz="2000" b="0" i="0" u="none" strike="noStrike" dirty="0" err="1">
                <a:solidFill>
                  <a:srgbClr val="222222"/>
                </a:solidFill>
                <a:effectLst/>
                <a:latin typeface="DFVN Mighty Wings" pitchFamily="50" charset="0"/>
              </a:rPr>
              <a:t>với</a:t>
            </a:r>
            <a:r>
              <a:rPr lang="en-US" sz="2000" b="0" i="0" u="none" strike="noStrike" dirty="0">
                <a:solidFill>
                  <a:srgbClr val="222222"/>
                </a:solidFill>
                <a:effectLst/>
                <a:latin typeface="DFVN Mighty Wings" pitchFamily="50" charset="0"/>
              </a:rPr>
              <a:t> phần </a:t>
            </a:r>
            <a:r>
              <a:rPr lang="en-US" sz="2000" b="0" i="0" u="none" strike="noStrike" dirty="0" err="1">
                <a:solidFill>
                  <a:srgbClr val="222222"/>
                </a:solidFill>
                <a:effectLst/>
                <a:latin typeface="DFVN Mighty Wings" pitchFamily="50" charset="0"/>
              </a:rPr>
              <a:t>tử</a:t>
            </a:r>
            <a:r>
              <a:rPr lang="en-US" sz="2000" b="0" i="0" u="none" strike="noStrike" dirty="0">
                <a:solidFill>
                  <a:srgbClr val="222222"/>
                </a:solidFill>
                <a:effectLst/>
                <a:latin typeface="DFVN Mighty Wings" pitchFamily="50" charset="0"/>
              </a:rPr>
              <a:t> </a:t>
            </a:r>
            <a:r>
              <a:rPr lang="en-US" sz="2000" b="0" i="0" u="none" strike="noStrike" dirty="0" err="1">
                <a:solidFill>
                  <a:srgbClr val="222222"/>
                </a:solidFill>
                <a:effectLst/>
                <a:latin typeface="DFVN Mighty Wings" pitchFamily="50" charset="0"/>
              </a:rPr>
              <a:t>đứng</a:t>
            </a:r>
            <a:r>
              <a:rPr lang="en-US" sz="2000" b="0" i="0" u="none" strike="noStrike" dirty="0">
                <a:solidFill>
                  <a:srgbClr val="222222"/>
                </a:solidFill>
                <a:effectLst/>
                <a:latin typeface="DFVN Mighty Wings" pitchFamily="50" charset="0"/>
              </a:rPr>
              <a:t> </a:t>
            </a:r>
            <a:r>
              <a:rPr lang="en-US" sz="2000" b="0" i="0" u="none" strike="noStrike" dirty="0" err="1">
                <a:solidFill>
                  <a:srgbClr val="222222"/>
                </a:solidFill>
                <a:effectLst/>
                <a:latin typeface="DFVN Mighty Wings" pitchFamily="50" charset="0"/>
              </a:rPr>
              <a:t>liền</a:t>
            </a:r>
            <a:r>
              <a:rPr lang="en-US" sz="2000" b="0" i="0" u="none" strike="noStrike" dirty="0">
                <a:solidFill>
                  <a:srgbClr val="222222"/>
                </a:solidFill>
                <a:effectLst/>
                <a:latin typeface="DFVN Mighty Wings" pitchFamily="50" charset="0"/>
              </a:rPr>
              <a:t> </a:t>
            </a:r>
            <a:r>
              <a:rPr lang="en-US" sz="2000" b="0" i="0" u="none" strike="noStrike" dirty="0" err="1">
                <a:solidFill>
                  <a:srgbClr val="222222"/>
                </a:solidFill>
                <a:effectLst/>
                <a:latin typeface="DFVN Mighty Wings" pitchFamily="50" charset="0"/>
              </a:rPr>
              <a:t>sau</a:t>
            </a:r>
            <a:r>
              <a:rPr lang="en-US" sz="2000" b="0" i="0" u="none" strike="noStrike" dirty="0">
                <a:solidFill>
                  <a:srgbClr val="222222"/>
                </a:solidFill>
                <a:effectLst/>
                <a:latin typeface="DFVN Mighty Wings" pitchFamily="50" charset="0"/>
              </a:rPr>
              <a:t> </a:t>
            </a:r>
            <a:r>
              <a:rPr lang="en-US" sz="2000" b="0" i="0" u="none" strike="noStrike" dirty="0" err="1">
                <a:solidFill>
                  <a:srgbClr val="222222"/>
                </a:solidFill>
                <a:effectLst/>
                <a:latin typeface="DFVN Mighty Wings" pitchFamily="50" charset="0"/>
              </a:rPr>
              <a:t>trong</a:t>
            </a:r>
            <a:r>
              <a:rPr lang="en-US" sz="2000" b="0" i="0" u="none" strike="noStrike" dirty="0">
                <a:solidFill>
                  <a:srgbClr val="222222"/>
                </a:solidFill>
                <a:effectLst/>
                <a:latin typeface="DFVN Mighty Wings" pitchFamily="50" charset="0"/>
              </a:rPr>
              <a:t> </a:t>
            </a:r>
            <a:r>
              <a:rPr lang="en-US" sz="2000" b="0" i="0" u="none" strike="noStrike" dirty="0" err="1">
                <a:solidFill>
                  <a:srgbClr val="222222"/>
                </a:solidFill>
                <a:effectLst/>
                <a:latin typeface="DFVN Mighty Wings" pitchFamily="50" charset="0"/>
              </a:rPr>
              <a:t>danh</a:t>
            </a:r>
            <a:r>
              <a:rPr lang="en-US" sz="2000" b="0" i="0" u="none" strike="noStrike" dirty="0">
                <a:solidFill>
                  <a:srgbClr val="222222"/>
                </a:solidFill>
                <a:effectLst/>
                <a:latin typeface="DFVN Mighty Wings" pitchFamily="50" charset="0"/>
              </a:rPr>
              <a:t> </a:t>
            </a:r>
            <a:r>
              <a:rPr lang="en-US" sz="2000" b="0" i="0" u="none" strike="noStrike" dirty="0" err="1">
                <a:solidFill>
                  <a:srgbClr val="222222"/>
                </a:solidFill>
                <a:effectLst/>
                <a:latin typeface="DFVN Mighty Wings" pitchFamily="50" charset="0"/>
              </a:rPr>
              <a:t>sách</a:t>
            </a:r>
            <a:r>
              <a:rPr lang="en-US" sz="2000" b="0" i="0" u="none" strike="noStrike" dirty="0">
                <a:solidFill>
                  <a:srgbClr val="222222"/>
                </a:solidFill>
                <a:effectLst/>
                <a:latin typeface="DFVN Mighty Wings" pitchFamily="50" charset="0"/>
              </a:rPr>
              <a:t>.</a:t>
            </a:r>
            <a:endParaRPr lang="en-US" sz="2000" b="0" dirty="0">
              <a:effectLst/>
              <a:latin typeface="DFVN Mighty Wings" pitchFamily="50" charset="0"/>
            </a:endParaRPr>
          </a:p>
          <a:p>
            <a:br>
              <a:rPr lang="en-US" sz="2400" dirty="0"/>
            </a:br>
            <a:endParaRPr lang="en-US" sz="1800" b="1" dirty="0">
              <a:latin typeface="DFVN Mighty Wings" pitchFamily="50" charset="0"/>
            </a:endParaRPr>
          </a:p>
        </p:txBody>
      </p:sp>
      <p:sp>
        <p:nvSpPr>
          <p:cNvPr id="12" name="Google Shape;474;p30">
            <a:extLst>
              <a:ext uri="{FF2B5EF4-FFF2-40B4-BE49-F238E27FC236}">
                <a16:creationId xmlns:a16="http://schemas.microsoft.com/office/drawing/2014/main" id="{75C8431A-5CBE-8B36-8DE0-0DA88C32B654}"/>
              </a:ext>
            </a:extLst>
          </p:cNvPr>
          <p:cNvSpPr/>
          <p:nvPr/>
        </p:nvSpPr>
        <p:spPr>
          <a:xfrm>
            <a:off x="6508658" y="150278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72;p30">
            <a:extLst>
              <a:ext uri="{FF2B5EF4-FFF2-40B4-BE49-F238E27FC236}">
                <a16:creationId xmlns:a16="http://schemas.microsoft.com/office/drawing/2014/main" id="{54595FB6-3D77-C317-2EFB-0DA0267CA823}"/>
              </a:ext>
            </a:extLst>
          </p:cNvPr>
          <p:cNvSpPr/>
          <p:nvPr/>
        </p:nvSpPr>
        <p:spPr>
          <a:xfrm>
            <a:off x="856010" y="4622781"/>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73;p30">
            <a:extLst>
              <a:ext uri="{FF2B5EF4-FFF2-40B4-BE49-F238E27FC236}">
                <a16:creationId xmlns:a16="http://schemas.microsoft.com/office/drawing/2014/main" id="{EAC93882-5DF3-4A09-A027-7C6423F6B951}"/>
              </a:ext>
            </a:extLst>
          </p:cNvPr>
          <p:cNvSpPr/>
          <p:nvPr/>
        </p:nvSpPr>
        <p:spPr>
          <a:xfrm>
            <a:off x="714375" y="4519892"/>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74;p30">
            <a:extLst>
              <a:ext uri="{FF2B5EF4-FFF2-40B4-BE49-F238E27FC236}">
                <a16:creationId xmlns:a16="http://schemas.microsoft.com/office/drawing/2014/main" id="{BD7B65C6-B179-A80B-BBE0-7CCF466CE6DF}"/>
              </a:ext>
            </a:extLst>
          </p:cNvPr>
          <p:cNvSpPr/>
          <p:nvPr/>
        </p:nvSpPr>
        <p:spPr>
          <a:xfrm rot="10800000">
            <a:off x="8298172" y="4622781"/>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Hộp Văn bản 1">
            <a:extLst>
              <a:ext uri="{FF2B5EF4-FFF2-40B4-BE49-F238E27FC236}">
                <a16:creationId xmlns:a16="http://schemas.microsoft.com/office/drawing/2014/main" id="{7BFC3D8C-E959-F94A-72CA-35671A9ED002}"/>
              </a:ext>
            </a:extLst>
          </p:cNvPr>
          <p:cNvSpPr txBox="1"/>
          <p:nvPr/>
        </p:nvSpPr>
        <p:spPr>
          <a:xfrm>
            <a:off x="3233737" y="577219"/>
            <a:ext cx="2676525" cy="707886"/>
          </a:xfrm>
          <a:prstGeom prst="rect">
            <a:avLst/>
          </a:prstGeom>
          <a:noFill/>
        </p:spPr>
        <p:txBody>
          <a:bodyPr wrap="square" rtlCol="0">
            <a:spAutoFit/>
          </a:bodyPr>
          <a:lstStyle/>
          <a:p>
            <a:pPr algn="ctr"/>
            <a:r>
              <a:rPr lang="en-US" sz="4000" dirty="0">
                <a:solidFill>
                  <a:srgbClr val="5C1116"/>
                </a:solidFill>
                <a:latin typeface="DFVN Bagel Fat One" pitchFamily="50" charset="0"/>
                <a:ea typeface="DFVN Bagel Fat One" pitchFamily="50" charset="0"/>
              </a:rPr>
              <a:t>REVIEW</a:t>
            </a:r>
          </a:p>
        </p:txBody>
      </p:sp>
    </p:spTree>
    <p:extLst>
      <p:ext uri="{BB962C8B-B14F-4D97-AF65-F5344CB8AC3E}">
        <p14:creationId xmlns:p14="http://schemas.microsoft.com/office/powerpoint/2010/main" val="1344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grpSp>
        <p:nvGrpSpPr>
          <p:cNvPr id="5" name="Google Shape;920;p43">
            <a:extLst>
              <a:ext uri="{FF2B5EF4-FFF2-40B4-BE49-F238E27FC236}">
                <a16:creationId xmlns:a16="http://schemas.microsoft.com/office/drawing/2014/main" id="{6D93730C-722B-2941-1CE0-776F5F35B0C8}"/>
              </a:ext>
            </a:extLst>
          </p:cNvPr>
          <p:cNvGrpSpPr/>
          <p:nvPr/>
        </p:nvGrpSpPr>
        <p:grpSpPr>
          <a:xfrm>
            <a:off x="6014379" y="1741627"/>
            <a:ext cx="1609972" cy="1057376"/>
            <a:chOff x="6161988" y="3104373"/>
            <a:chExt cx="1827475" cy="1051350"/>
          </a:xfrm>
        </p:grpSpPr>
        <p:grpSp>
          <p:nvGrpSpPr>
            <p:cNvPr id="6" name="Google Shape;921;p43">
              <a:extLst>
                <a:ext uri="{FF2B5EF4-FFF2-40B4-BE49-F238E27FC236}">
                  <a16:creationId xmlns:a16="http://schemas.microsoft.com/office/drawing/2014/main" id="{EA5B998D-4250-F4E9-3D64-8C2F94C72421}"/>
                </a:ext>
              </a:extLst>
            </p:cNvPr>
            <p:cNvGrpSpPr/>
            <p:nvPr/>
          </p:nvGrpSpPr>
          <p:grpSpPr>
            <a:xfrm>
              <a:off x="6161988" y="3104373"/>
              <a:ext cx="1827475" cy="1051350"/>
              <a:chOff x="274188" y="1278048"/>
              <a:chExt cx="1827475" cy="1051350"/>
            </a:xfrm>
          </p:grpSpPr>
          <p:sp>
            <p:nvSpPr>
              <p:cNvPr id="8" name="Google Shape;922;p43">
                <a:extLst>
                  <a:ext uri="{FF2B5EF4-FFF2-40B4-BE49-F238E27FC236}">
                    <a16:creationId xmlns:a16="http://schemas.microsoft.com/office/drawing/2014/main" id="{3F62B660-76E3-8871-1EE7-1FA6C8EC93E4}"/>
                  </a:ext>
                </a:extLst>
              </p:cNvPr>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9" name="Google Shape;923;p43">
                <a:extLst>
                  <a:ext uri="{FF2B5EF4-FFF2-40B4-BE49-F238E27FC236}">
                    <a16:creationId xmlns:a16="http://schemas.microsoft.com/office/drawing/2014/main" id="{3A97590A-2771-DD9E-1460-CB790F395EB8}"/>
                  </a:ext>
                </a:extLst>
              </p:cNvPr>
              <p:cNvGrpSpPr/>
              <p:nvPr/>
            </p:nvGrpSpPr>
            <p:grpSpPr>
              <a:xfrm>
                <a:off x="274188" y="1278048"/>
                <a:ext cx="1737300" cy="960000"/>
                <a:chOff x="7146475" y="2190661"/>
                <a:chExt cx="1737300" cy="960000"/>
              </a:xfrm>
            </p:grpSpPr>
            <p:sp>
              <p:nvSpPr>
                <p:cNvPr id="10" name="Google Shape;924;p43">
                  <a:extLst>
                    <a:ext uri="{FF2B5EF4-FFF2-40B4-BE49-F238E27FC236}">
                      <a16:creationId xmlns:a16="http://schemas.microsoft.com/office/drawing/2014/main" id="{53EF6429-31C3-5213-60A6-9A440AD069D1}"/>
                    </a:ext>
                  </a:extLst>
                </p:cNvPr>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cxnSp>
              <p:nvCxnSpPr>
                <p:cNvPr id="11" name="Google Shape;925;p43">
                  <a:extLst>
                    <a:ext uri="{FF2B5EF4-FFF2-40B4-BE49-F238E27FC236}">
                      <a16:creationId xmlns:a16="http://schemas.microsoft.com/office/drawing/2014/main" id="{09BC3179-5FC6-B727-3B25-722A9921EBD4}"/>
                    </a:ext>
                  </a:extLst>
                </p:cNvPr>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sp>
          <p:nvSpPr>
            <p:cNvPr id="7" name="Google Shape;929;p43">
              <a:extLst>
                <a:ext uri="{FF2B5EF4-FFF2-40B4-BE49-F238E27FC236}">
                  <a16:creationId xmlns:a16="http://schemas.microsoft.com/office/drawing/2014/main" id="{821043EC-79B0-016D-C5E8-62574D22A8D5}"/>
                </a:ext>
              </a:extLst>
            </p:cNvPr>
            <p:cNvSpPr/>
            <p:nvPr/>
          </p:nvSpPr>
          <p:spPr>
            <a:xfrm>
              <a:off x="6299120" y="3909904"/>
              <a:ext cx="1417489" cy="55168"/>
            </a:xfrm>
            <a:custGeom>
              <a:avLst/>
              <a:gdLst/>
              <a:ahLst/>
              <a:cxnLst/>
              <a:rect l="l" t="t" r="r" b="b"/>
              <a:pathLst>
                <a:path w="19319" h="1372" extrusionOk="0">
                  <a:moveTo>
                    <a:pt x="18433" y="1"/>
                  </a:moveTo>
                  <a:cubicBezTo>
                    <a:pt x="18411" y="1"/>
                    <a:pt x="18389" y="2"/>
                    <a:pt x="18366" y="3"/>
                  </a:cubicBezTo>
                  <a:lnTo>
                    <a:pt x="854" y="3"/>
                  </a:lnTo>
                  <a:cubicBezTo>
                    <a:pt x="0" y="52"/>
                    <a:pt x="0" y="1320"/>
                    <a:pt x="854" y="1369"/>
                  </a:cubicBezTo>
                  <a:lnTo>
                    <a:pt x="18366" y="1369"/>
                  </a:lnTo>
                  <a:cubicBezTo>
                    <a:pt x="18389" y="1371"/>
                    <a:pt x="18411" y="1372"/>
                    <a:pt x="18433" y="1372"/>
                  </a:cubicBezTo>
                  <a:cubicBezTo>
                    <a:pt x="19319" y="1372"/>
                    <a:pt x="19319" y="1"/>
                    <a:pt x="18433"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907" name="Google Shape;907;p43"/>
          <p:cNvGrpSpPr/>
          <p:nvPr/>
        </p:nvGrpSpPr>
        <p:grpSpPr>
          <a:xfrm>
            <a:off x="8177451" y="4105603"/>
            <a:ext cx="502899" cy="502899"/>
            <a:chOff x="858700" y="1967475"/>
            <a:chExt cx="605100" cy="605100"/>
          </a:xfrm>
        </p:grpSpPr>
        <p:sp>
          <p:nvSpPr>
            <p:cNvPr id="908" name="Google Shape;908;p4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0" name="Google Shape;910;p43"/>
          <p:cNvGrpSpPr/>
          <p:nvPr/>
        </p:nvGrpSpPr>
        <p:grpSpPr>
          <a:xfrm>
            <a:off x="8177500" y="3419800"/>
            <a:ext cx="502800" cy="502800"/>
            <a:chOff x="1627550" y="2017350"/>
            <a:chExt cx="502800" cy="502800"/>
          </a:xfrm>
        </p:grpSpPr>
        <p:sp>
          <p:nvSpPr>
            <p:cNvPr id="911" name="Google Shape;911;p43"/>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3"/>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3" name="Google Shape;913;p43"/>
          <p:cNvGrpSpPr/>
          <p:nvPr/>
        </p:nvGrpSpPr>
        <p:grpSpPr>
          <a:xfrm>
            <a:off x="8177501" y="2644294"/>
            <a:ext cx="629846" cy="592514"/>
            <a:chOff x="463701" y="2217961"/>
            <a:chExt cx="629846" cy="592514"/>
          </a:xfrm>
        </p:grpSpPr>
        <p:sp>
          <p:nvSpPr>
            <p:cNvPr id="914" name="Google Shape;914;p4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7" name="Google Shape;917;p43"/>
            <p:cNvGrpSpPr/>
            <p:nvPr/>
          </p:nvGrpSpPr>
          <p:grpSpPr>
            <a:xfrm>
              <a:off x="773496" y="2217961"/>
              <a:ext cx="320051" cy="298703"/>
              <a:chOff x="1023863" y="2896525"/>
              <a:chExt cx="240875" cy="219425"/>
            </a:xfrm>
          </p:grpSpPr>
          <p:sp>
            <p:nvSpPr>
              <p:cNvPr id="918" name="Google Shape;918;p4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20" name="Google Shape;920;p43"/>
          <p:cNvGrpSpPr/>
          <p:nvPr/>
        </p:nvGrpSpPr>
        <p:grpSpPr>
          <a:xfrm>
            <a:off x="5918588" y="1426744"/>
            <a:ext cx="1827475" cy="1606016"/>
            <a:chOff x="6161988" y="3104373"/>
            <a:chExt cx="1827475" cy="1051350"/>
          </a:xfrm>
        </p:grpSpPr>
        <p:grpSp>
          <p:nvGrpSpPr>
            <p:cNvPr id="921" name="Google Shape;921;p43"/>
            <p:cNvGrpSpPr/>
            <p:nvPr/>
          </p:nvGrpSpPr>
          <p:grpSpPr>
            <a:xfrm>
              <a:off x="6161988" y="3104373"/>
              <a:ext cx="1827475" cy="1051350"/>
              <a:chOff x="274188" y="1278048"/>
              <a:chExt cx="1827475" cy="1051350"/>
            </a:xfrm>
          </p:grpSpPr>
          <p:sp>
            <p:nvSpPr>
              <p:cNvPr id="922" name="Google Shape;922;p43"/>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923" name="Google Shape;923;p43"/>
              <p:cNvGrpSpPr/>
              <p:nvPr/>
            </p:nvGrpSpPr>
            <p:grpSpPr>
              <a:xfrm>
                <a:off x="274188" y="1278048"/>
                <a:ext cx="1737300" cy="960000"/>
                <a:chOff x="7146475" y="2190661"/>
                <a:chExt cx="1737300" cy="960000"/>
              </a:xfrm>
            </p:grpSpPr>
            <p:sp>
              <p:nvSpPr>
                <p:cNvPr id="924" name="Google Shape;924;p43"/>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925" name="Google Shape;925;p43"/>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sp>
          <p:nvSpPr>
            <p:cNvPr id="929" name="Google Shape;929;p43"/>
            <p:cNvSpPr/>
            <p:nvPr/>
          </p:nvSpPr>
          <p:spPr>
            <a:xfrm>
              <a:off x="6299120" y="3909904"/>
              <a:ext cx="1417489" cy="55168"/>
            </a:xfrm>
            <a:custGeom>
              <a:avLst/>
              <a:gdLst/>
              <a:ahLst/>
              <a:cxnLst/>
              <a:rect l="l" t="t" r="r" b="b"/>
              <a:pathLst>
                <a:path w="19319" h="1372" extrusionOk="0">
                  <a:moveTo>
                    <a:pt x="18433" y="1"/>
                  </a:moveTo>
                  <a:cubicBezTo>
                    <a:pt x="18411" y="1"/>
                    <a:pt x="18389" y="2"/>
                    <a:pt x="18366" y="3"/>
                  </a:cubicBezTo>
                  <a:lnTo>
                    <a:pt x="854" y="3"/>
                  </a:lnTo>
                  <a:cubicBezTo>
                    <a:pt x="0" y="52"/>
                    <a:pt x="0" y="1320"/>
                    <a:pt x="854" y="1369"/>
                  </a:cubicBezTo>
                  <a:lnTo>
                    <a:pt x="18366" y="1369"/>
                  </a:lnTo>
                  <a:cubicBezTo>
                    <a:pt x="18389" y="1371"/>
                    <a:pt x="18411" y="1372"/>
                    <a:pt x="18433" y="1372"/>
                  </a:cubicBezTo>
                  <a:cubicBezTo>
                    <a:pt x="19319" y="1372"/>
                    <a:pt x="19319" y="1"/>
                    <a:pt x="18433"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934" name="Google Shape;934;p43"/>
          <p:cNvGrpSpPr/>
          <p:nvPr/>
        </p:nvGrpSpPr>
        <p:grpSpPr>
          <a:xfrm>
            <a:off x="8118400" y="475791"/>
            <a:ext cx="621000" cy="621000"/>
            <a:chOff x="416300" y="4058211"/>
            <a:chExt cx="621000" cy="621000"/>
          </a:xfrm>
        </p:grpSpPr>
        <p:sp>
          <p:nvSpPr>
            <p:cNvPr id="935" name="Google Shape;935;p4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Hộp Văn bản 1">
            <a:extLst>
              <a:ext uri="{FF2B5EF4-FFF2-40B4-BE49-F238E27FC236}">
                <a16:creationId xmlns:a16="http://schemas.microsoft.com/office/drawing/2014/main" id="{076FF23C-FCF5-9BE0-6060-38A78D6C845D}"/>
              </a:ext>
            </a:extLst>
          </p:cNvPr>
          <p:cNvSpPr txBox="1"/>
          <p:nvPr/>
        </p:nvSpPr>
        <p:spPr>
          <a:xfrm>
            <a:off x="5820959" y="1738939"/>
            <a:ext cx="1883389" cy="954107"/>
          </a:xfrm>
          <a:prstGeom prst="rect">
            <a:avLst/>
          </a:prstGeom>
          <a:noFill/>
        </p:spPr>
        <p:txBody>
          <a:bodyPr wrap="square" rtlCol="0">
            <a:spAutoFit/>
          </a:bodyPr>
          <a:lstStyle/>
          <a:p>
            <a:pPr algn="ctr"/>
            <a:r>
              <a:rPr lang="en-US" sz="2800" dirty="0">
                <a:solidFill>
                  <a:srgbClr val="5C1116"/>
                </a:solidFill>
                <a:latin typeface="DFVN Bagel Fat One" pitchFamily="50" charset="0"/>
                <a:ea typeface="DFVN Bagel Fat One" pitchFamily="50" charset="0"/>
              </a:rPr>
              <a:t>TẠO NODE MỚI</a:t>
            </a:r>
          </a:p>
        </p:txBody>
      </p:sp>
      <p:pic>
        <p:nvPicPr>
          <p:cNvPr id="4" name="Hình ảnh 3">
            <a:extLst>
              <a:ext uri="{FF2B5EF4-FFF2-40B4-BE49-F238E27FC236}">
                <a16:creationId xmlns:a16="http://schemas.microsoft.com/office/drawing/2014/main" id="{833C5273-B2BB-E900-876D-A260566C6AA4}"/>
              </a:ext>
            </a:extLst>
          </p:cNvPr>
          <p:cNvPicPr>
            <a:picLocks noChangeAspect="1"/>
          </p:cNvPicPr>
          <p:nvPr/>
        </p:nvPicPr>
        <p:blipFill>
          <a:blip r:embed="rId3"/>
          <a:stretch>
            <a:fillRect/>
          </a:stretch>
        </p:blipFill>
        <p:spPr>
          <a:xfrm>
            <a:off x="435122" y="940231"/>
            <a:ext cx="5300787" cy="3255327"/>
          </a:xfrm>
          <a:prstGeom prst="rect">
            <a:avLst/>
          </a:prstGeom>
        </p:spPr>
      </p:pic>
    </p:spTree>
    <p:extLst>
      <p:ext uri="{BB962C8B-B14F-4D97-AF65-F5344CB8AC3E}">
        <p14:creationId xmlns:p14="http://schemas.microsoft.com/office/powerpoint/2010/main" val="1771840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grpSp>
        <p:nvGrpSpPr>
          <p:cNvPr id="907" name="Google Shape;907;p43"/>
          <p:cNvGrpSpPr/>
          <p:nvPr/>
        </p:nvGrpSpPr>
        <p:grpSpPr>
          <a:xfrm>
            <a:off x="8177451" y="4105603"/>
            <a:ext cx="502899" cy="502899"/>
            <a:chOff x="858700" y="1967475"/>
            <a:chExt cx="605100" cy="605100"/>
          </a:xfrm>
        </p:grpSpPr>
        <p:sp>
          <p:nvSpPr>
            <p:cNvPr id="908" name="Google Shape;908;p4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0" name="Google Shape;910;p43"/>
          <p:cNvGrpSpPr/>
          <p:nvPr/>
        </p:nvGrpSpPr>
        <p:grpSpPr>
          <a:xfrm>
            <a:off x="8177500" y="3419800"/>
            <a:ext cx="502800" cy="502800"/>
            <a:chOff x="1627550" y="2017350"/>
            <a:chExt cx="502800" cy="502800"/>
          </a:xfrm>
        </p:grpSpPr>
        <p:sp>
          <p:nvSpPr>
            <p:cNvPr id="911" name="Google Shape;911;p43"/>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3"/>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3" name="Google Shape;913;p43"/>
          <p:cNvGrpSpPr/>
          <p:nvPr/>
        </p:nvGrpSpPr>
        <p:grpSpPr>
          <a:xfrm>
            <a:off x="8177501" y="2644294"/>
            <a:ext cx="629846" cy="592514"/>
            <a:chOff x="463701" y="2217961"/>
            <a:chExt cx="629846" cy="592514"/>
          </a:xfrm>
        </p:grpSpPr>
        <p:sp>
          <p:nvSpPr>
            <p:cNvPr id="914" name="Google Shape;914;p4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7" name="Google Shape;917;p43"/>
            <p:cNvGrpSpPr/>
            <p:nvPr/>
          </p:nvGrpSpPr>
          <p:grpSpPr>
            <a:xfrm>
              <a:off x="773496" y="2217961"/>
              <a:ext cx="320051" cy="298703"/>
              <a:chOff x="1023863" y="2896525"/>
              <a:chExt cx="240875" cy="219425"/>
            </a:xfrm>
          </p:grpSpPr>
          <p:sp>
            <p:nvSpPr>
              <p:cNvPr id="918" name="Google Shape;918;p4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20" name="Google Shape;920;p43"/>
          <p:cNvGrpSpPr/>
          <p:nvPr/>
        </p:nvGrpSpPr>
        <p:grpSpPr>
          <a:xfrm>
            <a:off x="5918588" y="1426744"/>
            <a:ext cx="2350262" cy="1057376"/>
            <a:chOff x="6161988" y="3104373"/>
            <a:chExt cx="1827475" cy="1051350"/>
          </a:xfrm>
        </p:grpSpPr>
        <p:grpSp>
          <p:nvGrpSpPr>
            <p:cNvPr id="921" name="Google Shape;921;p43"/>
            <p:cNvGrpSpPr/>
            <p:nvPr/>
          </p:nvGrpSpPr>
          <p:grpSpPr>
            <a:xfrm>
              <a:off x="6161988" y="3104373"/>
              <a:ext cx="1827475" cy="1051350"/>
              <a:chOff x="274188" y="1278048"/>
              <a:chExt cx="1827475" cy="1051350"/>
            </a:xfrm>
          </p:grpSpPr>
          <p:sp>
            <p:nvSpPr>
              <p:cNvPr id="922" name="Google Shape;922;p43"/>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923" name="Google Shape;923;p43"/>
              <p:cNvGrpSpPr/>
              <p:nvPr/>
            </p:nvGrpSpPr>
            <p:grpSpPr>
              <a:xfrm>
                <a:off x="274188" y="1278048"/>
                <a:ext cx="1737300" cy="960000"/>
                <a:chOff x="7146475" y="2190661"/>
                <a:chExt cx="1737300" cy="960000"/>
              </a:xfrm>
            </p:grpSpPr>
            <p:sp>
              <p:nvSpPr>
                <p:cNvPr id="924" name="Google Shape;924;p43"/>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925" name="Google Shape;925;p43"/>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sp>
          <p:nvSpPr>
            <p:cNvPr id="929" name="Google Shape;929;p43"/>
            <p:cNvSpPr/>
            <p:nvPr/>
          </p:nvSpPr>
          <p:spPr>
            <a:xfrm>
              <a:off x="6299120" y="3909904"/>
              <a:ext cx="1417489" cy="55168"/>
            </a:xfrm>
            <a:custGeom>
              <a:avLst/>
              <a:gdLst/>
              <a:ahLst/>
              <a:cxnLst/>
              <a:rect l="l" t="t" r="r" b="b"/>
              <a:pathLst>
                <a:path w="19319" h="1372" extrusionOk="0">
                  <a:moveTo>
                    <a:pt x="18433" y="1"/>
                  </a:moveTo>
                  <a:cubicBezTo>
                    <a:pt x="18411" y="1"/>
                    <a:pt x="18389" y="2"/>
                    <a:pt x="18366" y="3"/>
                  </a:cubicBezTo>
                  <a:lnTo>
                    <a:pt x="854" y="3"/>
                  </a:lnTo>
                  <a:cubicBezTo>
                    <a:pt x="0" y="52"/>
                    <a:pt x="0" y="1320"/>
                    <a:pt x="854" y="1369"/>
                  </a:cubicBezTo>
                  <a:lnTo>
                    <a:pt x="18366" y="1369"/>
                  </a:lnTo>
                  <a:cubicBezTo>
                    <a:pt x="18389" y="1371"/>
                    <a:pt x="18411" y="1372"/>
                    <a:pt x="18433" y="1372"/>
                  </a:cubicBezTo>
                  <a:cubicBezTo>
                    <a:pt x="19319" y="1372"/>
                    <a:pt x="19319" y="1"/>
                    <a:pt x="18433"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934" name="Google Shape;934;p43"/>
          <p:cNvGrpSpPr/>
          <p:nvPr/>
        </p:nvGrpSpPr>
        <p:grpSpPr>
          <a:xfrm>
            <a:off x="8118400" y="475791"/>
            <a:ext cx="621000" cy="621000"/>
            <a:chOff x="416300" y="4058211"/>
            <a:chExt cx="621000" cy="621000"/>
          </a:xfrm>
        </p:grpSpPr>
        <p:sp>
          <p:nvSpPr>
            <p:cNvPr id="935" name="Google Shape;935;p4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Hộp Văn bản 1">
            <a:extLst>
              <a:ext uri="{FF2B5EF4-FFF2-40B4-BE49-F238E27FC236}">
                <a16:creationId xmlns:a16="http://schemas.microsoft.com/office/drawing/2014/main" id="{076FF23C-FCF5-9BE0-6060-38A78D6C845D}"/>
              </a:ext>
            </a:extLst>
          </p:cNvPr>
          <p:cNvSpPr txBox="1"/>
          <p:nvPr/>
        </p:nvSpPr>
        <p:spPr>
          <a:xfrm>
            <a:off x="5867777" y="1738939"/>
            <a:ext cx="2250622" cy="523220"/>
          </a:xfrm>
          <a:prstGeom prst="rect">
            <a:avLst/>
          </a:prstGeom>
          <a:noFill/>
        </p:spPr>
        <p:txBody>
          <a:bodyPr wrap="square" rtlCol="0">
            <a:spAutoFit/>
          </a:bodyPr>
          <a:lstStyle/>
          <a:p>
            <a:pPr algn="ctr"/>
            <a:r>
              <a:rPr lang="en-US" sz="2800" dirty="0">
                <a:solidFill>
                  <a:srgbClr val="5C1116"/>
                </a:solidFill>
                <a:latin typeface="DFVN Bagel Fat One" pitchFamily="50" charset="0"/>
                <a:ea typeface="DFVN Bagel Fat One" pitchFamily="50" charset="0"/>
              </a:rPr>
              <a:t>CHÈN NODE</a:t>
            </a:r>
          </a:p>
        </p:txBody>
      </p:sp>
      <p:grpSp>
        <p:nvGrpSpPr>
          <p:cNvPr id="3" name="Google Shape;920;p43">
            <a:extLst>
              <a:ext uri="{FF2B5EF4-FFF2-40B4-BE49-F238E27FC236}">
                <a16:creationId xmlns:a16="http://schemas.microsoft.com/office/drawing/2014/main" id="{FD2B3924-5E61-0810-0FF3-1EA76C32B2A9}"/>
              </a:ext>
            </a:extLst>
          </p:cNvPr>
          <p:cNvGrpSpPr/>
          <p:nvPr/>
        </p:nvGrpSpPr>
        <p:grpSpPr>
          <a:xfrm>
            <a:off x="6306466" y="2612567"/>
            <a:ext cx="1609972" cy="1057376"/>
            <a:chOff x="6161988" y="3104373"/>
            <a:chExt cx="1827475" cy="1051350"/>
          </a:xfrm>
        </p:grpSpPr>
        <p:grpSp>
          <p:nvGrpSpPr>
            <p:cNvPr id="4" name="Google Shape;921;p43">
              <a:extLst>
                <a:ext uri="{FF2B5EF4-FFF2-40B4-BE49-F238E27FC236}">
                  <a16:creationId xmlns:a16="http://schemas.microsoft.com/office/drawing/2014/main" id="{2E02D4EB-A5D2-F5F1-D9CA-0F4B9F7B794E}"/>
                </a:ext>
              </a:extLst>
            </p:cNvPr>
            <p:cNvGrpSpPr/>
            <p:nvPr/>
          </p:nvGrpSpPr>
          <p:grpSpPr>
            <a:xfrm>
              <a:off x="6161988" y="3104373"/>
              <a:ext cx="1827475" cy="1051350"/>
              <a:chOff x="274188" y="1278048"/>
              <a:chExt cx="1827475" cy="1051350"/>
            </a:xfrm>
          </p:grpSpPr>
          <p:sp>
            <p:nvSpPr>
              <p:cNvPr id="6" name="Google Shape;922;p43">
                <a:extLst>
                  <a:ext uri="{FF2B5EF4-FFF2-40B4-BE49-F238E27FC236}">
                    <a16:creationId xmlns:a16="http://schemas.microsoft.com/office/drawing/2014/main" id="{59371D61-81C3-B994-9205-22E94B034278}"/>
                  </a:ext>
                </a:extLst>
              </p:cNvPr>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7" name="Google Shape;923;p43">
                <a:extLst>
                  <a:ext uri="{FF2B5EF4-FFF2-40B4-BE49-F238E27FC236}">
                    <a16:creationId xmlns:a16="http://schemas.microsoft.com/office/drawing/2014/main" id="{2D637FCD-BB51-5D73-E9CE-7E1DA9327635}"/>
                  </a:ext>
                </a:extLst>
              </p:cNvPr>
              <p:cNvGrpSpPr/>
              <p:nvPr/>
            </p:nvGrpSpPr>
            <p:grpSpPr>
              <a:xfrm>
                <a:off x="274188" y="1278048"/>
                <a:ext cx="1737300" cy="960000"/>
                <a:chOff x="7146475" y="2190661"/>
                <a:chExt cx="1737300" cy="960000"/>
              </a:xfrm>
            </p:grpSpPr>
            <p:sp>
              <p:nvSpPr>
                <p:cNvPr id="8" name="Google Shape;924;p43">
                  <a:extLst>
                    <a:ext uri="{FF2B5EF4-FFF2-40B4-BE49-F238E27FC236}">
                      <a16:creationId xmlns:a16="http://schemas.microsoft.com/office/drawing/2014/main" id="{FC57B0EB-BF5F-C92B-DB7D-2352910A2FE8}"/>
                    </a:ext>
                  </a:extLst>
                </p:cNvPr>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cxnSp>
              <p:nvCxnSpPr>
                <p:cNvPr id="9" name="Google Shape;925;p43">
                  <a:extLst>
                    <a:ext uri="{FF2B5EF4-FFF2-40B4-BE49-F238E27FC236}">
                      <a16:creationId xmlns:a16="http://schemas.microsoft.com/office/drawing/2014/main" id="{4CF47262-12D8-B355-B2CC-75457B8CC640}"/>
                    </a:ext>
                  </a:extLst>
                </p:cNvPr>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sp>
          <p:nvSpPr>
            <p:cNvPr id="5" name="Google Shape;929;p43">
              <a:extLst>
                <a:ext uri="{FF2B5EF4-FFF2-40B4-BE49-F238E27FC236}">
                  <a16:creationId xmlns:a16="http://schemas.microsoft.com/office/drawing/2014/main" id="{0F8105E2-30A7-C5AD-AE93-412AB0406C9F}"/>
                </a:ext>
              </a:extLst>
            </p:cNvPr>
            <p:cNvSpPr/>
            <p:nvPr/>
          </p:nvSpPr>
          <p:spPr>
            <a:xfrm>
              <a:off x="6299120" y="3909904"/>
              <a:ext cx="1417489" cy="55168"/>
            </a:xfrm>
            <a:custGeom>
              <a:avLst/>
              <a:gdLst/>
              <a:ahLst/>
              <a:cxnLst/>
              <a:rect l="l" t="t" r="r" b="b"/>
              <a:pathLst>
                <a:path w="19319" h="1372" extrusionOk="0">
                  <a:moveTo>
                    <a:pt x="18433" y="1"/>
                  </a:moveTo>
                  <a:cubicBezTo>
                    <a:pt x="18411" y="1"/>
                    <a:pt x="18389" y="2"/>
                    <a:pt x="18366" y="3"/>
                  </a:cubicBezTo>
                  <a:lnTo>
                    <a:pt x="854" y="3"/>
                  </a:lnTo>
                  <a:cubicBezTo>
                    <a:pt x="0" y="52"/>
                    <a:pt x="0" y="1320"/>
                    <a:pt x="854" y="1369"/>
                  </a:cubicBezTo>
                  <a:lnTo>
                    <a:pt x="18366" y="1369"/>
                  </a:lnTo>
                  <a:cubicBezTo>
                    <a:pt x="18389" y="1371"/>
                    <a:pt x="18411" y="1372"/>
                    <a:pt x="18433" y="1372"/>
                  </a:cubicBezTo>
                  <a:cubicBezTo>
                    <a:pt x="19319" y="1372"/>
                    <a:pt x="19319" y="1"/>
                    <a:pt x="18433"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0" name="Hộp Văn bản 9">
            <a:extLst>
              <a:ext uri="{FF2B5EF4-FFF2-40B4-BE49-F238E27FC236}">
                <a16:creationId xmlns:a16="http://schemas.microsoft.com/office/drawing/2014/main" id="{9FBFC49D-41F4-E853-7811-F42B434655B4}"/>
              </a:ext>
            </a:extLst>
          </p:cNvPr>
          <p:cNvSpPr txBox="1"/>
          <p:nvPr/>
        </p:nvSpPr>
        <p:spPr>
          <a:xfrm>
            <a:off x="6321520" y="2905947"/>
            <a:ext cx="1460295" cy="523220"/>
          </a:xfrm>
          <a:prstGeom prst="rect">
            <a:avLst/>
          </a:prstGeom>
          <a:noFill/>
        </p:spPr>
        <p:txBody>
          <a:bodyPr wrap="square" rtlCol="0">
            <a:spAutoFit/>
          </a:bodyPr>
          <a:lstStyle/>
          <a:p>
            <a:pPr algn="ctr"/>
            <a:r>
              <a:rPr lang="en-US" sz="2800" dirty="0">
                <a:solidFill>
                  <a:srgbClr val="5C1116"/>
                </a:solidFill>
                <a:latin typeface="DFVN Bagel Fat One" pitchFamily="50" charset="0"/>
                <a:ea typeface="DFVN Bagel Fat One" pitchFamily="50" charset="0"/>
              </a:rPr>
              <a:t>Ở ĐẦU</a:t>
            </a:r>
          </a:p>
        </p:txBody>
      </p:sp>
      <p:pic>
        <p:nvPicPr>
          <p:cNvPr id="12" name="Hình ảnh 11">
            <a:extLst>
              <a:ext uri="{FF2B5EF4-FFF2-40B4-BE49-F238E27FC236}">
                <a16:creationId xmlns:a16="http://schemas.microsoft.com/office/drawing/2014/main" id="{F95D4685-74AE-441C-E512-B24332BBC94D}"/>
              </a:ext>
            </a:extLst>
          </p:cNvPr>
          <p:cNvPicPr>
            <a:picLocks noChangeAspect="1"/>
          </p:cNvPicPr>
          <p:nvPr/>
        </p:nvPicPr>
        <p:blipFill>
          <a:blip r:embed="rId3"/>
          <a:stretch>
            <a:fillRect/>
          </a:stretch>
        </p:blipFill>
        <p:spPr>
          <a:xfrm>
            <a:off x="543603" y="767847"/>
            <a:ext cx="5183558" cy="3757075"/>
          </a:xfrm>
          <a:prstGeom prst="rect">
            <a:avLst/>
          </a:prstGeom>
        </p:spPr>
      </p:pic>
    </p:spTree>
    <p:extLst>
      <p:ext uri="{BB962C8B-B14F-4D97-AF65-F5344CB8AC3E}">
        <p14:creationId xmlns:p14="http://schemas.microsoft.com/office/powerpoint/2010/main" val="2005054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grpSp>
        <p:nvGrpSpPr>
          <p:cNvPr id="907" name="Google Shape;907;p43"/>
          <p:cNvGrpSpPr/>
          <p:nvPr/>
        </p:nvGrpSpPr>
        <p:grpSpPr>
          <a:xfrm>
            <a:off x="8177451" y="4105603"/>
            <a:ext cx="502899" cy="502899"/>
            <a:chOff x="858700" y="1967475"/>
            <a:chExt cx="605100" cy="605100"/>
          </a:xfrm>
        </p:grpSpPr>
        <p:sp>
          <p:nvSpPr>
            <p:cNvPr id="908" name="Google Shape;908;p4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0" name="Google Shape;910;p43"/>
          <p:cNvGrpSpPr/>
          <p:nvPr/>
        </p:nvGrpSpPr>
        <p:grpSpPr>
          <a:xfrm>
            <a:off x="8177500" y="3419800"/>
            <a:ext cx="502800" cy="502800"/>
            <a:chOff x="1627550" y="2017350"/>
            <a:chExt cx="502800" cy="502800"/>
          </a:xfrm>
        </p:grpSpPr>
        <p:sp>
          <p:nvSpPr>
            <p:cNvPr id="911" name="Google Shape;911;p43"/>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3"/>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3" name="Google Shape;913;p43"/>
          <p:cNvGrpSpPr/>
          <p:nvPr/>
        </p:nvGrpSpPr>
        <p:grpSpPr>
          <a:xfrm>
            <a:off x="8177501" y="2644294"/>
            <a:ext cx="629846" cy="592514"/>
            <a:chOff x="463701" y="2217961"/>
            <a:chExt cx="629846" cy="592514"/>
          </a:xfrm>
        </p:grpSpPr>
        <p:sp>
          <p:nvSpPr>
            <p:cNvPr id="914" name="Google Shape;914;p4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7" name="Google Shape;917;p43"/>
            <p:cNvGrpSpPr/>
            <p:nvPr/>
          </p:nvGrpSpPr>
          <p:grpSpPr>
            <a:xfrm>
              <a:off x="773496" y="2217961"/>
              <a:ext cx="320051" cy="298703"/>
              <a:chOff x="1023863" y="2896525"/>
              <a:chExt cx="240875" cy="219425"/>
            </a:xfrm>
          </p:grpSpPr>
          <p:sp>
            <p:nvSpPr>
              <p:cNvPr id="918" name="Google Shape;918;p4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20" name="Google Shape;920;p43"/>
          <p:cNvGrpSpPr/>
          <p:nvPr/>
        </p:nvGrpSpPr>
        <p:grpSpPr>
          <a:xfrm>
            <a:off x="5918588" y="1426744"/>
            <a:ext cx="2350262" cy="1057376"/>
            <a:chOff x="6161988" y="3104373"/>
            <a:chExt cx="1827475" cy="1051350"/>
          </a:xfrm>
        </p:grpSpPr>
        <p:grpSp>
          <p:nvGrpSpPr>
            <p:cNvPr id="921" name="Google Shape;921;p43"/>
            <p:cNvGrpSpPr/>
            <p:nvPr/>
          </p:nvGrpSpPr>
          <p:grpSpPr>
            <a:xfrm>
              <a:off x="6161988" y="3104373"/>
              <a:ext cx="1827475" cy="1051350"/>
              <a:chOff x="274188" y="1278048"/>
              <a:chExt cx="1827475" cy="1051350"/>
            </a:xfrm>
          </p:grpSpPr>
          <p:sp>
            <p:nvSpPr>
              <p:cNvPr id="922" name="Google Shape;922;p43"/>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923" name="Google Shape;923;p43"/>
              <p:cNvGrpSpPr/>
              <p:nvPr/>
            </p:nvGrpSpPr>
            <p:grpSpPr>
              <a:xfrm>
                <a:off x="274188" y="1278048"/>
                <a:ext cx="1737300" cy="960000"/>
                <a:chOff x="7146475" y="2190661"/>
                <a:chExt cx="1737300" cy="960000"/>
              </a:xfrm>
            </p:grpSpPr>
            <p:sp>
              <p:nvSpPr>
                <p:cNvPr id="924" name="Google Shape;924;p43"/>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925" name="Google Shape;925;p43"/>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sp>
          <p:nvSpPr>
            <p:cNvPr id="929" name="Google Shape;929;p43"/>
            <p:cNvSpPr/>
            <p:nvPr/>
          </p:nvSpPr>
          <p:spPr>
            <a:xfrm>
              <a:off x="6299120" y="3909904"/>
              <a:ext cx="1417489" cy="55168"/>
            </a:xfrm>
            <a:custGeom>
              <a:avLst/>
              <a:gdLst/>
              <a:ahLst/>
              <a:cxnLst/>
              <a:rect l="l" t="t" r="r" b="b"/>
              <a:pathLst>
                <a:path w="19319" h="1372" extrusionOk="0">
                  <a:moveTo>
                    <a:pt x="18433" y="1"/>
                  </a:moveTo>
                  <a:cubicBezTo>
                    <a:pt x="18411" y="1"/>
                    <a:pt x="18389" y="2"/>
                    <a:pt x="18366" y="3"/>
                  </a:cubicBezTo>
                  <a:lnTo>
                    <a:pt x="854" y="3"/>
                  </a:lnTo>
                  <a:cubicBezTo>
                    <a:pt x="0" y="52"/>
                    <a:pt x="0" y="1320"/>
                    <a:pt x="854" y="1369"/>
                  </a:cubicBezTo>
                  <a:lnTo>
                    <a:pt x="18366" y="1369"/>
                  </a:lnTo>
                  <a:cubicBezTo>
                    <a:pt x="18389" y="1371"/>
                    <a:pt x="18411" y="1372"/>
                    <a:pt x="18433" y="1372"/>
                  </a:cubicBezTo>
                  <a:cubicBezTo>
                    <a:pt x="19319" y="1372"/>
                    <a:pt x="19319" y="1"/>
                    <a:pt x="18433"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934" name="Google Shape;934;p43"/>
          <p:cNvGrpSpPr/>
          <p:nvPr/>
        </p:nvGrpSpPr>
        <p:grpSpPr>
          <a:xfrm>
            <a:off x="8118400" y="475791"/>
            <a:ext cx="621000" cy="621000"/>
            <a:chOff x="416300" y="4058211"/>
            <a:chExt cx="621000" cy="621000"/>
          </a:xfrm>
        </p:grpSpPr>
        <p:sp>
          <p:nvSpPr>
            <p:cNvPr id="935" name="Google Shape;935;p4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Hộp Văn bản 1">
            <a:extLst>
              <a:ext uri="{FF2B5EF4-FFF2-40B4-BE49-F238E27FC236}">
                <a16:creationId xmlns:a16="http://schemas.microsoft.com/office/drawing/2014/main" id="{076FF23C-FCF5-9BE0-6060-38A78D6C845D}"/>
              </a:ext>
            </a:extLst>
          </p:cNvPr>
          <p:cNvSpPr txBox="1"/>
          <p:nvPr/>
        </p:nvSpPr>
        <p:spPr>
          <a:xfrm>
            <a:off x="5867777" y="1738939"/>
            <a:ext cx="2250622" cy="523220"/>
          </a:xfrm>
          <a:prstGeom prst="rect">
            <a:avLst/>
          </a:prstGeom>
          <a:noFill/>
        </p:spPr>
        <p:txBody>
          <a:bodyPr wrap="square" rtlCol="0">
            <a:spAutoFit/>
          </a:bodyPr>
          <a:lstStyle/>
          <a:p>
            <a:pPr algn="ctr"/>
            <a:r>
              <a:rPr lang="en-US" sz="2800" dirty="0">
                <a:solidFill>
                  <a:srgbClr val="5C1116"/>
                </a:solidFill>
                <a:latin typeface="DFVN Bagel Fat One" pitchFamily="50" charset="0"/>
                <a:ea typeface="DFVN Bagel Fat One" pitchFamily="50" charset="0"/>
              </a:rPr>
              <a:t>CHÈN NODE</a:t>
            </a:r>
          </a:p>
        </p:txBody>
      </p:sp>
      <p:grpSp>
        <p:nvGrpSpPr>
          <p:cNvPr id="3" name="Google Shape;920;p43">
            <a:extLst>
              <a:ext uri="{FF2B5EF4-FFF2-40B4-BE49-F238E27FC236}">
                <a16:creationId xmlns:a16="http://schemas.microsoft.com/office/drawing/2014/main" id="{FD2B3924-5E61-0810-0FF3-1EA76C32B2A9}"/>
              </a:ext>
            </a:extLst>
          </p:cNvPr>
          <p:cNvGrpSpPr/>
          <p:nvPr/>
        </p:nvGrpSpPr>
        <p:grpSpPr>
          <a:xfrm>
            <a:off x="6306466" y="2612567"/>
            <a:ext cx="1609972" cy="1057376"/>
            <a:chOff x="6161988" y="3104373"/>
            <a:chExt cx="1827475" cy="1051350"/>
          </a:xfrm>
        </p:grpSpPr>
        <p:grpSp>
          <p:nvGrpSpPr>
            <p:cNvPr id="4" name="Google Shape;921;p43">
              <a:extLst>
                <a:ext uri="{FF2B5EF4-FFF2-40B4-BE49-F238E27FC236}">
                  <a16:creationId xmlns:a16="http://schemas.microsoft.com/office/drawing/2014/main" id="{2E02D4EB-A5D2-F5F1-D9CA-0F4B9F7B794E}"/>
                </a:ext>
              </a:extLst>
            </p:cNvPr>
            <p:cNvGrpSpPr/>
            <p:nvPr/>
          </p:nvGrpSpPr>
          <p:grpSpPr>
            <a:xfrm>
              <a:off x="6161988" y="3104373"/>
              <a:ext cx="1827475" cy="1051350"/>
              <a:chOff x="274188" y="1278048"/>
              <a:chExt cx="1827475" cy="1051350"/>
            </a:xfrm>
          </p:grpSpPr>
          <p:sp>
            <p:nvSpPr>
              <p:cNvPr id="6" name="Google Shape;922;p43">
                <a:extLst>
                  <a:ext uri="{FF2B5EF4-FFF2-40B4-BE49-F238E27FC236}">
                    <a16:creationId xmlns:a16="http://schemas.microsoft.com/office/drawing/2014/main" id="{59371D61-81C3-B994-9205-22E94B034278}"/>
                  </a:ext>
                </a:extLst>
              </p:cNvPr>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7" name="Google Shape;923;p43">
                <a:extLst>
                  <a:ext uri="{FF2B5EF4-FFF2-40B4-BE49-F238E27FC236}">
                    <a16:creationId xmlns:a16="http://schemas.microsoft.com/office/drawing/2014/main" id="{2D637FCD-BB51-5D73-E9CE-7E1DA9327635}"/>
                  </a:ext>
                </a:extLst>
              </p:cNvPr>
              <p:cNvGrpSpPr/>
              <p:nvPr/>
            </p:nvGrpSpPr>
            <p:grpSpPr>
              <a:xfrm>
                <a:off x="274188" y="1278048"/>
                <a:ext cx="1737300" cy="960000"/>
                <a:chOff x="7146475" y="2190661"/>
                <a:chExt cx="1737300" cy="960000"/>
              </a:xfrm>
            </p:grpSpPr>
            <p:sp>
              <p:nvSpPr>
                <p:cNvPr id="8" name="Google Shape;924;p43">
                  <a:extLst>
                    <a:ext uri="{FF2B5EF4-FFF2-40B4-BE49-F238E27FC236}">
                      <a16:creationId xmlns:a16="http://schemas.microsoft.com/office/drawing/2014/main" id="{FC57B0EB-BF5F-C92B-DB7D-2352910A2FE8}"/>
                    </a:ext>
                  </a:extLst>
                </p:cNvPr>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cxnSp>
              <p:nvCxnSpPr>
                <p:cNvPr id="9" name="Google Shape;925;p43">
                  <a:extLst>
                    <a:ext uri="{FF2B5EF4-FFF2-40B4-BE49-F238E27FC236}">
                      <a16:creationId xmlns:a16="http://schemas.microsoft.com/office/drawing/2014/main" id="{4CF47262-12D8-B355-B2CC-75457B8CC640}"/>
                    </a:ext>
                  </a:extLst>
                </p:cNvPr>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sp>
          <p:nvSpPr>
            <p:cNvPr id="5" name="Google Shape;929;p43">
              <a:extLst>
                <a:ext uri="{FF2B5EF4-FFF2-40B4-BE49-F238E27FC236}">
                  <a16:creationId xmlns:a16="http://schemas.microsoft.com/office/drawing/2014/main" id="{0F8105E2-30A7-C5AD-AE93-412AB0406C9F}"/>
                </a:ext>
              </a:extLst>
            </p:cNvPr>
            <p:cNvSpPr/>
            <p:nvPr/>
          </p:nvSpPr>
          <p:spPr>
            <a:xfrm>
              <a:off x="6299120" y="3909904"/>
              <a:ext cx="1417489" cy="55168"/>
            </a:xfrm>
            <a:custGeom>
              <a:avLst/>
              <a:gdLst/>
              <a:ahLst/>
              <a:cxnLst/>
              <a:rect l="l" t="t" r="r" b="b"/>
              <a:pathLst>
                <a:path w="19319" h="1372" extrusionOk="0">
                  <a:moveTo>
                    <a:pt x="18433" y="1"/>
                  </a:moveTo>
                  <a:cubicBezTo>
                    <a:pt x="18411" y="1"/>
                    <a:pt x="18389" y="2"/>
                    <a:pt x="18366" y="3"/>
                  </a:cubicBezTo>
                  <a:lnTo>
                    <a:pt x="854" y="3"/>
                  </a:lnTo>
                  <a:cubicBezTo>
                    <a:pt x="0" y="52"/>
                    <a:pt x="0" y="1320"/>
                    <a:pt x="854" y="1369"/>
                  </a:cubicBezTo>
                  <a:lnTo>
                    <a:pt x="18366" y="1369"/>
                  </a:lnTo>
                  <a:cubicBezTo>
                    <a:pt x="18389" y="1371"/>
                    <a:pt x="18411" y="1372"/>
                    <a:pt x="18433" y="1372"/>
                  </a:cubicBezTo>
                  <a:cubicBezTo>
                    <a:pt x="19319" y="1372"/>
                    <a:pt x="19319" y="1"/>
                    <a:pt x="18433"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0" name="Hộp Văn bản 9">
            <a:extLst>
              <a:ext uri="{FF2B5EF4-FFF2-40B4-BE49-F238E27FC236}">
                <a16:creationId xmlns:a16="http://schemas.microsoft.com/office/drawing/2014/main" id="{9FBFC49D-41F4-E853-7811-F42B434655B4}"/>
              </a:ext>
            </a:extLst>
          </p:cNvPr>
          <p:cNvSpPr txBox="1"/>
          <p:nvPr/>
        </p:nvSpPr>
        <p:spPr>
          <a:xfrm>
            <a:off x="6321520" y="2905947"/>
            <a:ext cx="1460295" cy="523220"/>
          </a:xfrm>
          <a:prstGeom prst="rect">
            <a:avLst/>
          </a:prstGeom>
          <a:noFill/>
        </p:spPr>
        <p:txBody>
          <a:bodyPr wrap="square" rtlCol="0">
            <a:spAutoFit/>
          </a:bodyPr>
          <a:lstStyle/>
          <a:p>
            <a:pPr algn="ctr"/>
            <a:r>
              <a:rPr lang="en-US" sz="2800" dirty="0">
                <a:solidFill>
                  <a:srgbClr val="5C1116"/>
                </a:solidFill>
                <a:latin typeface="DFVN Bagel Fat One" pitchFamily="50" charset="0"/>
                <a:ea typeface="DFVN Bagel Fat One" pitchFamily="50" charset="0"/>
              </a:rPr>
              <a:t>Ở CUỐI</a:t>
            </a:r>
          </a:p>
        </p:txBody>
      </p:sp>
      <p:pic>
        <p:nvPicPr>
          <p:cNvPr id="12" name="Hình ảnh 11">
            <a:extLst>
              <a:ext uri="{FF2B5EF4-FFF2-40B4-BE49-F238E27FC236}">
                <a16:creationId xmlns:a16="http://schemas.microsoft.com/office/drawing/2014/main" id="{954547F7-6882-631A-3CFB-407E0C6C02DA}"/>
              </a:ext>
            </a:extLst>
          </p:cNvPr>
          <p:cNvPicPr>
            <a:picLocks noChangeAspect="1"/>
          </p:cNvPicPr>
          <p:nvPr/>
        </p:nvPicPr>
        <p:blipFill>
          <a:blip r:embed="rId3"/>
          <a:stretch>
            <a:fillRect/>
          </a:stretch>
        </p:blipFill>
        <p:spPr>
          <a:xfrm>
            <a:off x="658027" y="781931"/>
            <a:ext cx="5051381" cy="3661272"/>
          </a:xfrm>
          <a:prstGeom prst="rect">
            <a:avLst/>
          </a:prstGeom>
        </p:spPr>
      </p:pic>
    </p:spTree>
    <p:extLst>
      <p:ext uri="{BB962C8B-B14F-4D97-AF65-F5344CB8AC3E}">
        <p14:creationId xmlns:p14="http://schemas.microsoft.com/office/powerpoint/2010/main" val="86392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grpSp>
        <p:nvGrpSpPr>
          <p:cNvPr id="907" name="Google Shape;907;p43"/>
          <p:cNvGrpSpPr/>
          <p:nvPr/>
        </p:nvGrpSpPr>
        <p:grpSpPr>
          <a:xfrm>
            <a:off x="8177451" y="4105603"/>
            <a:ext cx="502899" cy="502899"/>
            <a:chOff x="858700" y="1967475"/>
            <a:chExt cx="605100" cy="605100"/>
          </a:xfrm>
        </p:grpSpPr>
        <p:sp>
          <p:nvSpPr>
            <p:cNvPr id="908" name="Google Shape;908;p4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0" name="Google Shape;910;p43"/>
          <p:cNvGrpSpPr/>
          <p:nvPr/>
        </p:nvGrpSpPr>
        <p:grpSpPr>
          <a:xfrm>
            <a:off x="8177500" y="3419800"/>
            <a:ext cx="502800" cy="502800"/>
            <a:chOff x="1627550" y="2017350"/>
            <a:chExt cx="502800" cy="502800"/>
          </a:xfrm>
        </p:grpSpPr>
        <p:sp>
          <p:nvSpPr>
            <p:cNvPr id="911" name="Google Shape;911;p43"/>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3"/>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3" name="Google Shape;913;p43"/>
          <p:cNvGrpSpPr/>
          <p:nvPr/>
        </p:nvGrpSpPr>
        <p:grpSpPr>
          <a:xfrm>
            <a:off x="8177501" y="2644294"/>
            <a:ext cx="629846" cy="592514"/>
            <a:chOff x="463701" y="2217961"/>
            <a:chExt cx="629846" cy="592514"/>
          </a:xfrm>
        </p:grpSpPr>
        <p:sp>
          <p:nvSpPr>
            <p:cNvPr id="914" name="Google Shape;914;p4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7" name="Google Shape;917;p43"/>
            <p:cNvGrpSpPr/>
            <p:nvPr/>
          </p:nvGrpSpPr>
          <p:grpSpPr>
            <a:xfrm>
              <a:off x="773496" y="2217961"/>
              <a:ext cx="320051" cy="298703"/>
              <a:chOff x="1023863" y="2896525"/>
              <a:chExt cx="240875" cy="219425"/>
            </a:xfrm>
          </p:grpSpPr>
          <p:sp>
            <p:nvSpPr>
              <p:cNvPr id="918" name="Google Shape;918;p4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20" name="Google Shape;920;p43"/>
          <p:cNvGrpSpPr/>
          <p:nvPr/>
        </p:nvGrpSpPr>
        <p:grpSpPr>
          <a:xfrm>
            <a:off x="5918588" y="1426744"/>
            <a:ext cx="2350262" cy="1057376"/>
            <a:chOff x="6161988" y="3104373"/>
            <a:chExt cx="1827475" cy="1051350"/>
          </a:xfrm>
        </p:grpSpPr>
        <p:grpSp>
          <p:nvGrpSpPr>
            <p:cNvPr id="921" name="Google Shape;921;p43"/>
            <p:cNvGrpSpPr/>
            <p:nvPr/>
          </p:nvGrpSpPr>
          <p:grpSpPr>
            <a:xfrm>
              <a:off x="6161988" y="3104373"/>
              <a:ext cx="1827475" cy="1051350"/>
              <a:chOff x="274188" y="1278048"/>
              <a:chExt cx="1827475" cy="1051350"/>
            </a:xfrm>
          </p:grpSpPr>
          <p:sp>
            <p:nvSpPr>
              <p:cNvPr id="922" name="Google Shape;922;p43"/>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923" name="Google Shape;923;p43"/>
              <p:cNvGrpSpPr/>
              <p:nvPr/>
            </p:nvGrpSpPr>
            <p:grpSpPr>
              <a:xfrm>
                <a:off x="274188" y="1278048"/>
                <a:ext cx="1737300" cy="960000"/>
                <a:chOff x="7146475" y="2190661"/>
                <a:chExt cx="1737300" cy="960000"/>
              </a:xfrm>
            </p:grpSpPr>
            <p:sp>
              <p:nvSpPr>
                <p:cNvPr id="924" name="Google Shape;924;p43"/>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925" name="Google Shape;925;p43"/>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sp>
          <p:nvSpPr>
            <p:cNvPr id="929" name="Google Shape;929;p43"/>
            <p:cNvSpPr/>
            <p:nvPr/>
          </p:nvSpPr>
          <p:spPr>
            <a:xfrm>
              <a:off x="6299120" y="3909904"/>
              <a:ext cx="1417489" cy="55168"/>
            </a:xfrm>
            <a:custGeom>
              <a:avLst/>
              <a:gdLst/>
              <a:ahLst/>
              <a:cxnLst/>
              <a:rect l="l" t="t" r="r" b="b"/>
              <a:pathLst>
                <a:path w="19319" h="1372" extrusionOk="0">
                  <a:moveTo>
                    <a:pt x="18433" y="1"/>
                  </a:moveTo>
                  <a:cubicBezTo>
                    <a:pt x="18411" y="1"/>
                    <a:pt x="18389" y="2"/>
                    <a:pt x="18366" y="3"/>
                  </a:cubicBezTo>
                  <a:lnTo>
                    <a:pt x="854" y="3"/>
                  </a:lnTo>
                  <a:cubicBezTo>
                    <a:pt x="0" y="52"/>
                    <a:pt x="0" y="1320"/>
                    <a:pt x="854" y="1369"/>
                  </a:cubicBezTo>
                  <a:lnTo>
                    <a:pt x="18366" y="1369"/>
                  </a:lnTo>
                  <a:cubicBezTo>
                    <a:pt x="18389" y="1371"/>
                    <a:pt x="18411" y="1372"/>
                    <a:pt x="18433" y="1372"/>
                  </a:cubicBezTo>
                  <a:cubicBezTo>
                    <a:pt x="19319" y="1372"/>
                    <a:pt x="19319" y="1"/>
                    <a:pt x="18433"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934" name="Google Shape;934;p43"/>
          <p:cNvGrpSpPr/>
          <p:nvPr/>
        </p:nvGrpSpPr>
        <p:grpSpPr>
          <a:xfrm>
            <a:off x="8118400" y="475791"/>
            <a:ext cx="621000" cy="621000"/>
            <a:chOff x="416300" y="4058211"/>
            <a:chExt cx="621000" cy="621000"/>
          </a:xfrm>
        </p:grpSpPr>
        <p:sp>
          <p:nvSpPr>
            <p:cNvPr id="935" name="Google Shape;935;p4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Hộp Văn bản 1">
            <a:extLst>
              <a:ext uri="{FF2B5EF4-FFF2-40B4-BE49-F238E27FC236}">
                <a16:creationId xmlns:a16="http://schemas.microsoft.com/office/drawing/2014/main" id="{076FF23C-FCF5-9BE0-6060-38A78D6C845D}"/>
              </a:ext>
            </a:extLst>
          </p:cNvPr>
          <p:cNvSpPr txBox="1"/>
          <p:nvPr/>
        </p:nvSpPr>
        <p:spPr>
          <a:xfrm>
            <a:off x="5867777" y="1738939"/>
            <a:ext cx="2250622" cy="523220"/>
          </a:xfrm>
          <a:prstGeom prst="rect">
            <a:avLst/>
          </a:prstGeom>
          <a:noFill/>
        </p:spPr>
        <p:txBody>
          <a:bodyPr wrap="square" rtlCol="0">
            <a:spAutoFit/>
          </a:bodyPr>
          <a:lstStyle/>
          <a:p>
            <a:pPr algn="ctr"/>
            <a:r>
              <a:rPr lang="en-US" sz="2800" dirty="0">
                <a:solidFill>
                  <a:srgbClr val="5C1116"/>
                </a:solidFill>
                <a:latin typeface="DFVN Bagel Fat One" pitchFamily="50" charset="0"/>
                <a:ea typeface="DFVN Bagel Fat One" pitchFamily="50" charset="0"/>
              </a:rPr>
              <a:t>CHÈN NODE</a:t>
            </a:r>
          </a:p>
        </p:txBody>
      </p:sp>
      <p:grpSp>
        <p:nvGrpSpPr>
          <p:cNvPr id="3" name="Google Shape;920;p43">
            <a:extLst>
              <a:ext uri="{FF2B5EF4-FFF2-40B4-BE49-F238E27FC236}">
                <a16:creationId xmlns:a16="http://schemas.microsoft.com/office/drawing/2014/main" id="{FD2B3924-5E61-0810-0FF3-1EA76C32B2A9}"/>
              </a:ext>
            </a:extLst>
          </p:cNvPr>
          <p:cNvGrpSpPr/>
          <p:nvPr/>
        </p:nvGrpSpPr>
        <p:grpSpPr>
          <a:xfrm>
            <a:off x="6094949" y="2612567"/>
            <a:ext cx="1821489" cy="1057376"/>
            <a:chOff x="6161988" y="3104373"/>
            <a:chExt cx="1827475" cy="1051350"/>
          </a:xfrm>
        </p:grpSpPr>
        <p:grpSp>
          <p:nvGrpSpPr>
            <p:cNvPr id="4" name="Google Shape;921;p43">
              <a:extLst>
                <a:ext uri="{FF2B5EF4-FFF2-40B4-BE49-F238E27FC236}">
                  <a16:creationId xmlns:a16="http://schemas.microsoft.com/office/drawing/2014/main" id="{2E02D4EB-A5D2-F5F1-D9CA-0F4B9F7B794E}"/>
                </a:ext>
              </a:extLst>
            </p:cNvPr>
            <p:cNvGrpSpPr/>
            <p:nvPr/>
          </p:nvGrpSpPr>
          <p:grpSpPr>
            <a:xfrm>
              <a:off x="6161988" y="3104373"/>
              <a:ext cx="1827475" cy="1051350"/>
              <a:chOff x="274188" y="1278048"/>
              <a:chExt cx="1827475" cy="1051350"/>
            </a:xfrm>
          </p:grpSpPr>
          <p:sp>
            <p:nvSpPr>
              <p:cNvPr id="6" name="Google Shape;922;p43">
                <a:extLst>
                  <a:ext uri="{FF2B5EF4-FFF2-40B4-BE49-F238E27FC236}">
                    <a16:creationId xmlns:a16="http://schemas.microsoft.com/office/drawing/2014/main" id="{59371D61-81C3-B994-9205-22E94B034278}"/>
                  </a:ext>
                </a:extLst>
              </p:cNvPr>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7" name="Google Shape;923;p43">
                <a:extLst>
                  <a:ext uri="{FF2B5EF4-FFF2-40B4-BE49-F238E27FC236}">
                    <a16:creationId xmlns:a16="http://schemas.microsoft.com/office/drawing/2014/main" id="{2D637FCD-BB51-5D73-E9CE-7E1DA9327635}"/>
                  </a:ext>
                </a:extLst>
              </p:cNvPr>
              <p:cNvGrpSpPr/>
              <p:nvPr/>
            </p:nvGrpSpPr>
            <p:grpSpPr>
              <a:xfrm>
                <a:off x="274188" y="1278048"/>
                <a:ext cx="1737300" cy="960000"/>
                <a:chOff x="7146475" y="2190661"/>
                <a:chExt cx="1737300" cy="960000"/>
              </a:xfrm>
            </p:grpSpPr>
            <p:sp>
              <p:nvSpPr>
                <p:cNvPr id="8" name="Google Shape;924;p43">
                  <a:extLst>
                    <a:ext uri="{FF2B5EF4-FFF2-40B4-BE49-F238E27FC236}">
                      <a16:creationId xmlns:a16="http://schemas.microsoft.com/office/drawing/2014/main" id="{FC57B0EB-BF5F-C92B-DB7D-2352910A2FE8}"/>
                    </a:ext>
                  </a:extLst>
                </p:cNvPr>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cxnSp>
              <p:nvCxnSpPr>
                <p:cNvPr id="9" name="Google Shape;925;p43">
                  <a:extLst>
                    <a:ext uri="{FF2B5EF4-FFF2-40B4-BE49-F238E27FC236}">
                      <a16:creationId xmlns:a16="http://schemas.microsoft.com/office/drawing/2014/main" id="{4CF47262-12D8-B355-B2CC-75457B8CC640}"/>
                    </a:ext>
                  </a:extLst>
                </p:cNvPr>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sp>
          <p:nvSpPr>
            <p:cNvPr id="5" name="Google Shape;929;p43">
              <a:extLst>
                <a:ext uri="{FF2B5EF4-FFF2-40B4-BE49-F238E27FC236}">
                  <a16:creationId xmlns:a16="http://schemas.microsoft.com/office/drawing/2014/main" id="{0F8105E2-30A7-C5AD-AE93-412AB0406C9F}"/>
                </a:ext>
              </a:extLst>
            </p:cNvPr>
            <p:cNvSpPr/>
            <p:nvPr/>
          </p:nvSpPr>
          <p:spPr>
            <a:xfrm>
              <a:off x="6299120" y="3909904"/>
              <a:ext cx="1417489" cy="55168"/>
            </a:xfrm>
            <a:custGeom>
              <a:avLst/>
              <a:gdLst/>
              <a:ahLst/>
              <a:cxnLst/>
              <a:rect l="l" t="t" r="r" b="b"/>
              <a:pathLst>
                <a:path w="19319" h="1372" extrusionOk="0">
                  <a:moveTo>
                    <a:pt x="18433" y="1"/>
                  </a:moveTo>
                  <a:cubicBezTo>
                    <a:pt x="18411" y="1"/>
                    <a:pt x="18389" y="2"/>
                    <a:pt x="18366" y="3"/>
                  </a:cubicBezTo>
                  <a:lnTo>
                    <a:pt x="854" y="3"/>
                  </a:lnTo>
                  <a:cubicBezTo>
                    <a:pt x="0" y="52"/>
                    <a:pt x="0" y="1320"/>
                    <a:pt x="854" y="1369"/>
                  </a:cubicBezTo>
                  <a:lnTo>
                    <a:pt x="18366" y="1369"/>
                  </a:lnTo>
                  <a:cubicBezTo>
                    <a:pt x="18389" y="1371"/>
                    <a:pt x="18411" y="1372"/>
                    <a:pt x="18433" y="1372"/>
                  </a:cubicBezTo>
                  <a:cubicBezTo>
                    <a:pt x="19319" y="1372"/>
                    <a:pt x="19319" y="1"/>
                    <a:pt x="18433"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0" name="Hộp Văn bản 9">
            <a:extLst>
              <a:ext uri="{FF2B5EF4-FFF2-40B4-BE49-F238E27FC236}">
                <a16:creationId xmlns:a16="http://schemas.microsoft.com/office/drawing/2014/main" id="{9FBFC49D-41F4-E853-7811-F42B434655B4}"/>
              </a:ext>
            </a:extLst>
          </p:cNvPr>
          <p:cNvSpPr txBox="1"/>
          <p:nvPr/>
        </p:nvSpPr>
        <p:spPr>
          <a:xfrm>
            <a:off x="6045404" y="2905947"/>
            <a:ext cx="1736412" cy="523220"/>
          </a:xfrm>
          <a:prstGeom prst="rect">
            <a:avLst/>
          </a:prstGeom>
          <a:noFill/>
        </p:spPr>
        <p:txBody>
          <a:bodyPr wrap="square" rtlCol="0">
            <a:spAutoFit/>
          </a:bodyPr>
          <a:lstStyle/>
          <a:p>
            <a:pPr algn="ctr"/>
            <a:r>
              <a:rPr lang="en-US" sz="2800" dirty="0">
                <a:solidFill>
                  <a:srgbClr val="5C1116"/>
                </a:solidFill>
                <a:latin typeface="DFVN Bagel Fat One" pitchFamily="50" charset="0"/>
                <a:ea typeface="DFVN Bagel Fat One" pitchFamily="50" charset="0"/>
              </a:rPr>
              <a:t>TRƯỚC Q</a:t>
            </a:r>
          </a:p>
        </p:txBody>
      </p:sp>
      <p:pic>
        <p:nvPicPr>
          <p:cNvPr id="12" name="Hình ảnh 11">
            <a:extLst>
              <a:ext uri="{FF2B5EF4-FFF2-40B4-BE49-F238E27FC236}">
                <a16:creationId xmlns:a16="http://schemas.microsoft.com/office/drawing/2014/main" id="{6E025051-6B7A-B941-D380-DF74B9ED3A66}"/>
              </a:ext>
            </a:extLst>
          </p:cNvPr>
          <p:cNvPicPr>
            <a:picLocks noChangeAspect="1"/>
          </p:cNvPicPr>
          <p:nvPr/>
        </p:nvPicPr>
        <p:blipFill>
          <a:blip r:embed="rId3"/>
          <a:stretch>
            <a:fillRect/>
          </a:stretch>
        </p:blipFill>
        <p:spPr>
          <a:xfrm>
            <a:off x="1317442" y="659973"/>
            <a:ext cx="3528878" cy="3912027"/>
          </a:xfrm>
          <a:prstGeom prst="rect">
            <a:avLst/>
          </a:prstGeom>
        </p:spPr>
      </p:pic>
    </p:spTree>
    <p:extLst>
      <p:ext uri="{BB962C8B-B14F-4D97-AF65-F5344CB8AC3E}">
        <p14:creationId xmlns:p14="http://schemas.microsoft.com/office/powerpoint/2010/main" val="2824396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grpSp>
        <p:nvGrpSpPr>
          <p:cNvPr id="907" name="Google Shape;907;p43"/>
          <p:cNvGrpSpPr/>
          <p:nvPr/>
        </p:nvGrpSpPr>
        <p:grpSpPr>
          <a:xfrm>
            <a:off x="8177451" y="4105603"/>
            <a:ext cx="502899" cy="502899"/>
            <a:chOff x="858700" y="1967475"/>
            <a:chExt cx="605100" cy="605100"/>
          </a:xfrm>
        </p:grpSpPr>
        <p:sp>
          <p:nvSpPr>
            <p:cNvPr id="908" name="Google Shape;908;p4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0" name="Google Shape;910;p43"/>
          <p:cNvGrpSpPr/>
          <p:nvPr/>
        </p:nvGrpSpPr>
        <p:grpSpPr>
          <a:xfrm>
            <a:off x="8177500" y="3419800"/>
            <a:ext cx="502800" cy="502800"/>
            <a:chOff x="1627550" y="2017350"/>
            <a:chExt cx="502800" cy="502800"/>
          </a:xfrm>
        </p:grpSpPr>
        <p:sp>
          <p:nvSpPr>
            <p:cNvPr id="911" name="Google Shape;911;p43"/>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3"/>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3" name="Google Shape;913;p43"/>
          <p:cNvGrpSpPr/>
          <p:nvPr/>
        </p:nvGrpSpPr>
        <p:grpSpPr>
          <a:xfrm>
            <a:off x="8177501" y="2644294"/>
            <a:ext cx="629846" cy="592514"/>
            <a:chOff x="463701" y="2217961"/>
            <a:chExt cx="629846" cy="592514"/>
          </a:xfrm>
        </p:grpSpPr>
        <p:sp>
          <p:nvSpPr>
            <p:cNvPr id="914" name="Google Shape;914;p4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7" name="Google Shape;917;p43"/>
            <p:cNvGrpSpPr/>
            <p:nvPr/>
          </p:nvGrpSpPr>
          <p:grpSpPr>
            <a:xfrm>
              <a:off x="773496" y="2217961"/>
              <a:ext cx="320051" cy="298703"/>
              <a:chOff x="1023863" y="2896525"/>
              <a:chExt cx="240875" cy="219425"/>
            </a:xfrm>
          </p:grpSpPr>
          <p:sp>
            <p:nvSpPr>
              <p:cNvPr id="918" name="Google Shape;918;p4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20" name="Google Shape;920;p43"/>
          <p:cNvGrpSpPr/>
          <p:nvPr/>
        </p:nvGrpSpPr>
        <p:grpSpPr>
          <a:xfrm>
            <a:off x="5918588" y="1426744"/>
            <a:ext cx="2350262" cy="1057376"/>
            <a:chOff x="6161988" y="3104373"/>
            <a:chExt cx="1827475" cy="1051350"/>
          </a:xfrm>
        </p:grpSpPr>
        <p:grpSp>
          <p:nvGrpSpPr>
            <p:cNvPr id="921" name="Google Shape;921;p43"/>
            <p:cNvGrpSpPr/>
            <p:nvPr/>
          </p:nvGrpSpPr>
          <p:grpSpPr>
            <a:xfrm>
              <a:off x="6161988" y="3104373"/>
              <a:ext cx="1827475" cy="1051350"/>
              <a:chOff x="274188" y="1278048"/>
              <a:chExt cx="1827475" cy="1051350"/>
            </a:xfrm>
          </p:grpSpPr>
          <p:sp>
            <p:nvSpPr>
              <p:cNvPr id="922" name="Google Shape;922;p43"/>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923" name="Google Shape;923;p43"/>
              <p:cNvGrpSpPr/>
              <p:nvPr/>
            </p:nvGrpSpPr>
            <p:grpSpPr>
              <a:xfrm>
                <a:off x="274188" y="1278048"/>
                <a:ext cx="1737300" cy="960000"/>
                <a:chOff x="7146475" y="2190661"/>
                <a:chExt cx="1737300" cy="960000"/>
              </a:xfrm>
            </p:grpSpPr>
            <p:sp>
              <p:nvSpPr>
                <p:cNvPr id="924" name="Google Shape;924;p43"/>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925" name="Google Shape;925;p43"/>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sp>
          <p:nvSpPr>
            <p:cNvPr id="929" name="Google Shape;929;p43"/>
            <p:cNvSpPr/>
            <p:nvPr/>
          </p:nvSpPr>
          <p:spPr>
            <a:xfrm>
              <a:off x="6299120" y="3909904"/>
              <a:ext cx="1417489" cy="55168"/>
            </a:xfrm>
            <a:custGeom>
              <a:avLst/>
              <a:gdLst/>
              <a:ahLst/>
              <a:cxnLst/>
              <a:rect l="l" t="t" r="r" b="b"/>
              <a:pathLst>
                <a:path w="19319" h="1372" extrusionOk="0">
                  <a:moveTo>
                    <a:pt x="18433" y="1"/>
                  </a:moveTo>
                  <a:cubicBezTo>
                    <a:pt x="18411" y="1"/>
                    <a:pt x="18389" y="2"/>
                    <a:pt x="18366" y="3"/>
                  </a:cubicBezTo>
                  <a:lnTo>
                    <a:pt x="854" y="3"/>
                  </a:lnTo>
                  <a:cubicBezTo>
                    <a:pt x="0" y="52"/>
                    <a:pt x="0" y="1320"/>
                    <a:pt x="854" y="1369"/>
                  </a:cubicBezTo>
                  <a:lnTo>
                    <a:pt x="18366" y="1369"/>
                  </a:lnTo>
                  <a:cubicBezTo>
                    <a:pt x="18389" y="1371"/>
                    <a:pt x="18411" y="1372"/>
                    <a:pt x="18433" y="1372"/>
                  </a:cubicBezTo>
                  <a:cubicBezTo>
                    <a:pt x="19319" y="1372"/>
                    <a:pt x="19319" y="1"/>
                    <a:pt x="18433"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934" name="Google Shape;934;p43"/>
          <p:cNvGrpSpPr/>
          <p:nvPr/>
        </p:nvGrpSpPr>
        <p:grpSpPr>
          <a:xfrm>
            <a:off x="8118400" y="475791"/>
            <a:ext cx="621000" cy="621000"/>
            <a:chOff x="416300" y="4058211"/>
            <a:chExt cx="621000" cy="621000"/>
          </a:xfrm>
        </p:grpSpPr>
        <p:sp>
          <p:nvSpPr>
            <p:cNvPr id="935" name="Google Shape;935;p4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Hộp Văn bản 1">
            <a:extLst>
              <a:ext uri="{FF2B5EF4-FFF2-40B4-BE49-F238E27FC236}">
                <a16:creationId xmlns:a16="http://schemas.microsoft.com/office/drawing/2014/main" id="{076FF23C-FCF5-9BE0-6060-38A78D6C845D}"/>
              </a:ext>
            </a:extLst>
          </p:cNvPr>
          <p:cNvSpPr txBox="1"/>
          <p:nvPr/>
        </p:nvSpPr>
        <p:spPr>
          <a:xfrm>
            <a:off x="5867777" y="1738939"/>
            <a:ext cx="2250622" cy="523220"/>
          </a:xfrm>
          <a:prstGeom prst="rect">
            <a:avLst/>
          </a:prstGeom>
          <a:noFill/>
        </p:spPr>
        <p:txBody>
          <a:bodyPr wrap="square" rtlCol="0">
            <a:spAutoFit/>
          </a:bodyPr>
          <a:lstStyle/>
          <a:p>
            <a:pPr algn="ctr"/>
            <a:r>
              <a:rPr lang="en-US" sz="2800" dirty="0">
                <a:solidFill>
                  <a:srgbClr val="5C1116"/>
                </a:solidFill>
                <a:latin typeface="DFVN Bagel Fat One" pitchFamily="50" charset="0"/>
                <a:ea typeface="DFVN Bagel Fat One" pitchFamily="50" charset="0"/>
              </a:rPr>
              <a:t>CHÈN NODE</a:t>
            </a:r>
          </a:p>
        </p:txBody>
      </p:sp>
      <p:grpSp>
        <p:nvGrpSpPr>
          <p:cNvPr id="3" name="Google Shape;920;p43">
            <a:extLst>
              <a:ext uri="{FF2B5EF4-FFF2-40B4-BE49-F238E27FC236}">
                <a16:creationId xmlns:a16="http://schemas.microsoft.com/office/drawing/2014/main" id="{FD2B3924-5E61-0810-0FF3-1EA76C32B2A9}"/>
              </a:ext>
            </a:extLst>
          </p:cNvPr>
          <p:cNvGrpSpPr/>
          <p:nvPr/>
        </p:nvGrpSpPr>
        <p:grpSpPr>
          <a:xfrm>
            <a:off x="6094949" y="2612567"/>
            <a:ext cx="1821489" cy="1057376"/>
            <a:chOff x="6161988" y="3104373"/>
            <a:chExt cx="1827475" cy="1051350"/>
          </a:xfrm>
        </p:grpSpPr>
        <p:grpSp>
          <p:nvGrpSpPr>
            <p:cNvPr id="4" name="Google Shape;921;p43">
              <a:extLst>
                <a:ext uri="{FF2B5EF4-FFF2-40B4-BE49-F238E27FC236}">
                  <a16:creationId xmlns:a16="http://schemas.microsoft.com/office/drawing/2014/main" id="{2E02D4EB-A5D2-F5F1-D9CA-0F4B9F7B794E}"/>
                </a:ext>
              </a:extLst>
            </p:cNvPr>
            <p:cNvGrpSpPr/>
            <p:nvPr/>
          </p:nvGrpSpPr>
          <p:grpSpPr>
            <a:xfrm>
              <a:off x="6161988" y="3104373"/>
              <a:ext cx="1827475" cy="1051350"/>
              <a:chOff x="274188" y="1278048"/>
              <a:chExt cx="1827475" cy="1051350"/>
            </a:xfrm>
          </p:grpSpPr>
          <p:sp>
            <p:nvSpPr>
              <p:cNvPr id="6" name="Google Shape;922;p43">
                <a:extLst>
                  <a:ext uri="{FF2B5EF4-FFF2-40B4-BE49-F238E27FC236}">
                    <a16:creationId xmlns:a16="http://schemas.microsoft.com/office/drawing/2014/main" id="{59371D61-81C3-B994-9205-22E94B034278}"/>
                  </a:ext>
                </a:extLst>
              </p:cNvPr>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7" name="Google Shape;923;p43">
                <a:extLst>
                  <a:ext uri="{FF2B5EF4-FFF2-40B4-BE49-F238E27FC236}">
                    <a16:creationId xmlns:a16="http://schemas.microsoft.com/office/drawing/2014/main" id="{2D637FCD-BB51-5D73-E9CE-7E1DA9327635}"/>
                  </a:ext>
                </a:extLst>
              </p:cNvPr>
              <p:cNvGrpSpPr/>
              <p:nvPr/>
            </p:nvGrpSpPr>
            <p:grpSpPr>
              <a:xfrm>
                <a:off x="274188" y="1278048"/>
                <a:ext cx="1737300" cy="960000"/>
                <a:chOff x="7146475" y="2190661"/>
                <a:chExt cx="1737300" cy="960000"/>
              </a:xfrm>
            </p:grpSpPr>
            <p:sp>
              <p:nvSpPr>
                <p:cNvPr id="8" name="Google Shape;924;p43">
                  <a:extLst>
                    <a:ext uri="{FF2B5EF4-FFF2-40B4-BE49-F238E27FC236}">
                      <a16:creationId xmlns:a16="http://schemas.microsoft.com/office/drawing/2014/main" id="{FC57B0EB-BF5F-C92B-DB7D-2352910A2FE8}"/>
                    </a:ext>
                  </a:extLst>
                </p:cNvPr>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cxnSp>
              <p:nvCxnSpPr>
                <p:cNvPr id="9" name="Google Shape;925;p43">
                  <a:extLst>
                    <a:ext uri="{FF2B5EF4-FFF2-40B4-BE49-F238E27FC236}">
                      <a16:creationId xmlns:a16="http://schemas.microsoft.com/office/drawing/2014/main" id="{4CF47262-12D8-B355-B2CC-75457B8CC640}"/>
                    </a:ext>
                  </a:extLst>
                </p:cNvPr>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sp>
          <p:nvSpPr>
            <p:cNvPr id="5" name="Google Shape;929;p43">
              <a:extLst>
                <a:ext uri="{FF2B5EF4-FFF2-40B4-BE49-F238E27FC236}">
                  <a16:creationId xmlns:a16="http://schemas.microsoft.com/office/drawing/2014/main" id="{0F8105E2-30A7-C5AD-AE93-412AB0406C9F}"/>
                </a:ext>
              </a:extLst>
            </p:cNvPr>
            <p:cNvSpPr/>
            <p:nvPr/>
          </p:nvSpPr>
          <p:spPr>
            <a:xfrm>
              <a:off x="6299120" y="3909904"/>
              <a:ext cx="1417489" cy="55168"/>
            </a:xfrm>
            <a:custGeom>
              <a:avLst/>
              <a:gdLst/>
              <a:ahLst/>
              <a:cxnLst/>
              <a:rect l="l" t="t" r="r" b="b"/>
              <a:pathLst>
                <a:path w="19319" h="1372" extrusionOk="0">
                  <a:moveTo>
                    <a:pt x="18433" y="1"/>
                  </a:moveTo>
                  <a:cubicBezTo>
                    <a:pt x="18411" y="1"/>
                    <a:pt x="18389" y="2"/>
                    <a:pt x="18366" y="3"/>
                  </a:cubicBezTo>
                  <a:lnTo>
                    <a:pt x="854" y="3"/>
                  </a:lnTo>
                  <a:cubicBezTo>
                    <a:pt x="0" y="52"/>
                    <a:pt x="0" y="1320"/>
                    <a:pt x="854" y="1369"/>
                  </a:cubicBezTo>
                  <a:lnTo>
                    <a:pt x="18366" y="1369"/>
                  </a:lnTo>
                  <a:cubicBezTo>
                    <a:pt x="18389" y="1371"/>
                    <a:pt x="18411" y="1372"/>
                    <a:pt x="18433" y="1372"/>
                  </a:cubicBezTo>
                  <a:cubicBezTo>
                    <a:pt x="19319" y="1372"/>
                    <a:pt x="19319" y="1"/>
                    <a:pt x="18433"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0" name="Hộp Văn bản 9">
            <a:extLst>
              <a:ext uri="{FF2B5EF4-FFF2-40B4-BE49-F238E27FC236}">
                <a16:creationId xmlns:a16="http://schemas.microsoft.com/office/drawing/2014/main" id="{9FBFC49D-41F4-E853-7811-F42B434655B4}"/>
              </a:ext>
            </a:extLst>
          </p:cNvPr>
          <p:cNvSpPr txBox="1"/>
          <p:nvPr/>
        </p:nvSpPr>
        <p:spPr>
          <a:xfrm>
            <a:off x="6045404" y="2905947"/>
            <a:ext cx="1736412" cy="523220"/>
          </a:xfrm>
          <a:prstGeom prst="rect">
            <a:avLst/>
          </a:prstGeom>
          <a:noFill/>
        </p:spPr>
        <p:txBody>
          <a:bodyPr wrap="square" rtlCol="0">
            <a:spAutoFit/>
          </a:bodyPr>
          <a:lstStyle/>
          <a:p>
            <a:pPr algn="ctr"/>
            <a:r>
              <a:rPr lang="en-US" sz="2800" dirty="0">
                <a:solidFill>
                  <a:srgbClr val="5C1116"/>
                </a:solidFill>
                <a:latin typeface="DFVN Bagel Fat One" pitchFamily="50" charset="0"/>
                <a:ea typeface="DFVN Bagel Fat One" pitchFamily="50" charset="0"/>
              </a:rPr>
              <a:t>SAU Q</a:t>
            </a:r>
          </a:p>
        </p:txBody>
      </p:sp>
      <p:pic>
        <p:nvPicPr>
          <p:cNvPr id="12" name="Hình ảnh 11">
            <a:extLst>
              <a:ext uri="{FF2B5EF4-FFF2-40B4-BE49-F238E27FC236}">
                <a16:creationId xmlns:a16="http://schemas.microsoft.com/office/drawing/2014/main" id="{7E1D1216-E9BD-EFAF-C2B6-A117A4529AC7}"/>
              </a:ext>
            </a:extLst>
          </p:cNvPr>
          <p:cNvPicPr>
            <a:picLocks noChangeAspect="1"/>
          </p:cNvPicPr>
          <p:nvPr/>
        </p:nvPicPr>
        <p:blipFill>
          <a:blip r:embed="rId3"/>
          <a:stretch>
            <a:fillRect/>
          </a:stretch>
        </p:blipFill>
        <p:spPr>
          <a:xfrm>
            <a:off x="1226060" y="661515"/>
            <a:ext cx="3638834" cy="3910485"/>
          </a:xfrm>
          <a:prstGeom prst="rect">
            <a:avLst/>
          </a:prstGeom>
        </p:spPr>
      </p:pic>
    </p:spTree>
    <p:extLst>
      <p:ext uri="{BB962C8B-B14F-4D97-AF65-F5344CB8AC3E}">
        <p14:creationId xmlns:p14="http://schemas.microsoft.com/office/powerpoint/2010/main" val="51890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grpSp>
        <p:nvGrpSpPr>
          <p:cNvPr id="907" name="Google Shape;907;p43"/>
          <p:cNvGrpSpPr/>
          <p:nvPr/>
        </p:nvGrpSpPr>
        <p:grpSpPr>
          <a:xfrm>
            <a:off x="8177451" y="4105603"/>
            <a:ext cx="502899" cy="502899"/>
            <a:chOff x="858700" y="1967475"/>
            <a:chExt cx="605100" cy="605100"/>
          </a:xfrm>
        </p:grpSpPr>
        <p:sp>
          <p:nvSpPr>
            <p:cNvPr id="908" name="Google Shape;908;p4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0" name="Google Shape;910;p43"/>
          <p:cNvGrpSpPr/>
          <p:nvPr/>
        </p:nvGrpSpPr>
        <p:grpSpPr>
          <a:xfrm>
            <a:off x="8177500" y="3419800"/>
            <a:ext cx="502800" cy="502800"/>
            <a:chOff x="1627550" y="2017350"/>
            <a:chExt cx="502800" cy="502800"/>
          </a:xfrm>
        </p:grpSpPr>
        <p:sp>
          <p:nvSpPr>
            <p:cNvPr id="911" name="Google Shape;911;p43"/>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3"/>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3" name="Google Shape;913;p43"/>
          <p:cNvGrpSpPr/>
          <p:nvPr/>
        </p:nvGrpSpPr>
        <p:grpSpPr>
          <a:xfrm>
            <a:off x="8177501" y="2644294"/>
            <a:ext cx="629846" cy="592514"/>
            <a:chOff x="463701" y="2217961"/>
            <a:chExt cx="629846" cy="592514"/>
          </a:xfrm>
        </p:grpSpPr>
        <p:sp>
          <p:nvSpPr>
            <p:cNvPr id="914" name="Google Shape;914;p4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7" name="Google Shape;917;p43"/>
            <p:cNvGrpSpPr/>
            <p:nvPr/>
          </p:nvGrpSpPr>
          <p:grpSpPr>
            <a:xfrm>
              <a:off x="773496" y="2217961"/>
              <a:ext cx="320051" cy="298703"/>
              <a:chOff x="1023863" y="2896525"/>
              <a:chExt cx="240875" cy="219425"/>
            </a:xfrm>
          </p:grpSpPr>
          <p:sp>
            <p:nvSpPr>
              <p:cNvPr id="918" name="Google Shape;918;p4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20" name="Google Shape;920;p43"/>
          <p:cNvGrpSpPr/>
          <p:nvPr/>
        </p:nvGrpSpPr>
        <p:grpSpPr>
          <a:xfrm>
            <a:off x="5665930" y="1426744"/>
            <a:ext cx="2602920" cy="1057376"/>
            <a:chOff x="6161988" y="3104373"/>
            <a:chExt cx="1827475" cy="1051350"/>
          </a:xfrm>
        </p:grpSpPr>
        <p:grpSp>
          <p:nvGrpSpPr>
            <p:cNvPr id="921" name="Google Shape;921;p43"/>
            <p:cNvGrpSpPr/>
            <p:nvPr/>
          </p:nvGrpSpPr>
          <p:grpSpPr>
            <a:xfrm>
              <a:off x="6161988" y="3104373"/>
              <a:ext cx="1827475" cy="1051350"/>
              <a:chOff x="274188" y="1278048"/>
              <a:chExt cx="1827475" cy="1051350"/>
            </a:xfrm>
          </p:grpSpPr>
          <p:sp>
            <p:nvSpPr>
              <p:cNvPr id="922" name="Google Shape;922;p43"/>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923" name="Google Shape;923;p43"/>
              <p:cNvGrpSpPr/>
              <p:nvPr/>
            </p:nvGrpSpPr>
            <p:grpSpPr>
              <a:xfrm>
                <a:off x="274188" y="1278048"/>
                <a:ext cx="1737300" cy="960000"/>
                <a:chOff x="7146475" y="2190661"/>
                <a:chExt cx="1737300" cy="960000"/>
              </a:xfrm>
            </p:grpSpPr>
            <p:sp>
              <p:nvSpPr>
                <p:cNvPr id="924" name="Google Shape;924;p43"/>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925" name="Google Shape;925;p43"/>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sp>
          <p:nvSpPr>
            <p:cNvPr id="929" name="Google Shape;929;p43"/>
            <p:cNvSpPr/>
            <p:nvPr/>
          </p:nvSpPr>
          <p:spPr>
            <a:xfrm>
              <a:off x="6299120" y="3909904"/>
              <a:ext cx="1417489" cy="55168"/>
            </a:xfrm>
            <a:custGeom>
              <a:avLst/>
              <a:gdLst/>
              <a:ahLst/>
              <a:cxnLst/>
              <a:rect l="l" t="t" r="r" b="b"/>
              <a:pathLst>
                <a:path w="19319" h="1372" extrusionOk="0">
                  <a:moveTo>
                    <a:pt x="18433" y="1"/>
                  </a:moveTo>
                  <a:cubicBezTo>
                    <a:pt x="18411" y="1"/>
                    <a:pt x="18389" y="2"/>
                    <a:pt x="18366" y="3"/>
                  </a:cubicBezTo>
                  <a:lnTo>
                    <a:pt x="854" y="3"/>
                  </a:lnTo>
                  <a:cubicBezTo>
                    <a:pt x="0" y="52"/>
                    <a:pt x="0" y="1320"/>
                    <a:pt x="854" y="1369"/>
                  </a:cubicBezTo>
                  <a:lnTo>
                    <a:pt x="18366" y="1369"/>
                  </a:lnTo>
                  <a:cubicBezTo>
                    <a:pt x="18389" y="1371"/>
                    <a:pt x="18411" y="1372"/>
                    <a:pt x="18433" y="1372"/>
                  </a:cubicBezTo>
                  <a:cubicBezTo>
                    <a:pt x="19319" y="1372"/>
                    <a:pt x="19319" y="1"/>
                    <a:pt x="18433"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934" name="Google Shape;934;p43"/>
          <p:cNvGrpSpPr/>
          <p:nvPr/>
        </p:nvGrpSpPr>
        <p:grpSpPr>
          <a:xfrm>
            <a:off x="8118400" y="475791"/>
            <a:ext cx="621000" cy="621000"/>
            <a:chOff x="416300" y="4058211"/>
            <a:chExt cx="621000" cy="621000"/>
          </a:xfrm>
        </p:grpSpPr>
        <p:sp>
          <p:nvSpPr>
            <p:cNvPr id="935" name="Google Shape;935;p4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Hộp Văn bản 1">
            <a:extLst>
              <a:ext uri="{FF2B5EF4-FFF2-40B4-BE49-F238E27FC236}">
                <a16:creationId xmlns:a16="http://schemas.microsoft.com/office/drawing/2014/main" id="{076FF23C-FCF5-9BE0-6060-38A78D6C845D}"/>
              </a:ext>
            </a:extLst>
          </p:cNvPr>
          <p:cNvSpPr txBox="1"/>
          <p:nvPr/>
        </p:nvSpPr>
        <p:spPr>
          <a:xfrm>
            <a:off x="5568109" y="1739759"/>
            <a:ext cx="2666776" cy="523220"/>
          </a:xfrm>
          <a:prstGeom prst="rect">
            <a:avLst/>
          </a:prstGeom>
          <a:noFill/>
        </p:spPr>
        <p:txBody>
          <a:bodyPr wrap="square" rtlCol="0">
            <a:spAutoFit/>
          </a:bodyPr>
          <a:lstStyle/>
          <a:p>
            <a:pPr algn="ctr"/>
            <a:r>
              <a:rPr lang="en-US" sz="2800" dirty="0">
                <a:solidFill>
                  <a:srgbClr val="5C1116"/>
                </a:solidFill>
                <a:latin typeface="DFVN Bagel Fat One" pitchFamily="50" charset="0"/>
                <a:ea typeface="DFVN Bagel Fat One" pitchFamily="50" charset="0"/>
              </a:rPr>
              <a:t>SOURCE CODE</a:t>
            </a:r>
          </a:p>
        </p:txBody>
      </p:sp>
      <p:grpSp>
        <p:nvGrpSpPr>
          <p:cNvPr id="4" name="Google Shape;921;p43">
            <a:extLst>
              <a:ext uri="{FF2B5EF4-FFF2-40B4-BE49-F238E27FC236}">
                <a16:creationId xmlns:a16="http://schemas.microsoft.com/office/drawing/2014/main" id="{2E02D4EB-A5D2-F5F1-D9CA-0F4B9F7B794E}"/>
              </a:ext>
            </a:extLst>
          </p:cNvPr>
          <p:cNvGrpSpPr/>
          <p:nvPr/>
        </p:nvGrpSpPr>
        <p:grpSpPr>
          <a:xfrm>
            <a:off x="900858" y="685800"/>
            <a:ext cx="4429626" cy="3922701"/>
            <a:chOff x="279313" y="1315534"/>
            <a:chExt cx="1822350" cy="1013864"/>
          </a:xfrm>
        </p:grpSpPr>
        <p:sp>
          <p:nvSpPr>
            <p:cNvPr id="6" name="Google Shape;922;p43">
              <a:extLst>
                <a:ext uri="{FF2B5EF4-FFF2-40B4-BE49-F238E27FC236}">
                  <a16:creationId xmlns:a16="http://schemas.microsoft.com/office/drawing/2014/main" id="{59371D61-81C3-B994-9205-22E94B034278}"/>
                </a:ext>
              </a:extLst>
            </p:cNvPr>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7" name="Google Shape;923;p43">
              <a:extLst>
                <a:ext uri="{FF2B5EF4-FFF2-40B4-BE49-F238E27FC236}">
                  <a16:creationId xmlns:a16="http://schemas.microsoft.com/office/drawing/2014/main" id="{2D637FCD-BB51-5D73-E9CE-7E1DA9327635}"/>
                </a:ext>
              </a:extLst>
            </p:cNvPr>
            <p:cNvGrpSpPr/>
            <p:nvPr/>
          </p:nvGrpSpPr>
          <p:grpSpPr>
            <a:xfrm>
              <a:off x="279313" y="1315534"/>
              <a:ext cx="1749014" cy="960000"/>
              <a:chOff x="7151600" y="2228147"/>
              <a:chExt cx="1749014" cy="960000"/>
            </a:xfrm>
          </p:grpSpPr>
          <p:sp>
            <p:nvSpPr>
              <p:cNvPr id="8" name="Google Shape;924;p43">
                <a:extLst>
                  <a:ext uri="{FF2B5EF4-FFF2-40B4-BE49-F238E27FC236}">
                    <a16:creationId xmlns:a16="http://schemas.microsoft.com/office/drawing/2014/main" id="{FC57B0EB-BF5F-C92B-DB7D-2352910A2FE8}"/>
                  </a:ext>
                </a:extLst>
              </p:cNvPr>
              <p:cNvSpPr/>
              <p:nvPr/>
            </p:nvSpPr>
            <p:spPr>
              <a:xfrm>
                <a:off x="7163314" y="2228147"/>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cxnSp>
            <p:nvCxnSpPr>
              <p:cNvPr id="9" name="Google Shape;925;p43">
                <a:extLst>
                  <a:ext uri="{FF2B5EF4-FFF2-40B4-BE49-F238E27FC236}">
                    <a16:creationId xmlns:a16="http://schemas.microsoft.com/office/drawing/2014/main" id="{4CF47262-12D8-B355-B2CC-75457B8CC640}"/>
                  </a:ext>
                </a:extLst>
              </p:cNvPr>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pic>
        <p:nvPicPr>
          <p:cNvPr id="13" name="Hình ảnh 12">
            <a:extLst>
              <a:ext uri="{FF2B5EF4-FFF2-40B4-BE49-F238E27FC236}">
                <a16:creationId xmlns:a16="http://schemas.microsoft.com/office/drawing/2014/main" id="{27A8571B-7534-AC12-D457-989A315DDF64}"/>
              </a:ext>
            </a:extLst>
          </p:cNvPr>
          <p:cNvPicPr>
            <a:picLocks noChangeAspect="1"/>
          </p:cNvPicPr>
          <p:nvPr/>
        </p:nvPicPr>
        <p:blipFill>
          <a:blip r:embed="rId3"/>
          <a:stretch>
            <a:fillRect/>
          </a:stretch>
        </p:blipFill>
        <p:spPr>
          <a:xfrm>
            <a:off x="1440565" y="1325282"/>
            <a:ext cx="2997177" cy="2997177"/>
          </a:xfrm>
          <a:prstGeom prst="rect">
            <a:avLst/>
          </a:prstGeom>
        </p:spPr>
      </p:pic>
    </p:spTree>
    <p:extLst>
      <p:ext uri="{BB962C8B-B14F-4D97-AF65-F5344CB8AC3E}">
        <p14:creationId xmlns:p14="http://schemas.microsoft.com/office/powerpoint/2010/main" val="8162653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1266;p52">
            <a:extLst>
              <a:ext uri="{FF2B5EF4-FFF2-40B4-BE49-F238E27FC236}">
                <a16:creationId xmlns:a16="http://schemas.microsoft.com/office/drawing/2014/main" id="{44E649D6-4740-3519-04C2-43006829755F}"/>
              </a:ext>
            </a:extLst>
          </p:cNvPr>
          <p:cNvGrpSpPr/>
          <p:nvPr/>
        </p:nvGrpSpPr>
        <p:grpSpPr>
          <a:xfrm>
            <a:off x="106901" y="2827865"/>
            <a:ext cx="2721197" cy="1537590"/>
            <a:chOff x="278384" y="1278048"/>
            <a:chExt cx="1823279" cy="1051350"/>
          </a:xfrm>
        </p:grpSpPr>
        <p:sp>
          <p:nvSpPr>
            <p:cNvPr id="6" name="Google Shape;1267;p52">
              <a:extLst>
                <a:ext uri="{FF2B5EF4-FFF2-40B4-BE49-F238E27FC236}">
                  <a16:creationId xmlns:a16="http://schemas.microsoft.com/office/drawing/2014/main" id="{A2FE03DD-F3E1-8452-E89B-E9F87101F498}"/>
                </a:ext>
              </a:extLst>
            </p:cNvPr>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1268;p52">
              <a:extLst>
                <a:ext uri="{FF2B5EF4-FFF2-40B4-BE49-F238E27FC236}">
                  <a16:creationId xmlns:a16="http://schemas.microsoft.com/office/drawing/2014/main" id="{B4B21C45-2241-CE1E-38D6-E9FBFCF15EC6}"/>
                </a:ext>
              </a:extLst>
            </p:cNvPr>
            <p:cNvGrpSpPr/>
            <p:nvPr/>
          </p:nvGrpSpPr>
          <p:grpSpPr>
            <a:xfrm>
              <a:off x="278384" y="1278048"/>
              <a:ext cx="1737300" cy="960000"/>
              <a:chOff x="7150671" y="2190661"/>
              <a:chExt cx="1737300" cy="960000"/>
            </a:xfrm>
          </p:grpSpPr>
          <p:sp>
            <p:nvSpPr>
              <p:cNvPr id="8" name="Google Shape;1269;p52">
                <a:extLst>
                  <a:ext uri="{FF2B5EF4-FFF2-40B4-BE49-F238E27FC236}">
                    <a16:creationId xmlns:a16="http://schemas.microsoft.com/office/drawing/2014/main" id="{41DC941A-3ED6-9E53-CBF0-D199D7939083}"/>
                  </a:ext>
                </a:extLst>
              </p:cNvPr>
              <p:cNvSpPr/>
              <p:nvPr/>
            </p:nvSpPr>
            <p:spPr>
              <a:xfrm>
                <a:off x="7150671"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 name="Google Shape;1270;p52">
                <a:extLst>
                  <a:ext uri="{FF2B5EF4-FFF2-40B4-BE49-F238E27FC236}">
                    <a16:creationId xmlns:a16="http://schemas.microsoft.com/office/drawing/2014/main" id="{ED16AE3D-4260-7611-A726-FA563F85ECDE}"/>
                  </a:ext>
                </a:extLst>
              </p:cNvPr>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0" name="Nhóm 9">
            <a:extLst>
              <a:ext uri="{FF2B5EF4-FFF2-40B4-BE49-F238E27FC236}">
                <a16:creationId xmlns:a16="http://schemas.microsoft.com/office/drawing/2014/main" id="{58079080-2BC0-8E11-78B1-ECC43ABD61E7}"/>
              </a:ext>
            </a:extLst>
          </p:cNvPr>
          <p:cNvGrpSpPr/>
          <p:nvPr/>
        </p:nvGrpSpPr>
        <p:grpSpPr>
          <a:xfrm>
            <a:off x="544212" y="991572"/>
            <a:ext cx="1575542" cy="1600512"/>
            <a:chOff x="422769" y="984429"/>
            <a:chExt cx="1575542" cy="1600512"/>
          </a:xfrm>
        </p:grpSpPr>
        <p:grpSp>
          <p:nvGrpSpPr>
            <p:cNvPr id="11" name="Google Shape;430;p29">
              <a:extLst>
                <a:ext uri="{FF2B5EF4-FFF2-40B4-BE49-F238E27FC236}">
                  <a16:creationId xmlns:a16="http://schemas.microsoft.com/office/drawing/2014/main" id="{CD429BD3-A0BE-DDFA-AC4C-4F4D39B304EF}"/>
                </a:ext>
              </a:extLst>
            </p:cNvPr>
            <p:cNvGrpSpPr/>
            <p:nvPr/>
          </p:nvGrpSpPr>
          <p:grpSpPr>
            <a:xfrm>
              <a:off x="422769" y="984429"/>
              <a:ext cx="1575542" cy="1600512"/>
              <a:chOff x="299013" y="1079125"/>
              <a:chExt cx="1371600" cy="1375875"/>
            </a:xfrm>
          </p:grpSpPr>
          <p:sp>
            <p:nvSpPr>
              <p:cNvPr id="13" name="Google Shape;431;p29">
                <a:extLst>
                  <a:ext uri="{FF2B5EF4-FFF2-40B4-BE49-F238E27FC236}">
                    <a16:creationId xmlns:a16="http://schemas.microsoft.com/office/drawing/2014/main" id="{2C7963E6-48BE-DB5E-D625-CCC1F319830E}"/>
                  </a:ext>
                </a:extLst>
              </p:cNvPr>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32;p29">
                <a:extLst>
                  <a:ext uri="{FF2B5EF4-FFF2-40B4-BE49-F238E27FC236}">
                    <a16:creationId xmlns:a16="http://schemas.microsoft.com/office/drawing/2014/main" id="{4AB9E93E-89F2-CF0F-7D7D-363D1015798B}"/>
                  </a:ext>
                </a:extLst>
              </p:cNvPr>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34;p29">
                <a:extLst>
                  <a:ext uri="{FF2B5EF4-FFF2-40B4-BE49-F238E27FC236}">
                    <a16:creationId xmlns:a16="http://schemas.microsoft.com/office/drawing/2014/main" id="{BA5259C9-5503-B6FF-9091-3259B4AB4F01}"/>
                  </a:ext>
                </a:extLst>
              </p:cNvPr>
              <p:cNvSpPr/>
              <p:nvPr/>
            </p:nvSpPr>
            <p:spPr>
              <a:xfrm>
                <a:off x="396400" y="1384064"/>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438;p29">
                <a:extLst>
                  <a:ext uri="{FF2B5EF4-FFF2-40B4-BE49-F238E27FC236}">
                    <a16:creationId xmlns:a16="http://schemas.microsoft.com/office/drawing/2014/main" id="{F3F633FA-D6BC-06CC-7095-917478C19467}"/>
                  </a:ext>
                </a:extLst>
              </p:cNvPr>
              <p:cNvGrpSpPr/>
              <p:nvPr/>
            </p:nvGrpSpPr>
            <p:grpSpPr>
              <a:xfrm>
                <a:off x="396391" y="2141102"/>
                <a:ext cx="1085342" cy="96171"/>
                <a:chOff x="417899" y="2116530"/>
                <a:chExt cx="1085342" cy="96171"/>
              </a:xfrm>
            </p:grpSpPr>
            <p:sp>
              <p:nvSpPr>
                <p:cNvPr id="18" name="Google Shape;439;p29">
                  <a:extLst>
                    <a:ext uri="{FF2B5EF4-FFF2-40B4-BE49-F238E27FC236}">
                      <a16:creationId xmlns:a16="http://schemas.microsoft.com/office/drawing/2014/main" id="{F2CFBC7B-CED1-FC68-1ECF-A9184BFC875F}"/>
                    </a:ext>
                  </a:extLst>
                </p:cNvPr>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40;p29">
                  <a:extLst>
                    <a:ext uri="{FF2B5EF4-FFF2-40B4-BE49-F238E27FC236}">
                      <a16:creationId xmlns:a16="http://schemas.microsoft.com/office/drawing/2014/main" id="{FEEAABF3-12D3-A700-56DE-1CFB740D4169}"/>
                    </a:ext>
                  </a:extLst>
                </p:cNvPr>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 name="Google Shape;441;p29">
                <a:extLst>
                  <a:ext uri="{FF2B5EF4-FFF2-40B4-BE49-F238E27FC236}">
                    <a16:creationId xmlns:a16="http://schemas.microsoft.com/office/drawing/2014/main" id="{C0841FDA-7586-6E99-1B21-2903C63BDC6C}"/>
                  </a:ext>
                </a:extLst>
              </p:cNvPr>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pic>
          <p:nvPicPr>
            <p:cNvPr id="12" name="Google Shape;1408;p58">
              <a:extLst>
                <a:ext uri="{FF2B5EF4-FFF2-40B4-BE49-F238E27FC236}">
                  <a16:creationId xmlns:a16="http://schemas.microsoft.com/office/drawing/2014/main" id="{7E8FD262-0CE2-8F64-78F0-E03288A227A3}"/>
                </a:ext>
              </a:extLst>
            </p:cNvPr>
            <p:cNvPicPr preferRelativeResize="0"/>
            <p:nvPr/>
          </p:nvPicPr>
          <p:blipFill rotWithShape="1">
            <a:blip r:embed="rId2">
              <a:alphaModFix/>
            </a:blip>
            <a:srcRect t="14837" b="14844"/>
            <a:stretch/>
          </p:blipFill>
          <p:spPr>
            <a:xfrm>
              <a:off x="459918" y="1231393"/>
              <a:ext cx="1352686" cy="939503"/>
            </a:xfrm>
            <a:prstGeom prst="rect">
              <a:avLst/>
            </a:prstGeom>
            <a:noFill/>
            <a:ln>
              <a:noFill/>
            </a:ln>
          </p:spPr>
        </p:pic>
      </p:grpSp>
      <p:sp>
        <p:nvSpPr>
          <p:cNvPr id="20" name="Google Shape;1236;p52">
            <a:extLst>
              <a:ext uri="{FF2B5EF4-FFF2-40B4-BE49-F238E27FC236}">
                <a16:creationId xmlns:a16="http://schemas.microsoft.com/office/drawing/2014/main" id="{B3113DDE-E813-3728-6628-8BADA4F3C042}"/>
              </a:ext>
            </a:extLst>
          </p:cNvPr>
          <p:cNvSpPr txBox="1">
            <a:spLocks/>
          </p:cNvSpPr>
          <p:nvPr/>
        </p:nvSpPr>
        <p:spPr>
          <a:xfrm>
            <a:off x="2285980" y="984428"/>
            <a:ext cx="4572000" cy="914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000"/>
              <a:buFont typeface="Rubik Black"/>
              <a:buNone/>
              <a:defRPr sz="5000" b="0" i="0" u="none" strike="noStrike" cap="none">
                <a:solidFill>
                  <a:schemeClr val="dk1"/>
                </a:solidFill>
                <a:latin typeface="Rubik Black"/>
                <a:ea typeface="Rubik Black"/>
                <a:cs typeface="Rubik Black"/>
                <a:sym typeface="Rubik Black"/>
              </a:defRPr>
            </a:lvl1pPr>
            <a:lvl2pPr marR="0" lvl="1" algn="ctr" rtl="0">
              <a:lnSpc>
                <a:spcPct val="100000"/>
              </a:lnSpc>
              <a:spcBef>
                <a:spcPts val="0"/>
              </a:spcBef>
              <a:spcAft>
                <a:spcPts val="0"/>
              </a:spcAft>
              <a:buClr>
                <a:schemeClr val="dk1"/>
              </a:buClr>
              <a:buSzPts val="5000"/>
              <a:buFont typeface="Bebas Neue"/>
              <a:buNone/>
              <a:defRPr sz="5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5000"/>
              <a:buFont typeface="Bebas Neue"/>
              <a:buNone/>
              <a:defRPr sz="5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5000"/>
              <a:buFont typeface="Bebas Neue"/>
              <a:buNone/>
              <a:defRPr sz="5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5000"/>
              <a:buFont typeface="Bebas Neue"/>
              <a:buNone/>
              <a:defRPr sz="5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5000"/>
              <a:buFont typeface="Bebas Neue"/>
              <a:buNone/>
              <a:defRPr sz="5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5000"/>
              <a:buFont typeface="Bebas Neue"/>
              <a:buNone/>
              <a:defRPr sz="5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5000"/>
              <a:buFont typeface="Bebas Neue"/>
              <a:buNone/>
              <a:defRPr sz="5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5000"/>
              <a:buFont typeface="Bebas Neue"/>
              <a:buNone/>
              <a:defRPr sz="5000" b="0" i="0" u="none" strike="noStrike" cap="none">
                <a:solidFill>
                  <a:schemeClr val="dk1"/>
                </a:solidFill>
                <a:latin typeface="Bebas Neue"/>
                <a:ea typeface="Bebas Neue"/>
                <a:cs typeface="Bebas Neue"/>
                <a:sym typeface="Bebas Neue"/>
              </a:defRPr>
            </a:lvl9pPr>
          </a:lstStyle>
          <a:p>
            <a:r>
              <a:rPr lang="en-US" sz="6000" dirty="0">
                <a:solidFill>
                  <a:schemeClr val="accent1">
                    <a:lumMod val="75000"/>
                  </a:schemeClr>
                </a:solidFill>
                <a:latin typeface="DFVN Bagel Fat One" pitchFamily="50" charset="0"/>
                <a:ea typeface="DFVN Bagel Fat One" pitchFamily="50" charset="0"/>
              </a:rPr>
              <a:t>Thanks!</a:t>
            </a:r>
          </a:p>
        </p:txBody>
      </p:sp>
      <p:grpSp>
        <p:nvGrpSpPr>
          <p:cNvPr id="21" name="Google Shape;1274;p52">
            <a:extLst>
              <a:ext uri="{FF2B5EF4-FFF2-40B4-BE49-F238E27FC236}">
                <a16:creationId xmlns:a16="http://schemas.microsoft.com/office/drawing/2014/main" id="{8780F56B-BEF0-4785-B320-71B4A43F09AE}"/>
              </a:ext>
            </a:extLst>
          </p:cNvPr>
          <p:cNvGrpSpPr/>
          <p:nvPr/>
        </p:nvGrpSpPr>
        <p:grpSpPr>
          <a:xfrm>
            <a:off x="7336081" y="2558450"/>
            <a:ext cx="941841" cy="2789257"/>
            <a:chOff x="6592201" y="2061933"/>
            <a:chExt cx="941841" cy="2789257"/>
          </a:xfrm>
        </p:grpSpPr>
        <p:sp>
          <p:nvSpPr>
            <p:cNvPr id="22" name="Google Shape;1275;p52">
              <a:extLst>
                <a:ext uri="{FF2B5EF4-FFF2-40B4-BE49-F238E27FC236}">
                  <a16:creationId xmlns:a16="http://schemas.microsoft.com/office/drawing/2014/main" id="{237CC374-5284-F22C-41E5-84A3CD4B0BD0}"/>
                </a:ext>
              </a:extLst>
            </p:cNvPr>
            <p:cNvSpPr/>
            <p:nvPr/>
          </p:nvSpPr>
          <p:spPr>
            <a:xfrm>
              <a:off x="6592201" y="2061933"/>
              <a:ext cx="941841" cy="2789257"/>
            </a:xfrm>
            <a:custGeom>
              <a:avLst/>
              <a:gdLst/>
              <a:ahLst/>
              <a:cxnLst/>
              <a:rect l="l" t="t" r="r" b="b"/>
              <a:pathLst>
                <a:path w="8343" h="24976" extrusionOk="0">
                  <a:moveTo>
                    <a:pt x="440" y="24537"/>
                  </a:moveTo>
                  <a:cubicBezTo>
                    <a:pt x="147" y="24244"/>
                    <a:pt x="1" y="23854"/>
                    <a:pt x="1" y="23464"/>
                  </a:cubicBezTo>
                  <a:lnTo>
                    <a:pt x="1" y="4074"/>
                  </a:lnTo>
                  <a:cubicBezTo>
                    <a:pt x="50" y="1805"/>
                    <a:pt x="1903" y="1"/>
                    <a:pt x="4172" y="1"/>
                  </a:cubicBezTo>
                  <a:cubicBezTo>
                    <a:pt x="6440" y="1"/>
                    <a:pt x="8269" y="1805"/>
                    <a:pt x="8342" y="4074"/>
                  </a:cubicBezTo>
                  <a:lnTo>
                    <a:pt x="8342" y="23464"/>
                  </a:lnTo>
                  <a:cubicBezTo>
                    <a:pt x="8342" y="24293"/>
                    <a:pt x="7659" y="24976"/>
                    <a:pt x="6806" y="24976"/>
                  </a:cubicBezTo>
                  <a:lnTo>
                    <a:pt x="1537" y="24976"/>
                  </a:lnTo>
                  <a:cubicBezTo>
                    <a:pt x="1123" y="24976"/>
                    <a:pt x="733" y="24829"/>
                    <a:pt x="440" y="24537"/>
                  </a:cubicBezTo>
                  <a:close/>
                  <a:moveTo>
                    <a:pt x="4172" y="3293"/>
                  </a:moveTo>
                  <a:cubicBezTo>
                    <a:pt x="4952" y="3293"/>
                    <a:pt x="4952" y="2147"/>
                    <a:pt x="4172" y="2147"/>
                  </a:cubicBezTo>
                  <a:cubicBezTo>
                    <a:pt x="4025" y="2147"/>
                    <a:pt x="3879" y="2196"/>
                    <a:pt x="3757" y="2318"/>
                  </a:cubicBezTo>
                  <a:cubicBezTo>
                    <a:pt x="3537" y="2537"/>
                    <a:pt x="3537" y="2903"/>
                    <a:pt x="3757" y="3123"/>
                  </a:cubicBezTo>
                  <a:cubicBezTo>
                    <a:pt x="3879" y="3244"/>
                    <a:pt x="4025" y="3293"/>
                    <a:pt x="4172" y="3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76;p52">
              <a:extLst>
                <a:ext uri="{FF2B5EF4-FFF2-40B4-BE49-F238E27FC236}">
                  <a16:creationId xmlns:a16="http://schemas.microsoft.com/office/drawing/2014/main" id="{0AB4717A-97B3-320F-82D2-5DD25B88B673}"/>
                </a:ext>
              </a:extLst>
            </p:cNvPr>
            <p:cNvSpPr/>
            <p:nvPr/>
          </p:nvSpPr>
          <p:spPr>
            <a:xfrm>
              <a:off x="6592201" y="2061933"/>
              <a:ext cx="941841" cy="2789257"/>
            </a:xfrm>
            <a:custGeom>
              <a:avLst/>
              <a:gdLst/>
              <a:ahLst/>
              <a:cxnLst/>
              <a:rect l="l" t="t" r="r" b="b"/>
              <a:pathLst>
                <a:path w="8343" h="24976" extrusionOk="0">
                  <a:moveTo>
                    <a:pt x="391" y="23464"/>
                  </a:moveTo>
                  <a:cubicBezTo>
                    <a:pt x="391" y="23756"/>
                    <a:pt x="513" y="24049"/>
                    <a:pt x="733" y="24268"/>
                  </a:cubicBezTo>
                  <a:cubicBezTo>
                    <a:pt x="928" y="24488"/>
                    <a:pt x="1220" y="24585"/>
                    <a:pt x="1537" y="24585"/>
                  </a:cubicBezTo>
                  <a:lnTo>
                    <a:pt x="6806" y="24585"/>
                  </a:lnTo>
                  <a:cubicBezTo>
                    <a:pt x="7440" y="24585"/>
                    <a:pt x="7952" y="24073"/>
                    <a:pt x="7952" y="23464"/>
                  </a:cubicBezTo>
                  <a:lnTo>
                    <a:pt x="7952" y="4074"/>
                  </a:lnTo>
                  <a:cubicBezTo>
                    <a:pt x="7879" y="2025"/>
                    <a:pt x="6220" y="391"/>
                    <a:pt x="4172" y="391"/>
                  </a:cubicBezTo>
                  <a:cubicBezTo>
                    <a:pt x="2123" y="391"/>
                    <a:pt x="440" y="2025"/>
                    <a:pt x="391" y="4074"/>
                  </a:cubicBezTo>
                  <a:close/>
                  <a:moveTo>
                    <a:pt x="4172" y="2196"/>
                  </a:moveTo>
                  <a:cubicBezTo>
                    <a:pt x="4854" y="2196"/>
                    <a:pt x="4854" y="3244"/>
                    <a:pt x="4172" y="3244"/>
                  </a:cubicBezTo>
                  <a:cubicBezTo>
                    <a:pt x="4025" y="3244"/>
                    <a:pt x="3903" y="3171"/>
                    <a:pt x="3806" y="3074"/>
                  </a:cubicBezTo>
                  <a:cubicBezTo>
                    <a:pt x="3611" y="2879"/>
                    <a:pt x="3611" y="2562"/>
                    <a:pt x="3806" y="2342"/>
                  </a:cubicBezTo>
                  <a:cubicBezTo>
                    <a:pt x="3903" y="2245"/>
                    <a:pt x="4025" y="2196"/>
                    <a:pt x="4172" y="2196"/>
                  </a:cubicBezTo>
                  <a:close/>
                  <a:moveTo>
                    <a:pt x="3611" y="2147"/>
                  </a:moveTo>
                  <a:cubicBezTo>
                    <a:pt x="4220" y="1513"/>
                    <a:pt x="5269" y="2196"/>
                    <a:pt x="4928" y="3025"/>
                  </a:cubicBezTo>
                  <a:cubicBezTo>
                    <a:pt x="4586" y="3854"/>
                    <a:pt x="3367" y="3610"/>
                    <a:pt x="3367" y="2708"/>
                  </a:cubicBezTo>
                  <a:cubicBezTo>
                    <a:pt x="3367" y="2488"/>
                    <a:pt x="3440" y="2293"/>
                    <a:pt x="3611" y="2147"/>
                  </a:cubicBezTo>
                  <a:close/>
                  <a:moveTo>
                    <a:pt x="7196" y="19951"/>
                  </a:moveTo>
                  <a:lnTo>
                    <a:pt x="7196" y="19951"/>
                  </a:lnTo>
                  <a:lnTo>
                    <a:pt x="7196" y="22805"/>
                  </a:lnTo>
                  <a:cubicBezTo>
                    <a:pt x="7196" y="22878"/>
                    <a:pt x="7123" y="22951"/>
                    <a:pt x="7049" y="22951"/>
                  </a:cubicBezTo>
                  <a:lnTo>
                    <a:pt x="1294" y="22951"/>
                  </a:lnTo>
                  <a:cubicBezTo>
                    <a:pt x="1220" y="22951"/>
                    <a:pt x="1147" y="22878"/>
                    <a:pt x="1147" y="22805"/>
                  </a:cubicBezTo>
                  <a:lnTo>
                    <a:pt x="1147" y="5635"/>
                  </a:lnTo>
                  <a:cubicBezTo>
                    <a:pt x="1147" y="5562"/>
                    <a:pt x="1220" y="5488"/>
                    <a:pt x="1294" y="5488"/>
                  </a:cubicBezTo>
                  <a:lnTo>
                    <a:pt x="7025" y="5488"/>
                  </a:lnTo>
                  <a:cubicBezTo>
                    <a:pt x="7123" y="5488"/>
                    <a:pt x="7196" y="5562"/>
                    <a:pt x="7196" y="5635"/>
                  </a:cubicBezTo>
                  <a:lnTo>
                    <a:pt x="7196" y="8488"/>
                  </a:lnTo>
                  <a:lnTo>
                    <a:pt x="7196" y="8488"/>
                  </a:lnTo>
                  <a:lnTo>
                    <a:pt x="7196" y="11366"/>
                  </a:lnTo>
                  <a:lnTo>
                    <a:pt x="7196" y="11366"/>
                  </a:lnTo>
                  <a:lnTo>
                    <a:pt x="7196" y="14220"/>
                  </a:lnTo>
                  <a:lnTo>
                    <a:pt x="7196" y="14220"/>
                  </a:lnTo>
                  <a:lnTo>
                    <a:pt x="7196" y="17073"/>
                  </a:lnTo>
                  <a:lnTo>
                    <a:pt x="7196" y="17073"/>
                  </a:lnTo>
                  <a:lnTo>
                    <a:pt x="7196" y="19927"/>
                  </a:lnTo>
                  <a:close/>
                  <a:moveTo>
                    <a:pt x="6879" y="20098"/>
                  </a:moveTo>
                  <a:lnTo>
                    <a:pt x="6879" y="22659"/>
                  </a:lnTo>
                  <a:lnTo>
                    <a:pt x="1440" y="22659"/>
                  </a:lnTo>
                  <a:lnTo>
                    <a:pt x="1440" y="20098"/>
                  </a:lnTo>
                  <a:close/>
                  <a:moveTo>
                    <a:pt x="1440" y="19781"/>
                  </a:moveTo>
                  <a:lnTo>
                    <a:pt x="1440" y="17220"/>
                  </a:lnTo>
                  <a:lnTo>
                    <a:pt x="6879" y="17220"/>
                  </a:lnTo>
                  <a:lnTo>
                    <a:pt x="6879" y="19781"/>
                  </a:lnTo>
                  <a:close/>
                  <a:moveTo>
                    <a:pt x="1440" y="16927"/>
                  </a:moveTo>
                  <a:lnTo>
                    <a:pt x="1440" y="14366"/>
                  </a:lnTo>
                  <a:lnTo>
                    <a:pt x="6879" y="14366"/>
                  </a:lnTo>
                  <a:lnTo>
                    <a:pt x="6879" y="16927"/>
                  </a:lnTo>
                  <a:close/>
                  <a:moveTo>
                    <a:pt x="1440" y="14074"/>
                  </a:moveTo>
                  <a:lnTo>
                    <a:pt x="1440" y="11513"/>
                  </a:lnTo>
                  <a:lnTo>
                    <a:pt x="6879" y="11513"/>
                  </a:lnTo>
                  <a:lnTo>
                    <a:pt x="6879" y="14074"/>
                  </a:lnTo>
                  <a:close/>
                  <a:moveTo>
                    <a:pt x="1440" y="11196"/>
                  </a:moveTo>
                  <a:lnTo>
                    <a:pt x="1440" y="8635"/>
                  </a:lnTo>
                  <a:lnTo>
                    <a:pt x="6879" y="8635"/>
                  </a:lnTo>
                  <a:lnTo>
                    <a:pt x="6879" y="11196"/>
                  </a:lnTo>
                  <a:close/>
                  <a:moveTo>
                    <a:pt x="1440" y="8342"/>
                  </a:moveTo>
                  <a:lnTo>
                    <a:pt x="1440" y="5805"/>
                  </a:lnTo>
                  <a:lnTo>
                    <a:pt x="6879" y="5805"/>
                  </a:lnTo>
                  <a:lnTo>
                    <a:pt x="6879" y="8366"/>
                  </a:lnTo>
                  <a:close/>
                  <a:moveTo>
                    <a:pt x="440" y="24537"/>
                  </a:moveTo>
                  <a:cubicBezTo>
                    <a:pt x="147" y="24244"/>
                    <a:pt x="1" y="23854"/>
                    <a:pt x="1" y="23464"/>
                  </a:cubicBezTo>
                  <a:lnTo>
                    <a:pt x="1" y="4074"/>
                  </a:lnTo>
                  <a:cubicBezTo>
                    <a:pt x="50" y="1805"/>
                    <a:pt x="1903" y="1"/>
                    <a:pt x="4172" y="1"/>
                  </a:cubicBezTo>
                  <a:cubicBezTo>
                    <a:pt x="6440" y="1"/>
                    <a:pt x="8293" y="1805"/>
                    <a:pt x="8342" y="4074"/>
                  </a:cubicBezTo>
                  <a:lnTo>
                    <a:pt x="8342" y="23464"/>
                  </a:lnTo>
                  <a:cubicBezTo>
                    <a:pt x="8342" y="24293"/>
                    <a:pt x="7659" y="24976"/>
                    <a:pt x="6830" y="24976"/>
                  </a:cubicBezTo>
                  <a:lnTo>
                    <a:pt x="1537" y="24976"/>
                  </a:lnTo>
                  <a:cubicBezTo>
                    <a:pt x="1123" y="24976"/>
                    <a:pt x="733" y="24829"/>
                    <a:pt x="440" y="245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77;p52">
              <a:extLst>
                <a:ext uri="{FF2B5EF4-FFF2-40B4-BE49-F238E27FC236}">
                  <a16:creationId xmlns:a16="http://schemas.microsoft.com/office/drawing/2014/main" id="{A03CE4D3-7EFF-D664-50B5-06B9CCDB7705}"/>
                </a:ext>
              </a:extLst>
            </p:cNvPr>
            <p:cNvSpPr/>
            <p:nvPr/>
          </p:nvSpPr>
          <p:spPr>
            <a:xfrm>
              <a:off x="6636341" y="2105487"/>
              <a:ext cx="853561" cy="2702149"/>
            </a:xfrm>
            <a:custGeom>
              <a:avLst/>
              <a:gdLst/>
              <a:ahLst/>
              <a:cxnLst/>
              <a:rect l="l" t="t" r="r" b="b"/>
              <a:pathLst>
                <a:path w="7561" h="24196" extrusionOk="0">
                  <a:moveTo>
                    <a:pt x="0" y="3684"/>
                  </a:moveTo>
                  <a:lnTo>
                    <a:pt x="0" y="23074"/>
                  </a:lnTo>
                  <a:cubicBezTo>
                    <a:pt x="0" y="23366"/>
                    <a:pt x="122" y="23659"/>
                    <a:pt x="342" y="23878"/>
                  </a:cubicBezTo>
                  <a:cubicBezTo>
                    <a:pt x="537" y="24098"/>
                    <a:pt x="829" y="24195"/>
                    <a:pt x="1146" y="24195"/>
                  </a:cubicBezTo>
                  <a:lnTo>
                    <a:pt x="6415" y="24195"/>
                  </a:lnTo>
                  <a:cubicBezTo>
                    <a:pt x="7049" y="24195"/>
                    <a:pt x="7561" y="23683"/>
                    <a:pt x="7561" y="23074"/>
                  </a:cubicBezTo>
                  <a:lnTo>
                    <a:pt x="7561" y="3684"/>
                  </a:lnTo>
                  <a:cubicBezTo>
                    <a:pt x="7488" y="1635"/>
                    <a:pt x="5829" y="1"/>
                    <a:pt x="3781" y="1"/>
                  </a:cubicBezTo>
                  <a:cubicBezTo>
                    <a:pt x="1732" y="1"/>
                    <a:pt x="49" y="1635"/>
                    <a:pt x="0" y="3684"/>
                  </a:cubicBezTo>
                  <a:close/>
                  <a:moveTo>
                    <a:pt x="4585" y="2318"/>
                  </a:moveTo>
                  <a:cubicBezTo>
                    <a:pt x="4585" y="3220"/>
                    <a:pt x="3366" y="3464"/>
                    <a:pt x="3024" y="2635"/>
                  </a:cubicBezTo>
                  <a:cubicBezTo>
                    <a:pt x="2683" y="1806"/>
                    <a:pt x="3732" y="1123"/>
                    <a:pt x="4366" y="1757"/>
                  </a:cubicBezTo>
                  <a:cubicBezTo>
                    <a:pt x="4512" y="1903"/>
                    <a:pt x="4585" y="2098"/>
                    <a:pt x="4585" y="2318"/>
                  </a:cubicBezTo>
                  <a:close/>
                  <a:moveTo>
                    <a:pt x="903" y="5098"/>
                  </a:moveTo>
                  <a:lnTo>
                    <a:pt x="6634" y="5098"/>
                  </a:lnTo>
                  <a:cubicBezTo>
                    <a:pt x="6732" y="5098"/>
                    <a:pt x="6805" y="5172"/>
                    <a:pt x="6805" y="5245"/>
                  </a:cubicBezTo>
                  <a:lnTo>
                    <a:pt x="6805" y="8123"/>
                  </a:lnTo>
                  <a:lnTo>
                    <a:pt x="6805" y="8123"/>
                  </a:lnTo>
                  <a:lnTo>
                    <a:pt x="6805" y="10976"/>
                  </a:lnTo>
                  <a:lnTo>
                    <a:pt x="6805" y="10976"/>
                  </a:lnTo>
                  <a:lnTo>
                    <a:pt x="6805" y="13830"/>
                  </a:lnTo>
                  <a:lnTo>
                    <a:pt x="6805" y="13830"/>
                  </a:lnTo>
                  <a:lnTo>
                    <a:pt x="6805" y="16683"/>
                  </a:lnTo>
                  <a:lnTo>
                    <a:pt x="6805" y="16683"/>
                  </a:lnTo>
                  <a:lnTo>
                    <a:pt x="6805" y="19537"/>
                  </a:lnTo>
                  <a:lnTo>
                    <a:pt x="6805" y="19537"/>
                  </a:lnTo>
                  <a:lnTo>
                    <a:pt x="6805" y="22415"/>
                  </a:lnTo>
                  <a:cubicBezTo>
                    <a:pt x="6805" y="22488"/>
                    <a:pt x="6732" y="22561"/>
                    <a:pt x="6634" y="22561"/>
                  </a:cubicBezTo>
                  <a:lnTo>
                    <a:pt x="903" y="22561"/>
                  </a:lnTo>
                  <a:cubicBezTo>
                    <a:pt x="829" y="22561"/>
                    <a:pt x="756" y="22488"/>
                    <a:pt x="756" y="22415"/>
                  </a:cubicBezTo>
                  <a:lnTo>
                    <a:pt x="756" y="5245"/>
                  </a:lnTo>
                  <a:cubicBezTo>
                    <a:pt x="756" y="5172"/>
                    <a:pt x="829" y="5098"/>
                    <a:pt x="903" y="50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78;p52">
              <a:extLst>
                <a:ext uri="{FF2B5EF4-FFF2-40B4-BE49-F238E27FC236}">
                  <a16:creationId xmlns:a16="http://schemas.microsoft.com/office/drawing/2014/main" id="{D6350C4E-05D3-3A4A-17DA-C518E0BDD322}"/>
                </a:ext>
              </a:extLst>
            </p:cNvPr>
            <p:cNvSpPr/>
            <p:nvPr/>
          </p:nvSpPr>
          <p:spPr>
            <a:xfrm>
              <a:off x="6754649" y="2707541"/>
              <a:ext cx="614122" cy="286006"/>
            </a:xfrm>
            <a:custGeom>
              <a:avLst/>
              <a:gdLst/>
              <a:ahLst/>
              <a:cxnLst/>
              <a:rect l="l" t="t" r="r" b="b"/>
              <a:pathLst>
                <a:path w="5440" h="2561" extrusionOk="0">
                  <a:moveTo>
                    <a:pt x="1" y="0"/>
                  </a:moveTo>
                  <a:lnTo>
                    <a:pt x="1" y="2561"/>
                  </a:lnTo>
                  <a:lnTo>
                    <a:pt x="5440" y="2561"/>
                  </a:lnTo>
                  <a:lnTo>
                    <a:pt x="5440" y="0"/>
                  </a:lnTo>
                  <a:close/>
                </a:path>
              </a:pathLst>
            </a:custGeom>
            <a:solidFill>
              <a:schemeClr val="accent3">
                <a:alpha val="666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79;p52">
              <a:extLst>
                <a:ext uri="{FF2B5EF4-FFF2-40B4-BE49-F238E27FC236}">
                  <a16:creationId xmlns:a16="http://schemas.microsoft.com/office/drawing/2014/main" id="{F39782DB-098A-D6DC-DE7E-8F16A0942BDE}"/>
                </a:ext>
              </a:extLst>
            </p:cNvPr>
            <p:cNvSpPr/>
            <p:nvPr/>
          </p:nvSpPr>
          <p:spPr>
            <a:xfrm>
              <a:off x="6754649" y="3028949"/>
              <a:ext cx="614122" cy="286006"/>
            </a:xfrm>
            <a:custGeom>
              <a:avLst/>
              <a:gdLst/>
              <a:ahLst/>
              <a:cxnLst/>
              <a:rect l="l" t="t" r="r" b="b"/>
              <a:pathLst>
                <a:path w="5440" h="2561" extrusionOk="0">
                  <a:moveTo>
                    <a:pt x="1" y="0"/>
                  </a:moveTo>
                  <a:lnTo>
                    <a:pt x="1" y="2561"/>
                  </a:lnTo>
                  <a:lnTo>
                    <a:pt x="5440" y="2561"/>
                  </a:lnTo>
                  <a:lnTo>
                    <a:pt x="5440" y="0"/>
                  </a:lnTo>
                  <a:close/>
                </a:path>
              </a:pathLst>
            </a:custGeom>
            <a:solidFill>
              <a:schemeClr val="accent3">
                <a:alpha val="7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80;p52">
              <a:extLst>
                <a:ext uri="{FF2B5EF4-FFF2-40B4-BE49-F238E27FC236}">
                  <a16:creationId xmlns:a16="http://schemas.microsoft.com/office/drawing/2014/main" id="{CCA7B872-0919-CFDE-AC4C-42FEC159362A}"/>
                </a:ext>
              </a:extLst>
            </p:cNvPr>
            <p:cNvSpPr/>
            <p:nvPr/>
          </p:nvSpPr>
          <p:spPr>
            <a:xfrm>
              <a:off x="6754649" y="3347564"/>
              <a:ext cx="614122" cy="286118"/>
            </a:xfrm>
            <a:custGeom>
              <a:avLst/>
              <a:gdLst/>
              <a:ahLst/>
              <a:cxnLst/>
              <a:rect l="l" t="t" r="r" b="b"/>
              <a:pathLst>
                <a:path w="5440" h="2562" extrusionOk="0">
                  <a:moveTo>
                    <a:pt x="1" y="1"/>
                  </a:moveTo>
                  <a:lnTo>
                    <a:pt x="1" y="2562"/>
                  </a:lnTo>
                  <a:lnTo>
                    <a:pt x="5440" y="2562"/>
                  </a:lnTo>
                  <a:lnTo>
                    <a:pt x="5440" y="1"/>
                  </a:lnTo>
                  <a:close/>
                </a:path>
              </a:pathLst>
            </a:custGeom>
            <a:solidFill>
              <a:schemeClr val="accent3">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81;p52">
              <a:extLst>
                <a:ext uri="{FF2B5EF4-FFF2-40B4-BE49-F238E27FC236}">
                  <a16:creationId xmlns:a16="http://schemas.microsoft.com/office/drawing/2014/main" id="{8CDC7CD2-03CD-6D9B-2D5C-E78E7C0E27B6}"/>
                </a:ext>
              </a:extLst>
            </p:cNvPr>
            <p:cNvSpPr/>
            <p:nvPr/>
          </p:nvSpPr>
          <p:spPr>
            <a:xfrm>
              <a:off x="6754649" y="3666292"/>
              <a:ext cx="614122" cy="286118"/>
            </a:xfrm>
            <a:custGeom>
              <a:avLst/>
              <a:gdLst/>
              <a:ahLst/>
              <a:cxnLst/>
              <a:rect l="l" t="t" r="r" b="b"/>
              <a:pathLst>
                <a:path w="5440" h="2562" extrusionOk="0">
                  <a:moveTo>
                    <a:pt x="1" y="0"/>
                  </a:moveTo>
                  <a:lnTo>
                    <a:pt x="1" y="2561"/>
                  </a:lnTo>
                  <a:lnTo>
                    <a:pt x="5440" y="2561"/>
                  </a:lnTo>
                  <a:lnTo>
                    <a:pt x="5440" y="0"/>
                  </a:lnTo>
                  <a:close/>
                </a:path>
              </a:pathLst>
            </a:custGeom>
            <a:solidFill>
              <a:schemeClr val="accent3">
                <a:alpha val="866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82;p52">
              <a:extLst>
                <a:ext uri="{FF2B5EF4-FFF2-40B4-BE49-F238E27FC236}">
                  <a16:creationId xmlns:a16="http://schemas.microsoft.com/office/drawing/2014/main" id="{792E5911-6F2F-9B0D-CC2F-C81B166FB736}"/>
                </a:ext>
              </a:extLst>
            </p:cNvPr>
            <p:cNvSpPr/>
            <p:nvPr/>
          </p:nvSpPr>
          <p:spPr>
            <a:xfrm>
              <a:off x="6754649" y="3987700"/>
              <a:ext cx="614122" cy="286118"/>
            </a:xfrm>
            <a:custGeom>
              <a:avLst/>
              <a:gdLst/>
              <a:ahLst/>
              <a:cxnLst/>
              <a:rect l="l" t="t" r="r" b="b"/>
              <a:pathLst>
                <a:path w="5440" h="2562" extrusionOk="0">
                  <a:moveTo>
                    <a:pt x="1" y="0"/>
                  </a:moveTo>
                  <a:lnTo>
                    <a:pt x="1" y="2561"/>
                  </a:lnTo>
                  <a:lnTo>
                    <a:pt x="5440" y="2561"/>
                  </a:lnTo>
                  <a:lnTo>
                    <a:pt x="5440" y="0"/>
                  </a:lnTo>
                  <a:close/>
                </a:path>
              </a:pathLst>
            </a:custGeom>
            <a:solidFill>
              <a:schemeClr val="accent3">
                <a:alpha val="9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83;p52">
              <a:extLst>
                <a:ext uri="{FF2B5EF4-FFF2-40B4-BE49-F238E27FC236}">
                  <a16:creationId xmlns:a16="http://schemas.microsoft.com/office/drawing/2014/main" id="{D8547F31-70B8-ED3C-D30A-6A1180D29BFE}"/>
                </a:ext>
              </a:extLst>
            </p:cNvPr>
            <p:cNvSpPr/>
            <p:nvPr/>
          </p:nvSpPr>
          <p:spPr>
            <a:xfrm>
              <a:off x="6754649" y="4306316"/>
              <a:ext cx="614122" cy="286118"/>
            </a:xfrm>
            <a:custGeom>
              <a:avLst/>
              <a:gdLst/>
              <a:ahLst/>
              <a:cxnLst/>
              <a:rect l="l" t="t" r="r" b="b"/>
              <a:pathLst>
                <a:path w="5440" h="2562" extrusionOk="0">
                  <a:moveTo>
                    <a:pt x="1" y="1"/>
                  </a:moveTo>
                  <a:lnTo>
                    <a:pt x="1" y="2562"/>
                  </a:lnTo>
                  <a:lnTo>
                    <a:pt x="5440" y="2562"/>
                  </a:lnTo>
                  <a:lnTo>
                    <a:pt x="54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84;p52">
              <a:extLst>
                <a:ext uri="{FF2B5EF4-FFF2-40B4-BE49-F238E27FC236}">
                  <a16:creationId xmlns:a16="http://schemas.microsoft.com/office/drawing/2014/main" id="{63353EFD-DCC3-1938-1A9F-0F6A2F0800C0}"/>
                </a:ext>
              </a:extLst>
            </p:cNvPr>
            <p:cNvSpPr/>
            <p:nvPr/>
          </p:nvSpPr>
          <p:spPr>
            <a:xfrm>
              <a:off x="6655532" y="2184555"/>
              <a:ext cx="834370" cy="2623081"/>
            </a:xfrm>
            <a:custGeom>
              <a:avLst/>
              <a:gdLst/>
              <a:ahLst/>
              <a:cxnLst/>
              <a:rect l="l" t="t" r="r" b="b"/>
              <a:pathLst>
                <a:path w="7391" h="23488" extrusionOk="0">
                  <a:moveTo>
                    <a:pt x="6928" y="21951"/>
                  </a:moveTo>
                  <a:cubicBezTo>
                    <a:pt x="6928" y="22244"/>
                    <a:pt x="6830" y="22536"/>
                    <a:pt x="6610" y="22756"/>
                  </a:cubicBezTo>
                  <a:cubicBezTo>
                    <a:pt x="6391" y="22975"/>
                    <a:pt x="6098" y="23073"/>
                    <a:pt x="5806" y="23097"/>
                  </a:cubicBezTo>
                  <a:lnTo>
                    <a:pt x="513" y="23097"/>
                  </a:lnTo>
                  <a:cubicBezTo>
                    <a:pt x="342" y="23097"/>
                    <a:pt x="172" y="23048"/>
                    <a:pt x="1" y="22951"/>
                  </a:cubicBezTo>
                  <a:cubicBezTo>
                    <a:pt x="50" y="23024"/>
                    <a:pt x="98" y="23097"/>
                    <a:pt x="172" y="23170"/>
                  </a:cubicBezTo>
                  <a:cubicBezTo>
                    <a:pt x="367" y="23390"/>
                    <a:pt x="659" y="23487"/>
                    <a:pt x="976" y="23487"/>
                  </a:cubicBezTo>
                  <a:lnTo>
                    <a:pt x="6245" y="23487"/>
                  </a:lnTo>
                  <a:cubicBezTo>
                    <a:pt x="6879" y="23487"/>
                    <a:pt x="7391" y="22975"/>
                    <a:pt x="7391" y="22366"/>
                  </a:cubicBezTo>
                  <a:lnTo>
                    <a:pt x="7391" y="2976"/>
                  </a:lnTo>
                  <a:cubicBezTo>
                    <a:pt x="7391" y="1976"/>
                    <a:pt x="6976" y="1025"/>
                    <a:pt x="6269" y="317"/>
                  </a:cubicBezTo>
                  <a:cubicBezTo>
                    <a:pt x="6171" y="195"/>
                    <a:pt x="6049" y="98"/>
                    <a:pt x="5928" y="0"/>
                  </a:cubicBezTo>
                  <a:cubicBezTo>
                    <a:pt x="6586" y="707"/>
                    <a:pt x="6952" y="1610"/>
                    <a:pt x="6928" y="2561"/>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1285;p52">
            <a:extLst>
              <a:ext uri="{FF2B5EF4-FFF2-40B4-BE49-F238E27FC236}">
                <a16:creationId xmlns:a16="http://schemas.microsoft.com/office/drawing/2014/main" id="{AAE3359B-BE9E-EF70-6864-B7D3404E654A}"/>
              </a:ext>
            </a:extLst>
          </p:cNvPr>
          <p:cNvGrpSpPr/>
          <p:nvPr/>
        </p:nvGrpSpPr>
        <p:grpSpPr>
          <a:xfrm>
            <a:off x="6887273" y="1775919"/>
            <a:ext cx="507358" cy="1013906"/>
            <a:chOff x="3724575" y="3497700"/>
            <a:chExt cx="603495" cy="1371596"/>
          </a:xfrm>
        </p:grpSpPr>
        <p:sp>
          <p:nvSpPr>
            <p:cNvPr id="33" name="Google Shape;1286;p52">
              <a:extLst>
                <a:ext uri="{FF2B5EF4-FFF2-40B4-BE49-F238E27FC236}">
                  <a16:creationId xmlns:a16="http://schemas.microsoft.com/office/drawing/2014/main" id="{8F65D4D7-880B-994E-B86D-F88B0CF5F34C}"/>
                </a:ext>
              </a:extLst>
            </p:cNvPr>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87;p52">
              <a:extLst>
                <a:ext uri="{FF2B5EF4-FFF2-40B4-BE49-F238E27FC236}">
                  <a16:creationId xmlns:a16="http://schemas.microsoft.com/office/drawing/2014/main" id="{C4534FED-E6C5-B39C-42F6-1E1087CA628C}"/>
                </a:ext>
              </a:extLst>
            </p:cNvPr>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88;p52">
              <a:extLst>
                <a:ext uri="{FF2B5EF4-FFF2-40B4-BE49-F238E27FC236}">
                  <a16:creationId xmlns:a16="http://schemas.microsoft.com/office/drawing/2014/main" id="{C34C42EE-3627-AFCE-2CA7-663B8D451335}"/>
                </a:ext>
              </a:extLst>
            </p:cNvPr>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89;p52">
              <a:extLst>
                <a:ext uri="{FF2B5EF4-FFF2-40B4-BE49-F238E27FC236}">
                  <a16:creationId xmlns:a16="http://schemas.microsoft.com/office/drawing/2014/main" id="{B5A9CBAF-96A4-748F-DDDB-C086AA1FC993}"/>
                </a:ext>
              </a:extLst>
            </p:cNvPr>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90;p52">
              <a:extLst>
                <a:ext uri="{FF2B5EF4-FFF2-40B4-BE49-F238E27FC236}">
                  <a16:creationId xmlns:a16="http://schemas.microsoft.com/office/drawing/2014/main" id="{3C5F5F9B-9802-84B7-A317-806ED8585243}"/>
                </a:ext>
              </a:extLst>
            </p:cNvPr>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91;p52">
              <a:extLst>
                <a:ext uri="{FF2B5EF4-FFF2-40B4-BE49-F238E27FC236}">
                  <a16:creationId xmlns:a16="http://schemas.microsoft.com/office/drawing/2014/main" id="{0BC3B455-D3D1-220D-91E1-02DB619EC209}"/>
                </a:ext>
              </a:extLst>
            </p:cNvPr>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0" name="Hình ảnh 79" descr="Ảnh có chứa màu đen, bóng tối&#10;&#10;Mô tả được tạo tự động">
            <a:extLst>
              <a:ext uri="{FF2B5EF4-FFF2-40B4-BE49-F238E27FC236}">
                <a16:creationId xmlns:a16="http://schemas.microsoft.com/office/drawing/2014/main" id="{02136435-D393-512E-167A-9DFE7B1F37C9}"/>
              </a:ext>
            </a:extLst>
          </p:cNvPr>
          <p:cNvPicPr>
            <a:picLocks noChangeAspect="1"/>
          </p:cNvPicPr>
          <p:nvPr/>
        </p:nvPicPr>
        <p:blipFill>
          <a:blip r:embed="rId3"/>
          <a:stretch>
            <a:fillRect/>
          </a:stretch>
        </p:blipFill>
        <p:spPr>
          <a:xfrm>
            <a:off x="3805045" y="2735117"/>
            <a:ext cx="433390" cy="433390"/>
          </a:xfrm>
          <a:prstGeom prst="rect">
            <a:avLst/>
          </a:prstGeom>
        </p:spPr>
      </p:pic>
      <p:pic>
        <p:nvPicPr>
          <p:cNvPr id="84" name="Hình ảnh 83" descr="Ảnh có chứa màu đen, bóng tối&#10;&#10;Mô tả được tạo tự động">
            <a:extLst>
              <a:ext uri="{FF2B5EF4-FFF2-40B4-BE49-F238E27FC236}">
                <a16:creationId xmlns:a16="http://schemas.microsoft.com/office/drawing/2014/main" id="{E8657AB3-9D8E-BD84-A99E-FFA82F84A60C}"/>
              </a:ext>
            </a:extLst>
          </p:cNvPr>
          <p:cNvPicPr>
            <a:picLocks noChangeAspect="1"/>
          </p:cNvPicPr>
          <p:nvPr/>
        </p:nvPicPr>
        <p:blipFill>
          <a:blip r:embed="rId4"/>
          <a:stretch>
            <a:fillRect/>
          </a:stretch>
        </p:blipFill>
        <p:spPr>
          <a:xfrm>
            <a:off x="4382303" y="2748616"/>
            <a:ext cx="406392" cy="406392"/>
          </a:xfrm>
          <a:prstGeom prst="rect">
            <a:avLst/>
          </a:prstGeom>
        </p:spPr>
      </p:pic>
      <p:pic>
        <p:nvPicPr>
          <p:cNvPr id="86" name="Hình ảnh 85" descr="Ảnh có chứa màu đen, bóng tối&#10;&#10;Mô tả được tạo tự động">
            <a:extLst>
              <a:ext uri="{FF2B5EF4-FFF2-40B4-BE49-F238E27FC236}">
                <a16:creationId xmlns:a16="http://schemas.microsoft.com/office/drawing/2014/main" id="{7B48CC4A-7030-AD88-37AF-1EBA4459A9C0}"/>
              </a:ext>
            </a:extLst>
          </p:cNvPr>
          <p:cNvPicPr>
            <a:picLocks noChangeAspect="1"/>
          </p:cNvPicPr>
          <p:nvPr/>
        </p:nvPicPr>
        <p:blipFill>
          <a:blip r:embed="rId5"/>
          <a:stretch>
            <a:fillRect/>
          </a:stretch>
        </p:blipFill>
        <p:spPr>
          <a:xfrm>
            <a:off x="4932563" y="2748616"/>
            <a:ext cx="433390" cy="433390"/>
          </a:xfrm>
          <a:prstGeom prst="rect">
            <a:avLst/>
          </a:prstGeom>
        </p:spPr>
      </p:pic>
      <p:sp>
        <p:nvSpPr>
          <p:cNvPr id="87" name="Google Shape;1235;p52">
            <a:extLst>
              <a:ext uri="{FF2B5EF4-FFF2-40B4-BE49-F238E27FC236}">
                <a16:creationId xmlns:a16="http://schemas.microsoft.com/office/drawing/2014/main" id="{F5918BCA-514C-5B12-B9F5-8E4DC4369654}"/>
              </a:ext>
            </a:extLst>
          </p:cNvPr>
          <p:cNvSpPr txBox="1">
            <a:spLocks noGrp="1"/>
          </p:cNvSpPr>
          <p:nvPr>
            <p:ph type="subTitle" idx="1"/>
          </p:nvPr>
        </p:nvSpPr>
        <p:spPr>
          <a:xfrm>
            <a:off x="2285542" y="2134884"/>
            <a:ext cx="45720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Does anyone have any questions?</a:t>
            </a:r>
            <a:endParaRPr b="1" dirty="0"/>
          </a:p>
        </p:txBody>
      </p:sp>
    </p:spTree>
    <p:extLst>
      <p:ext uri="{BB962C8B-B14F-4D97-AF65-F5344CB8AC3E}">
        <p14:creationId xmlns:p14="http://schemas.microsoft.com/office/powerpoint/2010/main" val="2318527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9" name="Hộp Văn bản 8">
            <a:extLst>
              <a:ext uri="{FF2B5EF4-FFF2-40B4-BE49-F238E27FC236}">
                <a16:creationId xmlns:a16="http://schemas.microsoft.com/office/drawing/2014/main" id="{214933ED-6E19-5204-1336-8D109C78E5CB}"/>
              </a:ext>
            </a:extLst>
          </p:cNvPr>
          <p:cNvSpPr txBox="1"/>
          <p:nvPr/>
        </p:nvSpPr>
        <p:spPr>
          <a:xfrm>
            <a:off x="3233737" y="577219"/>
            <a:ext cx="2676525" cy="707886"/>
          </a:xfrm>
          <a:prstGeom prst="rect">
            <a:avLst/>
          </a:prstGeom>
          <a:noFill/>
        </p:spPr>
        <p:txBody>
          <a:bodyPr wrap="square" rtlCol="0">
            <a:spAutoFit/>
          </a:bodyPr>
          <a:lstStyle/>
          <a:p>
            <a:pPr algn="ctr"/>
            <a:r>
              <a:rPr lang="en-US" sz="4000" dirty="0">
                <a:solidFill>
                  <a:srgbClr val="5C1116"/>
                </a:solidFill>
                <a:latin typeface="DFVN Bagel Fat One" pitchFamily="50" charset="0"/>
                <a:ea typeface="DFVN Bagel Fat One" pitchFamily="50" charset="0"/>
              </a:rPr>
              <a:t>REVIEW</a:t>
            </a:r>
          </a:p>
        </p:txBody>
      </p:sp>
      <p:sp>
        <p:nvSpPr>
          <p:cNvPr id="11" name="Hộp Văn bản 10">
            <a:extLst>
              <a:ext uri="{FF2B5EF4-FFF2-40B4-BE49-F238E27FC236}">
                <a16:creationId xmlns:a16="http://schemas.microsoft.com/office/drawing/2014/main" id="{7DFFB934-459B-660E-3936-952FCCEEB7A3}"/>
              </a:ext>
            </a:extLst>
          </p:cNvPr>
          <p:cNvSpPr txBox="1"/>
          <p:nvPr/>
        </p:nvSpPr>
        <p:spPr>
          <a:xfrm>
            <a:off x="406716" y="1203813"/>
            <a:ext cx="8330566" cy="3293209"/>
          </a:xfrm>
          <a:prstGeom prst="rect">
            <a:avLst/>
          </a:prstGeom>
          <a:noFill/>
        </p:spPr>
        <p:txBody>
          <a:bodyPr wrap="square" rtlCol="0">
            <a:spAutoFit/>
          </a:bodyPr>
          <a:lstStyle/>
          <a:p>
            <a:pPr marL="342900" indent="-342900">
              <a:buFontTx/>
              <a:buChar char="-"/>
            </a:pPr>
            <a:r>
              <a:rPr lang="vi-VN" sz="2400" b="1" i="0" u="none" strike="noStrike" dirty="0">
                <a:solidFill>
                  <a:srgbClr val="222222"/>
                </a:solidFill>
                <a:effectLst/>
                <a:latin typeface="DFVN Mighty Wings" pitchFamily="50" charset="0"/>
              </a:rPr>
              <a:t>Danh sách liên kết đơn (</a:t>
            </a:r>
            <a:r>
              <a:rPr lang="vi-VN" sz="2400" b="1" i="0" u="none" strike="noStrike" dirty="0" err="1">
                <a:solidFill>
                  <a:srgbClr val="222222"/>
                </a:solidFill>
                <a:effectLst/>
                <a:latin typeface="DFVN Mighty Wings" pitchFamily="50" charset="0"/>
              </a:rPr>
              <a:t>Singly</a:t>
            </a:r>
            <a:r>
              <a:rPr lang="vi-VN" sz="2400" b="1" i="0" u="none" strike="noStrike" dirty="0">
                <a:solidFill>
                  <a:srgbClr val="222222"/>
                </a:solidFill>
                <a:effectLst/>
                <a:latin typeface="DFVN Mighty Wings" pitchFamily="50" charset="0"/>
              </a:rPr>
              <a:t> </a:t>
            </a:r>
            <a:r>
              <a:rPr lang="vi-VN" sz="2400" b="1" i="0" u="none" strike="noStrike" dirty="0" err="1">
                <a:solidFill>
                  <a:srgbClr val="222222"/>
                </a:solidFill>
                <a:effectLst/>
                <a:latin typeface="DFVN Mighty Wings" pitchFamily="50" charset="0"/>
              </a:rPr>
              <a:t>Linked</a:t>
            </a:r>
            <a:r>
              <a:rPr lang="vi-VN" sz="2400" b="1" i="0" u="none" strike="noStrike" dirty="0">
                <a:solidFill>
                  <a:srgbClr val="222222"/>
                </a:solidFill>
                <a:effectLst/>
                <a:latin typeface="DFVN Mighty Wings" pitchFamily="50" charset="0"/>
              </a:rPr>
              <a:t> </a:t>
            </a:r>
            <a:r>
              <a:rPr lang="vi-VN" sz="2400" b="1" i="0" u="none" strike="noStrike" dirty="0" err="1">
                <a:solidFill>
                  <a:srgbClr val="222222"/>
                </a:solidFill>
                <a:effectLst/>
                <a:latin typeface="DFVN Mighty Wings" pitchFamily="50" charset="0"/>
              </a:rPr>
              <a:t>List</a:t>
            </a:r>
            <a:r>
              <a:rPr lang="vi-VN" sz="2400" b="1" i="0" u="none" strike="noStrike" dirty="0">
                <a:solidFill>
                  <a:srgbClr val="222222"/>
                </a:solidFill>
                <a:effectLst/>
                <a:latin typeface="DFVN Mighty Wings" pitchFamily="50" charset="0"/>
              </a:rPr>
              <a:t>):</a:t>
            </a:r>
            <a:endParaRPr lang="en-US" sz="2400" b="1" i="0" u="none" strike="noStrike" dirty="0">
              <a:solidFill>
                <a:srgbClr val="222222"/>
              </a:solidFill>
              <a:effectLst/>
              <a:latin typeface="DFVN Mighty Wings" pitchFamily="50" charset="0"/>
            </a:endParaRPr>
          </a:p>
          <a:p>
            <a:r>
              <a:rPr lang="en-US" sz="1800" dirty="0">
                <a:solidFill>
                  <a:srgbClr val="222222"/>
                </a:solidFill>
                <a:latin typeface="DFVN Mighty Wings" pitchFamily="50" charset="0"/>
              </a:rPr>
              <a:t>+ </a:t>
            </a:r>
            <a:r>
              <a:rPr lang="vi-VN" sz="1800" dirty="0">
                <a:latin typeface="DFVN Mighty Wings" pitchFamily="50" charset="0"/>
              </a:rPr>
              <a:t>Cấu trúc của một phần tử (</a:t>
            </a:r>
            <a:r>
              <a:rPr lang="vi-VN" sz="1800" dirty="0" err="1">
                <a:latin typeface="DFVN Mighty Wings" pitchFamily="50" charset="0"/>
              </a:rPr>
              <a:t>node</a:t>
            </a:r>
            <a:r>
              <a:rPr lang="vi-VN" sz="1800" dirty="0">
                <a:latin typeface="DFVN Mighty Wings" pitchFamily="50" charset="0"/>
              </a:rPr>
              <a:t> hay nút) có hai thành phần:</a:t>
            </a:r>
          </a:p>
          <a:p>
            <a:pPr fontAlgn="base"/>
            <a:r>
              <a:rPr lang="en-US" sz="2400" dirty="0">
                <a:latin typeface="DFVN Mighty Wings" pitchFamily="50" charset="0"/>
              </a:rPr>
              <a:t>   ˚</a:t>
            </a:r>
            <a:r>
              <a:rPr lang="en-US" sz="1800" dirty="0">
                <a:latin typeface="DFVN Mighty Wings" pitchFamily="50" charset="0"/>
              </a:rPr>
              <a:t> </a:t>
            </a:r>
            <a:r>
              <a:rPr lang="vi-VN" sz="1800" dirty="0" err="1">
                <a:latin typeface="DFVN Mighty Wings" pitchFamily="50" charset="0"/>
              </a:rPr>
              <a:t>Tp</a:t>
            </a:r>
            <a:r>
              <a:rPr lang="vi-VN" sz="1800" dirty="0">
                <a:latin typeface="DFVN Mighty Wings" pitchFamily="50" charset="0"/>
              </a:rPr>
              <a:t> dữ liệu (</a:t>
            </a:r>
            <a:r>
              <a:rPr lang="vi-VN" sz="1800" dirty="0" err="1">
                <a:latin typeface="DFVN Mighty Wings" pitchFamily="50" charset="0"/>
              </a:rPr>
              <a:t>info</a:t>
            </a:r>
            <a:r>
              <a:rPr lang="vi-VN" sz="1800" dirty="0">
                <a:latin typeface="DFVN Mighty Wings" pitchFamily="50" charset="0"/>
              </a:rPr>
              <a:t> / </a:t>
            </a:r>
            <a:r>
              <a:rPr lang="vi-VN" sz="1800" dirty="0" err="1">
                <a:latin typeface="DFVN Mighty Wings" pitchFamily="50" charset="0"/>
              </a:rPr>
              <a:t>data</a:t>
            </a:r>
            <a:r>
              <a:rPr lang="vi-VN" sz="1800" dirty="0">
                <a:latin typeface="DFVN Mighty Wings" pitchFamily="50" charset="0"/>
              </a:rPr>
              <a:t>): lưu trữ thông tin</a:t>
            </a:r>
          </a:p>
          <a:p>
            <a:pPr fontAlgn="base"/>
            <a:r>
              <a:rPr lang="en-US" sz="2400" dirty="0">
                <a:latin typeface="DFVN Mighty Wings" pitchFamily="50" charset="0"/>
              </a:rPr>
              <a:t>   ˚</a:t>
            </a:r>
            <a:r>
              <a:rPr lang="en-US" sz="1800" dirty="0">
                <a:latin typeface="DFVN Mighty Wings" pitchFamily="50" charset="0"/>
              </a:rPr>
              <a:t> </a:t>
            </a:r>
            <a:r>
              <a:rPr lang="vi-VN" sz="1800" dirty="0" err="1">
                <a:latin typeface="DFVN Mighty Wings" pitchFamily="50" charset="0"/>
              </a:rPr>
              <a:t>Tp</a:t>
            </a:r>
            <a:r>
              <a:rPr lang="vi-VN" sz="1800" dirty="0">
                <a:latin typeface="DFVN Mighty Wings" pitchFamily="50" charset="0"/>
              </a:rPr>
              <a:t> liên kết: </a:t>
            </a:r>
            <a:endParaRPr lang="en-US" sz="1800" dirty="0">
              <a:latin typeface="DFVN Mighty Wings" pitchFamily="50" charset="0"/>
            </a:endParaRPr>
          </a:p>
          <a:p>
            <a:pPr fontAlgn="base"/>
            <a:r>
              <a:rPr lang="en-US" sz="1800" dirty="0">
                <a:latin typeface="DFVN Mighty Wings" pitchFamily="50" charset="0"/>
              </a:rPr>
              <a:t>	</a:t>
            </a:r>
            <a:r>
              <a:rPr lang="vi-VN" sz="1800" dirty="0">
                <a:latin typeface="DFVN Mighty Wings" pitchFamily="50" charset="0"/>
              </a:rPr>
              <a:t>_Lưu địa chỉ phần tử đứng sau trong danh sách</a:t>
            </a:r>
          </a:p>
          <a:p>
            <a:r>
              <a:rPr lang="en-US" sz="1800" dirty="0">
                <a:latin typeface="DFVN Mighty Wings" pitchFamily="50" charset="0"/>
              </a:rPr>
              <a:t>	</a:t>
            </a:r>
            <a:r>
              <a:rPr lang="vi-VN" sz="1800" dirty="0">
                <a:latin typeface="DFVN Mighty Wings" pitchFamily="50" charset="0"/>
              </a:rPr>
              <a:t>_Hoặc bằng NULL nếu là phần tử cuối danh sách</a:t>
            </a:r>
          </a:p>
          <a:p>
            <a:br>
              <a:rPr lang="vi-VN" sz="2000" dirty="0"/>
            </a:br>
            <a:endParaRPr lang="en-US" sz="2000" b="0" dirty="0">
              <a:effectLst/>
              <a:latin typeface="DFVN Mighty Wings" pitchFamily="50" charset="0"/>
            </a:endParaRPr>
          </a:p>
          <a:p>
            <a:br>
              <a:rPr lang="en-US" sz="2400" dirty="0"/>
            </a:br>
            <a:endParaRPr lang="en-US" sz="1800" b="1" dirty="0">
              <a:latin typeface="DFVN Mighty Wings" pitchFamily="50" charset="0"/>
            </a:endParaRPr>
          </a:p>
        </p:txBody>
      </p:sp>
      <p:sp>
        <p:nvSpPr>
          <p:cNvPr id="13" name="Google Shape;472;p30">
            <a:extLst>
              <a:ext uri="{FF2B5EF4-FFF2-40B4-BE49-F238E27FC236}">
                <a16:creationId xmlns:a16="http://schemas.microsoft.com/office/drawing/2014/main" id="{54595FB6-3D77-C317-2EFB-0DA0267CA823}"/>
              </a:ext>
            </a:extLst>
          </p:cNvPr>
          <p:cNvSpPr/>
          <p:nvPr/>
        </p:nvSpPr>
        <p:spPr>
          <a:xfrm>
            <a:off x="856010" y="4622781"/>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73;p30">
            <a:extLst>
              <a:ext uri="{FF2B5EF4-FFF2-40B4-BE49-F238E27FC236}">
                <a16:creationId xmlns:a16="http://schemas.microsoft.com/office/drawing/2014/main" id="{EAC93882-5DF3-4A09-A027-7C6423F6B951}"/>
              </a:ext>
            </a:extLst>
          </p:cNvPr>
          <p:cNvSpPr/>
          <p:nvPr/>
        </p:nvSpPr>
        <p:spPr>
          <a:xfrm>
            <a:off x="714375" y="4519892"/>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74;p30">
            <a:extLst>
              <a:ext uri="{FF2B5EF4-FFF2-40B4-BE49-F238E27FC236}">
                <a16:creationId xmlns:a16="http://schemas.microsoft.com/office/drawing/2014/main" id="{BD7B65C6-B179-A80B-BBE0-7CCF466CE6DF}"/>
              </a:ext>
            </a:extLst>
          </p:cNvPr>
          <p:cNvSpPr/>
          <p:nvPr/>
        </p:nvSpPr>
        <p:spPr>
          <a:xfrm rot="10800000">
            <a:off x="8298172" y="4622781"/>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a:extLst>
              <a:ext uri="{FF2B5EF4-FFF2-40B4-BE49-F238E27FC236}">
                <a16:creationId xmlns:a16="http://schemas.microsoft.com/office/drawing/2014/main" id="{83C128C2-6379-23E8-7E85-ADE81578FC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5698" y="3225591"/>
            <a:ext cx="5292604" cy="1589756"/>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474;p30">
            <a:extLst>
              <a:ext uri="{FF2B5EF4-FFF2-40B4-BE49-F238E27FC236}">
                <a16:creationId xmlns:a16="http://schemas.microsoft.com/office/drawing/2014/main" id="{A26DDE98-10D6-06EE-F0E0-41894CFB80AF}"/>
              </a:ext>
            </a:extLst>
          </p:cNvPr>
          <p:cNvSpPr/>
          <p:nvPr/>
        </p:nvSpPr>
        <p:spPr>
          <a:xfrm>
            <a:off x="6508658" y="8488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2659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9" name="Hộp Văn bản 8">
            <a:extLst>
              <a:ext uri="{FF2B5EF4-FFF2-40B4-BE49-F238E27FC236}">
                <a16:creationId xmlns:a16="http://schemas.microsoft.com/office/drawing/2014/main" id="{214933ED-6E19-5204-1336-8D109C78E5CB}"/>
              </a:ext>
            </a:extLst>
          </p:cNvPr>
          <p:cNvSpPr txBox="1"/>
          <p:nvPr/>
        </p:nvSpPr>
        <p:spPr>
          <a:xfrm>
            <a:off x="3233737" y="577219"/>
            <a:ext cx="2676525" cy="707886"/>
          </a:xfrm>
          <a:prstGeom prst="rect">
            <a:avLst/>
          </a:prstGeom>
          <a:noFill/>
        </p:spPr>
        <p:txBody>
          <a:bodyPr wrap="square" rtlCol="0">
            <a:spAutoFit/>
          </a:bodyPr>
          <a:lstStyle/>
          <a:p>
            <a:pPr algn="ctr"/>
            <a:r>
              <a:rPr lang="en-US" sz="4000" dirty="0">
                <a:solidFill>
                  <a:srgbClr val="5C1116"/>
                </a:solidFill>
                <a:latin typeface="DFVN Bagel Fat One" pitchFamily="50" charset="0"/>
                <a:ea typeface="DFVN Bagel Fat One" pitchFamily="50" charset="0"/>
              </a:rPr>
              <a:t>REVIEW</a:t>
            </a:r>
          </a:p>
        </p:txBody>
      </p:sp>
      <p:sp>
        <p:nvSpPr>
          <p:cNvPr id="13" name="Google Shape;472;p30">
            <a:extLst>
              <a:ext uri="{FF2B5EF4-FFF2-40B4-BE49-F238E27FC236}">
                <a16:creationId xmlns:a16="http://schemas.microsoft.com/office/drawing/2014/main" id="{54595FB6-3D77-C317-2EFB-0DA0267CA823}"/>
              </a:ext>
            </a:extLst>
          </p:cNvPr>
          <p:cNvSpPr/>
          <p:nvPr/>
        </p:nvSpPr>
        <p:spPr>
          <a:xfrm>
            <a:off x="363379" y="4022500"/>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73;p30">
            <a:extLst>
              <a:ext uri="{FF2B5EF4-FFF2-40B4-BE49-F238E27FC236}">
                <a16:creationId xmlns:a16="http://schemas.microsoft.com/office/drawing/2014/main" id="{EAC93882-5DF3-4A09-A027-7C6423F6B951}"/>
              </a:ext>
            </a:extLst>
          </p:cNvPr>
          <p:cNvSpPr/>
          <p:nvPr/>
        </p:nvSpPr>
        <p:spPr>
          <a:xfrm>
            <a:off x="274638" y="3899850"/>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74;p30">
            <a:extLst>
              <a:ext uri="{FF2B5EF4-FFF2-40B4-BE49-F238E27FC236}">
                <a16:creationId xmlns:a16="http://schemas.microsoft.com/office/drawing/2014/main" id="{BD7B65C6-B179-A80B-BBE0-7CCF466CE6DF}"/>
              </a:ext>
            </a:extLst>
          </p:cNvPr>
          <p:cNvSpPr/>
          <p:nvPr/>
        </p:nvSpPr>
        <p:spPr>
          <a:xfrm rot="10800000">
            <a:off x="8298172" y="4622781"/>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74;p30">
            <a:extLst>
              <a:ext uri="{FF2B5EF4-FFF2-40B4-BE49-F238E27FC236}">
                <a16:creationId xmlns:a16="http://schemas.microsoft.com/office/drawing/2014/main" id="{A26DDE98-10D6-06EE-F0E0-41894CFB80AF}"/>
              </a:ext>
            </a:extLst>
          </p:cNvPr>
          <p:cNvSpPr/>
          <p:nvPr/>
        </p:nvSpPr>
        <p:spPr>
          <a:xfrm>
            <a:off x="6508658" y="8488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0" name="Picture 2">
            <a:extLst>
              <a:ext uri="{FF2B5EF4-FFF2-40B4-BE49-F238E27FC236}">
                <a16:creationId xmlns:a16="http://schemas.microsoft.com/office/drawing/2014/main" id="{ED8E3F2D-DF29-FCC9-CA8D-96E28CF1DA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3230" y="1515937"/>
            <a:ext cx="4550879" cy="188143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5BCC6C0-4ACC-0AA3-DEF2-CEDAC5A8AA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2438" y="3465949"/>
            <a:ext cx="4533897" cy="1360169"/>
          </a:xfrm>
          <a:prstGeom prst="rect">
            <a:avLst/>
          </a:prstGeom>
          <a:noFill/>
          <a:extLst>
            <a:ext uri="{909E8E84-426E-40DD-AFC4-6F175D3DCCD1}">
              <a14:hiddenFill xmlns:a14="http://schemas.microsoft.com/office/drawing/2010/main">
                <a:solidFill>
                  <a:srgbClr val="FFFFFF"/>
                </a:solidFill>
              </a14:hiddenFill>
            </a:ext>
          </a:extLst>
        </p:spPr>
      </p:pic>
      <p:sp>
        <p:nvSpPr>
          <p:cNvPr id="3" name="Hộp Văn bản 2">
            <a:extLst>
              <a:ext uri="{FF2B5EF4-FFF2-40B4-BE49-F238E27FC236}">
                <a16:creationId xmlns:a16="http://schemas.microsoft.com/office/drawing/2014/main" id="{0A368B72-81B6-E4B0-DDE1-11301D419013}"/>
              </a:ext>
            </a:extLst>
          </p:cNvPr>
          <p:cNvSpPr txBox="1"/>
          <p:nvPr/>
        </p:nvSpPr>
        <p:spPr>
          <a:xfrm>
            <a:off x="1043820" y="3745962"/>
            <a:ext cx="2538016" cy="307777"/>
          </a:xfrm>
          <a:prstGeom prst="rect">
            <a:avLst/>
          </a:prstGeom>
          <a:noFill/>
        </p:spPr>
        <p:txBody>
          <a:bodyPr wrap="square" rtlCol="0">
            <a:spAutoFit/>
          </a:bodyPr>
          <a:lstStyle/>
          <a:p>
            <a:r>
              <a:rPr lang="en-US" b="1" dirty="0"/>
              <a:t>CIRCULAR LINKED LIST:</a:t>
            </a:r>
          </a:p>
        </p:txBody>
      </p:sp>
      <p:sp>
        <p:nvSpPr>
          <p:cNvPr id="4" name="Hộp Văn bản 3">
            <a:extLst>
              <a:ext uri="{FF2B5EF4-FFF2-40B4-BE49-F238E27FC236}">
                <a16:creationId xmlns:a16="http://schemas.microsoft.com/office/drawing/2014/main" id="{A5C6ACE9-FCDF-FCB6-BBAC-608B31C4E1F3}"/>
              </a:ext>
            </a:extLst>
          </p:cNvPr>
          <p:cNvSpPr txBox="1"/>
          <p:nvPr/>
        </p:nvSpPr>
        <p:spPr>
          <a:xfrm>
            <a:off x="593164" y="1054272"/>
            <a:ext cx="2042177" cy="461665"/>
          </a:xfrm>
          <a:prstGeom prst="rect">
            <a:avLst/>
          </a:prstGeom>
          <a:noFill/>
        </p:spPr>
        <p:txBody>
          <a:bodyPr wrap="square" rtlCol="0">
            <a:spAutoFit/>
          </a:bodyPr>
          <a:lstStyle/>
          <a:p>
            <a:pPr algn="ctr"/>
            <a:r>
              <a:rPr lang="en-US" sz="2400" b="1" dirty="0">
                <a:solidFill>
                  <a:srgbClr val="3B2426"/>
                </a:solidFill>
                <a:latin typeface="+mj-lt"/>
                <a:ea typeface="DFVN Bagel Fat One" pitchFamily="50" charset="0"/>
                <a:cs typeface="Times New Roman" panose="02020603050405020304" pitchFamily="18" charset="0"/>
              </a:rPr>
              <a:t>PHÂN LOẠI</a:t>
            </a:r>
          </a:p>
        </p:txBody>
      </p:sp>
      <p:sp>
        <p:nvSpPr>
          <p:cNvPr id="5" name="Hộp Văn bản 4">
            <a:extLst>
              <a:ext uri="{FF2B5EF4-FFF2-40B4-BE49-F238E27FC236}">
                <a16:creationId xmlns:a16="http://schemas.microsoft.com/office/drawing/2014/main" id="{02E7DB2E-26C0-2F4E-E9F4-65535981F292}"/>
              </a:ext>
            </a:extLst>
          </p:cNvPr>
          <p:cNvSpPr txBox="1"/>
          <p:nvPr/>
        </p:nvSpPr>
        <p:spPr>
          <a:xfrm>
            <a:off x="274638" y="4066492"/>
            <a:ext cx="3099373" cy="784830"/>
          </a:xfrm>
          <a:prstGeom prst="rect">
            <a:avLst/>
          </a:prstGeom>
          <a:noFill/>
        </p:spPr>
        <p:txBody>
          <a:bodyPr wrap="square" rtlCol="0">
            <a:spAutoFit/>
          </a:bodyPr>
          <a:lstStyle/>
          <a:p>
            <a:r>
              <a:rPr lang="en-US" sz="1500" dirty="0">
                <a:solidFill>
                  <a:srgbClr val="0D0D0D"/>
                </a:solidFill>
                <a:latin typeface="Roboto" panose="02000000000000000000" pitchFamily="2" charset="0"/>
              </a:rPr>
              <a:t>P</a:t>
            </a:r>
            <a:r>
              <a:rPr lang="en-US" sz="1500" b="0" i="0" u="none" strike="noStrike" dirty="0">
                <a:solidFill>
                  <a:srgbClr val="0D0D0D"/>
                </a:solidFill>
                <a:effectLst/>
                <a:latin typeface="Roboto" panose="02000000000000000000" pitchFamily="2" charset="0"/>
              </a:rPr>
              <a:t>hần </a:t>
            </a:r>
            <a:r>
              <a:rPr lang="en-US" sz="1500" b="0" i="0" u="none" strike="noStrike" dirty="0" err="1">
                <a:solidFill>
                  <a:srgbClr val="0D0D0D"/>
                </a:solidFill>
                <a:effectLst/>
                <a:latin typeface="Roboto" panose="02000000000000000000" pitchFamily="2" charset="0"/>
              </a:rPr>
              <a:t>tử</a:t>
            </a:r>
            <a:r>
              <a:rPr lang="en-US" sz="1500" b="0" i="0" u="none" strike="noStrike" dirty="0">
                <a:solidFill>
                  <a:srgbClr val="0D0D0D"/>
                </a:solidFill>
                <a:effectLst/>
                <a:latin typeface="Roboto" panose="02000000000000000000" pitchFamily="2" charset="0"/>
              </a:rPr>
              <a:t> </a:t>
            </a:r>
            <a:r>
              <a:rPr lang="en-US" sz="1500" b="0" i="0" u="none" strike="noStrike" dirty="0" err="1">
                <a:solidFill>
                  <a:srgbClr val="0D0D0D"/>
                </a:solidFill>
                <a:effectLst/>
                <a:latin typeface="Roboto" panose="02000000000000000000" pitchFamily="2" charset="0"/>
              </a:rPr>
              <a:t>cuối</a:t>
            </a:r>
            <a:r>
              <a:rPr lang="en-US" sz="1500" b="0" i="0" u="none" strike="noStrike" dirty="0">
                <a:solidFill>
                  <a:srgbClr val="0D0D0D"/>
                </a:solidFill>
                <a:effectLst/>
                <a:latin typeface="Roboto" panose="02000000000000000000" pitchFamily="2" charset="0"/>
              </a:rPr>
              <a:t> </a:t>
            </a:r>
            <a:r>
              <a:rPr lang="en-US" sz="1500" b="0" i="0" u="none" strike="noStrike" dirty="0" err="1">
                <a:solidFill>
                  <a:srgbClr val="0D0D0D"/>
                </a:solidFill>
                <a:effectLst/>
                <a:latin typeface="Roboto" panose="02000000000000000000" pitchFamily="2" charset="0"/>
              </a:rPr>
              <a:t>cùng</a:t>
            </a:r>
            <a:r>
              <a:rPr lang="en-US" sz="1500" b="0" i="0" u="none" strike="noStrike" dirty="0">
                <a:solidFill>
                  <a:srgbClr val="0D0D0D"/>
                </a:solidFill>
                <a:effectLst/>
                <a:latin typeface="Roboto" panose="02000000000000000000" pitchFamily="2" charset="0"/>
              </a:rPr>
              <a:t> của </a:t>
            </a:r>
            <a:r>
              <a:rPr lang="en-US" sz="1500" b="0" i="0" u="none" strike="noStrike" dirty="0" err="1">
                <a:solidFill>
                  <a:srgbClr val="0D0D0D"/>
                </a:solidFill>
                <a:effectLst/>
                <a:latin typeface="Roboto" panose="02000000000000000000" pitchFamily="2" charset="0"/>
              </a:rPr>
              <a:t>danh</a:t>
            </a:r>
            <a:r>
              <a:rPr lang="en-US" sz="1500" b="0" i="0" u="none" strike="noStrike" dirty="0">
                <a:solidFill>
                  <a:srgbClr val="0D0D0D"/>
                </a:solidFill>
                <a:effectLst/>
                <a:latin typeface="Roboto" panose="02000000000000000000" pitchFamily="2" charset="0"/>
              </a:rPr>
              <a:t> </a:t>
            </a:r>
            <a:r>
              <a:rPr lang="en-US" sz="1500" b="0" i="0" u="none" strike="noStrike" dirty="0" err="1">
                <a:solidFill>
                  <a:srgbClr val="0D0D0D"/>
                </a:solidFill>
                <a:effectLst/>
                <a:latin typeface="Roboto" panose="02000000000000000000" pitchFamily="2" charset="0"/>
              </a:rPr>
              <a:t>sách</a:t>
            </a:r>
            <a:r>
              <a:rPr lang="en-US" sz="1500" b="0" i="0" u="none" strike="noStrike" dirty="0">
                <a:solidFill>
                  <a:srgbClr val="0D0D0D"/>
                </a:solidFill>
                <a:effectLst/>
                <a:latin typeface="Roboto" panose="02000000000000000000" pitchFamily="2" charset="0"/>
              </a:rPr>
              <a:t> có </a:t>
            </a:r>
            <a:r>
              <a:rPr lang="en-US" sz="1500" b="0" i="0" u="none" strike="noStrike" dirty="0" err="1">
                <a:solidFill>
                  <a:srgbClr val="0D0D0D"/>
                </a:solidFill>
                <a:effectLst/>
                <a:latin typeface="Roboto" panose="02000000000000000000" pitchFamily="2" charset="0"/>
              </a:rPr>
              <a:t>thể</a:t>
            </a:r>
            <a:r>
              <a:rPr lang="en-US" sz="1500" b="0" i="0" u="none" strike="noStrike" dirty="0">
                <a:solidFill>
                  <a:srgbClr val="0D0D0D"/>
                </a:solidFill>
                <a:effectLst/>
                <a:latin typeface="Roboto" panose="02000000000000000000" pitchFamily="2" charset="0"/>
              </a:rPr>
              <a:t> </a:t>
            </a:r>
            <a:r>
              <a:rPr lang="en-US" sz="1500" b="0" i="0" u="none" strike="noStrike" dirty="0" err="1">
                <a:solidFill>
                  <a:srgbClr val="0D0D0D"/>
                </a:solidFill>
                <a:effectLst/>
                <a:latin typeface="Roboto" panose="02000000000000000000" pitchFamily="2" charset="0"/>
              </a:rPr>
              <a:t>liên</a:t>
            </a:r>
            <a:r>
              <a:rPr lang="en-US" sz="1500" b="0" i="0" u="none" strike="noStrike" dirty="0">
                <a:solidFill>
                  <a:srgbClr val="0D0D0D"/>
                </a:solidFill>
                <a:effectLst/>
                <a:latin typeface="Roboto" panose="02000000000000000000" pitchFamily="2" charset="0"/>
              </a:rPr>
              <a:t> </a:t>
            </a:r>
            <a:r>
              <a:rPr lang="en-US" sz="1500" b="0" i="0" u="none" strike="noStrike" dirty="0" err="1">
                <a:solidFill>
                  <a:srgbClr val="0D0D0D"/>
                </a:solidFill>
                <a:effectLst/>
                <a:latin typeface="Roboto" panose="02000000000000000000" pitchFamily="2" charset="0"/>
              </a:rPr>
              <a:t>kết</a:t>
            </a:r>
            <a:r>
              <a:rPr lang="en-US" sz="1500" b="0" i="0" u="none" strike="noStrike" dirty="0">
                <a:solidFill>
                  <a:srgbClr val="0D0D0D"/>
                </a:solidFill>
                <a:effectLst/>
                <a:latin typeface="Roboto" panose="02000000000000000000" pitchFamily="2" charset="0"/>
              </a:rPr>
              <a:t> </a:t>
            </a:r>
            <a:r>
              <a:rPr lang="en-US" sz="1500" b="0" i="0" u="none" strike="noStrike" dirty="0" err="1">
                <a:solidFill>
                  <a:srgbClr val="0D0D0D"/>
                </a:solidFill>
                <a:effectLst/>
                <a:latin typeface="Roboto" panose="02000000000000000000" pitchFamily="2" charset="0"/>
              </a:rPr>
              <a:t>về</a:t>
            </a:r>
            <a:r>
              <a:rPr lang="en-US" sz="1500" b="0" i="0" u="none" strike="noStrike" dirty="0">
                <a:solidFill>
                  <a:srgbClr val="0D0D0D"/>
                </a:solidFill>
                <a:effectLst/>
                <a:latin typeface="Roboto" panose="02000000000000000000" pitchFamily="2" charset="0"/>
              </a:rPr>
              <a:t> phần </a:t>
            </a:r>
            <a:r>
              <a:rPr lang="en-US" sz="1500" b="0" i="0" u="none" strike="noStrike" dirty="0" err="1">
                <a:solidFill>
                  <a:srgbClr val="0D0D0D"/>
                </a:solidFill>
                <a:effectLst/>
                <a:latin typeface="Roboto" panose="02000000000000000000" pitchFamily="2" charset="0"/>
              </a:rPr>
              <a:t>tử</a:t>
            </a:r>
            <a:r>
              <a:rPr lang="en-US" sz="1500" b="0" i="0" u="none" strike="noStrike" dirty="0">
                <a:solidFill>
                  <a:srgbClr val="0D0D0D"/>
                </a:solidFill>
                <a:effectLst/>
                <a:latin typeface="Roboto" panose="02000000000000000000" pitchFamily="2" charset="0"/>
              </a:rPr>
              <a:t> </a:t>
            </a:r>
            <a:r>
              <a:rPr lang="en-US" sz="1500" b="0" i="0" u="none" strike="noStrike" dirty="0" err="1">
                <a:solidFill>
                  <a:srgbClr val="0D0D0D"/>
                </a:solidFill>
                <a:effectLst/>
                <a:latin typeface="Roboto" panose="02000000000000000000" pitchFamily="2" charset="0"/>
              </a:rPr>
              <a:t>đầu</a:t>
            </a:r>
            <a:r>
              <a:rPr lang="en-US" sz="1500" b="0" i="0" u="none" strike="noStrike" dirty="0">
                <a:solidFill>
                  <a:srgbClr val="0D0D0D"/>
                </a:solidFill>
                <a:effectLst/>
                <a:latin typeface="Roboto" panose="02000000000000000000" pitchFamily="2" charset="0"/>
              </a:rPr>
              <a:t> </a:t>
            </a:r>
            <a:r>
              <a:rPr lang="en-US" sz="1500" b="0" i="0" u="none" strike="noStrike" dirty="0" err="1">
                <a:solidFill>
                  <a:srgbClr val="0D0D0D"/>
                </a:solidFill>
                <a:effectLst/>
                <a:latin typeface="Roboto" panose="02000000000000000000" pitchFamily="2" charset="0"/>
              </a:rPr>
              <a:t>tiên</a:t>
            </a:r>
            <a:r>
              <a:rPr lang="en-US" sz="1500" b="0" i="0" u="none" strike="noStrike" dirty="0">
                <a:solidFill>
                  <a:srgbClr val="0D0D0D"/>
                </a:solidFill>
                <a:effectLst/>
                <a:latin typeface="Roboto" panose="02000000000000000000" pitchFamily="2" charset="0"/>
              </a:rPr>
              <a:t>, </a:t>
            </a:r>
            <a:r>
              <a:rPr lang="en-US" sz="1500" b="0" i="0" u="none" strike="noStrike" dirty="0" err="1">
                <a:solidFill>
                  <a:srgbClr val="0D0D0D"/>
                </a:solidFill>
                <a:effectLst/>
                <a:latin typeface="Roboto" panose="02000000000000000000" pitchFamily="2" charset="0"/>
              </a:rPr>
              <a:t>tạo</a:t>
            </a:r>
            <a:r>
              <a:rPr lang="en-US" sz="1500" b="0" i="0" u="none" strike="noStrike" dirty="0">
                <a:solidFill>
                  <a:srgbClr val="0D0D0D"/>
                </a:solidFill>
                <a:effectLst/>
                <a:latin typeface="Roboto" panose="02000000000000000000" pitchFamily="2" charset="0"/>
              </a:rPr>
              <a:t> </a:t>
            </a:r>
            <a:r>
              <a:rPr lang="en-US" sz="1500" b="0" i="0" u="none" strike="noStrike" dirty="0" err="1">
                <a:solidFill>
                  <a:srgbClr val="0D0D0D"/>
                </a:solidFill>
                <a:effectLst/>
                <a:latin typeface="Roboto" panose="02000000000000000000" pitchFamily="2" charset="0"/>
              </a:rPr>
              <a:t>thành</a:t>
            </a:r>
            <a:r>
              <a:rPr lang="en-US" sz="1500" b="0" i="0" u="none" strike="noStrike" dirty="0">
                <a:solidFill>
                  <a:srgbClr val="0D0D0D"/>
                </a:solidFill>
                <a:effectLst/>
                <a:latin typeface="Roboto" panose="02000000000000000000" pitchFamily="2" charset="0"/>
              </a:rPr>
              <a:t> </a:t>
            </a:r>
            <a:r>
              <a:rPr lang="en-US" sz="1500" b="0" i="0" u="none" strike="noStrike" dirty="0" err="1">
                <a:solidFill>
                  <a:srgbClr val="0D0D0D"/>
                </a:solidFill>
                <a:effectLst/>
                <a:latin typeface="Roboto" panose="02000000000000000000" pitchFamily="2" charset="0"/>
              </a:rPr>
              <a:t>một</a:t>
            </a:r>
            <a:r>
              <a:rPr lang="en-US" sz="1500" b="0" i="0" u="none" strike="noStrike" dirty="0">
                <a:solidFill>
                  <a:srgbClr val="0D0D0D"/>
                </a:solidFill>
                <a:effectLst/>
                <a:latin typeface="Roboto" panose="02000000000000000000" pitchFamily="2" charset="0"/>
              </a:rPr>
              <a:t> </a:t>
            </a:r>
            <a:r>
              <a:rPr lang="en-US" sz="1500" b="0" i="0" u="none" strike="noStrike" dirty="0" err="1">
                <a:solidFill>
                  <a:srgbClr val="0D0D0D"/>
                </a:solidFill>
                <a:effectLst/>
                <a:latin typeface="Roboto" panose="02000000000000000000" pitchFamily="2" charset="0"/>
              </a:rPr>
              <a:t>vòng</a:t>
            </a:r>
            <a:r>
              <a:rPr lang="en-US" sz="1500" b="0" i="0" u="none" strike="noStrike" dirty="0">
                <a:solidFill>
                  <a:srgbClr val="0D0D0D"/>
                </a:solidFill>
                <a:effectLst/>
                <a:latin typeface="Roboto" panose="02000000000000000000" pitchFamily="2" charset="0"/>
              </a:rPr>
              <a:t> </a:t>
            </a:r>
            <a:r>
              <a:rPr lang="en-US" sz="1500" b="0" i="0" u="none" strike="noStrike" dirty="0" err="1">
                <a:solidFill>
                  <a:srgbClr val="0D0D0D"/>
                </a:solidFill>
                <a:effectLst/>
                <a:latin typeface="Roboto" panose="02000000000000000000" pitchFamily="2" charset="0"/>
              </a:rPr>
              <a:t>đóng</a:t>
            </a:r>
            <a:r>
              <a:rPr lang="en-US" sz="1500" b="0" i="0" u="none" strike="noStrike" dirty="0">
                <a:solidFill>
                  <a:srgbClr val="0D0D0D"/>
                </a:solidFill>
                <a:effectLst/>
                <a:latin typeface="Roboto" panose="02000000000000000000" pitchFamily="2" charset="0"/>
              </a:rPr>
              <a:t>.</a:t>
            </a:r>
            <a:endParaRPr lang="en-US" sz="1500" dirty="0"/>
          </a:p>
        </p:txBody>
      </p:sp>
    </p:spTree>
    <p:extLst>
      <p:ext uri="{BB962C8B-B14F-4D97-AF65-F5344CB8AC3E}">
        <p14:creationId xmlns:p14="http://schemas.microsoft.com/office/powerpoint/2010/main" val="3930297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grpSp>
        <p:nvGrpSpPr>
          <p:cNvPr id="479" name="Google Shape;479;p31"/>
          <p:cNvGrpSpPr/>
          <p:nvPr/>
        </p:nvGrpSpPr>
        <p:grpSpPr>
          <a:xfrm>
            <a:off x="4754850" y="3195960"/>
            <a:ext cx="3771900" cy="1412550"/>
            <a:chOff x="4754850" y="1600325"/>
            <a:chExt cx="3771900" cy="1412550"/>
          </a:xfrm>
        </p:grpSpPr>
        <p:sp>
          <p:nvSpPr>
            <p:cNvPr id="480" name="Google Shape;480;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2" name="Google Shape;482;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483" name="Google Shape;483;p31"/>
          <p:cNvGrpSpPr/>
          <p:nvPr/>
        </p:nvGrpSpPr>
        <p:grpSpPr>
          <a:xfrm>
            <a:off x="715100" y="3195863"/>
            <a:ext cx="3771900" cy="1412550"/>
            <a:chOff x="4754850" y="1600325"/>
            <a:chExt cx="3771900" cy="1412550"/>
          </a:xfrm>
        </p:grpSpPr>
        <p:sp>
          <p:nvSpPr>
            <p:cNvPr id="484" name="Google Shape;484;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6" name="Google Shape;486;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487" name="Google Shape;487;p31"/>
          <p:cNvGrpSpPr/>
          <p:nvPr/>
        </p:nvGrpSpPr>
        <p:grpSpPr>
          <a:xfrm>
            <a:off x="715100" y="1600313"/>
            <a:ext cx="3771900" cy="1412550"/>
            <a:chOff x="4754850" y="1600325"/>
            <a:chExt cx="3771900" cy="1412550"/>
          </a:xfrm>
        </p:grpSpPr>
        <p:sp>
          <p:nvSpPr>
            <p:cNvPr id="488" name="Google Shape;488;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0" name="Google Shape;490;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491" name="Google Shape;491;p31"/>
          <p:cNvGrpSpPr/>
          <p:nvPr/>
        </p:nvGrpSpPr>
        <p:grpSpPr>
          <a:xfrm>
            <a:off x="4754850" y="1600313"/>
            <a:ext cx="3771900" cy="1412550"/>
            <a:chOff x="4754850" y="1600325"/>
            <a:chExt cx="3771900" cy="1412550"/>
          </a:xfrm>
        </p:grpSpPr>
        <p:sp>
          <p:nvSpPr>
            <p:cNvPr id="492" name="Google Shape;492;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4" name="Google Shape;494;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495" name="Google Shape;495;p31"/>
          <p:cNvSpPr txBox="1">
            <a:spLocks noGrp="1"/>
          </p:cNvSpPr>
          <p:nvPr>
            <p:ph type="subTitle" idx="1"/>
          </p:nvPr>
        </p:nvSpPr>
        <p:spPr>
          <a:xfrm>
            <a:off x="1957976" y="1802875"/>
            <a:ext cx="23775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DFVN Bagel Fat One" pitchFamily="50" charset="0"/>
                <a:ea typeface="DFVN Bagel Fat One" pitchFamily="50" charset="0"/>
              </a:rPr>
              <a:t>Đjnh nghĩa</a:t>
            </a:r>
            <a:endParaRPr dirty="0">
              <a:latin typeface="DFVN Bagel Fat One" pitchFamily="50" charset="0"/>
              <a:ea typeface="DFVN Bagel Fat One" pitchFamily="50" charset="0"/>
            </a:endParaRPr>
          </a:p>
        </p:txBody>
      </p:sp>
      <p:sp>
        <p:nvSpPr>
          <p:cNvPr id="496" name="Google Shape;496;p31"/>
          <p:cNvSpPr txBox="1">
            <a:spLocks noGrp="1"/>
          </p:cNvSpPr>
          <p:nvPr>
            <p:ph type="subTitle" idx="2"/>
          </p:nvPr>
        </p:nvSpPr>
        <p:spPr>
          <a:xfrm>
            <a:off x="1957956" y="3399150"/>
            <a:ext cx="23775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latin typeface="DFVN Bagel Fat One" pitchFamily="50" charset="0"/>
                <a:ea typeface="DFVN Bagel Fat One" pitchFamily="50" charset="0"/>
              </a:rPr>
              <a:t>Ứng</a:t>
            </a:r>
            <a:r>
              <a:rPr lang="en-US" dirty="0">
                <a:latin typeface="DFVN Bagel Fat One" pitchFamily="50" charset="0"/>
                <a:ea typeface="DFVN Bagel Fat One" pitchFamily="50" charset="0"/>
              </a:rPr>
              <a:t> </a:t>
            </a:r>
            <a:r>
              <a:rPr lang="en-US" dirty="0" err="1">
                <a:latin typeface="DFVN Bagel Fat One" pitchFamily="50" charset="0"/>
                <a:ea typeface="DFVN Bagel Fat One" pitchFamily="50" charset="0"/>
              </a:rPr>
              <a:t>dụng</a:t>
            </a:r>
            <a:endParaRPr dirty="0">
              <a:latin typeface="DFVN Bagel Fat One" pitchFamily="50" charset="0"/>
              <a:ea typeface="DFVN Bagel Fat One" pitchFamily="50" charset="0"/>
            </a:endParaRPr>
          </a:p>
        </p:txBody>
      </p:sp>
      <p:sp>
        <p:nvSpPr>
          <p:cNvPr id="497" name="Google Shape;497;p31"/>
          <p:cNvSpPr txBox="1">
            <a:spLocks noGrp="1"/>
          </p:cNvSpPr>
          <p:nvPr>
            <p:ph type="subTitle" idx="3"/>
          </p:nvPr>
        </p:nvSpPr>
        <p:spPr>
          <a:xfrm>
            <a:off x="5997466" y="1803588"/>
            <a:ext cx="23775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DFVN Bagel Fat One" pitchFamily="50" charset="0"/>
                <a:ea typeface="DFVN Bagel Fat One" pitchFamily="50" charset="0"/>
              </a:rPr>
              <a:t>Đặc điểm</a:t>
            </a:r>
            <a:endParaRPr dirty="0">
              <a:latin typeface="DFVN Bagel Fat One" pitchFamily="50" charset="0"/>
              <a:ea typeface="DFVN Bagel Fat One" pitchFamily="50" charset="0"/>
            </a:endParaRPr>
          </a:p>
        </p:txBody>
      </p:sp>
      <p:sp>
        <p:nvSpPr>
          <p:cNvPr id="498" name="Google Shape;498;p31"/>
          <p:cNvSpPr txBox="1">
            <a:spLocks noGrp="1"/>
          </p:cNvSpPr>
          <p:nvPr>
            <p:ph type="title"/>
          </p:nvPr>
        </p:nvSpPr>
        <p:spPr>
          <a:xfrm>
            <a:off x="769317" y="1802875"/>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99" name="Google Shape;499;p31"/>
          <p:cNvSpPr txBox="1">
            <a:spLocks noGrp="1"/>
          </p:cNvSpPr>
          <p:nvPr>
            <p:ph type="subTitle" idx="5"/>
          </p:nvPr>
        </p:nvSpPr>
        <p:spPr>
          <a:xfrm>
            <a:off x="1957976" y="2261521"/>
            <a:ext cx="23775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Definition and </a:t>
            </a:r>
            <a:r>
              <a:rPr lang="en-US" dirty="0" err="1"/>
              <a:t>sourcecode</a:t>
            </a:r>
            <a:endParaRPr dirty="0"/>
          </a:p>
        </p:txBody>
      </p:sp>
      <p:sp>
        <p:nvSpPr>
          <p:cNvPr id="500" name="Google Shape;500;p31"/>
          <p:cNvSpPr txBox="1">
            <a:spLocks noGrp="1"/>
          </p:cNvSpPr>
          <p:nvPr>
            <p:ph type="title" idx="6"/>
          </p:nvPr>
        </p:nvSpPr>
        <p:spPr>
          <a:xfrm>
            <a:off x="4808859" y="1803600"/>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01" name="Google Shape;501;p31"/>
          <p:cNvSpPr txBox="1">
            <a:spLocks noGrp="1"/>
          </p:cNvSpPr>
          <p:nvPr>
            <p:ph type="subTitle" idx="7"/>
          </p:nvPr>
        </p:nvSpPr>
        <p:spPr>
          <a:xfrm>
            <a:off x="5891514" y="2260800"/>
            <a:ext cx="2483452"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Advantages, disadvantages</a:t>
            </a:r>
          </a:p>
          <a:p>
            <a:pPr marL="0" lvl="0" indent="0" algn="l" rtl="0">
              <a:spcBef>
                <a:spcPts val="0"/>
              </a:spcBef>
              <a:spcAft>
                <a:spcPts val="0"/>
              </a:spcAft>
              <a:buNone/>
            </a:pPr>
            <a:r>
              <a:rPr lang="en-US" dirty="0"/>
              <a:t>and differences </a:t>
            </a:r>
            <a:endParaRPr dirty="0"/>
          </a:p>
        </p:txBody>
      </p:sp>
      <p:sp>
        <p:nvSpPr>
          <p:cNvPr id="502" name="Google Shape;502;p31"/>
          <p:cNvSpPr txBox="1">
            <a:spLocks noGrp="1"/>
          </p:cNvSpPr>
          <p:nvPr>
            <p:ph type="title" idx="8"/>
          </p:nvPr>
        </p:nvSpPr>
        <p:spPr>
          <a:xfrm>
            <a:off x="769347" y="3399150"/>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03" name="Google Shape;503;p31"/>
          <p:cNvSpPr txBox="1">
            <a:spLocks noGrp="1"/>
          </p:cNvSpPr>
          <p:nvPr>
            <p:ph type="subTitle" idx="9"/>
          </p:nvPr>
        </p:nvSpPr>
        <p:spPr>
          <a:xfrm>
            <a:off x="1957956" y="3856343"/>
            <a:ext cx="23775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Applications of doubly linked list</a:t>
            </a:r>
            <a:endParaRPr dirty="0"/>
          </a:p>
        </p:txBody>
      </p:sp>
      <p:sp>
        <p:nvSpPr>
          <p:cNvPr id="504" name="Google Shape;504;p31"/>
          <p:cNvSpPr txBox="1">
            <a:spLocks noGrp="1"/>
          </p:cNvSpPr>
          <p:nvPr>
            <p:ph type="title" idx="15"/>
          </p:nvPr>
        </p:nvSpPr>
        <p:spPr>
          <a:xfrm>
            <a:off x="715650" y="731525"/>
            <a:ext cx="77133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DFVN Bagel Fat One" pitchFamily="50" charset="0"/>
                <a:ea typeface="DFVN Bagel Fat One" pitchFamily="50" charset="0"/>
              </a:rPr>
              <a:t>DANH SÁCH LIÊN KẾT KÉP</a:t>
            </a:r>
            <a:endParaRPr dirty="0">
              <a:latin typeface="DFVN Bagel Fat One" pitchFamily="50" charset="0"/>
              <a:ea typeface="DFVN Bagel Fat One" pitchFamily="50" charset="0"/>
            </a:endParaRPr>
          </a:p>
        </p:txBody>
      </p:sp>
      <p:sp>
        <p:nvSpPr>
          <p:cNvPr id="505" name="Google Shape;505;p31"/>
          <p:cNvSpPr txBox="1">
            <a:spLocks noGrp="1"/>
          </p:cNvSpPr>
          <p:nvPr>
            <p:ph type="subTitle" idx="4"/>
          </p:nvPr>
        </p:nvSpPr>
        <p:spPr>
          <a:xfrm>
            <a:off x="6043506" y="3399143"/>
            <a:ext cx="22860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DFVN Bagel Fat One" pitchFamily="50" charset="0"/>
                <a:ea typeface="DFVN Bagel Fat One" pitchFamily="50" charset="0"/>
              </a:rPr>
              <a:t>Thao tác</a:t>
            </a:r>
            <a:endParaRPr dirty="0">
              <a:latin typeface="DFVN Bagel Fat One" pitchFamily="50" charset="0"/>
              <a:ea typeface="DFVN Bagel Fat One" pitchFamily="50" charset="0"/>
            </a:endParaRPr>
          </a:p>
        </p:txBody>
      </p:sp>
      <p:sp>
        <p:nvSpPr>
          <p:cNvPr id="506" name="Google Shape;506;p31"/>
          <p:cNvSpPr txBox="1">
            <a:spLocks noGrp="1"/>
          </p:cNvSpPr>
          <p:nvPr>
            <p:ph type="title" idx="13"/>
          </p:nvPr>
        </p:nvSpPr>
        <p:spPr>
          <a:xfrm>
            <a:off x="4854897" y="3399143"/>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507" name="Google Shape;507;p31"/>
          <p:cNvSpPr txBox="1">
            <a:spLocks noGrp="1"/>
          </p:cNvSpPr>
          <p:nvPr>
            <p:ph type="subTitle" idx="14"/>
          </p:nvPr>
        </p:nvSpPr>
        <p:spPr>
          <a:xfrm>
            <a:off x="6043506" y="3856343"/>
            <a:ext cx="2286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Operations in doubly linked list</a:t>
            </a:r>
            <a:endParaRPr dirty="0"/>
          </a:p>
        </p:txBody>
      </p:sp>
      <p:sp>
        <p:nvSpPr>
          <p:cNvPr id="508" name="Google Shape;508;p31"/>
          <p:cNvSpPr/>
          <p:nvPr/>
        </p:nvSpPr>
        <p:spPr>
          <a:xfrm>
            <a:off x="7971738" y="1225982"/>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7739398" y="1077330"/>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715100" y="912725"/>
            <a:ext cx="457208" cy="164598"/>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947550" y="679350"/>
            <a:ext cx="1368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46" name="Google Shape;546;p32"/>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400" dirty="0">
                <a:solidFill>
                  <a:srgbClr val="5C1116"/>
                </a:solidFill>
                <a:latin typeface="DFVN Bagel Fat One" pitchFamily="50" charset="0"/>
                <a:ea typeface="DFVN Bagel Fat One" pitchFamily="50" charset="0"/>
              </a:rPr>
              <a:t>ĐỊNH NGHĨA</a:t>
            </a:r>
            <a:endParaRPr sz="5400" dirty="0">
              <a:solidFill>
                <a:srgbClr val="5C1116"/>
              </a:solidFill>
              <a:latin typeface="DFVN Bagel Fat One" pitchFamily="50" charset="0"/>
              <a:ea typeface="DFVN Bagel Fat One" pitchFamily="50" charset="0"/>
            </a:endParaRPr>
          </a:p>
        </p:txBody>
      </p:sp>
      <p:grpSp>
        <p:nvGrpSpPr>
          <p:cNvPr id="547" name="Google Shape;547;p32"/>
          <p:cNvGrpSpPr/>
          <p:nvPr/>
        </p:nvGrpSpPr>
        <p:grpSpPr>
          <a:xfrm>
            <a:off x="1828840" y="3406196"/>
            <a:ext cx="5577850" cy="1463100"/>
            <a:chOff x="1828840" y="3371688"/>
            <a:chExt cx="5577850" cy="1463100"/>
          </a:xfrm>
        </p:grpSpPr>
        <p:sp>
          <p:nvSpPr>
            <p:cNvPr id="548" name="Google Shape;548;p32"/>
            <p:cNvSpPr/>
            <p:nvPr/>
          </p:nvSpPr>
          <p:spPr>
            <a:xfrm>
              <a:off x="1920290" y="3463188"/>
              <a:ext cx="5486400" cy="1371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1828840" y="3371688"/>
              <a:ext cx="5486400" cy="1371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0" name="Google Shape;550;p32"/>
            <p:cNvCxnSpPr/>
            <p:nvPr/>
          </p:nvCxnSpPr>
          <p:spPr>
            <a:xfrm>
              <a:off x="1828840" y="3554706"/>
              <a:ext cx="5484900" cy="0"/>
            </a:xfrm>
            <a:prstGeom prst="straightConnector1">
              <a:avLst/>
            </a:prstGeom>
            <a:noFill/>
            <a:ln w="28575" cap="flat" cmpd="sng">
              <a:solidFill>
                <a:schemeClr val="dk1"/>
              </a:solidFill>
              <a:prstDash val="solid"/>
              <a:round/>
              <a:headEnd type="none" w="med" len="med"/>
              <a:tailEnd type="none" w="med" len="med"/>
            </a:ln>
          </p:spPr>
        </p:cxnSp>
      </p:grpSp>
      <p:sp>
        <p:nvSpPr>
          <p:cNvPr id="551" name="Google Shape;551;p32"/>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a:solidFill>
                  <a:srgbClr val="3B2426"/>
                </a:solidFill>
              </a:rPr>
              <a:t>Definition and </a:t>
            </a:r>
            <a:r>
              <a:rPr lang="en-US" sz="2000" dirty="0" err="1">
                <a:solidFill>
                  <a:srgbClr val="3B2426"/>
                </a:solidFill>
              </a:rPr>
              <a:t>sourcecode</a:t>
            </a:r>
            <a:endParaRPr lang="en-US" sz="2000" dirty="0">
              <a:solidFill>
                <a:srgbClr val="3B2426"/>
              </a:solidFill>
            </a:endParaRPr>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pic>
        <p:nvPicPr>
          <p:cNvPr id="4" name="Hình ảnh 3">
            <a:extLst>
              <a:ext uri="{FF2B5EF4-FFF2-40B4-BE49-F238E27FC236}">
                <a16:creationId xmlns:a16="http://schemas.microsoft.com/office/drawing/2014/main" id="{0AD985BE-B600-BF73-283E-9F0E6116792B}"/>
              </a:ext>
            </a:extLst>
          </p:cNvPr>
          <p:cNvPicPr>
            <a:picLocks noChangeAspect="1"/>
          </p:cNvPicPr>
          <p:nvPr/>
        </p:nvPicPr>
        <p:blipFill>
          <a:blip r:embed="rId3"/>
          <a:stretch>
            <a:fillRect/>
          </a:stretch>
        </p:blipFill>
        <p:spPr>
          <a:xfrm>
            <a:off x="533507" y="706447"/>
            <a:ext cx="363064" cy="194072"/>
          </a:xfrm>
          <a:prstGeom prst="rect">
            <a:avLst/>
          </a:prstGeom>
        </p:spPr>
      </p:pic>
      <p:grpSp>
        <p:nvGrpSpPr>
          <p:cNvPr id="565" name="Google Shape;565;p33"/>
          <p:cNvGrpSpPr/>
          <p:nvPr/>
        </p:nvGrpSpPr>
        <p:grpSpPr>
          <a:xfrm>
            <a:off x="6791411" y="1220603"/>
            <a:ext cx="1827475" cy="1051350"/>
            <a:chOff x="7146475" y="2190661"/>
            <a:chExt cx="1827475" cy="1051350"/>
          </a:xfrm>
        </p:grpSpPr>
        <p:sp>
          <p:nvSpPr>
            <p:cNvPr id="566" name="Google Shape;566;p33"/>
            <p:cNvSpPr/>
            <p:nvPr/>
          </p:nvSpPr>
          <p:spPr>
            <a:xfrm>
              <a:off x="7236650" y="2282011"/>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33"/>
            <p:cNvGrpSpPr/>
            <p:nvPr/>
          </p:nvGrpSpPr>
          <p:grpSpPr>
            <a:xfrm>
              <a:off x="7146475" y="2190661"/>
              <a:ext cx="1737300" cy="960000"/>
              <a:chOff x="7146475" y="2190661"/>
              <a:chExt cx="1737300" cy="960000"/>
            </a:xfrm>
          </p:grpSpPr>
          <p:sp>
            <p:nvSpPr>
              <p:cNvPr id="568" name="Google Shape;568;p33"/>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9" name="Google Shape;569;p33"/>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nvGrpSpPr>
            <p:cNvPr id="570" name="Google Shape;570;p33"/>
            <p:cNvGrpSpPr/>
            <p:nvPr/>
          </p:nvGrpSpPr>
          <p:grpSpPr>
            <a:xfrm>
              <a:off x="7300659" y="2505003"/>
              <a:ext cx="1428933" cy="514595"/>
              <a:chOff x="7235888" y="1483625"/>
              <a:chExt cx="1428933" cy="514595"/>
            </a:xfrm>
          </p:grpSpPr>
          <p:sp>
            <p:nvSpPr>
              <p:cNvPr id="571" name="Google Shape;571;p33"/>
              <p:cNvSpPr/>
              <p:nvPr/>
            </p:nvSpPr>
            <p:spPr>
              <a:xfrm>
                <a:off x="7235888" y="1871400"/>
                <a:ext cx="1428933" cy="126821"/>
              </a:xfrm>
              <a:custGeom>
                <a:avLst/>
                <a:gdLst/>
                <a:ahLst/>
                <a:cxnLst/>
                <a:rect l="l" t="t" r="r" b="b"/>
                <a:pathLst>
                  <a:path w="37658" h="3342" extrusionOk="0">
                    <a:moveTo>
                      <a:pt x="1615" y="0"/>
                    </a:moveTo>
                    <a:cubicBezTo>
                      <a:pt x="709" y="0"/>
                      <a:pt x="0" y="747"/>
                      <a:pt x="0" y="1659"/>
                    </a:cubicBezTo>
                    <a:cubicBezTo>
                      <a:pt x="0" y="2586"/>
                      <a:pt x="732" y="3342"/>
                      <a:pt x="1659" y="3342"/>
                    </a:cubicBezTo>
                    <a:lnTo>
                      <a:pt x="35999" y="3342"/>
                    </a:lnTo>
                    <a:cubicBezTo>
                      <a:pt x="36902" y="3342"/>
                      <a:pt x="37658" y="2586"/>
                      <a:pt x="37658" y="1659"/>
                    </a:cubicBezTo>
                    <a:cubicBezTo>
                      <a:pt x="37658" y="732"/>
                      <a:pt x="36902" y="1"/>
                      <a:pt x="35999" y="1"/>
                    </a:cubicBezTo>
                    <a:lnTo>
                      <a:pt x="1659" y="1"/>
                    </a:lnTo>
                    <a:cubicBezTo>
                      <a:pt x="1644" y="0"/>
                      <a:pt x="1629" y="0"/>
                      <a:pt x="161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7235888" y="1871400"/>
                <a:ext cx="878275" cy="126821"/>
              </a:xfrm>
              <a:custGeom>
                <a:avLst/>
                <a:gdLst/>
                <a:ahLst/>
                <a:cxnLst/>
                <a:rect l="l" t="t" r="r" b="b"/>
                <a:pathLst>
                  <a:path w="23146" h="3342" extrusionOk="0">
                    <a:moveTo>
                      <a:pt x="1615" y="0"/>
                    </a:moveTo>
                    <a:cubicBezTo>
                      <a:pt x="709" y="0"/>
                      <a:pt x="0" y="747"/>
                      <a:pt x="0" y="1659"/>
                    </a:cubicBezTo>
                    <a:cubicBezTo>
                      <a:pt x="0" y="2586"/>
                      <a:pt x="732" y="3342"/>
                      <a:pt x="1659" y="3342"/>
                    </a:cubicBezTo>
                    <a:lnTo>
                      <a:pt x="23146" y="3342"/>
                    </a:lnTo>
                    <a:lnTo>
                      <a:pt x="23146" y="1"/>
                    </a:lnTo>
                    <a:lnTo>
                      <a:pt x="1659" y="1"/>
                    </a:lnTo>
                    <a:cubicBezTo>
                      <a:pt x="1644" y="0"/>
                      <a:pt x="1629" y="0"/>
                      <a:pt x="1615" y="0"/>
                    </a:cubicBez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7813392" y="1483625"/>
                <a:ext cx="601580" cy="327677"/>
              </a:xfrm>
              <a:custGeom>
                <a:avLst/>
                <a:gdLst/>
                <a:ahLst/>
                <a:cxnLst/>
                <a:rect l="l" t="t" r="r" b="b"/>
                <a:pathLst>
                  <a:path w="15854" h="8635" extrusionOk="0">
                    <a:moveTo>
                      <a:pt x="0" y="0"/>
                    </a:moveTo>
                    <a:lnTo>
                      <a:pt x="0" y="6927"/>
                    </a:lnTo>
                    <a:lnTo>
                      <a:pt x="6415" y="6927"/>
                    </a:lnTo>
                    <a:cubicBezTo>
                      <a:pt x="6707" y="6927"/>
                      <a:pt x="7000" y="7098"/>
                      <a:pt x="7171" y="7366"/>
                    </a:cubicBezTo>
                    <a:lnTo>
                      <a:pt x="7927" y="8634"/>
                    </a:lnTo>
                    <a:lnTo>
                      <a:pt x="8683" y="7366"/>
                    </a:lnTo>
                    <a:cubicBezTo>
                      <a:pt x="8829" y="7098"/>
                      <a:pt x="9122" y="6927"/>
                      <a:pt x="9415" y="6927"/>
                    </a:cubicBezTo>
                    <a:lnTo>
                      <a:pt x="15854" y="6927"/>
                    </a:lnTo>
                    <a:lnTo>
                      <a:pt x="15854" y="0"/>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7913912" y="1585322"/>
                <a:ext cx="396487" cy="56656"/>
              </a:xfrm>
              <a:custGeom>
                <a:avLst/>
                <a:gdLst/>
                <a:ahLst/>
                <a:cxnLst/>
                <a:rect l="l" t="t" r="r" b="b"/>
                <a:pathLst>
                  <a:path w="10449" h="1493" extrusionOk="0">
                    <a:moveTo>
                      <a:pt x="966" y="1"/>
                    </a:moveTo>
                    <a:cubicBezTo>
                      <a:pt x="1" y="1"/>
                      <a:pt x="8" y="1492"/>
                      <a:pt x="988" y="1492"/>
                    </a:cubicBezTo>
                    <a:cubicBezTo>
                      <a:pt x="1003" y="1492"/>
                      <a:pt x="1018" y="1492"/>
                      <a:pt x="1034" y="1491"/>
                    </a:cubicBezTo>
                    <a:lnTo>
                      <a:pt x="9522" y="1491"/>
                    </a:lnTo>
                    <a:cubicBezTo>
                      <a:pt x="10448" y="1418"/>
                      <a:pt x="10448" y="52"/>
                      <a:pt x="9522" y="3"/>
                    </a:cubicBezTo>
                    <a:lnTo>
                      <a:pt x="1034" y="3"/>
                    </a:lnTo>
                    <a:cubicBezTo>
                      <a:pt x="1011" y="2"/>
                      <a:pt x="988" y="1"/>
                      <a:pt x="9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5" name="Google Shape;575;p33"/>
          <p:cNvSpPr txBox="1">
            <a:spLocks noGrp="1"/>
          </p:cNvSpPr>
          <p:nvPr>
            <p:ph type="title"/>
          </p:nvPr>
        </p:nvSpPr>
        <p:spPr>
          <a:xfrm>
            <a:off x="884203" y="1031776"/>
            <a:ext cx="50292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solidFill>
                  <a:srgbClr val="3B2426"/>
                </a:solidFill>
                <a:latin typeface="DFVN Bagel Fat One" pitchFamily="50" charset="0"/>
                <a:ea typeface="DFVN Bagel Fat One" pitchFamily="50" charset="0"/>
              </a:rPr>
              <a:t>Định nghĩa</a:t>
            </a:r>
            <a:endParaRPr sz="4000" dirty="0">
              <a:solidFill>
                <a:srgbClr val="3B2426"/>
              </a:solidFill>
              <a:latin typeface="DFVN Bagel Fat One" pitchFamily="50" charset="0"/>
              <a:ea typeface="DFVN Bagel Fat One" pitchFamily="50" charset="0"/>
            </a:endParaRPr>
          </a:p>
        </p:txBody>
      </p:sp>
      <p:sp>
        <p:nvSpPr>
          <p:cNvPr id="576" name="Google Shape;576;p33"/>
          <p:cNvSpPr txBox="1">
            <a:spLocks noGrp="1"/>
          </p:cNvSpPr>
          <p:nvPr>
            <p:ph type="subTitle" idx="1"/>
          </p:nvPr>
        </p:nvSpPr>
        <p:spPr>
          <a:xfrm>
            <a:off x="1428750" y="2067450"/>
            <a:ext cx="5281851" cy="91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800" b="0" i="0" u="none" strike="noStrike" dirty="0">
                <a:solidFill>
                  <a:srgbClr val="000000"/>
                </a:solidFill>
                <a:effectLst/>
                <a:latin typeface="Arial" panose="020B0604020202020204" pitchFamily="34" charset="0"/>
                <a:ea typeface="KaiTi" panose="02010609060101010101" pitchFamily="49" charset="-122"/>
              </a:rPr>
              <a:t>Danh sách liên kết đôi (</a:t>
            </a:r>
            <a:r>
              <a:rPr lang="vi-VN" sz="1800" b="0" i="0" u="none" strike="noStrike" dirty="0" err="1">
                <a:solidFill>
                  <a:srgbClr val="000000"/>
                </a:solidFill>
                <a:effectLst/>
                <a:latin typeface="Arial" panose="020B0604020202020204" pitchFamily="34" charset="0"/>
                <a:ea typeface="KaiTi" panose="02010609060101010101" pitchFamily="49" charset="-122"/>
              </a:rPr>
              <a:t>Doubly</a:t>
            </a:r>
            <a:r>
              <a:rPr lang="vi-VN" sz="1800" b="0" i="0" u="none" strike="noStrike" dirty="0">
                <a:solidFill>
                  <a:srgbClr val="000000"/>
                </a:solidFill>
                <a:effectLst/>
                <a:latin typeface="Arial" panose="020B0604020202020204" pitchFamily="34" charset="0"/>
                <a:ea typeface="KaiTi" panose="02010609060101010101" pitchFamily="49" charset="-122"/>
              </a:rPr>
              <a:t> </a:t>
            </a:r>
            <a:r>
              <a:rPr lang="vi-VN" sz="1800" b="0" i="0" u="none" strike="noStrike" dirty="0" err="1">
                <a:solidFill>
                  <a:srgbClr val="000000"/>
                </a:solidFill>
                <a:effectLst/>
                <a:latin typeface="Arial" panose="020B0604020202020204" pitchFamily="34" charset="0"/>
                <a:ea typeface="KaiTi" panose="02010609060101010101" pitchFamily="49" charset="-122"/>
              </a:rPr>
              <a:t>linked</a:t>
            </a:r>
            <a:r>
              <a:rPr lang="vi-VN" sz="1800" b="0" i="0" u="none" strike="noStrike" dirty="0">
                <a:solidFill>
                  <a:srgbClr val="000000"/>
                </a:solidFill>
                <a:effectLst/>
                <a:latin typeface="Arial" panose="020B0604020202020204" pitchFamily="34" charset="0"/>
                <a:ea typeface="KaiTi" panose="02010609060101010101" pitchFamily="49" charset="-122"/>
              </a:rPr>
              <a:t> </a:t>
            </a:r>
            <a:r>
              <a:rPr lang="vi-VN" sz="1800" b="0" i="0" u="none" strike="noStrike" dirty="0" err="1">
                <a:solidFill>
                  <a:srgbClr val="000000"/>
                </a:solidFill>
                <a:effectLst/>
                <a:latin typeface="Arial" panose="020B0604020202020204" pitchFamily="34" charset="0"/>
                <a:ea typeface="KaiTi" panose="02010609060101010101" pitchFamily="49" charset="-122"/>
              </a:rPr>
              <a:t>list</a:t>
            </a:r>
            <a:r>
              <a:rPr lang="vi-VN" sz="1800" b="0" i="0" u="none" strike="noStrike" dirty="0">
                <a:solidFill>
                  <a:srgbClr val="000000"/>
                </a:solidFill>
                <a:effectLst/>
                <a:latin typeface="Arial" panose="020B0604020202020204" pitchFamily="34" charset="0"/>
                <a:ea typeface="KaiTi" panose="02010609060101010101" pitchFamily="49" charset="-122"/>
              </a:rPr>
              <a:t>) là </a:t>
            </a:r>
            <a:r>
              <a:rPr lang="vi-VN" sz="1800" b="1" i="0" u="none" strike="noStrike" dirty="0">
                <a:solidFill>
                  <a:srgbClr val="000000"/>
                </a:solidFill>
                <a:effectLst/>
                <a:latin typeface="Arial" panose="020B0604020202020204" pitchFamily="34" charset="0"/>
                <a:ea typeface="KaiTi" panose="02010609060101010101" pitchFamily="49" charset="-122"/>
              </a:rPr>
              <a:t>danh sách liên kết </a:t>
            </a:r>
            <a:r>
              <a:rPr lang="vi-VN" sz="1800" b="0" i="0" u="none" strike="noStrike" dirty="0">
                <a:solidFill>
                  <a:srgbClr val="000000"/>
                </a:solidFill>
                <a:effectLst/>
                <a:latin typeface="Arial" panose="020B0604020202020204" pitchFamily="34" charset="0"/>
                <a:ea typeface="KaiTi" panose="02010609060101010101" pitchFamily="49" charset="-122"/>
              </a:rPr>
              <a:t>mà mỗi phần tử có </a:t>
            </a:r>
            <a:r>
              <a:rPr lang="vi-VN" sz="1800" b="1" i="0" u="none" strike="noStrike" dirty="0">
                <a:solidFill>
                  <a:srgbClr val="000000"/>
                </a:solidFill>
                <a:effectLst/>
                <a:latin typeface="Arial" panose="020B0604020202020204" pitchFamily="34" charset="0"/>
                <a:ea typeface="KaiTi" panose="02010609060101010101" pitchFamily="49" charset="-122"/>
              </a:rPr>
              <a:t>hai con trỏ </a:t>
            </a:r>
            <a:r>
              <a:rPr lang="vi-VN" sz="1800" b="0" i="0" u="none" strike="noStrike" dirty="0">
                <a:solidFill>
                  <a:srgbClr val="000000"/>
                </a:solidFill>
                <a:effectLst/>
                <a:latin typeface="Arial" panose="020B0604020202020204" pitchFamily="34" charset="0"/>
                <a:ea typeface="KaiTi" panose="02010609060101010101" pitchFamily="49" charset="-122"/>
              </a:rPr>
              <a:t>giữ liên kết đến phần tử </a:t>
            </a:r>
            <a:r>
              <a:rPr lang="vi-VN" sz="1800" b="1" i="0" u="none" strike="noStrike" dirty="0">
                <a:solidFill>
                  <a:srgbClr val="000000"/>
                </a:solidFill>
                <a:effectLst/>
                <a:latin typeface="Arial" panose="020B0604020202020204" pitchFamily="34" charset="0"/>
                <a:ea typeface="KaiTi" panose="02010609060101010101" pitchFamily="49" charset="-122"/>
              </a:rPr>
              <a:t>liền trước </a:t>
            </a:r>
            <a:r>
              <a:rPr lang="vi-VN" sz="1800" b="0" i="0" u="none" strike="noStrike" dirty="0">
                <a:solidFill>
                  <a:srgbClr val="000000"/>
                </a:solidFill>
                <a:effectLst/>
                <a:latin typeface="Arial" panose="020B0604020202020204" pitchFamily="34" charset="0"/>
                <a:ea typeface="KaiTi" panose="02010609060101010101" pitchFamily="49" charset="-122"/>
              </a:rPr>
              <a:t>và </a:t>
            </a:r>
            <a:r>
              <a:rPr lang="vi-VN" sz="1800" b="1" i="0" u="none" strike="noStrike" dirty="0">
                <a:solidFill>
                  <a:srgbClr val="000000"/>
                </a:solidFill>
                <a:effectLst/>
                <a:latin typeface="Arial" panose="020B0604020202020204" pitchFamily="34" charset="0"/>
                <a:ea typeface="KaiTi" panose="02010609060101010101" pitchFamily="49" charset="-122"/>
              </a:rPr>
              <a:t>liền sau</a:t>
            </a:r>
            <a:r>
              <a:rPr lang="vi-VN" sz="1800" b="0" i="0" u="none" strike="noStrike" dirty="0">
                <a:solidFill>
                  <a:srgbClr val="000000"/>
                </a:solidFill>
                <a:effectLst/>
                <a:latin typeface="Arial" panose="020B0604020202020204" pitchFamily="34" charset="0"/>
                <a:ea typeface="KaiTi" panose="02010609060101010101" pitchFamily="49" charset="-122"/>
              </a:rPr>
              <a:t> nó.</a:t>
            </a:r>
            <a:endParaRPr dirty="0">
              <a:latin typeface="KaiTi" panose="02010609060101010101" pitchFamily="49" charset="-122"/>
              <a:ea typeface="KaiTi" panose="02010609060101010101" pitchFamily="49" charset="-122"/>
            </a:endParaRPr>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0" name="Google Shape;590;p33"/>
          <p:cNvSpPr txBox="1"/>
          <p:nvPr/>
        </p:nvSpPr>
        <p:spPr>
          <a:xfrm>
            <a:off x="1646925" y="3755475"/>
            <a:ext cx="1188600" cy="3657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Karla"/>
                <a:ea typeface="Karla"/>
                <a:cs typeface="Karla"/>
                <a:sym typeface="Karla"/>
              </a:rPr>
              <a:t>Meet us</a:t>
            </a:r>
            <a:endParaRPr b="1">
              <a:solidFill>
                <a:schemeClr val="dk1"/>
              </a:solidFill>
              <a:latin typeface="Karla"/>
              <a:ea typeface="Karla"/>
              <a:cs typeface="Karla"/>
              <a:sym typeface="Karla"/>
            </a:endParaRPr>
          </a:p>
        </p:txBody>
      </p:sp>
      <p:sp>
        <p:nvSpPr>
          <p:cNvPr id="591" name="Google Shape;591;p33"/>
          <p:cNvSpPr/>
          <p:nvPr/>
        </p:nvSpPr>
        <p:spPr>
          <a:xfrm rot="-2700000">
            <a:off x="2645303" y="3927767"/>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1646925" y="13816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BCFC3"/>
        </a:solidFill>
        <a:effectLst/>
      </p:bgPr>
    </p:bg>
    <p:spTree>
      <p:nvGrpSpPr>
        <p:cNvPr id="1" name=""/>
        <p:cNvGrpSpPr/>
        <p:nvPr/>
      </p:nvGrpSpPr>
      <p:grpSpPr>
        <a:xfrm>
          <a:off x="0" y="0"/>
          <a:ext cx="0" cy="0"/>
          <a:chOff x="0" y="0"/>
          <a:chExt cx="0" cy="0"/>
        </a:xfrm>
      </p:grpSpPr>
      <p:sp>
        <p:nvSpPr>
          <p:cNvPr id="9" name="Hộp Văn bản 8">
            <a:extLst>
              <a:ext uri="{FF2B5EF4-FFF2-40B4-BE49-F238E27FC236}">
                <a16:creationId xmlns:a16="http://schemas.microsoft.com/office/drawing/2014/main" id="{BD01A645-6535-73F8-73F1-D6138C60200B}"/>
              </a:ext>
            </a:extLst>
          </p:cNvPr>
          <p:cNvSpPr txBox="1"/>
          <p:nvPr/>
        </p:nvSpPr>
        <p:spPr>
          <a:xfrm>
            <a:off x="525664" y="1544055"/>
            <a:ext cx="7763304" cy="3616375"/>
          </a:xfrm>
          <a:prstGeom prst="rect">
            <a:avLst/>
          </a:prstGeom>
          <a:noFill/>
        </p:spPr>
        <p:txBody>
          <a:bodyPr wrap="square">
            <a:spAutoFit/>
          </a:bodyPr>
          <a:lstStyle/>
          <a:p>
            <a:pPr rtl="0">
              <a:spcAft>
                <a:spcPts val="600"/>
              </a:spcAft>
            </a:pPr>
            <a:r>
              <a:rPr lang="vi-VN" sz="1800" b="0" i="0" u="none" strike="noStrike" dirty="0">
                <a:solidFill>
                  <a:srgbClr val="222222"/>
                </a:solidFill>
                <a:effectLst/>
                <a:latin typeface="DFVN Mighty Wings" pitchFamily="50" charset="0"/>
              </a:rPr>
              <a:t>- Là một cấu trúc dữ liệu động</a:t>
            </a:r>
            <a:endParaRPr lang="vi-VN" sz="1800" b="0" dirty="0">
              <a:effectLst/>
              <a:latin typeface="DFVN Mighty Wings" pitchFamily="50" charset="0"/>
            </a:endParaRPr>
          </a:p>
          <a:p>
            <a:pPr rtl="0">
              <a:spcAft>
                <a:spcPts val="600"/>
              </a:spcAft>
            </a:pPr>
            <a:r>
              <a:rPr lang="vi-VN" sz="1800" b="0" i="0" u="none" strike="noStrike" dirty="0">
                <a:solidFill>
                  <a:srgbClr val="222222"/>
                </a:solidFill>
                <a:effectLst/>
                <a:latin typeface="DFVN Mighty Wings" pitchFamily="50" charset="0"/>
              </a:rPr>
              <a:t>- Cấu trúc của một phần tử (</a:t>
            </a:r>
            <a:r>
              <a:rPr lang="vi-VN" sz="1800" b="0" i="0" u="none" strike="noStrike" dirty="0" err="1">
                <a:solidFill>
                  <a:srgbClr val="222222"/>
                </a:solidFill>
                <a:effectLst/>
                <a:latin typeface="DFVN Mighty Wings" pitchFamily="50" charset="0"/>
              </a:rPr>
              <a:t>node</a:t>
            </a:r>
            <a:r>
              <a:rPr lang="vi-VN" sz="1800" b="0" i="0" u="none" strike="noStrike" dirty="0">
                <a:solidFill>
                  <a:srgbClr val="222222"/>
                </a:solidFill>
                <a:effectLst/>
                <a:latin typeface="DFVN Mighty Wings" pitchFamily="50" charset="0"/>
              </a:rPr>
              <a:t> hay nút) có hai thành phần:</a:t>
            </a:r>
            <a:endParaRPr lang="vi-VN" sz="1800" b="0" dirty="0">
              <a:effectLst/>
              <a:latin typeface="DFVN Mighty Wings" pitchFamily="50" charset="0"/>
            </a:endParaRPr>
          </a:p>
          <a:p>
            <a:pPr rtl="0" fontAlgn="base">
              <a:spcAft>
                <a:spcPts val="600"/>
              </a:spcAft>
              <a:buFont typeface="Arial" panose="020B0604020202020204" pitchFamily="34" charset="0"/>
              <a:buChar char="•"/>
            </a:pPr>
            <a:r>
              <a:rPr lang="vi-VN" sz="1800" b="0" i="0" u="none" strike="noStrike" dirty="0" err="1">
                <a:solidFill>
                  <a:srgbClr val="222222"/>
                </a:solidFill>
                <a:effectLst/>
                <a:latin typeface="DFVN Mighty Wings" pitchFamily="50" charset="0"/>
              </a:rPr>
              <a:t>Tp</a:t>
            </a:r>
            <a:r>
              <a:rPr lang="vi-VN" sz="1800" b="0" i="0" u="none" strike="noStrike" dirty="0">
                <a:solidFill>
                  <a:srgbClr val="222222"/>
                </a:solidFill>
                <a:effectLst/>
                <a:latin typeface="DFVN Mighty Wings" pitchFamily="50" charset="0"/>
              </a:rPr>
              <a:t> dữ liệu (</a:t>
            </a:r>
            <a:r>
              <a:rPr lang="vi-VN" sz="1800" b="0" i="0" u="none" strike="noStrike" dirty="0" err="1">
                <a:solidFill>
                  <a:srgbClr val="222222"/>
                </a:solidFill>
                <a:effectLst/>
                <a:latin typeface="DFVN Mighty Wings" pitchFamily="50" charset="0"/>
              </a:rPr>
              <a:t>info</a:t>
            </a:r>
            <a:r>
              <a:rPr lang="vi-VN" sz="1800" b="0" i="0" u="none" strike="noStrike" dirty="0">
                <a:solidFill>
                  <a:srgbClr val="222222"/>
                </a:solidFill>
                <a:effectLst/>
                <a:latin typeface="DFVN Mighty Wings" pitchFamily="50" charset="0"/>
              </a:rPr>
              <a:t> / </a:t>
            </a:r>
            <a:r>
              <a:rPr lang="vi-VN" sz="1800" b="0" i="0" u="none" strike="noStrike" dirty="0" err="1">
                <a:solidFill>
                  <a:srgbClr val="222222"/>
                </a:solidFill>
                <a:effectLst/>
                <a:latin typeface="DFVN Mighty Wings" pitchFamily="50" charset="0"/>
              </a:rPr>
              <a:t>data</a:t>
            </a:r>
            <a:r>
              <a:rPr lang="vi-VN" sz="1800" b="0" i="0" u="none" strike="noStrike" dirty="0">
                <a:solidFill>
                  <a:srgbClr val="222222"/>
                </a:solidFill>
                <a:effectLst/>
                <a:latin typeface="DFVN Mighty Wings" pitchFamily="50" charset="0"/>
              </a:rPr>
              <a:t>): lưu trữ thông tin</a:t>
            </a:r>
          </a:p>
          <a:p>
            <a:pPr rtl="0" fontAlgn="base">
              <a:spcAft>
                <a:spcPts val="600"/>
              </a:spcAft>
              <a:buFont typeface="Arial" panose="020B0604020202020204" pitchFamily="34" charset="0"/>
              <a:buChar char="•"/>
            </a:pPr>
            <a:r>
              <a:rPr lang="vi-VN" sz="1800" b="0" i="0" u="none" strike="noStrike" dirty="0" err="1">
                <a:solidFill>
                  <a:srgbClr val="222222"/>
                </a:solidFill>
                <a:effectLst/>
                <a:latin typeface="DFVN Mighty Wings" pitchFamily="50" charset="0"/>
              </a:rPr>
              <a:t>Tp</a:t>
            </a:r>
            <a:r>
              <a:rPr lang="vi-VN" sz="1800" b="0" i="0" u="none" strike="noStrike" dirty="0">
                <a:solidFill>
                  <a:srgbClr val="222222"/>
                </a:solidFill>
                <a:effectLst/>
                <a:latin typeface="DFVN Mighty Wings" pitchFamily="50" charset="0"/>
              </a:rPr>
              <a:t> liên kết: </a:t>
            </a:r>
          </a:p>
          <a:p>
            <a:pPr marL="457200" rtl="0">
              <a:spcAft>
                <a:spcPts val="600"/>
              </a:spcAft>
            </a:pPr>
            <a:r>
              <a:rPr lang="vi-VN" sz="1800" b="0" i="0" u="none" strike="noStrike" dirty="0">
                <a:solidFill>
                  <a:srgbClr val="222222"/>
                </a:solidFill>
                <a:effectLst/>
                <a:latin typeface="DFVN Mighty Wings" pitchFamily="50" charset="0"/>
              </a:rPr>
              <a:t>_Lưu địa chỉ của phần tử đứng trước và đứng sau trong danh sách</a:t>
            </a:r>
            <a:endParaRPr lang="vi-VN" sz="1800" b="0" dirty="0">
              <a:effectLst/>
              <a:latin typeface="DFVN Mighty Wings" pitchFamily="50" charset="0"/>
            </a:endParaRPr>
          </a:p>
          <a:p>
            <a:pPr marL="457200" rtl="0">
              <a:spcAft>
                <a:spcPts val="600"/>
              </a:spcAft>
            </a:pPr>
            <a:r>
              <a:rPr lang="vi-VN" sz="1800" b="0" i="0" u="none" strike="noStrike" dirty="0">
                <a:solidFill>
                  <a:srgbClr val="222222"/>
                </a:solidFill>
                <a:effectLst/>
                <a:latin typeface="DFVN Mighty Wings" pitchFamily="50" charset="0"/>
              </a:rPr>
              <a:t>_Hoặc bằng NULL nếu là phần tử đầu danh sách và phần tử cuối danh sách</a:t>
            </a:r>
            <a:endParaRPr lang="vi-VN" sz="1800" b="0" dirty="0">
              <a:effectLst/>
              <a:latin typeface="DFVN Mighty Wings" pitchFamily="50" charset="0"/>
            </a:endParaRPr>
          </a:p>
          <a:p>
            <a:pPr rtl="0">
              <a:spcAft>
                <a:spcPts val="600"/>
              </a:spcAft>
            </a:pPr>
            <a:r>
              <a:rPr lang="vi-VN" sz="1600" b="1" i="0" u="none" strike="noStrike" dirty="0">
                <a:solidFill>
                  <a:srgbClr val="000000"/>
                </a:solidFill>
                <a:effectLst/>
                <a:latin typeface="DFVN Mighty Wings" pitchFamily="50" charset="0"/>
              </a:rPr>
              <a:t>* Khi duyệt các nút có thể thực hiện theo hai chiều về trước và về sau thay vì thực hiền duyệt một chiều như danh sách liên kết đơn</a:t>
            </a:r>
            <a:endParaRPr lang="vi-VN" sz="1800" b="0" dirty="0">
              <a:effectLst/>
              <a:latin typeface="DFVN Mighty Wings" pitchFamily="50" charset="0"/>
            </a:endParaRPr>
          </a:p>
          <a:p>
            <a:pPr>
              <a:spcAft>
                <a:spcPts val="600"/>
              </a:spcAft>
            </a:pPr>
            <a:br>
              <a:rPr lang="vi-VN" sz="1800" dirty="0">
                <a:latin typeface="DFVN Mighty Wings" pitchFamily="50" charset="0"/>
              </a:rPr>
            </a:br>
            <a:endParaRPr lang="en-US" sz="1800" dirty="0">
              <a:latin typeface="DFVN Mighty Wings" pitchFamily="50" charset="0"/>
            </a:endParaRPr>
          </a:p>
        </p:txBody>
      </p:sp>
      <p:sp>
        <p:nvSpPr>
          <p:cNvPr id="10" name="Google Shape;575;p33">
            <a:extLst>
              <a:ext uri="{FF2B5EF4-FFF2-40B4-BE49-F238E27FC236}">
                <a16:creationId xmlns:a16="http://schemas.microsoft.com/office/drawing/2014/main" id="{D9DF1F01-E22F-55CE-F7B4-AFCA01029D1A}"/>
              </a:ext>
            </a:extLst>
          </p:cNvPr>
          <p:cNvSpPr txBox="1">
            <a:spLocks noGrp="1"/>
          </p:cNvSpPr>
          <p:nvPr>
            <p:ph type="title"/>
          </p:nvPr>
        </p:nvSpPr>
        <p:spPr>
          <a:xfrm>
            <a:off x="-296897" y="658396"/>
            <a:ext cx="50292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solidFill>
                  <a:srgbClr val="3B2426"/>
                </a:solidFill>
                <a:latin typeface="DFVN Bagel Fat One" pitchFamily="50" charset="0"/>
                <a:ea typeface="DFVN Bagel Fat One" pitchFamily="50" charset="0"/>
              </a:rPr>
              <a:t>Định nghĩa</a:t>
            </a:r>
            <a:endParaRPr sz="4000" dirty="0">
              <a:solidFill>
                <a:srgbClr val="3B2426"/>
              </a:solidFill>
              <a:latin typeface="DFVN Bagel Fat One" pitchFamily="50" charset="0"/>
              <a:ea typeface="DFVN Bagel Fat One" pitchFamily="50" charset="0"/>
            </a:endParaRPr>
          </a:p>
        </p:txBody>
      </p:sp>
      <p:sp>
        <p:nvSpPr>
          <p:cNvPr id="11" name="Google Shape;592;p33">
            <a:extLst>
              <a:ext uri="{FF2B5EF4-FFF2-40B4-BE49-F238E27FC236}">
                <a16:creationId xmlns:a16="http://schemas.microsoft.com/office/drawing/2014/main" id="{294FD0E0-BF2D-B51F-EC28-0325219A67B0}"/>
              </a:ext>
            </a:extLst>
          </p:cNvPr>
          <p:cNvSpPr/>
          <p:nvPr/>
        </p:nvSpPr>
        <p:spPr>
          <a:xfrm>
            <a:off x="465825" y="100827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583;p33">
            <a:extLst>
              <a:ext uri="{FF2B5EF4-FFF2-40B4-BE49-F238E27FC236}">
                <a16:creationId xmlns:a16="http://schemas.microsoft.com/office/drawing/2014/main" id="{D58FE2B3-FD59-350C-5714-E952E7528B79}"/>
              </a:ext>
            </a:extLst>
          </p:cNvPr>
          <p:cNvGrpSpPr/>
          <p:nvPr/>
        </p:nvGrpSpPr>
        <p:grpSpPr>
          <a:xfrm>
            <a:off x="8161140" y="1015270"/>
            <a:ext cx="502800" cy="502800"/>
            <a:chOff x="463701" y="2307675"/>
            <a:chExt cx="502800" cy="502800"/>
          </a:xfrm>
        </p:grpSpPr>
        <p:sp>
          <p:nvSpPr>
            <p:cNvPr id="13" name="Google Shape;584;p33">
              <a:extLst>
                <a:ext uri="{FF2B5EF4-FFF2-40B4-BE49-F238E27FC236}">
                  <a16:creationId xmlns:a16="http://schemas.microsoft.com/office/drawing/2014/main" id="{B4890DC9-F3DC-FB99-746D-49618F52ABFB}"/>
                </a:ext>
              </a:extLst>
            </p:cNvPr>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85;p33">
              <a:extLst>
                <a:ext uri="{FF2B5EF4-FFF2-40B4-BE49-F238E27FC236}">
                  <a16:creationId xmlns:a16="http://schemas.microsoft.com/office/drawing/2014/main" id="{CE07B0C5-5318-C98C-89D9-93C8BD366035}"/>
                </a:ext>
              </a:extLst>
            </p:cNvPr>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86;p33">
              <a:extLst>
                <a:ext uri="{FF2B5EF4-FFF2-40B4-BE49-F238E27FC236}">
                  <a16:creationId xmlns:a16="http://schemas.microsoft.com/office/drawing/2014/main" id="{D9D09EFD-F7D3-687C-931E-1C13CB26FAD1}"/>
                </a:ext>
              </a:extLst>
            </p:cNvPr>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593;p33">
            <a:extLst>
              <a:ext uri="{FF2B5EF4-FFF2-40B4-BE49-F238E27FC236}">
                <a16:creationId xmlns:a16="http://schemas.microsoft.com/office/drawing/2014/main" id="{F8755E42-4B13-61BB-D51B-7FD61A774240}"/>
              </a:ext>
            </a:extLst>
          </p:cNvPr>
          <p:cNvSpPr/>
          <p:nvPr/>
        </p:nvSpPr>
        <p:spPr>
          <a:xfrm>
            <a:off x="8343157" y="446968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94;p33">
            <a:extLst>
              <a:ext uri="{FF2B5EF4-FFF2-40B4-BE49-F238E27FC236}">
                <a16:creationId xmlns:a16="http://schemas.microsoft.com/office/drawing/2014/main" id="{5843100D-5EEF-FC8E-6335-A84873625A19}"/>
              </a:ext>
            </a:extLst>
          </p:cNvPr>
          <p:cNvSpPr/>
          <p:nvPr/>
        </p:nvSpPr>
        <p:spPr>
          <a:xfrm>
            <a:off x="8161140" y="4338681"/>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6896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34"/>
          <p:cNvSpPr txBox="1">
            <a:spLocks noGrp="1"/>
          </p:cNvSpPr>
          <p:nvPr>
            <p:ph type="title"/>
          </p:nvPr>
        </p:nvSpPr>
        <p:spPr>
          <a:xfrm>
            <a:off x="715075" y="622810"/>
            <a:ext cx="77139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5C1116"/>
                </a:solidFill>
                <a:latin typeface="DFVN Bagel Fat One" pitchFamily="50" charset="0"/>
                <a:ea typeface="DFVN Bagel Fat One" pitchFamily="50" charset="0"/>
              </a:rPr>
              <a:t>DOUBLY LINKED LIST</a:t>
            </a:r>
            <a:endParaRPr dirty="0">
              <a:solidFill>
                <a:srgbClr val="5C1116"/>
              </a:solidFill>
              <a:latin typeface="DFVN Bagel Fat One" pitchFamily="50" charset="0"/>
              <a:ea typeface="DFVN Bagel Fat One" pitchFamily="50" charset="0"/>
            </a:endParaRPr>
          </a:p>
        </p:txBody>
      </p:sp>
      <p:sp>
        <p:nvSpPr>
          <p:cNvPr id="607" name="Google Shape;607;p34"/>
          <p:cNvSpPr txBox="1"/>
          <p:nvPr/>
        </p:nvSpPr>
        <p:spPr>
          <a:xfrm flipH="1">
            <a:off x="-298471" y="3078949"/>
            <a:ext cx="2286000" cy="457200"/>
          </a:xfrm>
          <a:prstGeom prst="rect">
            <a:avLst/>
          </a:prstGeom>
          <a:noFill/>
          <a:ln>
            <a:noFill/>
          </a:ln>
        </p:spPr>
        <p:txBody>
          <a:bodyPr spcFirstLastPara="1" wrap="square" lIns="91425" tIns="0" rIns="91425" bIns="0" anchor="b" anchorCtr="0">
            <a:noAutofit/>
          </a:bodyPr>
          <a:lstStyle/>
          <a:p>
            <a:pPr marL="0" lvl="0" indent="0" algn="ctr" rtl="0">
              <a:spcBef>
                <a:spcPts val="0"/>
              </a:spcBef>
              <a:spcAft>
                <a:spcPts val="0"/>
              </a:spcAft>
              <a:buNone/>
            </a:pPr>
            <a:r>
              <a:rPr lang="en" sz="2400" dirty="0">
                <a:solidFill>
                  <a:schemeClr val="dk1"/>
                </a:solidFill>
                <a:latin typeface="Rubik Black"/>
                <a:ea typeface="Rubik Black"/>
                <a:cs typeface="Rubik Black"/>
                <a:sym typeface="Rubik Black"/>
              </a:rPr>
              <a:t>head</a:t>
            </a:r>
            <a:endParaRPr sz="2400" dirty="0">
              <a:solidFill>
                <a:schemeClr val="dk1"/>
              </a:solidFill>
              <a:latin typeface="Rubik Black"/>
              <a:ea typeface="Rubik Black"/>
              <a:cs typeface="Rubik Black"/>
              <a:sym typeface="Rubik Black"/>
            </a:endParaRPr>
          </a:p>
        </p:txBody>
      </p:sp>
      <p:sp>
        <p:nvSpPr>
          <p:cNvPr id="608" name="Google Shape;608;p34"/>
          <p:cNvSpPr txBox="1"/>
          <p:nvPr/>
        </p:nvSpPr>
        <p:spPr>
          <a:xfrm flipH="1">
            <a:off x="617466" y="986787"/>
            <a:ext cx="6324354" cy="594300"/>
          </a:xfrm>
          <a:prstGeom prst="rect">
            <a:avLst/>
          </a:prstGeom>
          <a:noFill/>
          <a:ln>
            <a:noFill/>
          </a:ln>
        </p:spPr>
        <p:txBody>
          <a:bodyPr spcFirstLastPara="1" wrap="square" lIns="91425" tIns="91425" rIns="91425" bIns="91425" anchor="t" anchorCtr="0">
            <a:noAutofit/>
          </a:bodyPr>
          <a:lstStyle/>
          <a:p>
            <a:pPr rtl="0">
              <a:spcBef>
                <a:spcPts val="1200"/>
              </a:spcBef>
              <a:spcAft>
                <a:spcPts val="600"/>
              </a:spcAft>
            </a:pPr>
            <a:r>
              <a:rPr lang="en-US" sz="1600" b="1" i="0" u="none" strike="noStrike" dirty="0" err="1">
                <a:solidFill>
                  <a:srgbClr val="000000"/>
                </a:solidFill>
                <a:effectLst/>
                <a:latin typeface="Karla" pitchFamily="2" charset="0"/>
              </a:rPr>
              <a:t>Chú</a:t>
            </a:r>
            <a:r>
              <a:rPr lang="en-US" sz="1600" b="1" i="0" u="none" strike="noStrike" dirty="0">
                <a:solidFill>
                  <a:srgbClr val="000000"/>
                </a:solidFill>
                <a:effectLst/>
                <a:latin typeface="Karla" pitchFamily="2" charset="0"/>
              </a:rPr>
              <a:t> </a:t>
            </a:r>
            <a:r>
              <a:rPr lang="en-US" sz="1600" b="1" i="0" u="none" strike="noStrike" dirty="0" err="1">
                <a:solidFill>
                  <a:srgbClr val="000000"/>
                </a:solidFill>
                <a:effectLst/>
                <a:latin typeface="Karla" pitchFamily="2" charset="0"/>
              </a:rPr>
              <a:t>thích</a:t>
            </a:r>
            <a:r>
              <a:rPr lang="en-US" sz="1600" b="1" i="0" u="none" strike="noStrike" dirty="0">
                <a:solidFill>
                  <a:srgbClr val="000000"/>
                </a:solidFill>
                <a:effectLst/>
                <a:latin typeface="Karla" pitchFamily="2" charset="0"/>
              </a:rPr>
              <a:t>:</a:t>
            </a:r>
            <a:endParaRPr lang="en-US" sz="1200" b="0" dirty="0">
              <a:effectLst/>
              <a:latin typeface="Karla" pitchFamily="2" charset="0"/>
            </a:endParaRPr>
          </a:p>
          <a:p>
            <a:pPr rtl="0">
              <a:spcBef>
                <a:spcPts val="1200"/>
              </a:spcBef>
              <a:spcAft>
                <a:spcPts val="600"/>
              </a:spcAft>
            </a:pPr>
            <a:r>
              <a:rPr lang="en-US" sz="1600" b="0" i="0" u="none" strike="noStrike" dirty="0" err="1">
                <a:solidFill>
                  <a:srgbClr val="000000"/>
                </a:solidFill>
                <a:effectLst/>
                <a:latin typeface="Karla" pitchFamily="2" charset="0"/>
              </a:rPr>
              <a:t>pHead</a:t>
            </a:r>
            <a:r>
              <a:rPr lang="en-US" sz="1600" b="0" i="0" u="none" strike="noStrike" dirty="0">
                <a:solidFill>
                  <a:srgbClr val="000000"/>
                </a:solidFill>
                <a:effectLst/>
                <a:latin typeface="Karla" pitchFamily="2" charset="0"/>
              </a:rPr>
              <a:t> là Node </a:t>
            </a:r>
            <a:r>
              <a:rPr lang="en-US" sz="1600" b="0" i="0" u="none" strike="noStrike" dirty="0" err="1">
                <a:solidFill>
                  <a:srgbClr val="000000"/>
                </a:solidFill>
                <a:effectLst/>
                <a:latin typeface="Karla" pitchFamily="2" charset="0"/>
              </a:rPr>
              <a:t>đầu</a:t>
            </a:r>
            <a:r>
              <a:rPr lang="en-US" sz="1600" b="0" i="0" u="none" strike="noStrike" dirty="0">
                <a:solidFill>
                  <a:srgbClr val="000000"/>
                </a:solidFill>
                <a:effectLst/>
                <a:latin typeface="Karla" pitchFamily="2" charset="0"/>
              </a:rPr>
              <a:t> </a:t>
            </a:r>
            <a:r>
              <a:rPr lang="en-US" sz="1600" b="0" i="0" u="none" strike="noStrike" dirty="0" err="1">
                <a:solidFill>
                  <a:srgbClr val="000000"/>
                </a:solidFill>
                <a:effectLst/>
                <a:latin typeface="Karla" pitchFamily="2" charset="0"/>
              </a:rPr>
              <a:t>tiên</a:t>
            </a:r>
            <a:r>
              <a:rPr lang="en-US" sz="1600" b="0" i="0" u="none" strike="noStrike" dirty="0">
                <a:solidFill>
                  <a:srgbClr val="000000"/>
                </a:solidFill>
                <a:effectLst/>
                <a:latin typeface="Karla" pitchFamily="2" charset="0"/>
              </a:rPr>
              <a:t> </a:t>
            </a:r>
            <a:r>
              <a:rPr lang="en-US" sz="1600" b="0" i="0" u="none" strike="noStrike" dirty="0" err="1">
                <a:solidFill>
                  <a:srgbClr val="000000"/>
                </a:solidFill>
                <a:effectLst/>
                <a:latin typeface="Karla" pitchFamily="2" charset="0"/>
              </a:rPr>
              <a:t>trong</a:t>
            </a:r>
            <a:r>
              <a:rPr lang="en-US" sz="1600" b="0" i="0" u="none" strike="noStrike" dirty="0">
                <a:solidFill>
                  <a:srgbClr val="000000"/>
                </a:solidFill>
                <a:effectLst/>
                <a:latin typeface="Karla" pitchFamily="2" charset="0"/>
              </a:rPr>
              <a:t> DSLK </a:t>
            </a:r>
            <a:r>
              <a:rPr lang="en-US" sz="1600" b="0" i="0" u="none" strike="noStrike" dirty="0" err="1">
                <a:solidFill>
                  <a:srgbClr val="000000"/>
                </a:solidFill>
                <a:effectLst/>
                <a:latin typeface="Karla" pitchFamily="2" charset="0"/>
              </a:rPr>
              <a:t>đôi</a:t>
            </a:r>
            <a:r>
              <a:rPr lang="en-US" sz="1600" b="0" i="0" u="none" strike="noStrike" dirty="0">
                <a:solidFill>
                  <a:srgbClr val="000000"/>
                </a:solidFill>
                <a:effectLst/>
                <a:latin typeface="Karla" pitchFamily="2" charset="0"/>
              </a:rPr>
              <a:t>, nó </a:t>
            </a:r>
            <a:r>
              <a:rPr lang="en-US" sz="1600" b="0" i="0" u="none" strike="noStrike" dirty="0" err="1">
                <a:solidFill>
                  <a:srgbClr val="000000"/>
                </a:solidFill>
                <a:effectLst/>
                <a:latin typeface="Karla" pitchFamily="2" charset="0"/>
              </a:rPr>
              <a:t>luôn</a:t>
            </a:r>
            <a:r>
              <a:rPr lang="en-US" sz="1600" b="0" i="0" u="none" strike="noStrike" dirty="0">
                <a:solidFill>
                  <a:srgbClr val="000000"/>
                </a:solidFill>
                <a:effectLst/>
                <a:latin typeface="Karla" pitchFamily="2" charset="0"/>
              </a:rPr>
              <a:t> </a:t>
            </a:r>
            <a:r>
              <a:rPr lang="en-US" sz="1600" b="0" i="0" u="none" strike="noStrike" dirty="0" err="1">
                <a:solidFill>
                  <a:srgbClr val="000000"/>
                </a:solidFill>
                <a:effectLst/>
                <a:latin typeface="Karla" pitchFamily="2" charset="0"/>
              </a:rPr>
              <a:t>luôn</a:t>
            </a:r>
            <a:r>
              <a:rPr lang="en-US" sz="1600" b="0" i="0" u="none" strike="noStrike" dirty="0">
                <a:solidFill>
                  <a:srgbClr val="000000"/>
                </a:solidFill>
                <a:effectLst/>
                <a:latin typeface="Karla" pitchFamily="2" charset="0"/>
              </a:rPr>
              <a:t> </a:t>
            </a:r>
            <a:r>
              <a:rPr lang="en-US" sz="1600" b="0" i="0" u="none" strike="noStrike" dirty="0" err="1">
                <a:solidFill>
                  <a:srgbClr val="000000"/>
                </a:solidFill>
                <a:effectLst/>
                <a:latin typeface="Karla" pitchFamily="2" charset="0"/>
              </a:rPr>
              <a:t>quản</a:t>
            </a:r>
            <a:r>
              <a:rPr lang="en-US" sz="1600" b="0" i="0" u="none" strike="noStrike" dirty="0">
                <a:solidFill>
                  <a:srgbClr val="000000"/>
                </a:solidFill>
                <a:effectLst/>
                <a:latin typeface="Karla" pitchFamily="2" charset="0"/>
              </a:rPr>
              <a:t> </a:t>
            </a:r>
            <a:r>
              <a:rPr lang="en-US" sz="1600" b="0" i="0" u="none" strike="noStrike" dirty="0" err="1">
                <a:solidFill>
                  <a:srgbClr val="000000"/>
                </a:solidFill>
                <a:effectLst/>
                <a:latin typeface="Karla" pitchFamily="2" charset="0"/>
              </a:rPr>
              <a:t>lý</a:t>
            </a:r>
            <a:r>
              <a:rPr lang="en-US" sz="1600" b="0" i="0" u="none" strike="noStrike" dirty="0">
                <a:solidFill>
                  <a:srgbClr val="000000"/>
                </a:solidFill>
                <a:effectLst/>
                <a:latin typeface="Karla" pitchFamily="2" charset="0"/>
              </a:rPr>
              <a:t> Node </a:t>
            </a:r>
            <a:r>
              <a:rPr lang="en-US" sz="1600" b="0" i="0" u="none" strike="noStrike" dirty="0" err="1">
                <a:solidFill>
                  <a:srgbClr val="000000"/>
                </a:solidFill>
                <a:effectLst/>
                <a:latin typeface="Karla" pitchFamily="2" charset="0"/>
              </a:rPr>
              <a:t>đầu</a:t>
            </a:r>
            <a:r>
              <a:rPr lang="en-US" sz="1600" b="0" i="0" u="none" strike="noStrike" dirty="0">
                <a:solidFill>
                  <a:srgbClr val="000000"/>
                </a:solidFill>
                <a:effectLst/>
                <a:latin typeface="Karla" pitchFamily="2" charset="0"/>
              </a:rPr>
              <a:t>.</a:t>
            </a:r>
            <a:endParaRPr lang="en-US" sz="1200" b="0" dirty="0">
              <a:effectLst/>
              <a:latin typeface="Karla" pitchFamily="2" charset="0"/>
            </a:endParaRPr>
          </a:p>
          <a:p>
            <a:pPr rtl="0">
              <a:spcBef>
                <a:spcPts val="1200"/>
              </a:spcBef>
              <a:spcAft>
                <a:spcPts val="600"/>
              </a:spcAft>
            </a:pPr>
            <a:r>
              <a:rPr lang="en-US" sz="1600" b="0" i="0" u="none" strike="noStrike" dirty="0" err="1">
                <a:solidFill>
                  <a:srgbClr val="000000"/>
                </a:solidFill>
                <a:effectLst/>
                <a:latin typeface="Karla" pitchFamily="2" charset="0"/>
              </a:rPr>
              <a:t>pTail</a:t>
            </a:r>
            <a:r>
              <a:rPr lang="en-US" sz="1600" b="0" i="0" u="none" strike="noStrike" dirty="0">
                <a:solidFill>
                  <a:srgbClr val="000000"/>
                </a:solidFill>
                <a:effectLst/>
                <a:latin typeface="Karla" pitchFamily="2" charset="0"/>
              </a:rPr>
              <a:t> là Node </a:t>
            </a:r>
            <a:r>
              <a:rPr lang="en-US" sz="1600" b="0" i="0" u="none" strike="noStrike" dirty="0" err="1">
                <a:solidFill>
                  <a:srgbClr val="000000"/>
                </a:solidFill>
                <a:effectLst/>
                <a:latin typeface="Karla" pitchFamily="2" charset="0"/>
              </a:rPr>
              <a:t>cuối</a:t>
            </a:r>
            <a:r>
              <a:rPr lang="en-US" sz="1600" b="0" i="0" u="none" strike="noStrike" dirty="0">
                <a:solidFill>
                  <a:srgbClr val="000000"/>
                </a:solidFill>
                <a:effectLst/>
                <a:latin typeface="Karla" pitchFamily="2" charset="0"/>
              </a:rPr>
              <a:t> </a:t>
            </a:r>
            <a:r>
              <a:rPr lang="en-US" sz="1600" b="0" i="0" u="none" strike="noStrike" dirty="0" err="1">
                <a:solidFill>
                  <a:srgbClr val="000000"/>
                </a:solidFill>
                <a:effectLst/>
                <a:latin typeface="Karla" pitchFamily="2" charset="0"/>
              </a:rPr>
              <a:t>cùng</a:t>
            </a:r>
            <a:r>
              <a:rPr lang="en-US" sz="1600" b="0" i="0" u="none" strike="noStrike" dirty="0">
                <a:solidFill>
                  <a:srgbClr val="000000"/>
                </a:solidFill>
                <a:effectLst/>
                <a:latin typeface="Karla" pitchFamily="2" charset="0"/>
              </a:rPr>
              <a:t> </a:t>
            </a:r>
            <a:r>
              <a:rPr lang="en-US" sz="1600" b="0" i="0" u="none" strike="noStrike" dirty="0" err="1">
                <a:solidFill>
                  <a:srgbClr val="000000"/>
                </a:solidFill>
                <a:effectLst/>
                <a:latin typeface="Karla" pitchFamily="2" charset="0"/>
              </a:rPr>
              <a:t>trong</a:t>
            </a:r>
            <a:r>
              <a:rPr lang="en-US" sz="1600" b="0" i="0" u="none" strike="noStrike" dirty="0">
                <a:solidFill>
                  <a:srgbClr val="000000"/>
                </a:solidFill>
                <a:effectLst/>
                <a:latin typeface="Karla" pitchFamily="2" charset="0"/>
              </a:rPr>
              <a:t> DSLK </a:t>
            </a:r>
            <a:r>
              <a:rPr lang="en-US" sz="1600" b="0" i="0" u="none" strike="noStrike" dirty="0" err="1">
                <a:solidFill>
                  <a:srgbClr val="000000"/>
                </a:solidFill>
                <a:effectLst/>
                <a:latin typeface="Karla" pitchFamily="2" charset="0"/>
              </a:rPr>
              <a:t>đôi</a:t>
            </a:r>
            <a:r>
              <a:rPr lang="en-US" sz="1600" b="0" i="0" u="none" strike="noStrike" dirty="0">
                <a:solidFill>
                  <a:srgbClr val="000000"/>
                </a:solidFill>
                <a:effectLst/>
                <a:latin typeface="Karla" pitchFamily="2" charset="0"/>
              </a:rPr>
              <a:t>, nó </a:t>
            </a:r>
            <a:r>
              <a:rPr lang="en-US" sz="1600" b="0" i="0" u="none" strike="noStrike" dirty="0" err="1">
                <a:solidFill>
                  <a:srgbClr val="000000"/>
                </a:solidFill>
                <a:effectLst/>
                <a:latin typeface="Karla" pitchFamily="2" charset="0"/>
              </a:rPr>
              <a:t>luôn</a:t>
            </a:r>
            <a:r>
              <a:rPr lang="en-US" sz="1600" b="0" i="0" u="none" strike="noStrike" dirty="0">
                <a:solidFill>
                  <a:srgbClr val="000000"/>
                </a:solidFill>
                <a:effectLst/>
                <a:latin typeface="Karla" pitchFamily="2" charset="0"/>
              </a:rPr>
              <a:t> </a:t>
            </a:r>
            <a:r>
              <a:rPr lang="en-US" sz="1600" b="0" i="0" u="none" strike="noStrike" dirty="0" err="1">
                <a:solidFill>
                  <a:srgbClr val="000000"/>
                </a:solidFill>
                <a:effectLst/>
                <a:latin typeface="Karla" pitchFamily="2" charset="0"/>
              </a:rPr>
              <a:t>luôn</a:t>
            </a:r>
            <a:r>
              <a:rPr lang="en-US" sz="1600" b="0" i="0" u="none" strike="noStrike" dirty="0">
                <a:solidFill>
                  <a:srgbClr val="000000"/>
                </a:solidFill>
                <a:effectLst/>
                <a:latin typeface="Karla" pitchFamily="2" charset="0"/>
              </a:rPr>
              <a:t> </a:t>
            </a:r>
            <a:r>
              <a:rPr lang="en-US" sz="1600" b="0" i="0" u="none" strike="noStrike" dirty="0" err="1">
                <a:solidFill>
                  <a:srgbClr val="000000"/>
                </a:solidFill>
                <a:effectLst/>
                <a:latin typeface="Karla" pitchFamily="2" charset="0"/>
              </a:rPr>
              <a:t>quản</a:t>
            </a:r>
            <a:r>
              <a:rPr lang="en-US" sz="1600" b="0" i="0" u="none" strike="noStrike" dirty="0">
                <a:solidFill>
                  <a:srgbClr val="000000"/>
                </a:solidFill>
                <a:effectLst/>
                <a:latin typeface="Karla" pitchFamily="2" charset="0"/>
              </a:rPr>
              <a:t> </a:t>
            </a:r>
            <a:r>
              <a:rPr lang="en-US" sz="1600" b="0" i="0" u="none" strike="noStrike" dirty="0" err="1">
                <a:solidFill>
                  <a:srgbClr val="000000"/>
                </a:solidFill>
                <a:effectLst/>
                <a:latin typeface="Karla" pitchFamily="2" charset="0"/>
              </a:rPr>
              <a:t>lý</a:t>
            </a:r>
            <a:r>
              <a:rPr lang="en-US" sz="1600" b="0" i="0" u="none" strike="noStrike" dirty="0">
                <a:solidFill>
                  <a:srgbClr val="000000"/>
                </a:solidFill>
                <a:effectLst/>
                <a:latin typeface="Karla" pitchFamily="2" charset="0"/>
              </a:rPr>
              <a:t> Node </a:t>
            </a:r>
            <a:r>
              <a:rPr lang="en-US" sz="1600" b="0" i="0" u="none" strike="noStrike" dirty="0" err="1">
                <a:solidFill>
                  <a:srgbClr val="000000"/>
                </a:solidFill>
                <a:effectLst/>
                <a:latin typeface="Karla" pitchFamily="2" charset="0"/>
              </a:rPr>
              <a:t>cuối</a:t>
            </a:r>
            <a:r>
              <a:rPr lang="en-US" sz="1600" b="0" i="0" u="none" strike="noStrike" dirty="0">
                <a:solidFill>
                  <a:srgbClr val="000000"/>
                </a:solidFill>
                <a:effectLst/>
                <a:latin typeface="Karla" pitchFamily="2" charset="0"/>
              </a:rPr>
              <a:t>.</a:t>
            </a:r>
            <a:endParaRPr lang="en-US" sz="1200" b="0" dirty="0">
              <a:effectLst/>
              <a:latin typeface="Karla" pitchFamily="2" charset="0"/>
            </a:endParaRPr>
          </a:p>
          <a:p>
            <a:pPr>
              <a:spcAft>
                <a:spcPts val="600"/>
              </a:spcAft>
            </a:pPr>
            <a:br>
              <a:rPr lang="en-US" sz="1200" dirty="0">
                <a:latin typeface="Karla" pitchFamily="2" charset="0"/>
              </a:rPr>
            </a:br>
            <a:endParaRPr sz="1200" dirty="0">
              <a:solidFill>
                <a:schemeClr val="dk1"/>
              </a:solidFill>
              <a:latin typeface="Karla" pitchFamily="2" charset="0"/>
              <a:ea typeface="Karla"/>
              <a:cs typeface="Karla"/>
              <a:sym typeface="Karla"/>
            </a:endParaRPr>
          </a:p>
        </p:txBody>
      </p:sp>
      <p:sp>
        <p:nvSpPr>
          <p:cNvPr id="611" name="Google Shape;611;p34"/>
          <p:cNvSpPr txBox="1"/>
          <p:nvPr/>
        </p:nvSpPr>
        <p:spPr>
          <a:xfrm flipH="1">
            <a:off x="7166476" y="3078949"/>
            <a:ext cx="2286000" cy="457200"/>
          </a:xfrm>
          <a:prstGeom prst="rect">
            <a:avLst/>
          </a:prstGeom>
          <a:noFill/>
          <a:ln>
            <a:noFill/>
          </a:ln>
        </p:spPr>
        <p:txBody>
          <a:bodyPr spcFirstLastPara="1" wrap="square" lIns="91425" tIns="0" rIns="91425" bIns="0" anchor="b" anchorCtr="0">
            <a:noAutofit/>
          </a:bodyPr>
          <a:lstStyle/>
          <a:p>
            <a:pPr marL="0" lvl="0" indent="0" algn="ctr" rtl="0">
              <a:spcBef>
                <a:spcPts val="0"/>
              </a:spcBef>
              <a:spcAft>
                <a:spcPts val="0"/>
              </a:spcAft>
              <a:buNone/>
            </a:pPr>
            <a:r>
              <a:rPr lang="en" sz="2400" dirty="0">
                <a:solidFill>
                  <a:schemeClr val="dk1"/>
                </a:solidFill>
                <a:latin typeface="Rubik Black"/>
                <a:ea typeface="Rubik Black"/>
                <a:cs typeface="Rubik Black"/>
                <a:sym typeface="Rubik Black"/>
              </a:rPr>
              <a:t>tail</a:t>
            </a:r>
            <a:endParaRPr sz="2400" dirty="0">
              <a:solidFill>
                <a:schemeClr val="dk1"/>
              </a:solidFill>
              <a:latin typeface="Rubik Black"/>
              <a:ea typeface="Rubik Black"/>
              <a:cs typeface="Rubik Black"/>
              <a:sym typeface="Rubik Black"/>
            </a:endParaRPr>
          </a:p>
        </p:txBody>
      </p:sp>
      <p:sp>
        <p:nvSpPr>
          <p:cNvPr id="628" name="Google Shape;628;p34"/>
          <p:cNvSpPr/>
          <p:nvPr/>
        </p:nvSpPr>
        <p:spPr>
          <a:xfrm>
            <a:off x="715075" y="1044613"/>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9" name="Google Shape;629;p34"/>
          <p:cNvGrpSpPr/>
          <p:nvPr/>
        </p:nvGrpSpPr>
        <p:grpSpPr>
          <a:xfrm>
            <a:off x="7266943" y="1417337"/>
            <a:ext cx="1827475" cy="1051350"/>
            <a:chOff x="136938" y="3645137"/>
            <a:chExt cx="1827475" cy="1051350"/>
          </a:xfrm>
        </p:grpSpPr>
        <p:grpSp>
          <p:nvGrpSpPr>
            <p:cNvPr id="630" name="Google Shape;630;p34"/>
            <p:cNvGrpSpPr/>
            <p:nvPr/>
          </p:nvGrpSpPr>
          <p:grpSpPr>
            <a:xfrm>
              <a:off x="136938" y="3645137"/>
              <a:ext cx="1827475" cy="1051350"/>
              <a:chOff x="274188" y="1278048"/>
              <a:chExt cx="1827475" cy="1051350"/>
            </a:xfrm>
          </p:grpSpPr>
          <p:sp>
            <p:nvSpPr>
              <p:cNvPr id="631" name="Google Shape;631;p34"/>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2" name="Google Shape;632;p34"/>
              <p:cNvGrpSpPr/>
              <p:nvPr/>
            </p:nvGrpSpPr>
            <p:grpSpPr>
              <a:xfrm>
                <a:off x="274188" y="1278048"/>
                <a:ext cx="1737300" cy="960000"/>
                <a:chOff x="7146475" y="2190661"/>
                <a:chExt cx="1737300" cy="960000"/>
              </a:xfrm>
            </p:grpSpPr>
            <p:sp>
              <p:nvSpPr>
                <p:cNvPr id="633" name="Google Shape;633;p34"/>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4" name="Google Shape;634;p34"/>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635" name="Google Shape;635;p34"/>
            <p:cNvGrpSpPr/>
            <p:nvPr/>
          </p:nvGrpSpPr>
          <p:grpSpPr>
            <a:xfrm>
              <a:off x="312866" y="4003096"/>
              <a:ext cx="1339306" cy="443405"/>
              <a:chOff x="312866" y="4003096"/>
              <a:chExt cx="1339306" cy="443405"/>
            </a:xfrm>
          </p:grpSpPr>
          <p:sp>
            <p:nvSpPr>
              <p:cNvPr id="636" name="Google Shape;636;p34"/>
              <p:cNvSpPr/>
              <p:nvPr/>
            </p:nvSpPr>
            <p:spPr>
              <a:xfrm>
                <a:off x="877401" y="4018335"/>
                <a:ext cx="770549" cy="67223"/>
              </a:xfrm>
              <a:custGeom>
                <a:avLst/>
                <a:gdLst/>
                <a:ahLst/>
                <a:cxnLst/>
                <a:rect l="l" t="t" r="r" b="b"/>
                <a:pathLst>
                  <a:path w="17343" h="1513" extrusionOk="0">
                    <a:moveTo>
                      <a:pt x="1001" y="0"/>
                    </a:moveTo>
                    <a:cubicBezTo>
                      <a:pt x="1" y="0"/>
                      <a:pt x="1" y="1512"/>
                      <a:pt x="1001" y="1512"/>
                    </a:cubicBezTo>
                    <a:lnTo>
                      <a:pt x="16318" y="1512"/>
                    </a:lnTo>
                    <a:cubicBezTo>
                      <a:pt x="17342" y="1512"/>
                      <a:pt x="17342" y="0"/>
                      <a:pt x="1631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4"/>
              <p:cNvSpPr/>
              <p:nvPr/>
            </p:nvSpPr>
            <p:spPr>
              <a:xfrm>
                <a:off x="873136" y="4156728"/>
                <a:ext cx="779036" cy="274489"/>
              </a:xfrm>
              <a:custGeom>
                <a:avLst/>
                <a:gdLst/>
                <a:ahLst/>
                <a:cxnLst/>
                <a:rect l="l" t="t" r="r" b="b"/>
                <a:pathLst>
                  <a:path w="17534" h="6178" extrusionOk="0">
                    <a:moveTo>
                      <a:pt x="9469" y="0"/>
                    </a:moveTo>
                    <a:cubicBezTo>
                      <a:pt x="9292" y="0"/>
                      <a:pt x="9116" y="62"/>
                      <a:pt x="8975" y="178"/>
                    </a:cubicBezTo>
                    <a:lnTo>
                      <a:pt x="4024" y="4470"/>
                    </a:lnTo>
                    <a:lnTo>
                      <a:pt x="1512" y="2885"/>
                    </a:lnTo>
                    <a:cubicBezTo>
                      <a:pt x="1365" y="2788"/>
                      <a:pt x="1219" y="2747"/>
                      <a:pt x="1083" y="2747"/>
                    </a:cubicBezTo>
                    <a:cubicBezTo>
                      <a:pt x="430" y="2747"/>
                      <a:pt x="0" y="3709"/>
                      <a:pt x="707" y="4153"/>
                    </a:cubicBezTo>
                    <a:lnTo>
                      <a:pt x="3682" y="6056"/>
                    </a:lnTo>
                    <a:cubicBezTo>
                      <a:pt x="3804" y="6129"/>
                      <a:pt x="3951" y="6178"/>
                      <a:pt x="4097" y="6178"/>
                    </a:cubicBezTo>
                    <a:cubicBezTo>
                      <a:pt x="4268" y="6178"/>
                      <a:pt x="4438" y="6129"/>
                      <a:pt x="4585" y="6007"/>
                    </a:cubicBezTo>
                    <a:lnTo>
                      <a:pt x="9511" y="1739"/>
                    </a:lnTo>
                    <a:lnTo>
                      <a:pt x="12731" y="4202"/>
                    </a:lnTo>
                    <a:cubicBezTo>
                      <a:pt x="12866" y="4307"/>
                      <a:pt x="13038" y="4357"/>
                      <a:pt x="13207" y="4357"/>
                    </a:cubicBezTo>
                    <a:cubicBezTo>
                      <a:pt x="13313" y="4357"/>
                      <a:pt x="13417" y="4337"/>
                      <a:pt x="13511" y="4300"/>
                    </a:cubicBezTo>
                    <a:lnTo>
                      <a:pt x="16731" y="2812"/>
                    </a:lnTo>
                    <a:cubicBezTo>
                      <a:pt x="17534" y="2432"/>
                      <a:pt x="17165" y="1337"/>
                      <a:pt x="16449" y="1337"/>
                    </a:cubicBezTo>
                    <a:cubicBezTo>
                      <a:pt x="16339" y="1337"/>
                      <a:pt x="16220" y="1363"/>
                      <a:pt x="16097" y="1422"/>
                    </a:cubicBezTo>
                    <a:lnTo>
                      <a:pt x="13292" y="2714"/>
                    </a:lnTo>
                    <a:lnTo>
                      <a:pt x="9926" y="153"/>
                    </a:lnTo>
                    <a:cubicBezTo>
                      <a:pt x="9788" y="50"/>
                      <a:pt x="9628" y="0"/>
                      <a:pt x="9469"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4"/>
              <p:cNvSpPr/>
              <p:nvPr/>
            </p:nvSpPr>
            <p:spPr>
              <a:xfrm>
                <a:off x="350807" y="4003096"/>
                <a:ext cx="211354" cy="187583"/>
              </a:xfrm>
              <a:custGeom>
                <a:avLst/>
                <a:gdLst/>
                <a:ahLst/>
                <a:cxnLst/>
                <a:rect l="l" t="t" r="r" b="b"/>
                <a:pathLst>
                  <a:path w="4757" h="4222" extrusionOk="0">
                    <a:moveTo>
                      <a:pt x="4648" y="1"/>
                    </a:moveTo>
                    <a:cubicBezTo>
                      <a:pt x="2522" y="1"/>
                      <a:pt x="648" y="1402"/>
                      <a:pt x="1" y="3441"/>
                    </a:cubicBezTo>
                    <a:lnTo>
                      <a:pt x="2391" y="4221"/>
                    </a:lnTo>
                    <a:cubicBezTo>
                      <a:pt x="2708" y="3197"/>
                      <a:pt x="3683" y="2490"/>
                      <a:pt x="4757" y="2490"/>
                    </a:cubicBezTo>
                    <a:lnTo>
                      <a:pt x="4757" y="2"/>
                    </a:lnTo>
                    <a:cubicBezTo>
                      <a:pt x="4720" y="1"/>
                      <a:pt x="4684" y="1"/>
                      <a:pt x="4648"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4"/>
              <p:cNvSpPr/>
              <p:nvPr/>
            </p:nvSpPr>
            <p:spPr>
              <a:xfrm>
                <a:off x="312866" y="4155928"/>
                <a:ext cx="460606" cy="290572"/>
              </a:xfrm>
              <a:custGeom>
                <a:avLst/>
                <a:gdLst/>
                <a:ahLst/>
                <a:cxnLst/>
                <a:rect l="l" t="t" r="r" b="b"/>
                <a:pathLst>
                  <a:path w="10367" h="6540" extrusionOk="0">
                    <a:moveTo>
                      <a:pt x="855" y="1"/>
                    </a:moveTo>
                    <a:lnTo>
                      <a:pt x="855" y="1"/>
                    </a:lnTo>
                    <a:cubicBezTo>
                      <a:pt x="1" y="2635"/>
                      <a:pt x="1440" y="5440"/>
                      <a:pt x="4074" y="6293"/>
                    </a:cubicBezTo>
                    <a:cubicBezTo>
                      <a:pt x="4584" y="6460"/>
                      <a:pt x="5103" y="6539"/>
                      <a:pt x="5614" y="6539"/>
                    </a:cubicBezTo>
                    <a:cubicBezTo>
                      <a:pt x="7715" y="6539"/>
                      <a:pt x="9680" y="5198"/>
                      <a:pt x="10367" y="3098"/>
                    </a:cubicBezTo>
                    <a:lnTo>
                      <a:pt x="7976" y="2318"/>
                    </a:lnTo>
                    <a:cubicBezTo>
                      <a:pt x="7642" y="3380"/>
                      <a:pt x="6657" y="4046"/>
                      <a:pt x="5597" y="4046"/>
                    </a:cubicBezTo>
                    <a:cubicBezTo>
                      <a:pt x="5343" y="4046"/>
                      <a:pt x="5085" y="4008"/>
                      <a:pt x="4830" y="3927"/>
                    </a:cubicBezTo>
                    <a:cubicBezTo>
                      <a:pt x="3513" y="3488"/>
                      <a:pt x="2806" y="2098"/>
                      <a:pt x="3245" y="781"/>
                    </a:cubicBezTo>
                    <a:lnTo>
                      <a:pt x="855"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4"/>
              <p:cNvSpPr/>
              <p:nvPr/>
            </p:nvSpPr>
            <p:spPr>
              <a:xfrm>
                <a:off x="562102" y="4003140"/>
                <a:ext cx="222194" cy="290483"/>
              </a:xfrm>
              <a:custGeom>
                <a:avLst/>
                <a:gdLst/>
                <a:ahLst/>
                <a:cxnLst/>
                <a:rect l="l" t="t" r="r" b="b"/>
                <a:pathLst>
                  <a:path w="5001" h="6538" extrusionOk="0">
                    <a:moveTo>
                      <a:pt x="45" y="1"/>
                    </a:moveTo>
                    <a:cubicBezTo>
                      <a:pt x="30" y="1"/>
                      <a:pt x="15" y="1"/>
                      <a:pt x="1" y="1"/>
                    </a:cubicBezTo>
                    <a:lnTo>
                      <a:pt x="1" y="2489"/>
                    </a:lnTo>
                    <a:cubicBezTo>
                      <a:pt x="1683" y="2489"/>
                      <a:pt x="2903" y="4147"/>
                      <a:pt x="2366" y="5757"/>
                    </a:cubicBezTo>
                    <a:lnTo>
                      <a:pt x="4757" y="6537"/>
                    </a:lnTo>
                    <a:cubicBezTo>
                      <a:pt x="4927" y="6025"/>
                      <a:pt x="5000" y="5513"/>
                      <a:pt x="5000" y="5001"/>
                    </a:cubicBezTo>
                    <a:cubicBezTo>
                      <a:pt x="5000" y="2235"/>
                      <a:pt x="2781" y="1"/>
                      <a:pt x="45"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20" name="Google Shape;620;p34"/>
          <p:cNvCxnSpPr>
            <a:cxnSpLocks/>
          </p:cNvCxnSpPr>
          <p:nvPr/>
        </p:nvCxnSpPr>
        <p:spPr>
          <a:xfrm>
            <a:off x="5759894" y="4107173"/>
            <a:ext cx="518986" cy="0"/>
          </a:xfrm>
          <a:prstGeom prst="straightConnector1">
            <a:avLst/>
          </a:prstGeom>
          <a:noFill/>
          <a:ln w="44450" cap="flat" cmpd="sng">
            <a:solidFill>
              <a:schemeClr val="dk1"/>
            </a:solidFill>
            <a:prstDash val="solid"/>
            <a:round/>
            <a:headEnd type="triangle" w="med" len="med"/>
            <a:tailEnd type="none" w="med" len="med"/>
          </a:ln>
        </p:spPr>
      </p:cxnSp>
      <p:grpSp>
        <p:nvGrpSpPr>
          <p:cNvPr id="31" name="Nhóm 30">
            <a:extLst>
              <a:ext uri="{FF2B5EF4-FFF2-40B4-BE49-F238E27FC236}">
                <a16:creationId xmlns:a16="http://schemas.microsoft.com/office/drawing/2014/main" id="{D080AC0E-4072-180F-C5D8-C3AC33077004}"/>
              </a:ext>
            </a:extLst>
          </p:cNvPr>
          <p:cNvGrpSpPr/>
          <p:nvPr/>
        </p:nvGrpSpPr>
        <p:grpSpPr>
          <a:xfrm>
            <a:off x="6792049" y="3954773"/>
            <a:ext cx="1903112" cy="457201"/>
            <a:chOff x="5833114" y="3954773"/>
            <a:chExt cx="1903112" cy="457201"/>
          </a:xfrm>
        </p:grpSpPr>
        <p:sp>
          <p:nvSpPr>
            <p:cNvPr id="605" name="Google Shape;605;p34"/>
            <p:cNvSpPr/>
            <p:nvPr/>
          </p:nvSpPr>
          <p:spPr>
            <a:xfrm>
              <a:off x="5833114" y="3954773"/>
              <a:ext cx="748855" cy="457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chemeClr val="dk1"/>
                  </a:solidFill>
                  <a:latin typeface="Rubik Black"/>
                  <a:ea typeface="Rubik Black"/>
                  <a:cs typeface="Rubik Black"/>
                  <a:sym typeface="Rubik Black"/>
                </a:rPr>
                <a:t>PREV</a:t>
              </a:r>
              <a:endParaRPr sz="1600" dirty="0">
                <a:solidFill>
                  <a:schemeClr val="dk1"/>
                </a:solidFill>
                <a:latin typeface="Rubik Black"/>
                <a:ea typeface="Rubik Black"/>
                <a:cs typeface="Rubik Black"/>
                <a:sym typeface="Rubik Black"/>
              </a:endParaRPr>
            </a:p>
          </p:txBody>
        </p:sp>
        <p:sp>
          <p:nvSpPr>
            <p:cNvPr id="8" name="Google Shape;605;p34">
              <a:extLst>
                <a:ext uri="{FF2B5EF4-FFF2-40B4-BE49-F238E27FC236}">
                  <a16:creationId xmlns:a16="http://schemas.microsoft.com/office/drawing/2014/main" id="{5828392B-4559-E11E-C428-F6D7F9EA1F3B}"/>
                </a:ext>
              </a:extLst>
            </p:cNvPr>
            <p:cNvSpPr/>
            <p:nvPr/>
          </p:nvSpPr>
          <p:spPr>
            <a:xfrm>
              <a:off x="6987371" y="3954774"/>
              <a:ext cx="748855" cy="457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chemeClr val="dk1"/>
                  </a:solidFill>
                  <a:latin typeface="Rubik Black"/>
                  <a:ea typeface="Rubik Black"/>
                  <a:cs typeface="Rubik Black"/>
                  <a:sym typeface="Rubik Black"/>
                </a:rPr>
                <a:t>NEXT</a:t>
              </a:r>
              <a:endParaRPr sz="1600" dirty="0">
                <a:solidFill>
                  <a:schemeClr val="dk1"/>
                </a:solidFill>
                <a:latin typeface="Rubik Black"/>
                <a:ea typeface="Rubik Black"/>
                <a:cs typeface="Rubik Black"/>
                <a:sym typeface="Rubik Black"/>
              </a:endParaRPr>
            </a:p>
          </p:txBody>
        </p:sp>
        <p:sp>
          <p:nvSpPr>
            <p:cNvPr id="9" name="Google Shape;605;p34">
              <a:extLst>
                <a:ext uri="{FF2B5EF4-FFF2-40B4-BE49-F238E27FC236}">
                  <a16:creationId xmlns:a16="http://schemas.microsoft.com/office/drawing/2014/main" id="{3C87F89F-FDD4-5928-8BF6-1232C92EE377}"/>
                </a:ext>
              </a:extLst>
            </p:cNvPr>
            <p:cNvSpPr/>
            <p:nvPr/>
          </p:nvSpPr>
          <p:spPr>
            <a:xfrm>
              <a:off x="6560651" y="3954773"/>
              <a:ext cx="426720" cy="457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dk1"/>
                  </a:solidFill>
                  <a:latin typeface="Rubik Black"/>
                  <a:ea typeface="Rubik Black"/>
                  <a:cs typeface="Rubik Black"/>
                  <a:sym typeface="Rubik Black"/>
                </a:rPr>
                <a:t>3</a:t>
              </a:r>
              <a:endParaRPr sz="2400" dirty="0">
                <a:solidFill>
                  <a:schemeClr val="dk1"/>
                </a:solidFill>
                <a:latin typeface="Rubik Black"/>
                <a:ea typeface="Rubik Black"/>
                <a:cs typeface="Rubik Black"/>
                <a:sym typeface="Rubik Black"/>
              </a:endParaRPr>
            </a:p>
          </p:txBody>
        </p:sp>
      </p:grpSp>
      <p:cxnSp>
        <p:nvCxnSpPr>
          <p:cNvPr id="623" name="Google Shape;623;p34"/>
          <p:cNvCxnSpPr>
            <a:cxnSpLocks/>
          </p:cNvCxnSpPr>
          <p:nvPr/>
        </p:nvCxnSpPr>
        <p:spPr>
          <a:xfrm flipV="1">
            <a:off x="815581" y="3662168"/>
            <a:ext cx="0" cy="286526"/>
          </a:xfrm>
          <a:prstGeom prst="straightConnector1">
            <a:avLst/>
          </a:prstGeom>
          <a:noFill/>
          <a:ln w="28575" cap="flat" cmpd="sng">
            <a:solidFill>
              <a:schemeClr val="dk1"/>
            </a:solidFill>
            <a:prstDash val="solid"/>
            <a:round/>
            <a:headEnd type="none" w="med" len="med"/>
            <a:tailEnd type="oval" w="med" len="med"/>
          </a:ln>
        </p:spPr>
      </p:cxnSp>
      <p:grpSp>
        <p:nvGrpSpPr>
          <p:cNvPr id="26" name="Nhóm 25">
            <a:extLst>
              <a:ext uri="{FF2B5EF4-FFF2-40B4-BE49-F238E27FC236}">
                <a16:creationId xmlns:a16="http://schemas.microsoft.com/office/drawing/2014/main" id="{8A1A1505-9265-02A6-0058-5C646CD6B16C}"/>
              </a:ext>
            </a:extLst>
          </p:cNvPr>
          <p:cNvGrpSpPr/>
          <p:nvPr/>
        </p:nvGrpSpPr>
        <p:grpSpPr>
          <a:xfrm>
            <a:off x="448839" y="3954775"/>
            <a:ext cx="1949630" cy="457200"/>
            <a:chOff x="701346" y="3954775"/>
            <a:chExt cx="1949630" cy="457200"/>
          </a:xfrm>
        </p:grpSpPr>
        <p:sp>
          <p:nvSpPr>
            <p:cNvPr id="14" name="Google Shape;605;p34">
              <a:extLst>
                <a:ext uri="{FF2B5EF4-FFF2-40B4-BE49-F238E27FC236}">
                  <a16:creationId xmlns:a16="http://schemas.microsoft.com/office/drawing/2014/main" id="{68FDB816-D7FF-B11C-F48D-5E5C46F925A1}"/>
                </a:ext>
              </a:extLst>
            </p:cNvPr>
            <p:cNvSpPr/>
            <p:nvPr/>
          </p:nvSpPr>
          <p:spPr>
            <a:xfrm>
              <a:off x="701346" y="3954776"/>
              <a:ext cx="748855" cy="457198"/>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chemeClr val="dk1"/>
                  </a:solidFill>
                  <a:latin typeface="Rubik Black"/>
                  <a:ea typeface="Rubik Black"/>
                  <a:cs typeface="Rubik Black"/>
                  <a:sym typeface="Rubik Black"/>
                </a:rPr>
                <a:t>NULL</a:t>
              </a:r>
              <a:endParaRPr sz="1600" dirty="0">
                <a:solidFill>
                  <a:schemeClr val="dk1"/>
                </a:solidFill>
                <a:latin typeface="Rubik Black"/>
                <a:ea typeface="Rubik Black"/>
                <a:cs typeface="Rubik Black"/>
                <a:sym typeface="Rubik Black"/>
              </a:endParaRPr>
            </a:p>
          </p:txBody>
        </p:sp>
        <p:sp>
          <p:nvSpPr>
            <p:cNvPr id="16" name="Google Shape;605;p34">
              <a:extLst>
                <a:ext uri="{FF2B5EF4-FFF2-40B4-BE49-F238E27FC236}">
                  <a16:creationId xmlns:a16="http://schemas.microsoft.com/office/drawing/2014/main" id="{CF9449CB-EE68-13AC-A182-12BA8B0E42BA}"/>
                </a:ext>
              </a:extLst>
            </p:cNvPr>
            <p:cNvSpPr/>
            <p:nvPr/>
          </p:nvSpPr>
          <p:spPr>
            <a:xfrm>
              <a:off x="1457447" y="3954775"/>
              <a:ext cx="426720" cy="457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dk1"/>
                  </a:solidFill>
                  <a:latin typeface="Rubik Black"/>
                  <a:ea typeface="Rubik Black"/>
                  <a:cs typeface="Rubik Black"/>
                  <a:sym typeface="Rubik Black"/>
                </a:rPr>
                <a:t>1</a:t>
              </a:r>
              <a:endParaRPr sz="2400" dirty="0">
                <a:solidFill>
                  <a:schemeClr val="dk1"/>
                </a:solidFill>
                <a:latin typeface="Rubik Black"/>
                <a:ea typeface="Rubik Black"/>
                <a:cs typeface="Rubik Black"/>
                <a:sym typeface="Rubik Black"/>
              </a:endParaRPr>
            </a:p>
          </p:txBody>
        </p:sp>
        <p:sp>
          <p:nvSpPr>
            <p:cNvPr id="17" name="Google Shape;605;p34">
              <a:extLst>
                <a:ext uri="{FF2B5EF4-FFF2-40B4-BE49-F238E27FC236}">
                  <a16:creationId xmlns:a16="http://schemas.microsoft.com/office/drawing/2014/main" id="{C0FDD5C9-D129-3CCD-BAB3-1C249AEE3AD5}"/>
                </a:ext>
              </a:extLst>
            </p:cNvPr>
            <p:cNvSpPr/>
            <p:nvPr/>
          </p:nvSpPr>
          <p:spPr>
            <a:xfrm>
              <a:off x="1902121" y="3954775"/>
              <a:ext cx="748855" cy="457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chemeClr val="dk1"/>
                  </a:solidFill>
                  <a:latin typeface="Rubik Black"/>
                  <a:ea typeface="Rubik Black"/>
                  <a:cs typeface="Rubik Black"/>
                  <a:sym typeface="Rubik Black"/>
                </a:rPr>
                <a:t>NEXT</a:t>
              </a:r>
              <a:endParaRPr sz="1600" dirty="0">
                <a:solidFill>
                  <a:schemeClr val="dk1"/>
                </a:solidFill>
                <a:latin typeface="Rubik Black"/>
                <a:ea typeface="Rubik Black"/>
                <a:cs typeface="Rubik Black"/>
                <a:sym typeface="Rubik Black"/>
              </a:endParaRPr>
            </a:p>
          </p:txBody>
        </p:sp>
      </p:grpSp>
      <p:grpSp>
        <p:nvGrpSpPr>
          <p:cNvPr id="29" name="Nhóm 28">
            <a:extLst>
              <a:ext uri="{FF2B5EF4-FFF2-40B4-BE49-F238E27FC236}">
                <a16:creationId xmlns:a16="http://schemas.microsoft.com/office/drawing/2014/main" id="{FABCA4D5-4936-DEB6-90B2-643FAEFBA783}"/>
              </a:ext>
            </a:extLst>
          </p:cNvPr>
          <p:cNvGrpSpPr/>
          <p:nvPr/>
        </p:nvGrpSpPr>
        <p:grpSpPr>
          <a:xfrm>
            <a:off x="3609873" y="3954773"/>
            <a:ext cx="1924430" cy="457200"/>
            <a:chOff x="3727255" y="3948695"/>
            <a:chExt cx="1924430" cy="457200"/>
          </a:xfrm>
        </p:grpSpPr>
        <p:sp>
          <p:nvSpPr>
            <p:cNvPr id="18" name="Google Shape;605;p34">
              <a:extLst>
                <a:ext uri="{FF2B5EF4-FFF2-40B4-BE49-F238E27FC236}">
                  <a16:creationId xmlns:a16="http://schemas.microsoft.com/office/drawing/2014/main" id="{7C900A39-4742-FE01-EDDD-C3D474E30EF2}"/>
                </a:ext>
              </a:extLst>
            </p:cNvPr>
            <p:cNvSpPr/>
            <p:nvPr/>
          </p:nvSpPr>
          <p:spPr>
            <a:xfrm>
              <a:off x="3727255" y="3948695"/>
              <a:ext cx="748855" cy="457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chemeClr val="dk1"/>
                  </a:solidFill>
                  <a:latin typeface="Rubik Black"/>
                  <a:ea typeface="Rubik Black"/>
                  <a:cs typeface="Rubik Black"/>
                  <a:sym typeface="Rubik Black"/>
                </a:rPr>
                <a:t>PREV</a:t>
              </a:r>
              <a:endParaRPr sz="1600" dirty="0">
                <a:solidFill>
                  <a:schemeClr val="dk1"/>
                </a:solidFill>
                <a:latin typeface="Rubik Black"/>
                <a:ea typeface="Rubik Black"/>
                <a:cs typeface="Rubik Black"/>
                <a:sym typeface="Rubik Black"/>
              </a:endParaRPr>
            </a:p>
          </p:txBody>
        </p:sp>
        <p:sp>
          <p:nvSpPr>
            <p:cNvPr id="19" name="Google Shape;605;p34">
              <a:extLst>
                <a:ext uri="{FF2B5EF4-FFF2-40B4-BE49-F238E27FC236}">
                  <a16:creationId xmlns:a16="http://schemas.microsoft.com/office/drawing/2014/main" id="{9FA80DA7-BD9B-4ED3-CB4F-6637CBFD9BB6}"/>
                </a:ext>
              </a:extLst>
            </p:cNvPr>
            <p:cNvSpPr/>
            <p:nvPr/>
          </p:nvSpPr>
          <p:spPr>
            <a:xfrm>
              <a:off x="4902830" y="3948695"/>
              <a:ext cx="748855" cy="457198"/>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chemeClr val="dk1"/>
                  </a:solidFill>
                  <a:latin typeface="Rubik Black"/>
                  <a:ea typeface="Rubik Black"/>
                  <a:cs typeface="Rubik Black"/>
                  <a:sym typeface="Rubik Black"/>
                </a:rPr>
                <a:t>NEXT</a:t>
              </a:r>
              <a:endParaRPr sz="1600" dirty="0">
                <a:solidFill>
                  <a:schemeClr val="dk1"/>
                </a:solidFill>
                <a:latin typeface="Rubik Black"/>
                <a:ea typeface="Rubik Black"/>
                <a:cs typeface="Rubik Black"/>
                <a:sym typeface="Rubik Black"/>
              </a:endParaRPr>
            </a:p>
          </p:txBody>
        </p:sp>
        <p:sp>
          <p:nvSpPr>
            <p:cNvPr id="15" name="Google Shape;605;p34">
              <a:extLst>
                <a:ext uri="{FF2B5EF4-FFF2-40B4-BE49-F238E27FC236}">
                  <a16:creationId xmlns:a16="http://schemas.microsoft.com/office/drawing/2014/main" id="{09687150-E7A3-4BF0-250B-5B7FE08A33A5}"/>
                </a:ext>
              </a:extLst>
            </p:cNvPr>
            <p:cNvSpPr/>
            <p:nvPr/>
          </p:nvSpPr>
          <p:spPr>
            <a:xfrm>
              <a:off x="4476110" y="3948695"/>
              <a:ext cx="426720" cy="457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dk1"/>
                  </a:solidFill>
                  <a:latin typeface="Rubik Black"/>
                  <a:ea typeface="Rubik Black"/>
                  <a:cs typeface="Rubik Black"/>
                  <a:sym typeface="Rubik Black"/>
                </a:rPr>
                <a:t>2</a:t>
              </a:r>
              <a:endParaRPr sz="2400" dirty="0">
                <a:solidFill>
                  <a:schemeClr val="dk1"/>
                </a:solidFill>
                <a:latin typeface="Rubik Black"/>
                <a:ea typeface="Rubik Black"/>
                <a:cs typeface="Rubik Black"/>
                <a:sym typeface="Rubik Black"/>
              </a:endParaRPr>
            </a:p>
          </p:txBody>
        </p:sp>
      </p:grpSp>
      <p:cxnSp>
        <p:nvCxnSpPr>
          <p:cNvPr id="33" name="Google Shape;623;p34">
            <a:extLst>
              <a:ext uri="{FF2B5EF4-FFF2-40B4-BE49-F238E27FC236}">
                <a16:creationId xmlns:a16="http://schemas.microsoft.com/office/drawing/2014/main" id="{0DA83937-FDCA-10C3-8F28-F2B1A7FC6112}"/>
              </a:ext>
            </a:extLst>
          </p:cNvPr>
          <p:cNvCxnSpPr>
            <a:cxnSpLocks/>
          </p:cNvCxnSpPr>
          <p:nvPr/>
        </p:nvCxnSpPr>
        <p:spPr>
          <a:xfrm flipV="1">
            <a:off x="8328594" y="3662168"/>
            <a:ext cx="0" cy="286526"/>
          </a:xfrm>
          <a:prstGeom prst="straightConnector1">
            <a:avLst/>
          </a:prstGeom>
          <a:noFill/>
          <a:ln w="28575" cap="flat" cmpd="sng">
            <a:solidFill>
              <a:schemeClr val="dk1"/>
            </a:solidFill>
            <a:prstDash val="solid"/>
            <a:round/>
            <a:headEnd type="none" w="med" len="med"/>
            <a:tailEnd type="oval" w="med" len="med"/>
          </a:ln>
        </p:spPr>
      </p:cxnSp>
      <p:cxnSp>
        <p:nvCxnSpPr>
          <p:cNvPr id="36" name="Google Shape;620;p34">
            <a:extLst>
              <a:ext uri="{FF2B5EF4-FFF2-40B4-BE49-F238E27FC236}">
                <a16:creationId xmlns:a16="http://schemas.microsoft.com/office/drawing/2014/main" id="{8F7AFDCB-661C-A782-7A27-C61C5DA763A1}"/>
              </a:ext>
            </a:extLst>
          </p:cNvPr>
          <p:cNvCxnSpPr>
            <a:cxnSpLocks/>
          </p:cNvCxnSpPr>
          <p:nvPr/>
        </p:nvCxnSpPr>
        <p:spPr>
          <a:xfrm>
            <a:off x="5949981" y="4267193"/>
            <a:ext cx="518986" cy="0"/>
          </a:xfrm>
          <a:prstGeom prst="straightConnector1">
            <a:avLst/>
          </a:prstGeom>
          <a:noFill/>
          <a:ln w="44450" cap="flat" cmpd="sng">
            <a:solidFill>
              <a:schemeClr val="dk1"/>
            </a:solidFill>
            <a:prstDash val="solid"/>
            <a:round/>
            <a:headEnd type="none" w="med" len="med"/>
            <a:tailEnd type="triangle" w="med" len="med"/>
          </a:ln>
        </p:spPr>
      </p:cxnSp>
      <p:cxnSp>
        <p:nvCxnSpPr>
          <p:cNvPr id="37" name="Google Shape;620;p34">
            <a:extLst>
              <a:ext uri="{FF2B5EF4-FFF2-40B4-BE49-F238E27FC236}">
                <a16:creationId xmlns:a16="http://schemas.microsoft.com/office/drawing/2014/main" id="{3333E524-FAFE-BAC3-9A19-33B437A5D55E}"/>
              </a:ext>
            </a:extLst>
          </p:cNvPr>
          <p:cNvCxnSpPr>
            <a:cxnSpLocks/>
          </p:cNvCxnSpPr>
          <p:nvPr/>
        </p:nvCxnSpPr>
        <p:spPr>
          <a:xfrm>
            <a:off x="2657349" y="4107173"/>
            <a:ext cx="518986" cy="0"/>
          </a:xfrm>
          <a:prstGeom prst="straightConnector1">
            <a:avLst/>
          </a:prstGeom>
          <a:noFill/>
          <a:ln w="44450" cap="flat" cmpd="sng">
            <a:solidFill>
              <a:schemeClr val="dk1"/>
            </a:solidFill>
            <a:prstDash val="solid"/>
            <a:round/>
            <a:headEnd type="triangle" w="med" len="med"/>
            <a:tailEnd type="none" w="med" len="med"/>
          </a:ln>
        </p:spPr>
      </p:cxnSp>
      <p:cxnSp>
        <p:nvCxnSpPr>
          <p:cNvPr id="38" name="Google Shape;620;p34">
            <a:extLst>
              <a:ext uri="{FF2B5EF4-FFF2-40B4-BE49-F238E27FC236}">
                <a16:creationId xmlns:a16="http://schemas.microsoft.com/office/drawing/2014/main" id="{C8BDA680-FE5B-628A-9187-AD067D21E26C}"/>
              </a:ext>
            </a:extLst>
          </p:cNvPr>
          <p:cNvCxnSpPr>
            <a:cxnSpLocks/>
          </p:cNvCxnSpPr>
          <p:nvPr/>
        </p:nvCxnSpPr>
        <p:spPr>
          <a:xfrm>
            <a:off x="2847436" y="4267193"/>
            <a:ext cx="518986" cy="0"/>
          </a:xfrm>
          <a:prstGeom prst="straightConnector1">
            <a:avLst/>
          </a:prstGeom>
          <a:noFill/>
          <a:ln w="44450" cap="flat" cmpd="sng">
            <a:solidFill>
              <a:schemeClr val="dk1"/>
            </a:solidFill>
            <a:prstDash val="solid"/>
            <a:round/>
            <a:headEnd type="none" w="med" len="med"/>
            <a:tailEnd type="triangle" w="med" len="med"/>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oft Colors UI Design for Agencies by Slidesgo">
  <a:themeElements>
    <a:clrScheme name="Simple Light">
      <a:dk1>
        <a:srgbClr val="000000"/>
      </a:dk1>
      <a:lt1>
        <a:srgbClr val="FCF6E8"/>
      </a:lt1>
      <a:dk2>
        <a:srgbClr val="DBCFC3"/>
      </a:dk2>
      <a:lt2>
        <a:srgbClr val="EFC4B9"/>
      </a:lt2>
      <a:accent1>
        <a:srgbClr val="FDBC96"/>
      </a:accent1>
      <a:accent2>
        <a:srgbClr val="DAC2CF"/>
      </a:accent2>
      <a:accent3>
        <a:srgbClr val="D3E3D6"/>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1127</TotalTime>
  <Words>984</Words>
  <Application>Microsoft Office PowerPoint</Application>
  <PresentationFormat>Trình chiếu Trên màn hình (16:9)</PresentationFormat>
  <Paragraphs>133</Paragraphs>
  <Slides>26</Slides>
  <Notes>19</Notes>
  <HiddenSlides>0</HiddenSlides>
  <MMClips>0</MMClips>
  <ScaleCrop>false</ScaleCrop>
  <HeadingPairs>
    <vt:vector size="6" baseType="variant">
      <vt:variant>
        <vt:lpstr>Phông được Dùng</vt:lpstr>
      </vt:variant>
      <vt:variant>
        <vt:i4>9</vt:i4>
      </vt:variant>
      <vt:variant>
        <vt:lpstr>Chủ đề</vt:lpstr>
      </vt:variant>
      <vt:variant>
        <vt:i4>1</vt:i4>
      </vt:variant>
      <vt:variant>
        <vt:lpstr>Tiêu đề Bản chiếu</vt:lpstr>
      </vt:variant>
      <vt:variant>
        <vt:i4>26</vt:i4>
      </vt:variant>
    </vt:vector>
  </HeadingPairs>
  <TitlesOfParts>
    <vt:vector size="36" baseType="lpstr">
      <vt:lpstr>DFVN Bagel Fat One</vt:lpstr>
      <vt:lpstr>Bebas Neue</vt:lpstr>
      <vt:lpstr>Rubik Black</vt:lpstr>
      <vt:lpstr>KaiTi</vt:lpstr>
      <vt:lpstr>DFVN Mighty Wings</vt:lpstr>
      <vt:lpstr>Roboto</vt:lpstr>
      <vt:lpstr>Karla</vt:lpstr>
      <vt:lpstr>UTM Futura Extra</vt:lpstr>
      <vt:lpstr>Arial</vt:lpstr>
      <vt:lpstr>Soft Colors UI Design for Agencies by Slidesgo</vt:lpstr>
      <vt:lpstr>DOUBLY LINKED LIST  (DANH SÁCH LIÊN KẾT KÉP)</vt:lpstr>
      <vt:lpstr>Bản trình bày PowerPoint</vt:lpstr>
      <vt:lpstr>Bản trình bày PowerPoint</vt:lpstr>
      <vt:lpstr>Bản trình bày PowerPoint</vt:lpstr>
      <vt:lpstr>01</vt:lpstr>
      <vt:lpstr>01</vt:lpstr>
      <vt:lpstr>Định nghĩa</vt:lpstr>
      <vt:lpstr>Định nghĩa</vt:lpstr>
      <vt:lpstr>DOUBLY LINKED LIST</vt:lpstr>
      <vt:lpstr>02</vt:lpstr>
      <vt:lpstr>ĐẶC ĐIỂM</vt:lpstr>
      <vt:lpstr>Bản trình bày PowerPoint</vt:lpstr>
      <vt:lpstr>Bản trình bày PowerPoint</vt:lpstr>
      <vt:lpstr>Bản trình bày PowerPoint</vt:lpstr>
      <vt:lpstr>Bản trình bày PowerPoint</vt:lpstr>
      <vt:lpstr>03</vt:lpstr>
      <vt:lpstr>Bản trình bày PowerPoint</vt:lpstr>
      <vt:lpstr>04</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DOUBLY LINKED LIST  (DANH SÁCH LIÊN KẾT KÉP)</dc:title>
  <dc:creator>Tu Tran Vu Hoang</dc:creator>
  <cp:lastModifiedBy>Trần Nhật Minh</cp:lastModifiedBy>
  <cp:revision>18</cp:revision>
  <dcterms:modified xsi:type="dcterms:W3CDTF">2024-03-19T03:26:42Z</dcterms:modified>
</cp:coreProperties>
</file>