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3"/>
  </p:notesMasterIdLst>
  <p:sldIdLst>
    <p:sldId id="1864" r:id="rId5"/>
    <p:sldId id="1846" r:id="rId6"/>
    <p:sldId id="1848" r:id="rId7"/>
    <p:sldId id="1869" r:id="rId8"/>
    <p:sldId id="1870" r:id="rId9"/>
    <p:sldId id="1872" r:id="rId10"/>
    <p:sldId id="1871" r:id="rId11"/>
    <p:sldId id="1867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9270" y="2766218"/>
            <a:ext cx="6220101" cy="1325563"/>
          </a:xfrm>
        </p:spPr>
        <p:txBody>
          <a:bodyPr anchor="ctr">
            <a:noAutofit/>
          </a:bodyPr>
          <a:lstStyle/>
          <a:p>
            <a:r>
              <a:rPr lang="en-US" altLang="en-US" sz="5400" dirty="0">
                <a:solidFill>
                  <a:schemeClr val="accent2"/>
                </a:solidFill>
              </a:rPr>
              <a:t>Python Dictionary</a:t>
            </a:r>
            <a:endParaRPr lang="en-US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sz="5400" dirty="0"/>
              <a:t>Agenda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What is python dictionary?</a:t>
            </a:r>
          </a:p>
          <a:p>
            <a:pPr marL="514350" lvl="1" indent="-285750"/>
            <a:r>
              <a:rPr lang="en-US" altLang="en-US" sz="2400" dirty="0"/>
              <a:t>Definition</a:t>
            </a:r>
          </a:p>
          <a:p>
            <a:pPr marL="514350" lvl="1" indent="-285750"/>
            <a:r>
              <a:rPr lang="en-US" altLang="en-US" sz="2400" dirty="0"/>
              <a:t>Key-value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Working with python dictionary</a:t>
            </a:r>
          </a:p>
          <a:p>
            <a:pPr marL="514350" lvl="1" indent="-285750"/>
            <a:r>
              <a:rPr lang="en-US" altLang="en-US" sz="2400" dirty="0"/>
              <a:t>How to create a dictionary</a:t>
            </a:r>
          </a:p>
          <a:p>
            <a:pPr marL="514350" lvl="1" indent="-285750"/>
            <a:r>
              <a:rPr lang="en-US" altLang="en-US" sz="2400" dirty="0"/>
              <a:t>Access values in a dictionary</a:t>
            </a:r>
          </a:p>
          <a:p>
            <a:pPr marL="514350" lvl="1" indent="-285750"/>
            <a:r>
              <a:rPr lang="en-US" altLang="en-US" sz="2400" dirty="0"/>
              <a:t>Dictionary manipulation</a:t>
            </a:r>
          </a:p>
          <a:p>
            <a:pPr marL="514350" lvl="1" indent="-285750"/>
            <a:r>
              <a:rPr lang="en-US" altLang="en-US" sz="2400" dirty="0"/>
              <a:t>Dictionary methods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235197"/>
            <a:ext cx="10591800" cy="646332"/>
          </a:xfrm>
        </p:spPr>
        <p:txBody>
          <a:bodyPr/>
          <a:lstStyle/>
          <a:p>
            <a:r>
              <a:rPr lang="en-US" dirty="0"/>
              <a:t>Python Dictionary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7239" y="1027210"/>
            <a:ext cx="10667999" cy="53735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 type of built-in data structure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Python dictionary is an unordered collection of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Data stored in dictionary comes with key-value pairs not singly elements.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en-US" altLang="en-US" sz="2400" dirty="0"/>
              <a:t>Key:</a:t>
            </a:r>
          </a:p>
          <a:p>
            <a:pPr marL="1485900" lvl="2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Each key is unique and connects to a value.</a:t>
            </a:r>
          </a:p>
          <a:p>
            <a:pPr marL="1485900" lvl="2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Key comes before value. </a:t>
            </a:r>
          </a:p>
          <a:p>
            <a:pPr marL="1485900" lvl="2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Used to access value associated with that key.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en-US" altLang="en-US" sz="2400" dirty="0"/>
              <a:t>Value:</a:t>
            </a:r>
          </a:p>
          <a:p>
            <a:pPr marL="1600200" lvl="2" indent="-457200">
              <a:buFont typeface="Wingdings" panose="05000000000000000000" pitchFamily="2" charset="2"/>
              <a:buChar char="§"/>
            </a:pPr>
            <a:r>
              <a:rPr lang="en-US" altLang="en-US" dirty="0"/>
              <a:t>Can be access when key is known.</a:t>
            </a:r>
          </a:p>
          <a:p>
            <a:pPr marL="1600200" lvl="2" indent="-457200">
              <a:buFont typeface="Wingdings" panose="05000000000000000000" pitchFamily="2" charset="2"/>
              <a:buChar char="§"/>
            </a:pPr>
            <a:r>
              <a:rPr lang="en-US" altLang="en-US" dirty="0"/>
              <a:t>Can be duplicate among key-value pairs.</a:t>
            </a:r>
          </a:p>
          <a:p>
            <a:pPr marL="1600200" lvl="2" indent="-457200">
              <a:buFont typeface="Wingdings" panose="05000000000000000000" pitchFamily="2" charset="2"/>
              <a:buChar char="§"/>
            </a:pPr>
            <a:r>
              <a:rPr lang="en-US" altLang="en-US" dirty="0"/>
              <a:t>Value can be any type of object in python (int, float, list, dictionary, object,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 dictionary can store limitless amount of data. </a:t>
            </a:r>
          </a:p>
        </p:txBody>
      </p:sp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2816-AABB-1BCB-BE6B-E8CFBC76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1D347-78B2-56AF-022F-B982D593B2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4999"/>
            <a:ext cx="5334000" cy="40433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Items inside a dictionary are placed in curly brackets {} and separated by comma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Value can be of any data types and duplicate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Keys must be of immutable data type and unique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DD8880-8DBB-94D5-0252-F1B691A5F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61" b="15086"/>
          <a:stretch/>
        </p:blipFill>
        <p:spPr>
          <a:xfrm>
            <a:off x="6442548" y="352391"/>
            <a:ext cx="3870375" cy="3233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AE6E5C-5770-DF6C-AF6F-881B4FEB5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549" y="3926655"/>
            <a:ext cx="5582310" cy="849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69FD7-0D21-AC03-D529-3007B7320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549" y="5050760"/>
            <a:ext cx="5582310" cy="52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0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9503-D371-6362-49B3-889A6138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6553200" cy="1189038"/>
          </a:xfrm>
        </p:spPr>
        <p:txBody>
          <a:bodyPr/>
          <a:lstStyle/>
          <a:p>
            <a:r>
              <a:rPr lang="en-US" dirty="0"/>
              <a:t>Access values in dictionary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63E36-B372-CD6A-BECB-ECC8668E2F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Dictionary uses keys to access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Value can be access in two ways: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en-US" dirty="0"/>
              <a:t>Direct: </a:t>
            </a:r>
            <a:r>
              <a:rPr lang="en-US" dirty="0" err="1"/>
              <a:t>dict_name</a:t>
            </a:r>
            <a:r>
              <a:rPr lang="en-US" dirty="0"/>
              <a:t>[key] -&gt; throw </a:t>
            </a:r>
            <a:r>
              <a:rPr lang="en-US" dirty="0" err="1"/>
              <a:t>KeyError</a:t>
            </a:r>
            <a:r>
              <a:rPr lang="en-US" dirty="0"/>
              <a:t> if key not found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en-US" dirty="0"/>
              <a:t>Via method: </a:t>
            </a:r>
            <a:r>
              <a:rPr lang="en-US" dirty="0" err="1"/>
              <a:t>dict_name.g</a:t>
            </a:r>
            <a:r>
              <a:rPr lang="en-US" b="0" dirty="0" err="1"/>
              <a:t>et</a:t>
            </a:r>
            <a:r>
              <a:rPr lang="en-US" b="0" dirty="0"/>
              <a:t>(key) -&gt; return None if key not found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67D1C0-1D74-8680-D0FF-EE362220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25" y="4991056"/>
            <a:ext cx="3093988" cy="609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E0998B-C324-68A8-8DF7-7AC2C4BE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038" y="4991056"/>
            <a:ext cx="796718" cy="418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E9AEEA-C03C-6327-0148-C02BA1C4D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825" y="4663368"/>
            <a:ext cx="3132091" cy="3276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1F291C-0BDA-5E0A-87EF-2307F5F46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038" y="4632885"/>
            <a:ext cx="3322608" cy="358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BB7AFB-DA4E-80DF-4E4B-0E2BA96D8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956" y="3206433"/>
            <a:ext cx="3190647" cy="3276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28570A-B71C-B306-F09F-339250FAA8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737" y="3231676"/>
            <a:ext cx="3269263" cy="3276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2C5E1C-FAA2-F8BF-00A0-EC7D4AC284C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r="9146" b="40415"/>
          <a:stretch/>
        </p:blipFill>
        <p:spPr>
          <a:xfrm>
            <a:off x="5705814" y="3515850"/>
            <a:ext cx="505244" cy="358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3050B8-1269-24C8-23D8-AC7E292D1DC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21182" t="48276" r="1"/>
          <a:stretch/>
        </p:blipFill>
        <p:spPr>
          <a:xfrm>
            <a:off x="8790762" y="3562713"/>
            <a:ext cx="798537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5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8679-50BA-F2E2-D5E3-83C3B589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3" y="781475"/>
            <a:ext cx="6477000" cy="118903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Dictionary manipulation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21F89-C184-155C-C01E-F0078270BE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Add new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Change element’s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Delete elements from a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0627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E477-4AB9-A7EE-F39E-D654E121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6096000" cy="1189038"/>
          </a:xfrm>
        </p:spPr>
        <p:txBody>
          <a:bodyPr/>
          <a:lstStyle/>
          <a:p>
            <a:r>
              <a:rPr lang="en-US" dirty="0"/>
              <a:t>Dictionary manipulation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C396C-B76D-74F3-2B11-9C174FFB23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700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381</TotalTime>
  <Words>255</Words>
  <Application>Microsoft Office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Segoe UI</vt:lpstr>
      <vt:lpstr>Wingdings</vt:lpstr>
      <vt:lpstr>Office Theme</vt:lpstr>
      <vt:lpstr>Python Dictionary</vt:lpstr>
      <vt:lpstr>Agenda</vt:lpstr>
      <vt:lpstr>Python Dictionary</vt:lpstr>
      <vt:lpstr>Creating a dictionary</vt:lpstr>
      <vt:lpstr>Access values in dictionary </vt:lpstr>
      <vt:lpstr>Dictionary manipulation </vt:lpstr>
      <vt:lpstr>Dictionary manipulation 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Dictionary</dc:title>
  <dc:subject/>
  <dc:creator>Kien Pham</dc:creator>
  <cp:keywords/>
  <dc:description/>
  <cp:lastModifiedBy>Kien Pham</cp:lastModifiedBy>
  <cp:revision>3</cp:revision>
  <dcterms:created xsi:type="dcterms:W3CDTF">2022-12-01T10:25:23Z</dcterms:created>
  <dcterms:modified xsi:type="dcterms:W3CDTF">2022-12-01T16:46:41Z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