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9"/>
  </p:notesMasterIdLst>
  <p:sldIdLst>
    <p:sldId id="256" r:id="rId5"/>
    <p:sldId id="284" r:id="rId6"/>
    <p:sldId id="290" r:id="rId7"/>
    <p:sldId id="291" r:id="rId8"/>
    <p:sldId id="292" r:id="rId9"/>
    <p:sldId id="293" r:id="rId10"/>
    <p:sldId id="294" r:id="rId11"/>
    <p:sldId id="295" r:id="rId12"/>
    <p:sldId id="296" r:id="rId13"/>
    <p:sldId id="297" r:id="rId14"/>
    <p:sldId id="298" r:id="rId15"/>
    <p:sldId id="299" r:id="rId16"/>
    <p:sldId id="300" r:id="rId17"/>
    <p:sldId id="301" r:id="rId18"/>
    <p:sldId id="302" r:id="rId19"/>
    <p:sldId id="303" r:id="rId20"/>
    <p:sldId id="304" r:id="rId21"/>
    <p:sldId id="305" r:id="rId22"/>
    <p:sldId id="306" r:id="rId23"/>
    <p:sldId id="307" r:id="rId24"/>
    <p:sldId id="308" r:id="rId25"/>
    <p:sldId id="309" r:id="rId26"/>
    <p:sldId id="310" r:id="rId27"/>
    <p:sldId id="311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5" name="Author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commentAuthors" Target="commentAuthors.xml"/><Relationship Id="rId35" Type="http://schemas.microsoft.com/office/2018/10/relationships/authors" Target="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7939C-241D-4FDC-8DE8-4EE3F462EE22}" type="datetimeFigureOut">
              <a:rPr lang="en-US" smtClean="0"/>
              <a:t>12/1/2022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BAF473-2665-42A7-89E3-C7BA7EB58D1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548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3215B1E-B289-4C56-BCC0-2AB8CF93E2A1}"/>
              </a:ext>
            </a:extLst>
          </p:cNvPr>
          <p:cNvSpPr/>
          <p:nvPr userDrawn="1"/>
        </p:nvSpPr>
        <p:spPr>
          <a:xfrm>
            <a:off x="8610600" y="0"/>
            <a:ext cx="35814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2465970"/>
            <a:ext cx="5739882" cy="2387600"/>
          </a:xfrm>
        </p:spPr>
        <p:txBody>
          <a:bodyPr anchor="b">
            <a:normAutofit/>
          </a:bodyPr>
          <a:lstStyle>
            <a:lvl1pPr algn="l">
              <a:defRPr sz="54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5159827"/>
            <a:ext cx="5739882" cy="783773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839583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g Char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95037"/>
            <a:ext cx="4573200" cy="1325563"/>
          </a:xfrm>
        </p:spPr>
        <p:txBody>
          <a:bodyPr/>
          <a:lstStyle>
            <a:lvl1pPr algn="l">
              <a:defRPr b="1">
                <a:solidFill>
                  <a:schemeClr val="accent4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7F18567-9326-411F-BA8D-561D58C7DD9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021635" y="2039382"/>
            <a:ext cx="2105186" cy="365125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Name</a:t>
            </a:r>
            <a:endParaRPr lang="en-ZA"/>
          </a:p>
        </p:txBody>
      </p:sp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16CC17AD-6E52-42E9-989B-FB086C64DFD1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5021635" y="2408260"/>
            <a:ext cx="2105186" cy="365125"/>
          </a:xfrm>
        </p:spPr>
        <p:txBody>
          <a:bodyPr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Title</a:t>
            </a:r>
            <a:endParaRPr lang="en-ZA"/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D36B0D72-6C95-4E3A-A679-D94CB154306B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043407" y="4770420"/>
            <a:ext cx="2105186" cy="365125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Name</a:t>
            </a:r>
            <a:endParaRPr lang="en-ZA"/>
          </a:p>
        </p:txBody>
      </p:sp>
      <p:sp>
        <p:nvSpPr>
          <p:cNvPr id="17" name="Text Placeholder 8">
            <a:extLst>
              <a:ext uri="{FF2B5EF4-FFF2-40B4-BE49-F238E27FC236}">
                <a16:creationId xmlns:a16="http://schemas.microsoft.com/office/drawing/2014/main" id="{7E6E1537-8CF9-4C86-8E25-29BFFDAFDDD2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5043407" y="5139298"/>
            <a:ext cx="2105186" cy="365125"/>
          </a:xfrm>
        </p:spPr>
        <p:txBody>
          <a:bodyPr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Title</a:t>
            </a:r>
            <a:endParaRPr lang="en-ZA"/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755E9ED2-721A-416D-AFA6-B57E6B8D8C5D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2757407" y="4758255"/>
            <a:ext cx="2105186" cy="365125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Name</a:t>
            </a:r>
            <a:endParaRPr lang="en-ZA"/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0DE1C87C-07E3-42FC-9B43-81D789BF794B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2757407" y="5127133"/>
            <a:ext cx="2105186" cy="365125"/>
          </a:xfrm>
        </p:spPr>
        <p:txBody>
          <a:bodyPr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Title</a:t>
            </a:r>
            <a:endParaRPr lang="en-ZA"/>
          </a:p>
        </p:txBody>
      </p:sp>
      <p:sp>
        <p:nvSpPr>
          <p:cNvPr id="20" name="Text Placeholder 8">
            <a:extLst>
              <a:ext uri="{FF2B5EF4-FFF2-40B4-BE49-F238E27FC236}">
                <a16:creationId xmlns:a16="http://schemas.microsoft.com/office/drawing/2014/main" id="{8556C5D2-9D30-44C4-95EA-DA672356995D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471407" y="4770420"/>
            <a:ext cx="2105186" cy="365125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Name</a:t>
            </a:r>
            <a:endParaRPr lang="en-ZA"/>
          </a:p>
        </p:txBody>
      </p:sp>
      <p:sp>
        <p:nvSpPr>
          <p:cNvPr id="25" name="Text Placeholder 8">
            <a:extLst>
              <a:ext uri="{FF2B5EF4-FFF2-40B4-BE49-F238E27FC236}">
                <a16:creationId xmlns:a16="http://schemas.microsoft.com/office/drawing/2014/main" id="{BB8DD76A-44FE-4266-9CE3-FC74ACF61470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471407" y="5139298"/>
            <a:ext cx="2105186" cy="365125"/>
          </a:xfrm>
        </p:spPr>
        <p:txBody>
          <a:bodyPr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Title</a:t>
            </a:r>
            <a:endParaRPr lang="en-ZA"/>
          </a:p>
        </p:txBody>
      </p:sp>
      <p:sp>
        <p:nvSpPr>
          <p:cNvPr id="26" name="Text Placeholder 8">
            <a:extLst>
              <a:ext uri="{FF2B5EF4-FFF2-40B4-BE49-F238E27FC236}">
                <a16:creationId xmlns:a16="http://schemas.microsoft.com/office/drawing/2014/main" id="{BB7FB830-D9B0-43D8-B279-D8A3831911C7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615407" y="4758255"/>
            <a:ext cx="2105186" cy="365125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Name</a:t>
            </a:r>
            <a:endParaRPr lang="en-ZA"/>
          </a:p>
        </p:txBody>
      </p:sp>
      <p:sp>
        <p:nvSpPr>
          <p:cNvPr id="27" name="Text Placeholder 8">
            <a:extLst>
              <a:ext uri="{FF2B5EF4-FFF2-40B4-BE49-F238E27FC236}">
                <a16:creationId xmlns:a16="http://schemas.microsoft.com/office/drawing/2014/main" id="{DA699CE9-2DCD-4D59-B359-D7D3511A2158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615407" y="5127133"/>
            <a:ext cx="2105186" cy="365125"/>
          </a:xfrm>
        </p:spPr>
        <p:txBody>
          <a:bodyPr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Title</a:t>
            </a:r>
            <a:endParaRPr lang="en-ZA"/>
          </a:p>
        </p:txBody>
      </p:sp>
      <p:sp>
        <p:nvSpPr>
          <p:cNvPr id="28" name="Text Placeholder 8">
            <a:extLst>
              <a:ext uri="{FF2B5EF4-FFF2-40B4-BE49-F238E27FC236}">
                <a16:creationId xmlns:a16="http://schemas.microsoft.com/office/drawing/2014/main" id="{5B0C1AF9-7ECA-4F02-B71D-97228D05B03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329407" y="4770420"/>
            <a:ext cx="2105186" cy="365125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Name</a:t>
            </a:r>
            <a:endParaRPr lang="en-ZA"/>
          </a:p>
        </p:txBody>
      </p:sp>
      <p:sp>
        <p:nvSpPr>
          <p:cNvPr id="29" name="Text Placeholder 8">
            <a:extLst>
              <a:ext uri="{FF2B5EF4-FFF2-40B4-BE49-F238E27FC236}">
                <a16:creationId xmlns:a16="http://schemas.microsoft.com/office/drawing/2014/main" id="{FE515F87-B08B-4273-9427-B4477D68E33E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7329407" y="5139298"/>
            <a:ext cx="2105186" cy="365125"/>
          </a:xfrm>
        </p:spPr>
        <p:txBody>
          <a:bodyPr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Title</a:t>
            </a:r>
            <a:endParaRPr lang="en-ZA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2353FBD-19BF-45E4-A6F5-4217CDAAA52E}"/>
              </a:ext>
            </a:extLst>
          </p:cNvPr>
          <p:cNvCxnSpPr/>
          <p:nvPr userDrawn="1"/>
        </p:nvCxnSpPr>
        <p:spPr>
          <a:xfrm>
            <a:off x="1513114" y="3875317"/>
            <a:ext cx="9111343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Date Placeholder 4">
            <a:extLst>
              <a:ext uri="{FF2B5EF4-FFF2-40B4-BE49-F238E27FC236}">
                <a16:creationId xmlns:a16="http://schemas.microsoft.com/office/drawing/2014/main" id="{BA4BCF05-CDFF-42C0-A406-D762B747C7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en-US"/>
              <a:t>7/29/20XX</a:t>
            </a:r>
            <a:endParaRPr lang="en-US" dirty="0"/>
          </a:p>
        </p:txBody>
      </p:sp>
      <p:sp>
        <p:nvSpPr>
          <p:cNvPr id="42" name="Footer Placeholder 5">
            <a:extLst>
              <a:ext uri="{FF2B5EF4-FFF2-40B4-BE49-F238E27FC236}">
                <a16:creationId xmlns:a16="http://schemas.microsoft.com/office/drawing/2014/main" id="{FE043986-6365-4919-A13C-B1086DCFF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Employee orientation</a:t>
            </a:r>
          </a:p>
        </p:txBody>
      </p:sp>
      <p:sp>
        <p:nvSpPr>
          <p:cNvPr id="43" name="Slide Number Placeholder 6">
            <a:extLst>
              <a:ext uri="{FF2B5EF4-FFF2-40B4-BE49-F238E27FC236}">
                <a16:creationId xmlns:a16="http://schemas.microsoft.com/office/drawing/2014/main" id="{4FD22B22-DA9C-4B3F-A67F-D07291278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AFAB3CE1-D027-49AE-8023-7D6E330C7E2D}"/>
              </a:ext>
            </a:extLst>
          </p:cNvPr>
          <p:cNvCxnSpPr>
            <a:cxnSpLocks/>
          </p:cNvCxnSpPr>
          <p:nvPr userDrawn="1"/>
        </p:nvCxnSpPr>
        <p:spPr>
          <a:xfrm flipV="1">
            <a:off x="6096000" y="2852057"/>
            <a:ext cx="0" cy="1643743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6B59BE6F-06DF-4031-A366-9BF6A53377C4}"/>
              </a:ext>
            </a:extLst>
          </p:cNvPr>
          <p:cNvCxnSpPr>
            <a:cxnSpLocks/>
          </p:cNvCxnSpPr>
          <p:nvPr userDrawn="1"/>
        </p:nvCxnSpPr>
        <p:spPr>
          <a:xfrm flipV="1">
            <a:off x="10611592" y="3872164"/>
            <a:ext cx="0" cy="623636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588442AB-AF81-4C81-B0CE-584EE410EB92}"/>
              </a:ext>
            </a:extLst>
          </p:cNvPr>
          <p:cNvCxnSpPr>
            <a:cxnSpLocks/>
          </p:cNvCxnSpPr>
          <p:nvPr userDrawn="1"/>
        </p:nvCxnSpPr>
        <p:spPr>
          <a:xfrm flipV="1">
            <a:off x="1513114" y="3872164"/>
            <a:ext cx="0" cy="623636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35F27884-729D-4CA6-A08A-92EBC733CCB5}"/>
              </a:ext>
            </a:extLst>
          </p:cNvPr>
          <p:cNvCxnSpPr>
            <a:cxnSpLocks/>
          </p:cNvCxnSpPr>
          <p:nvPr userDrawn="1"/>
        </p:nvCxnSpPr>
        <p:spPr>
          <a:xfrm flipV="1">
            <a:off x="3815938" y="3872164"/>
            <a:ext cx="0" cy="623636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A1F7E5A1-BEA5-447F-BED5-E18F7A1D9A37}"/>
              </a:ext>
            </a:extLst>
          </p:cNvPr>
          <p:cNvCxnSpPr>
            <a:cxnSpLocks/>
          </p:cNvCxnSpPr>
          <p:nvPr userDrawn="1"/>
        </p:nvCxnSpPr>
        <p:spPr>
          <a:xfrm flipV="1">
            <a:off x="8381011" y="3872164"/>
            <a:ext cx="0" cy="623636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5084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right conten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0" y="2376805"/>
            <a:ext cx="5013960" cy="1325563"/>
          </a:xfrm>
        </p:spPr>
        <p:txBody>
          <a:bodyPr anchor="b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9280" y="4150042"/>
            <a:ext cx="5013960" cy="196119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9197FF6-6321-41EE-A0C4-DEC0761A3C01}"/>
              </a:ext>
            </a:extLst>
          </p:cNvPr>
          <p:cNvSpPr/>
          <p:nvPr userDrawn="1"/>
        </p:nvSpPr>
        <p:spPr>
          <a:xfrm>
            <a:off x="0" y="0"/>
            <a:ext cx="417576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45EFDD-D97D-44D9-8A6D-0FACEE0964B3}"/>
              </a:ext>
            </a:extLst>
          </p:cNvPr>
          <p:cNvSpPr/>
          <p:nvPr userDrawn="1"/>
        </p:nvSpPr>
        <p:spPr>
          <a:xfrm flipV="1">
            <a:off x="371856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Date Placeholder 4">
            <a:extLst>
              <a:ext uri="{FF2B5EF4-FFF2-40B4-BE49-F238E27FC236}">
                <a16:creationId xmlns:a16="http://schemas.microsoft.com/office/drawing/2014/main" id="{9ECA7294-D791-453A-AEDA-C7BC2C83BA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/>
              <a:t>7/29/20XX</a:t>
            </a:r>
            <a:endParaRPr lang="en-US" dirty="0"/>
          </a:p>
        </p:txBody>
      </p:sp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E3F008A3-FE03-4B55-99DE-C66C7215F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 dirty="0"/>
              <a:t>Employee orientation</a:t>
            </a:r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561AA2A7-90C9-48FA-A998-4CB16275A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5030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3215B1E-B289-4C56-BCC0-2AB8CF93E2A1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2313571"/>
            <a:ext cx="4419600" cy="1659716"/>
          </a:xfrm>
        </p:spPr>
        <p:txBody>
          <a:bodyPr anchor="ctr">
            <a:normAutofit/>
          </a:bodyPr>
          <a:lstStyle>
            <a:lvl1pPr algn="ctr">
              <a:defRPr sz="5400" b="1">
                <a:solidFill>
                  <a:schemeClr val="accent4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72402" y="2348318"/>
            <a:ext cx="2743200" cy="165971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D64503-659B-472D-ABF8-01D077EB0D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632857" cy="365125"/>
          </a:xfrm>
        </p:spPr>
        <p:txBody>
          <a:bodyPr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en-US"/>
              <a:t>7/29/20XX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209C12-0CED-4CD5-B463-885A793CC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43200" y="6356350"/>
            <a:ext cx="2514600" cy="365125"/>
          </a:xfrm>
        </p:spPr>
        <p:txBody>
          <a:bodyPr/>
          <a:lstStyle>
            <a:lvl1pPr algn="r"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Employee orientation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8F03DA-3AA9-44AC-8E2B-D53B8EBEA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9684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434EB92-62CF-4273-86A4-59223DABDBB8}"/>
              </a:ext>
            </a:extLst>
          </p:cNvPr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9A25F60-1F94-4EB8-AECE-53F9C3EBF6AC}"/>
              </a:ext>
            </a:extLst>
          </p:cNvPr>
          <p:cNvSpPr/>
          <p:nvPr userDrawn="1"/>
        </p:nvSpPr>
        <p:spPr>
          <a:xfrm>
            <a:off x="0" y="6509657"/>
            <a:ext cx="12192000" cy="34834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E3D039-0A18-4031-8A63-D83666B06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3429000"/>
            <a:ext cx="10515600" cy="3080657"/>
          </a:xfrm>
        </p:spPr>
        <p:txBody>
          <a:bodyPr anchor="ctr"/>
          <a:lstStyle>
            <a:lvl1pPr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916592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b="1">
                <a:solidFill>
                  <a:schemeClr val="accent4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Picture Placeholder 15">
            <a:extLst>
              <a:ext uri="{FF2B5EF4-FFF2-40B4-BE49-F238E27FC236}">
                <a16:creationId xmlns:a16="http://schemas.microsoft.com/office/drawing/2014/main" id="{A74BA5A7-7918-4C65-BAAB-14B3A1E2B4E4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1521612" y="2601972"/>
            <a:ext cx="1476000" cy="1476000"/>
          </a:xfrm>
          <a:noFill/>
          <a:ln w="396875" cap="sq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/>
              <a:t>Click icon to add picture</a:t>
            </a:r>
            <a:endParaRPr lang="en-ZA" dirty="0"/>
          </a:p>
        </p:txBody>
      </p:sp>
      <p:sp>
        <p:nvSpPr>
          <p:cNvPr id="7" name="Picture Placeholder 15">
            <a:extLst>
              <a:ext uri="{FF2B5EF4-FFF2-40B4-BE49-F238E27FC236}">
                <a16:creationId xmlns:a16="http://schemas.microsoft.com/office/drawing/2014/main" id="{0C5DF728-AFC5-467F-86BF-45BBD7787257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4079382" y="2601972"/>
            <a:ext cx="1476000" cy="1476000"/>
          </a:xfrm>
          <a:noFill/>
          <a:ln w="396875" cap="sq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/>
              <a:t>Click icon to add picture</a:t>
            </a:r>
            <a:endParaRPr lang="en-ZA" dirty="0"/>
          </a:p>
        </p:txBody>
      </p:sp>
      <p:sp>
        <p:nvSpPr>
          <p:cNvPr id="8" name="Picture Placeholder 15">
            <a:extLst>
              <a:ext uri="{FF2B5EF4-FFF2-40B4-BE49-F238E27FC236}">
                <a16:creationId xmlns:a16="http://schemas.microsoft.com/office/drawing/2014/main" id="{BBFE7B80-0990-424B-A099-BFECB5508302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6637152" y="2601972"/>
            <a:ext cx="1476000" cy="1476000"/>
          </a:xfrm>
          <a:noFill/>
          <a:ln w="396875" cap="sq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/>
              <a:t>Click icon to add picture</a:t>
            </a:r>
            <a:endParaRPr lang="en-ZA" dirty="0"/>
          </a:p>
        </p:txBody>
      </p:sp>
      <p:sp>
        <p:nvSpPr>
          <p:cNvPr id="9" name="Picture Placeholder 15">
            <a:extLst>
              <a:ext uri="{FF2B5EF4-FFF2-40B4-BE49-F238E27FC236}">
                <a16:creationId xmlns:a16="http://schemas.microsoft.com/office/drawing/2014/main" id="{5B4A0F3D-F23F-4072-9FF5-6CFE888CE1E0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9194922" y="2601972"/>
            <a:ext cx="1476000" cy="1476000"/>
          </a:xfrm>
          <a:noFill/>
          <a:ln w="396875" cap="sq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/>
              <a:t>Click icon to add picture</a:t>
            </a:r>
            <a:endParaRPr lang="en-ZA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4F97182-060B-42D4-9BD6-AADEBB4691F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214950" y="4624131"/>
            <a:ext cx="2105186" cy="365125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Name</a:t>
            </a:r>
            <a:endParaRPr lang="en-ZA"/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0C32DCEC-D4CF-4F91-ABA7-22726A1E9925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214950" y="4993009"/>
            <a:ext cx="2105186" cy="365125"/>
          </a:xfrm>
        </p:spPr>
        <p:txBody>
          <a:bodyPr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Title</a:t>
            </a:r>
            <a:endParaRPr lang="en-ZA"/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04BECAB1-5EBD-4BC7-8F7A-8B4CA80746C4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3764623" y="4624131"/>
            <a:ext cx="2105186" cy="365125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Name</a:t>
            </a:r>
            <a:endParaRPr lang="en-ZA"/>
          </a:p>
        </p:txBody>
      </p:sp>
      <p:sp>
        <p:nvSpPr>
          <p:cNvPr id="17" name="Text Placeholder 8">
            <a:extLst>
              <a:ext uri="{FF2B5EF4-FFF2-40B4-BE49-F238E27FC236}">
                <a16:creationId xmlns:a16="http://schemas.microsoft.com/office/drawing/2014/main" id="{8D671F83-5A25-4513-86E5-FFBF3BF3106F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3764623" y="4993009"/>
            <a:ext cx="2105186" cy="365125"/>
          </a:xfrm>
        </p:spPr>
        <p:txBody>
          <a:bodyPr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Title</a:t>
            </a:r>
            <a:endParaRPr lang="en-ZA"/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F6EE3639-A148-489C-A695-7EA2313AEF3B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6314296" y="4624131"/>
            <a:ext cx="2105186" cy="365125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Name</a:t>
            </a:r>
            <a:endParaRPr lang="en-ZA"/>
          </a:p>
        </p:txBody>
      </p:sp>
      <p:sp>
        <p:nvSpPr>
          <p:cNvPr id="20" name="Text Placeholder 8">
            <a:extLst>
              <a:ext uri="{FF2B5EF4-FFF2-40B4-BE49-F238E27FC236}">
                <a16:creationId xmlns:a16="http://schemas.microsoft.com/office/drawing/2014/main" id="{BB55BB21-9247-450C-9A9D-D2AD9161E10F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6314296" y="4993009"/>
            <a:ext cx="2105186" cy="365125"/>
          </a:xfrm>
        </p:spPr>
        <p:txBody>
          <a:bodyPr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Title</a:t>
            </a:r>
            <a:endParaRPr lang="en-ZA"/>
          </a:p>
        </p:txBody>
      </p:sp>
      <p:sp>
        <p:nvSpPr>
          <p:cNvPr id="22" name="Text Placeholder 8">
            <a:extLst>
              <a:ext uri="{FF2B5EF4-FFF2-40B4-BE49-F238E27FC236}">
                <a16:creationId xmlns:a16="http://schemas.microsoft.com/office/drawing/2014/main" id="{934A7F7B-4591-45E6-AF17-EC81162B733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863969" y="4624131"/>
            <a:ext cx="2105186" cy="365125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Name</a:t>
            </a:r>
            <a:endParaRPr lang="en-ZA"/>
          </a:p>
        </p:txBody>
      </p:sp>
      <p:sp>
        <p:nvSpPr>
          <p:cNvPr id="23" name="Text Placeholder 8">
            <a:extLst>
              <a:ext uri="{FF2B5EF4-FFF2-40B4-BE49-F238E27FC236}">
                <a16:creationId xmlns:a16="http://schemas.microsoft.com/office/drawing/2014/main" id="{730702B6-2129-4FAB-8868-58B59C11FFCD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863969" y="4993009"/>
            <a:ext cx="2105186" cy="365125"/>
          </a:xfrm>
        </p:spPr>
        <p:txBody>
          <a:bodyPr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Title</a:t>
            </a:r>
            <a:endParaRPr lang="en-ZA"/>
          </a:p>
        </p:txBody>
      </p:sp>
      <p:sp>
        <p:nvSpPr>
          <p:cNvPr id="24" name="Date Placeholder 4">
            <a:extLst>
              <a:ext uri="{FF2B5EF4-FFF2-40B4-BE49-F238E27FC236}">
                <a16:creationId xmlns:a16="http://schemas.microsoft.com/office/drawing/2014/main" id="{AD0AC7DB-F500-41DA-8326-3ED61B33F9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en-US"/>
              <a:t>7/29/20XX</a:t>
            </a:r>
            <a:endParaRPr lang="en-US" dirty="0"/>
          </a:p>
        </p:txBody>
      </p:sp>
      <p:sp>
        <p:nvSpPr>
          <p:cNvPr id="25" name="Footer Placeholder 5">
            <a:extLst>
              <a:ext uri="{FF2B5EF4-FFF2-40B4-BE49-F238E27FC236}">
                <a16:creationId xmlns:a16="http://schemas.microsoft.com/office/drawing/2014/main" id="{798612DF-528A-42D7-8634-25EFF6159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Employee orientation</a:t>
            </a:r>
          </a:p>
        </p:txBody>
      </p:sp>
      <p:sp>
        <p:nvSpPr>
          <p:cNvPr id="26" name="Slide Number Placeholder 6">
            <a:extLst>
              <a:ext uri="{FF2B5EF4-FFF2-40B4-BE49-F238E27FC236}">
                <a16:creationId xmlns:a16="http://schemas.microsoft.com/office/drawing/2014/main" id="{1E3817B4-A707-4ACC-9CAC-E32B5E0A4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3862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0" y="822325"/>
            <a:ext cx="5684520" cy="1325563"/>
          </a:xfrm>
        </p:spPr>
        <p:txBody>
          <a:bodyPr anchor="b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9280" y="2595562"/>
            <a:ext cx="5684520" cy="318103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9197FF6-6321-41EE-A0C4-DEC0761A3C01}"/>
              </a:ext>
            </a:extLst>
          </p:cNvPr>
          <p:cNvSpPr/>
          <p:nvPr userDrawn="1"/>
        </p:nvSpPr>
        <p:spPr>
          <a:xfrm>
            <a:off x="0" y="0"/>
            <a:ext cx="4175760" cy="38404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45EFDD-D97D-44D9-8A6D-0FACEE0964B3}"/>
              </a:ext>
            </a:extLst>
          </p:cNvPr>
          <p:cNvSpPr/>
          <p:nvPr userDrawn="1"/>
        </p:nvSpPr>
        <p:spPr>
          <a:xfrm flipV="1">
            <a:off x="0" y="3840480"/>
            <a:ext cx="4175760" cy="20878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54E59D1-0F68-4FA3-944D-63FCD442DA66}"/>
              </a:ext>
            </a:extLst>
          </p:cNvPr>
          <p:cNvSpPr/>
          <p:nvPr userDrawn="1"/>
        </p:nvSpPr>
        <p:spPr>
          <a:xfrm flipV="1">
            <a:off x="0" y="5928360"/>
            <a:ext cx="4175760" cy="929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Date Placeholder 4">
            <a:extLst>
              <a:ext uri="{FF2B5EF4-FFF2-40B4-BE49-F238E27FC236}">
                <a16:creationId xmlns:a16="http://schemas.microsoft.com/office/drawing/2014/main" id="{2FF674D8-A0B1-4D60-AB18-A733984F704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/>
              <a:t>7/29/20XX</a:t>
            </a:r>
            <a:endParaRPr lang="en-US" dirty="0"/>
          </a:p>
        </p:txBody>
      </p:sp>
      <p:sp>
        <p:nvSpPr>
          <p:cNvPr id="22" name="Footer Placeholder 5">
            <a:extLst>
              <a:ext uri="{FF2B5EF4-FFF2-40B4-BE49-F238E27FC236}">
                <a16:creationId xmlns:a16="http://schemas.microsoft.com/office/drawing/2014/main" id="{7E0AFFFB-7406-40B3-B2D5-18288BEA5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 dirty="0"/>
              <a:t>Employee orientation</a:t>
            </a:r>
          </a:p>
        </p:txBody>
      </p:sp>
      <p:sp>
        <p:nvSpPr>
          <p:cNvPr id="23" name="Slide Number Placeholder 6">
            <a:extLst>
              <a:ext uri="{FF2B5EF4-FFF2-40B4-BE49-F238E27FC236}">
                <a16:creationId xmlns:a16="http://schemas.microsoft.com/office/drawing/2014/main" id="{0D2AF818-9E4C-485A-8EA3-3BD5917D5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587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22325"/>
            <a:ext cx="5684520" cy="1325563"/>
          </a:xfrm>
        </p:spPr>
        <p:txBody>
          <a:bodyPr anchor="b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95562"/>
            <a:ext cx="5684520" cy="44155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lang="en-US" sz="1800" b="1" kern="12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9197FF6-6321-41EE-A0C4-DEC0761A3C01}"/>
              </a:ext>
            </a:extLst>
          </p:cNvPr>
          <p:cNvSpPr/>
          <p:nvPr userDrawn="1"/>
        </p:nvSpPr>
        <p:spPr>
          <a:xfrm>
            <a:off x="8016240" y="0"/>
            <a:ext cx="2401389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45EFDD-D97D-44D9-8A6D-0FACEE0964B3}"/>
              </a:ext>
            </a:extLst>
          </p:cNvPr>
          <p:cNvSpPr/>
          <p:nvPr userDrawn="1"/>
        </p:nvSpPr>
        <p:spPr>
          <a:xfrm flipV="1">
            <a:off x="10417629" y="0"/>
            <a:ext cx="177437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54E59D1-0F68-4FA3-944D-63FCD442DA66}"/>
              </a:ext>
            </a:extLst>
          </p:cNvPr>
          <p:cNvSpPr/>
          <p:nvPr userDrawn="1"/>
        </p:nvSpPr>
        <p:spPr>
          <a:xfrm flipV="1">
            <a:off x="11800114" y="0"/>
            <a:ext cx="39188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20C3808-5997-40A2-83EF-E2136C52EFE1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838200" y="4529818"/>
            <a:ext cx="5684520" cy="44155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lang="en-US" sz="1800" b="1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AD9A34D-2599-4944-8F4B-6953690367EE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838200" y="3040514"/>
            <a:ext cx="5684520" cy="1106942"/>
          </a:xfr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D123A04-698E-4E6B-BB2C-C4FCA2CFBB9A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838200" y="4993888"/>
            <a:ext cx="5684520" cy="1106942"/>
          </a:xfr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Date Placeholder 4">
            <a:extLst>
              <a:ext uri="{FF2B5EF4-FFF2-40B4-BE49-F238E27FC236}">
                <a16:creationId xmlns:a16="http://schemas.microsoft.com/office/drawing/2014/main" id="{8BC6F0B0-7E88-4658-BED0-B126DDE797A0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/>
              <a:t>7/29/20XX</a:t>
            </a:r>
            <a:endParaRPr lang="en-US" dirty="0"/>
          </a:p>
        </p:txBody>
      </p:sp>
      <p:sp>
        <p:nvSpPr>
          <p:cNvPr id="15" name="Footer Placeholder 5">
            <a:extLst>
              <a:ext uri="{FF2B5EF4-FFF2-40B4-BE49-F238E27FC236}">
                <a16:creationId xmlns:a16="http://schemas.microsoft.com/office/drawing/2014/main" id="{1B454B68-B7BD-4197-BF00-63964D76348E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 dirty="0"/>
              <a:t>Employee orientation</a:t>
            </a:r>
          </a:p>
        </p:txBody>
      </p:sp>
      <p:sp>
        <p:nvSpPr>
          <p:cNvPr id="16" name="Slide Number Placeholder 6">
            <a:extLst>
              <a:ext uri="{FF2B5EF4-FFF2-40B4-BE49-F238E27FC236}">
                <a16:creationId xmlns:a16="http://schemas.microsoft.com/office/drawing/2014/main" id="{BAA42605-D696-484D-B611-62CB3140EAC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>
                <a:solidFill>
                  <a:schemeClr val="accent5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682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four conten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C2A3DF3F-0A0C-4018-A9D5-6DE43170F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4742" y="822325"/>
            <a:ext cx="9329058" cy="1325563"/>
          </a:xfrm>
        </p:spPr>
        <p:txBody>
          <a:bodyPr anchor="b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2E9ED8E-C27B-434B-BABA-E66DF12C50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4742" y="2595562"/>
            <a:ext cx="4334689" cy="4742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A9EBAE4-D52F-453F-8270-8B6E097489BF}"/>
              </a:ext>
            </a:extLst>
          </p:cNvPr>
          <p:cNvSpPr/>
          <p:nvPr userDrawn="1"/>
        </p:nvSpPr>
        <p:spPr>
          <a:xfrm>
            <a:off x="0" y="-1"/>
            <a:ext cx="674914" cy="68579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9FC540D-D53A-486F-96EA-3488254DA8F1}"/>
              </a:ext>
            </a:extLst>
          </p:cNvPr>
          <p:cNvSpPr/>
          <p:nvPr userDrawn="1"/>
        </p:nvSpPr>
        <p:spPr>
          <a:xfrm flipV="1">
            <a:off x="674914" y="0"/>
            <a:ext cx="67491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AA5699F8-E412-4D90-AD9E-5A933F03D673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7019111" y="2595562"/>
            <a:ext cx="4334689" cy="4742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C6CD4EE-A2DF-4227-8E8E-061E1811B31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2024742" y="4446132"/>
            <a:ext cx="4334689" cy="4742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2BD7E863-25A7-4713-A3A0-9A5F432FE00D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7019111" y="4446132"/>
            <a:ext cx="4334689" cy="4742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13EEC52D-9939-4E0F-B26E-6287735877FF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2024740" y="3069773"/>
            <a:ext cx="4334689" cy="1219201"/>
          </a:xfr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3F6A9263-89CC-446B-AA55-FA0F0180A706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7019109" y="3069773"/>
            <a:ext cx="4334689" cy="1219201"/>
          </a:xfr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73A562DC-F1FD-4766-B507-CC08FBA1EE68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2024740" y="4920343"/>
            <a:ext cx="4334689" cy="1219201"/>
          </a:xfr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B4A99B91-CC4B-4964-B372-94ED4BB9A772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7019109" y="4920343"/>
            <a:ext cx="4334689" cy="1219201"/>
          </a:xfr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Date Placeholder 4">
            <a:extLst>
              <a:ext uri="{FF2B5EF4-FFF2-40B4-BE49-F238E27FC236}">
                <a16:creationId xmlns:a16="http://schemas.microsoft.com/office/drawing/2014/main" id="{5413A312-123E-4C7A-864E-C120568D6037}"/>
              </a:ext>
            </a:extLst>
          </p:cNvPr>
          <p:cNvSpPr>
            <a:spLocks noGrp="1"/>
          </p:cNvSpPr>
          <p:nvPr>
            <p:ph type="dt" sz="half" idx="17"/>
          </p:nvPr>
        </p:nvSpPr>
        <p:spPr>
          <a:xfrm>
            <a:off x="2024740" y="6356350"/>
            <a:ext cx="1556659" cy="365125"/>
          </a:xfrm>
        </p:spPr>
        <p:txBody>
          <a:bodyPr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/>
              <a:t>7/29/20XX</a:t>
            </a:r>
            <a:endParaRPr lang="en-US" dirty="0"/>
          </a:p>
        </p:txBody>
      </p:sp>
      <p:sp>
        <p:nvSpPr>
          <p:cNvPr id="22" name="Footer Placeholder 5">
            <a:extLst>
              <a:ext uri="{FF2B5EF4-FFF2-40B4-BE49-F238E27FC236}">
                <a16:creationId xmlns:a16="http://schemas.microsoft.com/office/drawing/2014/main" id="{F3306EE3-B07E-48BA-A4EE-EAFE9A458C38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4038600" y="6356350"/>
            <a:ext cx="5268686" cy="365125"/>
          </a:xfrm>
        </p:spPr>
        <p:txBody>
          <a:bodyPr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 dirty="0"/>
              <a:t>Employee orientation</a:t>
            </a:r>
          </a:p>
        </p:txBody>
      </p:sp>
      <p:sp>
        <p:nvSpPr>
          <p:cNvPr id="23" name="Slide Number Placeholder 6">
            <a:extLst>
              <a:ext uri="{FF2B5EF4-FFF2-40B4-BE49-F238E27FC236}">
                <a16:creationId xmlns:a16="http://schemas.microsoft.com/office/drawing/2014/main" id="{6A049DF0-5C6A-4542-841D-C03F62304820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9764486" y="6356350"/>
            <a:ext cx="1589314" cy="365125"/>
          </a:xfrm>
        </p:spPr>
        <p:txBody>
          <a:bodyPr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153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left conten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9BF9015-BE24-42C7-B20B-596FE57DE33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73480" y="3864426"/>
            <a:ext cx="5684520" cy="737734"/>
          </a:xfrm>
        </p:spPr>
        <p:txBody>
          <a:bodyPr anchor="b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7368391-D103-4780-88AC-9746C03596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3480" y="4879291"/>
            <a:ext cx="5684520" cy="13255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A0B4B24-EFFA-49CE-88D9-B8E2ECE17208}"/>
              </a:ext>
            </a:extLst>
          </p:cNvPr>
          <p:cNvSpPr/>
          <p:nvPr userDrawn="1"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94AD39F-C2DD-4F6A-8AB9-EA5E0024EB1C}"/>
              </a:ext>
            </a:extLst>
          </p:cNvPr>
          <p:cNvSpPr/>
          <p:nvPr userDrawn="1"/>
        </p:nvSpPr>
        <p:spPr>
          <a:xfrm flipV="1">
            <a:off x="8016240" y="0"/>
            <a:ext cx="417576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Date Placeholder 4">
            <a:extLst>
              <a:ext uri="{FF2B5EF4-FFF2-40B4-BE49-F238E27FC236}">
                <a16:creationId xmlns:a16="http://schemas.microsoft.com/office/drawing/2014/main" id="{38ABA718-1AEF-413D-964E-FA9CA8EDD8A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/>
              <a:t>7/29/20XX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EE83AD3-B30F-42CE-99A0-D50CDB9C951F}"/>
              </a:ext>
            </a:extLst>
          </p:cNvPr>
          <p:cNvSpPr/>
          <p:nvPr userDrawn="1"/>
        </p:nvSpPr>
        <p:spPr>
          <a:xfrm>
            <a:off x="8011886" y="3429000"/>
            <a:ext cx="4180114" cy="3429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ooter Placeholder 5">
            <a:extLst>
              <a:ext uri="{FF2B5EF4-FFF2-40B4-BE49-F238E27FC236}">
                <a16:creationId xmlns:a16="http://schemas.microsoft.com/office/drawing/2014/main" id="{BCCB3A69-6840-43C8-94EB-C3EF41DBC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 dirty="0"/>
              <a:t>Employee orientation</a:t>
            </a:r>
          </a:p>
        </p:txBody>
      </p:sp>
      <p:sp>
        <p:nvSpPr>
          <p:cNvPr id="16" name="Slide Number Placeholder 6">
            <a:extLst>
              <a:ext uri="{FF2B5EF4-FFF2-40B4-BE49-F238E27FC236}">
                <a16:creationId xmlns:a16="http://schemas.microsoft.com/office/drawing/2014/main" id="{B374594B-C272-477C-B1DB-A1E214CED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643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enter text with top border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3740" y="1957701"/>
            <a:ext cx="5684520" cy="1305562"/>
          </a:xfrm>
        </p:spPr>
        <p:txBody>
          <a:bodyPr anchor="b"/>
          <a:lstStyle>
            <a:lvl1pPr algn="ctr">
              <a:defRPr b="1">
                <a:solidFill>
                  <a:schemeClr val="accent4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53740" y="3429000"/>
            <a:ext cx="5684520" cy="2347596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600">
                <a:solidFill>
                  <a:schemeClr val="accent4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B217CA4-9423-45D5-AD1D-2415B600F1DD}"/>
              </a:ext>
            </a:extLst>
          </p:cNvPr>
          <p:cNvSpPr/>
          <p:nvPr userDrawn="1"/>
        </p:nvSpPr>
        <p:spPr>
          <a:xfrm>
            <a:off x="0" y="0"/>
            <a:ext cx="12192000" cy="10814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525B7F-8292-4AE6-B9B3-F6C0621F1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en-US"/>
              <a:t>7/29/20XX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E86D52-9DFB-4D69-BF39-2C163B394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Employee orientation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B91A39-D816-4317-AA23-55510F9D3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607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enter tex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3740" y="1957701"/>
            <a:ext cx="5684520" cy="1305562"/>
          </a:xfrm>
        </p:spPr>
        <p:txBody>
          <a:bodyPr anchor="b"/>
          <a:lstStyle>
            <a:lvl1pPr algn="ctr">
              <a:defRPr b="1">
                <a:solidFill>
                  <a:schemeClr val="accent4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53740" y="3429000"/>
            <a:ext cx="5684520" cy="2347596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600">
                <a:solidFill>
                  <a:schemeClr val="accent4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7B514D1-FFF2-4784-BC98-5C209566EB25}"/>
              </a:ext>
            </a:extLst>
          </p:cNvPr>
          <p:cNvSpPr/>
          <p:nvPr userDrawn="1"/>
        </p:nvSpPr>
        <p:spPr>
          <a:xfrm>
            <a:off x="0" y="0"/>
            <a:ext cx="1915886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F775047-FCCD-48A9-AE4B-E4619B3FA069}"/>
              </a:ext>
            </a:extLst>
          </p:cNvPr>
          <p:cNvSpPr/>
          <p:nvPr userDrawn="1"/>
        </p:nvSpPr>
        <p:spPr>
          <a:xfrm>
            <a:off x="10276114" y="0"/>
            <a:ext cx="1915886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Date Placeholder 4">
            <a:extLst>
              <a:ext uri="{FF2B5EF4-FFF2-40B4-BE49-F238E27FC236}">
                <a16:creationId xmlns:a16="http://schemas.microsoft.com/office/drawing/2014/main" id="{E57E5351-59BE-4BC8-83D8-BABF23172D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>
                <a:solidFill>
                  <a:schemeClr val="accent5"/>
                </a:solidFill>
              </a:defRPr>
            </a:lvl1pPr>
          </a:lstStyle>
          <a:p>
            <a:r>
              <a:rPr lang="en-US"/>
              <a:t>7/29/20XX</a:t>
            </a:r>
            <a:endParaRPr lang="en-US" dirty="0"/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7F2C600D-D61A-47D7-88A2-66D269DCB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Employee orientation</a:t>
            </a:r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E257B2EA-F7F2-4B84-A989-76BF9D0F8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>
                <a:solidFill>
                  <a:schemeClr val="accent5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5526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90D749F-1509-46B1-B8ED-3506AC084799}"/>
              </a:ext>
            </a:extLst>
          </p:cNvPr>
          <p:cNvSpPr/>
          <p:nvPr userDrawn="1"/>
        </p:nvSpPr>
        <p:spPr>
          <a:xfrm>
            <a:off x="0" y="0"/>
            <a:ext cx="12192000" cy="19814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7F18567-9326-411F-BA8D-561D58C7DD9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75607" y="4553832"/>
            <a:ext cx="2105186" cy="678667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Bullet 1</a:t>
            </a:r>
            <a:endParaRPr lang="en-ZA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97E7DC10-1618-471B-9441-C640C7FEDD3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3620807" y="4553832"/>
            <a:ext cx="2105186" cy="678667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Bullet 2</a:t>
            </a:r>
            <a:endParaRPr lang="en-ZA"/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FDB26B40-5901-4EF0-BCF0-55677E28B17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466007" y="4553832"/>
            <a:ext cx="2105186" cy="678667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Bullet 3</a:t>
            </a:r>
            <a:endParaRPr lang="en-ZA"/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9CB783F5-ED01-464E-9185-F05CFA0E84C4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311207" y="4553832"/>
            <a:ext cx="2105186" cy="678667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Bullet 4</a:t>
            </a:r>
            <a:endParaRPr lang="en-ZA"/>
          </a:p>
        </p:txBody>
      </p:sp>
      <p:sp>
        <p:nvSpPr>
          <p:cNvPr id="21" name="Online Image Placeholder 20">
            <a:extLst>
              <a:ext uri="{FF2B5EF4-FFF2-40B4-BE49-F238E27FC236}">
                <a16:creationId xmlns:a16="http://schemas.microsoft.com/office/drawing/2014/main" id="{D25CFAE9-00ED-42E0-BC9A-37BA858979B3}"/>
              </a:ext>
            </a:extLst>
          </p:cNvPr>
          <p:cNvSpPr>
            <a:spLocks noGrp="1"/>
          </p:cNvSpPr>
          <p:nvPr>
            <p:ph type="clipArt" sz="quarter" idx="48"/>
          </p:nvPr>
        </p:nvSpPr>
        <p:spPr>
          <a:xfrm>
            <a:off x="1090200" y="3080256"/>
            <a:ext cx="1476375" cy="1474788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lang="en-US"/>
              <a:t>Click icon to add online image</a:t>
            </a:r>
            <a:endParaRPr lang="en-US" dirty="0"/>
          </a:p>
        </p:txBody>
      </p:sp>
      <p:sp>
        <p:nvSpPr>
          <p:cNvPr id="22" name="Online Image Placeholder 20">
            <a:extLst>
              <a:ext uri="{FF2B5EF4-FFF2-40B4-BE49-F238E27FC236}">
                <a16:creationId xmlns:a16="http://schemas.microsoft.com/office/drawing/2014/main" id="{280D5B0E-3D2E-4146-9670-B596E8EBD129}"/>
              </a:ext>
            </a:extLst>
          </p:cNvPr>
          <p:cNvSpPr>
            <a:spLocks noGrp="1"/>
          </p:cNvSpPr>
          <p:nvPr>
            <p:ph type="clipArt" sz="quarter" idx="49"/>
          </p:nvPr>
        </p:nvSpPr>
        <p:spPr>
          <a:xfrm>
            <a:off x="3935025" y="3080256"/>
            <a:ext cx="1476375" cy="1474788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lang="en-US"/>
              <a:t>Click icon to add online image</a:t>
            </a:r>
            <a:endParaRPr lang="en-US" dirty="0"/>
          </a:p>
        </p:txBody>
      </p:sp>
      <p:sp>
        <p:nvSpPr>
          <p:cNvPr id="23" name="Online Image Placeholder 20">
            <a:extLst>
              <a:ext uri="{FF2B5EF4-FFF2-40B4-BE49-F238E27FC236}">
                <a16:creationId xmlns:a16="http://schemas.microsoft.com/office/drawing/2014/main" id="{03D89936-E0D7-4618-9E72-EC1467568C21}"/>
              </a:ext>
            </a:extLst>
          </p:cNvPr>
          <p:cNvSpPr>
            <a:spLocks noGrp="1"/>
          </p:cNvSpPr>
          <p:nvPr>
            <p:ph type="clipArt" sz="quarter" idx="50"/>
          </p:nvPr>
        </p:nvSpPr>
        <p:spPr>
          <a:xfrm>
            <a:off x="6779850" y="3079044"/>
            <a:ext cx="1476375" cy="1474788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lang="en-US"/>
              <a:t>Click icon to add online image</a:t>
            </a:r>
            <a:endParaRPr lang="en-US" dirty="0"/>
          </a:p>
        </p:txBody>
      </p:sp>
      <p:sp>
        <p:nvSpPr>
          <p:cNvPr id="24" name="Online Image Placeholder 20">
            <a:extLst>
              <a:ext uri="{FF2B5EF4-FFF2-40B4-BE49-F238E27FC236}">
                <a16:creationId xmlns:a16="http://schemas.microsoft.com/office/drawing/2014/main" id="{08A2E99E-9F83-4666-BD35-056C88AEBFB1}"/>
              </a:ext>
            </a:extLst>
          </p:cNvPr>
          <p:cNvSpPr>
            <a:spLocks noGrp="1"/>
          </p:cNvSpPr>
          <p:nvPr>
            <p:ph type="clipArt" sz="quarter" idx="51"/>
          </p:nvPr>
        </p:nvSpPr>
        <p:spPr>
          <a:xfrm>
            <a:off x="9625612" y="3079044"/>
            <a:ext cx="1476375" cy="1474788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lang="en-US"/>
              <a:t>Click icon to add online image</a:t>
            </a:r>
            <a:endParaRPr lang="en-US" dirty="0"/>
          </a:p>
        </p:txBody>
      </p:sp>
      <p:sp>
        <p:nvSpPr>
          <p:cNvPr id="25" name="Date Placeholder 4">
            <a:extLst>
              <a:ext uri="{FF2B5EF4-FFF2-40B4-BE49-F238E27FC236}">
                <a16:creationId xmlns:a16="http://schemas.microsoft.com/office/drawing/2014/main" id="{8B2D064B-EC57-4EA9-96ED-918E61BFD5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en-US"/>
              <a:t>7/29/20XX</a:t>
            </a:r>
            <a:endParaRPr lang="en-US" dirty="0"/>
          </a:p>
        </p:txBody>
      </p:sp>
      <p:sp>
        <p:nvSpPr>
          <p:cNvPr id="26" name="Footer Placeholder 5">
            <a:extLst>
              <a:ext uri="{FF2B5EF4-FFF2-40B4-BE49-F238E27FC236}">
                <a16:creationId xmlns:a16="http://schemas.microsoft.com/office/drawing/2014/main" id="{B2A70FF9-0C32-4443-A788-56E40DD78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Employee orientation</a:t>
            </a:r>
          </a:p>
        </p:txBody>
      </p:sp>
      <p:sp>
        <p:nvSpPr>
          <p:cNvPr id="27" name="Slide Number Placeholder 6">
            <a:extLst>
              <a:ext uri="{FF2B5EF4-FFF2-40B4-BE49-F238E27FC236}">
                <a16:creationId xmlns:a16="http://schemas.microsoft.com/office/drawing/2014/main" id="{D51176E4-E898-4497-ACF7-72CFF75FE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236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, and four image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BCCBC51-CB80-441C-9628-70A3BFA8C31A}"/>
              </a:ext>
            </a:extLst>
          </p:cNvPr>
          <p:cNvSpPr/>
          <p:nvPr userDrawn="1"/>
        </p:nvSpPr>
        <p:spPr>
          <a:xfrm>
            <a:off x="0" y="3429000"/>
            <a:ext cx="4876800" cy="3429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90D749F-1509-46B1-B8ED-3506AC084799}"/>
              </a:ext>
            </a:extLst>
          </p:cNvPr>
          <p:cNvSpPr/>
          <p:nvPr userDrawn="1"/>
        </p:nvSpPr>
        <p:spPr>
          <a:xfrm>
            <a:off x="0" y="1"/>
            <a:ext cx="4876800" cy="3429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200400" cy="2621139"/>
          </a:xfrm>
        </p:spPr>
        <p:txBody>
          <a:bodyPr anchor="b"/>
          <a:lstStyle>
            <a:lvl1pPr algn="l">
              <a:defRPr b="1">
                <a:solidFill>
                  <a:schemeClr val="accent4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7F18567-9326-411F-BA8D-561D58C7DD9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073368" y="2131457"/>
            <a:ext cx="2105186" cy="365126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2"/>
                </a:solidFill>
                <a:latin typeface="+mj-lt"/>
              </a:defRPr>
            </a:lvl1pPr>
          </a:lstStyle>
          <a:p>
            <a:pPr lvl="0"/>
            <a:r>
              <a:rPr lang="en-US"/>
              <a:t>Bullet 1</a:t>
            </a:r>
            <a:endParaRPr lang="en-ZA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97E7DC10-1618-471B-9441-C640C7FEDD3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24518" y="2131457"/>
            <a:ext cx="2105186" cy="365126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2"/>
                </a:solidFill>
                <a:latin typeface="+mj-lt"/>
              </a:defRPr>
            </a:lvl1pPr>
          </a:lstStyle>
          <a:p>
            <a:pPr lvl="0"/>
            <a:r>
              <a:rPr lang="en-US"/>
              <a:t>Bullet 2</a:t>
            </a:r>
            <a:endParaRPr lang="en-ZA"/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FDB26B40-5901-4EF0-BCF0-55677E28B17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074118" y="4874657"/>
            <a:ext cx="2105186" cy="365126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2"/>
                </a:solidFill>
                <a:latin typeface="+mj-lt"/>
              </a:defRPr>
            </a:lvl1pPr>
          </a:lstStyle>
          <a:p>
            <a:pPr lvl="0"/>
            <a:r>
              <a:rPr lang="en-US"/>
              <a:t>Bullet 3</a:t>
            </a:r>
            <a:endParaRPr lang="en-ZA"/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9CB783F5-ED01-464E-9185-F05CFA0E84C4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919318" y="4874657"/>
            <a:ext cx="2105186" cy="365126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2"/>
                </a:solidFill>
                <a:latin typeface="+mj-lt"/>
              </a:defRPr>
            </a:lvl1pPr>
          </a:lstStyle>
          <a:p>
            <a:pPr lvl="0"/>
            <a:r>
              <a:rPr lang="en-US"/>
              <a:t>Bullet 4</a:t>
            </a:r>
            <a:endParaRPr lang="en-ZA"/>
          </a:p>
        </p:txBody>
      </p:sp>
      <p:sp>
        <p:nvSpPr>
          <p:cNvPr id="21" name="Online Image Placeholder 20">
            <a:extLst>
              <a:ext uri="{FF2B5EF4-FFF2-40B4-BE49-F238E27FC236}">
                <a16:creationId xmlns:a16="http://schemas.microsoft.com/office/drawing/2014/main" id="{D25CFAE9-00ED-42E0-BC9A-37BA858979B3}"/>
              </a:ext>
            </a:extLst>
          </p:cNvPr>
          <p:cNvSpPr>
            <a:spLocks noGrp="1"/>
          </p:cNvSpPr>
          <p:nvPr>
            <p:ph type="clipArt" sz="quarter" idx="48"/>
          </p:nvPr>
        </p:nvSpPr>
        <p:spPr>
          <a:xfrm>
            <a:off x="6387961" y="643469"/>
            <a:ext cx="1476375" cy="1474788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lang="en-US"/>
              <a:t>Click icon to add online image</a:t>
            </a:r>
            <a:endParaRPr lang="en-US" dirty="0"/>
          </a:p>
        </p:txBody>
      </p:sp>
      <p:sp>
        <p:nvSpPr>
          <p:cNvPr id="22" name="Online Image Placeholder 20">
            <a:extLst>
              <a:ext uri="{FF2B5EF4-FFF2-40B4-BE49-F238E27FC236}">
                <a16:creationId xmlns:a16="http://schemas.microsoft.com/office/drawing/2014/main" id="{280D5B0E-3D2E-4146-9670-B596E8EBD129}"/>
              </a:ext>
            </a:extLst>
          </p:cNvPr>
          <p:cNvSpPr>
            <a:spLocks noGrp="1"/>
          </p:cNvSpPr>
          <p:nvPr>
            <p:ph type="clipArt" sz="quarter" idx="49"/>
          </p:nvPr>
        </p:nvSpPr>
        <p:spPr>
          <a:xfrm>
            <a:off x="9238736" y="643469"/>
            <a:ext cx="1476375" cy="1474788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lang="en-US"/>
              <a:t>Click icon to add online image</a:t>
            </a:r>
            <a:endParaRPr lang="en-US" dirty="0"/>
          </a:p>
        </p:txBody>
      </p:sp>
      <p:sp>
        <p:nvSpPr>
          <p:cNvPr id="23" name="Online Image Placeholder 20">
            <a:extLst>
              <a:ext uri="{FF2B5EF4-FFF2-40B4-BE49-F238E27FC236}">
                <a16:creationId xmlns:a16="http://schemas.microsoft.com/office/drawing/2014/main" id="{03D89936-E0D7-4618-9E72-EC1467568C21}"/>
              </a:ext>
            </a:extLst>
          </p:cNvPr>
          <p:cNvSpPr>
            <a:spLocks noGrp="1"/>
          </p:cNvSpPr>
          <p:nvPr>
            <p:ph type="clipArt" sz="quarter" idx="50"/>
          </p:nvPr>
        </p:nvSpPr>
        <p:spPr>
          <a:xfrm>
            <a:off x="6387961" y="3385457"/>
            <a:ext cx="1476375" cy="1474788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lang="en-US"/>
              <a:t>Click icon to add online image</a:t>
            </a:r>
            <a:endParaRPr lang="en-US" dirty="0"/>
          </a:p>
        </p:txBody>
      </p:sp>
      <p:sp>
        <p:nvSpPr>
          <p:cNvPr id="24" name="Online Image Placeholder 20">
            <a:extLst>
              <a:ext uri="{FF2B5EF4-FFF2-40B4-BE49-F238E27FC236}">
                <a16:creationId xmlns:a16="http://schemas.microsoft.com/office/drawing/2014/main" id="{08A2E99E-9F83-4666-BD35-056C88AEBFB1}"/>
              </a:ext>
            </a:extLst>
          </p:cNvPr>
          <p:cNvSpPr>
            <a:spLocks noGrp="1"/>
          </p:cNvSpPr>
          <p:nvPr>
            <p:ph type="clipArt" sz="quarter" idx="51"/>
          </p:nvPr>
        </p:nvSpPr>
        <p:spPr>
          <a:xfrm>
            <a:off x="9233723" y="3385457"/>
            <a:ext cx="1476375" cy="1474788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lang="en-US"/>
              <a:t>Click icon to add online image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A1CBAE-F2E5-4866-A865-C55E62573492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>
          <a:xfrm>
            <a:off x="838200" y="4112198"/>
            <a:ext cx="3200400" cy="1395974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DA996B3F-2EC7-495F-920F-B21C55D9428F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073368" y="2577595"/>
            <a:ext cx="2105186" cy="365126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Bullet 1</a:t>
            </a:r>
            <a:endParaRPr lang="en-ZA"/>
          </a:p>
        </p:txBody>
      </p:sp>
      <p:sp>
        <p:nvSpPr>
          <p:cNvPr id="17" name="Text Placeholder 8">
            <a:extLst>
              <a:ext uri="{FF2B5EF4-FFF2-40B4-BE49-F238E27FC236}">
                <a16:creationId xmlns:a16="http://schemas.microsoft.com/office/drawing/2014/main" id="{8F06E2A5-B7ED-4E1B-9B77-DFF175FA257A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8924518" y="2577595"/>
            <a:ext cx="2105186" cy="365126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Bullet 2</a:t>
            </a:r>
            <a:endParaRPr lang="en-ZA"/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D12A97F1-04F3-48EA-99B9-030059505D9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6074118" y="5320795"/>
            <a:ext cx="2105186" cy="365126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Bullet 3</a:t>
            </a:r>
            <a:endParaRPr lang="en-ZA"/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8884A8E9-B6DB-4ADD-A85B-593F618E457A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919318" y="5320795"/>
            <a:ext cx="2105186" cy="365126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Bullet 4</a:t>
            </a:r>
            <a:endParaRPr lang="en-ZA"/>
          </a:p>
        </p:txBody>
      </p:sp>
      <p:sp>
        <p:nvSpPr>
          <p:cNvPr id="28" name="Text Placeholder 4">
            <a:extLst>
              <a:ext uri="{FF2B5EF4-FFF2-40B4-BE49-F238E27FC236}">
                <a16:creationId xmlns:a16="http://schemas.microsoft.com/office/drawing/2014/main" id="{19E1EA5F-9EF0-45C3-94DD-6DF64F4DFA15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>
          <a:xfrm>
            <a:off x="838201" y="5511642"/>
            <a:ext cx="3200400" cy="844707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Date Placeholder 4">
            <a:extLst>
              <a:ext uri="{FF2B5EF4-FFF2-40B4-BE49-F238E27FC236}">
                <a16:creationId xmlns:a16="http://schemas.microsoft.com/office/drawing/2014/main" id="{5EBE65FE-7980-4861-93F3-178D1931E7A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/>
              <a:t>7/29/20XX</a:t>
            </a:r>
            <a:endParaRPr lang="en-US" dirty="0"/>
          </a:p>
        </p:txBody>
      </p:sp>
      <p:sp>
        <p:nvSpPr>
          <p:cNvPr id="31" name="Footer Placeholder 5">
            <a:extLst>
              <a:ext uri="{FF2B5EF4-FFF2-40B4-BE49-F238E27FC236}">
                <a16:creationId xmlns:a16="http://schemas.microsoft.com/office/drawing/2014/main" id="{5941D839-A1FC-4620-8485-F69D66D59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 dirty="0"/>
              <a:t>Employee orientation</a:t>
            </a:r>
          </a:p>
        </p:txBody>
      </p:sp>
      <p:sp>
        <p:nvSpPr>
          <p:cNvPr id="32" name="Slide Number Placeholder 6">
            <a:extLst>
              <a:ext uri="{FF2B5EF4-FFF2-40B4-BE49-F238E27FC236}">
                <a16:creationId xmlns:a16="http://schemas.microsoft.com/office/drawing/2014/main" id="{B3B8613F-19BE-4CDB-BC4C-C321B4B8F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55734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776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917CC-671D-47EA-B065-51E87EC27B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7/29/20XX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Employee orientation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7" r:id="rId3"/>
    <p:sldLayoutId id="2147483674" r:id="rId4"/>
    <p:sldLayoutId id="2147483671" r:id="rId5"/>
    <p:sldLayoutId id="2147483666" r:id="rId6"/>
    <p:sldLayoutId id="2147483669" r:id="rId7"/>
    <p:sldLayoutId id="2147483661" r:id="rId8"/>
    <p:sldLayoutId id="2147483676" r:id="rId9"/>
    <p:sldLayoutId id="2147483670" r:id="rId10"/>
    <p:sldLayoutId id="2147483667" r:id="rId11"/>
    <p:sldLayoutId id="2147483673" r:id="rId12"/>
    <p:sldLayoutId id="2147483651" r:id="rId13"/>
    <p:sldLayoutId id="2147483672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2465970"/>
            <a:ext cx="7212291" cy="2387600"/>
          </a:xfrm>
        </p:spPr>
        <p:txBody>
          <a:bodyPr>
            <a:normAutofit/>
          </a:bodyPr>
          <a:lstStyle/>
          <a:p>
            <a:r>
              <a:rPr lang="en-US" sz="6600" dirty="0"/>
              <a:t>Python Dictionary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5159827"/>
            <a:ext cx="5739882" cy="783773"/>
          </a:xfrm>
        </p:spPr>
        <p:txBody>
          <a:bodyPr/>
          <a:lstStyle/>
          <a:p>
            <a:r>
              <a:rPr lang="en-US" dirty="0"/>
              <a:t>Pham </a:t>
            </a:r>
            <a:r>
              <a:rPr lang="en-US" dirty="0" err="1"/>
              <a:t>Trung</a:t>
            </a:r>
            <a:r>
              <a:rPr lang="en-US" dirty="0"/>
              <a:t> Kien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408BA-F0F6-DEDC-6A06-77D75830B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To delete random element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E552FDE2-DE7B-9F4A-71A2-9B6B22E7F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05680F7-71AB-C817-F9F9-8F6A54769856}"/>
              </a:ext>
            </a:extLst>
          </p:cNvPr>
          <p:cNvSpPr txBox="1"/>
          <p:nvPr/>
        </p:nvSpPr>
        <p:spPr>
          <a:xfrm>
            <a:off x="838200" y="2438400"/>
            <a:ext cx="930984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The method, </a:t>
            </a:r>
            <a:r>
              <a:rPr lang="en-US" sz="2200" dirty="0" err="1"/>
              <a:t>popitem</a:t>
            </a:r>
            <a:r>
              <a:rPr lang="en-US" sz="2200" dirty="0"/>
              <a:t>() can be used to remove and return an arbitrary item (key, value) form the dictionary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It raises the </a:t>
            </a:r>
            <a:r>
              <a:rPr lang="en-US" sz="2200" dirty="0" err="1"/>
              <a:t>KeyError</a:t>
            </a:r>
            <a:r>
              <a:rPr lang="en-US" sz="2200" dirty="0"/>
              <a:t> if the dictionary is empty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4D87328-0362-82D2-61A9-5571203B9B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005141"/>
            <a:ext cx="4819723" cy="176812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64EB34A-6F04-83F1-1BE9-8DA46C4212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7923" y="4966649"/>
            <a:ext cx="4297968" cy="806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1875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DD8C3-89F9-4455-36D2-1BCBADA8C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Python dictionary methods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C8BA1E15-02FD-CFEF-DFF6-02E8E8787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9878D69-F8C6-2220-95D7-8993BD54B8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50" r="1133"/>
          <a:stretch/>
        </p:blipFill>
        <p:spPr>
          <a:xfrm>
            <a:off x="2187009" y="2052955"/>
            <a:ext cx="7817982" cy="4668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9815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98233-C3CE-402C-6FCB-CCC0F0B2A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Built-in functions with Dictionary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D2454B7-2FB7-E71F-9359-8FFE9EAA1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F456A0D-9EE1-DD0F-9ACB-BDCCD7D680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29743"/>
            <a:ext cx="6271803" cy="108975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5BE6597-6BF5-E85E-C2AA-BA13787EF6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556736"/>
            <a:ext cx="2019359" cy="80774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7B63E91-0902-FF55-7B5B-C50EB40339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541377"/>
            <a:ext cx="3890306" cy="1015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6519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2465970"/>
            <a:ext cx="7212291" cy="2387600"/>
          </a:xfrm>
        </p:spPr>
        <p:txBody>
          <a:bodyPr>
            <a:normAutofit/>
          </a:bodyPr>
          <a:lstStyle/>
          <a:p>
            <a:r>
              <a:rPr lang="en-US" sz="6600" dirty="0"/>
              <a:t>Python Set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5159827"/>
            <a:ext cx="5739882" cy="783773"/>
          </a:xfrm>
        </p:spPr>
        <p:txBody>
          <a:bodyPr/>
          <a:lstStyle/>
          <a:p>
            <a:r>
              <a:rPr lang="en-US" dirty="0"/>
              <a:t>Pham </a:t>
            </a:r>
            <a:r>
              <a:rPr lang="en-US" dirty="0" err="1"/>
              <a:t>Trung</a:t>
            </a:r>
            <a:r>
              <a:rPr lang="en-US" dirty="0"/>
              <a:t> Kien</a:t>
            </a:r>
          </a:p>
        </p:txBody>
      </p:sp>
    </p:spTree>
    <p:extLst>
      <p:ext uri="{BB962C8B-B14F-4D97-AF65-F5344CB8AC3E}">
        <p14:creationId xmlns:p14="http://schemas.microsoft.com/office/powerpoint/2010/main" val="26037747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B90E9-5CEE-4E4F-90F9-2CE3D9135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2208" y="465658"/>
            <a:ext cx="5684520" cy="1325563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F4BB2-624B-43EE-8846-5659141CC9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2208" y="1962762"/>
            <a:ext cx="6899792" cy="4669532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300" dirty="0"/>
              <a:t>What is python set?</a:t>
            </a:r>
          </a:p>
          <a:p>
            <a:r>
              <a:rPr lang="en-US" sz="2300" dirty="0"/>
              <a:t>	Definition</a:t>
            </a:r>
          </a:p>
          <a:p>
            <a:r>
              <a:rPr lang="en-US" sz="2300" dirty="0"/>
              <a:t>Working with python set</a:t>
            </a:r>
          </a:p>
          <a:p>
            <a:r>
              <a:rPr lang="en-US" sz="2300" dirty="0"/>
              <a:t>	How to create a set</a:t>
            </a:r>
          </a:p>
          <a:p>
            <a:r>
              <a:rPr lang="en-US" sz="2300" dirty="0"/>
              <a:t>	Adding elements to set</a:t>
            </a:r>
          </a:p>
          <a:p>
            <a:r>
              <a:rPr lang="en-US" sz="2300" dirty="0"/>
              <a:t>	Remove elements from a set</a:t>
            </a:r>
          </a:p>
          <a:p>
            <a:r>
              <a:rPr lang="en-US" sz="2300" dirty="0"/>
              <a:t>	Python set operations</a:t>
            </a:r>
          </a:p>
          <a:p>
            <a:r>
              <a:rPr lang="en-US" sz="2300" dirty="0"/>
              <a:t>	Set mutation operations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FF0DADF7-71F8-49DA-8F56-3DE812A61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4989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313C5-7B27-D433-B0FA-B6E830239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Python Sets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C92CE371-2FC0-05BB-3ABE-2352574B7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B0A205D-766A-33A8-E0D9-1F1F81059130}"/>
              </a:ext>
            </a:extLst>
          </p:cNvPr>
          <p:cNvSpPr txBox="1"/>
          <p:nvPr/>
        </p:nvSpPr>
        <p:spPr>
          <a:xfrm>
            <a:off x="838200" y="2238415"/>
            <a:ext cx="1051560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A set is an unordered collection of items. Every element is unique and must be immutable.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However, the set itself is mutable. We can add or remove items from 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Sets can be used to perform mathematical set operations like union, intersection, symmetric difference, …</a:t>
            </a:r>
          </a:p>
        </p:txBody>
      </p:sp>
    </p:spTree>
    <p:extLst>
      <p:ext uri="{BB962C8B-B14F-4D97-AF65-F5344CB8AC3E}">
        <p14:creationId xmlns:p14="http://schemas.microsoft.com/office/powerpoint/2010/main" val="25801552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313C5-7B27-D433-B0FA-B6E830239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Creating a set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C92CE371-2FC0-05BB-3ABE-2352574B7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87A9EE-6CB1-8E0C-D462-71DD1C5DD57F}"/>
              </a:ext>
            </a:extLst>
          </p:cNvPr>
          <p:cNvSpPr txBox="1"/>
          <p:nvPr/>
        </p:nvSpPr>
        <p:spPr>
          <a:xfrm>
            <a:off x="965200" y="2428240"/>
            <a:ext cx="103886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A set is created by placing all the elements inside curly braces {}, separated by comma or by using the built-in function set().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The elements can be of different types (integer, float, tuple, string, </a:t>
            </a:r>
            <a:r>
              <a:rPr lang="en-US" sz="2200" dirty="0" err="1"/>
              <a:t>etc</a:t>
            </a:r>
            <a:r>
              <a:rPr lang="en-US" sz="2200" dirty="0"/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But a set cannot have a mutable element, like </a:t>
            </a:r>
            <a:r>
              <a:rPr lang="en-US" sz="2200" u="sng" dirty="0"/>
              <a:t>list</a:t>
            </a:r>
            <a:r>
              <a:rPr lang="en-US" sz="2200" dirty="0"/>
              <a:t>, </a:t>
            </a:r>
            <a:r>
              <a:rPr lang="en-US" sz="2200" u="sng" dirty="0"/>
              <a:t>set</a:t>
            </a:r>
            <a:r>
              <a:rPr lang="en-US" sz="2200" dirty="0"/>
              <a:t> or </a:t>
            </a:r>
            <a:r>
              <a:rPr lang="en-US" sz="2200" u="sng" dirty="0"/>
              <a:t>dictionary</a:t>
            </a:r>
            <a:r>
              <a:rPr lang="en-US" sz="2200" dirty="0"/>
              <a:t>, as its element.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48B5D7-4249-EB94-39FE-18A6AB76FE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743" y="3976281"/>
            <a:ext cx="6335065" cy="27451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68321AC-5CF8-D5BD-CDA7-916E98BB35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2121" y="3976281"/>
            <a:ext cx="3116794" cy="144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5810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64E6B-AFB9-F1EF-A0DC-40B1214DE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222D60E5-BD33-4111-3F4F-7DD29688A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33E6BCF-2D28-2ED3-AE5D-86B1A605A21F}"/>
              </a:ext>
            </a:extLst>
          </p:cNvPr>
          <p:cNvSpPr txBox="1"/>
          <p:nvPr/>
        </p:nvSpPr>
        <p:spPr>
          <a:xfrm>
            <a:off x="838200" y="2143760"/>
            <a:ext cx="54508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A set can contain elements of different type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0184FA2-A87B-6B51-0174-E7C3A479BD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59313"/>
            <a:ext cx="5175972" cy="94877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5AD7809-C2CC-6B76-86B1-5E28FCA9E2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608085"/>
            <a:ext cx="3365488" cy="43816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F580CBD-0A72-3C9C-326F-9E919F12A6F0}"/>
              </a:ext>
            </a:extLst>
          </p:cNvPr>
          <p:cNvSpPr txBox="1"/>
          <p:nvPr/>
        </p:nvSpPr>
        <p:spPr>
          <a:xfrm>
            <a:off x="838200" y="4143974"/>
            <a:ext cx="336548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A set cannot contain lists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8D10E70D-2EBA-D237-F636-63C7B6CDBA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574861"/>
            <a:ext cx="4160567" cy="101847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F5DEE77-6CD8-901F-0905-679304B434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199" y="5602832"/>
            <a:ext cx="4511565" cy="753517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708187D1-9982-28DC-E9BF-65AB8A9CA034}"/>
              </a:ext>
            </a:extLst>
          </p:cNvPr>
          <p:cNvSpPr txBox="1"/>
          <p:nvPr/>
        </p:nvSpPr>
        <p:spPr>
          <a:xfrm>
            <a:off x="6202680" y="2148447"/>
            <a:ext cx="598932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List can be converted into Set using set() function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221980D6-0324-4A39-DDA3-DFB6A4FDCB4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89040" y="2659313"/>
            <a:ext cx="5132225" cy="130778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B5E1A48B-BEEE-0D09-AA44-3692995375B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89040" y="3925050"/>
            <a:ext cx="2593034" cy="868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6594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64E6B-AFB9-F1EF-A0DC-40B1214DE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Adding elements to set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222D60E5-BD33-4111-3F4F-7DD29688A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77A586-C1DD-68FA-5D74-35F68D0E9570}"/>
              </a:ext>
            </a:extLst>
          </p:cNvPr>
          <p:cNvSpPr txBox="1"/>
          <p:nvPr/>
        </p:nvSpPr>
        <p:spPr>
          <a:xfrm>
            <a:off x="355600" y="2072640"/>
            <a:ext cx="1144016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Sets are mutable. But since they are unordered, indexing have no meaning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We cannot access or change an element of set using indexing or slicing.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We can add single element using the add() method and multiple elements using the update() method.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The update() method can take tuples, lists, strings or other sets as its argument.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In all cases, duplicates are avoided.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5D6A86-6652-5A25-B510-B9A37DA6F0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600" y="4232691"/>
            <a:ext cx="3627120" cy="226455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9628DCD-6059-CD73-078B-DDF4644585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2720" y="4232691"/>
            <a:ext cx="5817445" cy="570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956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64E6B-AFB9-F1EF-A0DC-40B1214DE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Remove elements from a set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222D60E5-BD33-4111-3F4F-7DD29688A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D81E0B-B706-74E6-C4D6-A0D6EEBAB6B2}"/>
              </a:ext>
            </a:extLst>
          </p:cNvPr>
          <p:cNvSpPr txBox="1"/>
          <p:nvPr/>
        </p:nvSpPr>
        <p:spPr>
          <a:xfrm>
            <a:off x="838200" y="2196598"/>
            <a:ext cx="10922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A particular item can be removed from set using methods, discard() and remove()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Using discard() if the item does not exist in the set, it remains unchanged.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But removed() will raise an error in such condition.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58362F4-AE05-DAB7-4171-5DFDDEEFB4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4870" y="3354044"/>
            <a:ext cx="4438095" cy="4298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FCC91CB-7BD2-FDA3-588B-9D5F9107D1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3354044"/>
            <a:ext cx="6016671" cy="66548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EC39167-A896-3998-1DD9-35B4FBE9C6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" y="4157094"/>
            <a:ext cx="3866374" cy="74242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3F0CFAB-A695-B15E-FA93-FFC755574F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04573" y="4157094"/>
            <a:ext cx="3162762" cy="40330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98686BE-3EDA-7ED3-665D-BD8A65D0B29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198" y="5037085"/>
            <a:ext cx="3556291" cy="74242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F9789B5-F6EF-FD52-987D-D39B0222E1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4489" y="5037085"/>
            <a:ext cx="4438095" cy="42981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88BD096-F715-0924-AAE5-01EABC380E6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64519" y="5917075"/>
            <a:ext cx="3240927" cy="57579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5AA87FA-2048-0272-DB79-CBD0A8F37FA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8198" y="5917076"/>
            <a:ext cx="3426322" cy="665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148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B90E9-5CEE-4E4F-90F9-2CE3D9135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2208" y="465658"/>
            <a:ext cx="5684520" cy="1325563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F4BB2-624B-43EE-8846-5659141CC9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2208" y="1962762"/>
            <a:ext cx="6899792" cy="4669532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300" dirty="0"/>
              <a:t>What is python dictionary?</a:t>
            </a:r>
          </a:p>
          <a:p>
            <a:r>
              <a:rPr lang="en-US" sz="2300" dirty="0"/>
              <a:t>	Definition</a:t>
            </a:r>
          </a:p>
          <a:p>
            <a:r>
              <a:rPr lang="en-US" sz="2300" dirty="0"/>
              <a:t>	Key-value</a:t>
            </a:r>
          </a:p>
          <a:p>
            <a:r>
              <a:rPr lang="en-US" sz="2300" dirty="0"/>
              <a:t>Working with python dictionary</a:t>
            </a:r>
          </a:p>
          <a:p>
            <a:r>
              <a:rPr lang="en-US" sz="2300" dirty="0"/>
              <a:t>	How to create a dictionary</a:t>
            </a:r>
          </a:p>
          <a:p>
            <a:r>
              <a:rPr lang="en-US" sz="2300" dirty="0"/>
              <a:t>	Access elements from a dictionary</a:t>
            </a:r>
          </a:p>
          <a:p>
            <a:r>
              <a:rPr lang="en-US" sz="2300" dirty="0"/>
              <a:t>	How to change or add elements in a dictionary</a:t>
            </a:r>
          </a:p>
          <a:p>
            <a:r>
              <a:rPr lang="en-US" sz="2300" dirty="0"/>
              <a:t>	Deleting elements from a dictionary</a:t>
            </a:r>
          </a:p>
          <a:p>
            <a:r>
              <a:rPr lang="en-US" sz="2300" dirty="0"/>
              <a:t>	Dictionary methods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FF0DADF7-71F8-49DA-8F56-3DE812A61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67503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64E6B-AFB9-F1EF-A0DC-40B1214DE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Python Set Operations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222D60E5-BD33-4111-3F4F-7DD29688A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E48762-D12B-28AE-71ED-8EDA2663A74E}"/>
              </a:ext>
            </a:extLst>
          </p:cNvPr>
          <p:cNvSpPr txBox="1"/>
          <p:nvPr/>
        </p:nvSpPr>
        <p:spPr>
          <a:xfrm>
            <a:off x="650240" y="2082800"/>
            <a:ext cx="1109472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Sets can be used to carry out mathematical set operations like union, intersection, difference and symmetric difference.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We can do this with operators or methods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02D258-DDA3-A294-5128-BB7435877A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6494" y="3429000"/>
            <a:ext cx="8419012" cy="329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962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64E6B-AFB9-F1EF-A0DC-40B1214DE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222D60E5-BD33-4111-3F4F-7DD29688A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F21339-E432-F769-F2B9-73009CC2C1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" y="2213790"/>
            <a:ext cx="5979040" cy="301126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766CB36-630A-F40C-7733-CE29F1B8A4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8600" y="2717255"/>
            <a:ext cx="5744440" cy="1423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0531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64E6B-AFB9-F1EF-A0DC-40B1214DE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Set mutation operations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222D60E5-BD33-4111-3F4F-7DD29688A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796D768-2F54-271E-163F-B7A18F176392}"/>
              </a:ext>
            </a:extLst>
          </p:cNvPr>
          <p:cNvSpPr txBox="1"/>
          <p:nvPr/>
        </p:nvSpPr>
        <p:spPr>
          <a:xfrm>
            <a:off x="467359" y="2048510"/>
            <a:ext cx="1118616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We have seen the applications of union, intersection, difference and symmetric difference operations, but these operations do not make any changes or mutations to the set.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We can use the following operations to create mutations to a set: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1CEDF9-C02F-F937-3A77-CB7C163612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5448" y="3156506"/>
            <a:ext cx="8621104" cy="3564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5106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64E6B-AFB9-F1EF-A0DC-40B1214DE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222D60E5-BD33-4111-3F4F-7DD29688A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796D768-2F54-271E-163F-B7A18F176392}"/>
              </a:ext>
            </a:extLst>
          </p:cNvPr>
          <p:cNvSpPr txBox="1"/>
          <p:nvPr/>
        </p:nvSpPr>
        <p:spPr>
          <a:xfrm>
            <a:off x="467359" y="2048510"/>
            <a:ext cx="1118616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 err="1"/>
              <a:t>isdisjoint</a:t>
            </a:r>
            <a:r>
              <a:rPr lang="en-US" sz="2200" dirty="0"/>
              <a:t>() – This method will return True if two set have a null intersection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 err="1"/>
              <a:t>issubset</a:t>
            </a:r>
            <a:r>
              <a:rPr lang="en-US" sz="2200" dirty="0"/>
              <a:t>() – This method reports whether another set contains this set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 err="1"/>
              <a:t>issuperset</a:t>
            </a:r>
            <a:r>
              <a:rPr lang="en-US" sz="2200" dirty="0"/>
              <a:t>() – This method will report whether this set contains another set</a:t>
            </a:r>
          </a:p>
        </p:txBody>
      </p:sp>
    </p:spTree>
    <p:extLst>
      <p:ext uri="{BB962C8B-B14F-4D97-AF65-F5344CB8AC3E}">
        <p14:creationId xmlns:p14="http://schemas.microsoft.com/office/powerpoint/2010/main" val="29122624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64E6B-AFB9-F1EF-A0DC-40B1214DE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222D60E5-BD33-4111-3F4F-7DD29688A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796D768-2F54-271E-163F-B7A18F176392}"/>
              </a:ext>
            </a:extLst>
          </p:cNvPr>
          <p:cNvSpPr txBox="1"/>
          <p:nvPr/>
        </p:nvSpPr>
        <p:spPr>
          <a:xfrm>
            <a:off x="467359" y="2048510"/>
            <a:ext cx="1118616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 err="1"/>
              <a:t>isdisjoint</a:t>
            </a:r>
            <a:r>
              <a:rPr lang="en-US" sz="2200" dirty="0"/>
              <a:t>() – This method will return True if two set have a null intersection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 err="1"/>
              <a:t>issubset</a:t>
            </a:r>
            <a:r>
              <a:rPr lang="en-US" sz="2200" dirty="0"/>
              <a:t>() – This method reports whether another set contains this set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 err="1"/>
              <a:t>issuperset</a:t>
            </a:r>
            <a:r>
              <a:rPr lang="en-US" sz="2200" dirty="0"/>
              <a:t>() – This method will report whether this set contains another set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D81474-25AA-48D4-01B7-D9EDCB87F9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9880" y="3343809"/>
            <a:ext cx="7021117" cy="337766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AD5101E-D41D-DFF4-A2F5-0C4AE967AB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9170" y="4961656"/>
            <a:ext cx="1201827" cy="1759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874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6FF36-47CE-C225-27DD-06AA7C218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P</a:t>
            </a:r>
            <a:r>
              <a:rPr lang="en-US" sz="4400" dirty="0"/>
              <a:t>ython dictionary</a:t>
            </a:r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85A0107A-8ED2-FDEA-7D35-DBEBE63A1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F17DF07-4635-4DEA-2FB4-2FCC3EA0CE3F}"/>
              </a:ext>
            </a:extLst>
          </p:cNvPr>
          <p:cNvSpPr txBox="1"/>
          <p:nvPr/>
        </p:nvSpPr>
        <p:spPr>
          <a:xfrm>
            <a:off x="565608" y="2337847"/>
            <a:ext cx="1078819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A type of built-in data structure in Python.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Python dictionary is an unordered collection of items.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Data stored in dictionary comes with key-value pairs not singly elements.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/>
              <a:t>Key: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200" dirty="0"/>
              <a:t>Each key is unique and connects to a value.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200" dirty="0"/>
              <a:t>Key comes before value.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200" dirty="0"/>
              <a:t>Used to access value associated with that key.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/>
              <a:t>Value: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200" dirty="0"/>
              <a:t>Can be access when key is known.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200" dirty="0"/>
              <a:t>Can be duplicate among key-value pairs.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200" dirty="0"/>
              <a:t>Value can be any type of object in python (int, float, list, dictionary, object, …)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A dictionary can store limitless amount of data. </a:t>
            </a:r>
          </a:p>
        </p:txBody>
      </p:sp>
    </p:spTree>
    <p:extLst>
      <p:ext uri="{BB962C8B-B14F-4D97-AF65-F5344CB8AC3E}">
        <p14:creationId xmlns:p14="http://schemas.microsoft.com/office/powerpoint/2010/main" val="23954170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0F0E4-F770-EDA6-F9BF-33ADFC03B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Creating a dictionary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1F89F58-2D87-0306-F67F-9C62E9C8F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034C9E7-F313-EAF1-3CC8-A83FB3BAA336}"/>
              </a:ext>
            </a:extLst>
          </p:cNvPr>
          <p:cNvSpPr txBox="1"/>
          <p:nvPr/>
        </p:nvSpPr>
        <p:spPr>
          <a:xfrm>
            <a:off x="770965" y="2483224"/>
            <a:ext cx="4912659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Items inside a dictionary are placed in curly brackets {} and separated by comma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Value can be of any data types and duplicate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Keys must be of immutable data type and unique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CB457F2-A614-672B-36BF-8E034AB93B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636" t="23666" r="22061" b="23129"/>
          <a:stretch/>
        </p:blipFill>
        <p:spPr>
          <a:xfrm>
            <a:off x="6747810" y="2369296"/>
            <a:ext cx="4605990" cy="2877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100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AD291-1263-9387-2C0A-7254518F6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Access values in dictionary 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B1CED1C-0F3D-456F-2B35-5DB204EE5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1282E40-A2FC-7F3F-3C9E-65F06AA5FDF5}"/>
              </a:ext>
            </a:extLst>
          </p:cNvPr>
          <p:cNvSpPr txBox="1"/>
          <p:nvPr/>
        </p:nvSpPr>
        <p:spPr>
          <a:xfrm>
            <a:off x="838200" y="2029202"/>
            <a:ext cx="52578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Dictionary uses keys to access 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Value can be access in two ways: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/>
              <a:t>Direct: </a:t>
            </a:r>
            <a:r>
              <a:rPr lang="en-US" sz="2200" dirty="0" err="1"/>
              <a:t>dict_name</a:t>
            </a:r>
            <a:r>
              <a:rPr lang="en-US" sz="2200" dirty="0"/>
              <a:t>[key] </a:t>
            </a:r>
          </a:p>
          <a:p>
            <a:pPr lvl="1"/>
            <a:r>
              <a:rPr lang="en-US" sz="2200" dirty="0"/>
              <a:t>	-&gt; throw </a:t>
            </a:r>
            <a:r>
              <a:rPr lang="en-US" sz="2200" dirty="0" err="1"/>
              <a:t>KeyError</a:t>
            </a:r>
            <a:r>
              <a:rPr lang="en-US" sz="2200" dirty="0"/>
              <a:t> if key not found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/>
              <a:t>Via method: </a:t>
            </a:r>
            <a:r>
              <a:rPr lang="en-US" sz="2200" dirty="0" err="1"/>
              <a:t>dict_name.get</a:t>
            </a:r>
            <a:r>
              <a:rPr lang="en-US" sz="2200" dirty="0"/>
              <a:t>(key)</a:t>
            </a:r>
          </a:p>
          <a:p>
            <a:pPr lvl="1"/>
            <a:r>
              <a:rPr lang="en-US" sz="2200" dirty="0"/>
              <a:t> 	-&gt; return None if key not found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B9AF9C1-2160-F55F-C1B5-4569C02BA2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479" y="5886365"/>
            <a:ext cx="3093988" cy="60965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87DFD10-505B-DC94-F66E-AB919ED56C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1903" y="5898597"/>
            <a:ext cx="796718" cy="41878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CE9609D-7612-4820-62F6-A1071D10DF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1479" y="5558677"/>
            <a:ext cx="3132091" cy="32768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49A68FF-2F7C-7CA4-CF12-858BCDFADA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01903" y="5540426"/>
            <a:ext cx="3322608" cy="35817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3EA371B-7A1C-4B3A-7526-F6A0304827A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1479" y="4621336"/>
            <a:ext cx="3190647" cy="32768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585170D-62FC-9BF7-52DA-B8D1D81C75D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01903" y="4621336"/>
            <a:ext cx="3269263" cy="32768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780F49A-5589-E3D1-E59F-00F502920023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1" r="9146" b="40415"/>
          <a:stretch/>
        </p:blipFill>
        <p:spPr>
          <a:xfrm>
            <a:off x="1061479" y="4949024"/>
            <a:ext cx="505244" cy="35817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2DFECA0A-5867-9C3D-160E-3C95B421DEB9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409" t="48276" r="1"/>
          <a:stretch/>
        </p:blipFill>
        <p:spPr>
          <a:xfrm>
            <a:off x="6401903" y="4949024"/>
            <a:ext cx="656267" cy="358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8406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F851E-A4D0-628A-3106-2A7A756B8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273496" cy="1325563"/>
          </a:xfrm>
        </p:spPr>
        <p:txBody>
          <a:bodyPr/>
          <a:lstStyle/>
          <a:p>
            <a:pPr algn="l"/>
            <a:r>
              <a:rPr lang="en-US" dirty="0"/>
              <a:t>Access elements by iterating through a dictionary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48784313-43DC-2182-7A59-140889AE2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3FFDE3-3A06-8790-7A0E-ADF7C3FD56A4}"/>
              </a:ext>
            </a:extLst>
          </p:cNvPr>
          <p:cNvSpPr txBox="1"/>
          <p:nvPr/>
        </p:nvSpPr>
        <p:spPr>
          <a:xfrm>
            <a:off x="740780" y="2662177"/>
            <a:ext cx="784926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Using a for loop we can iterate through each key in a dictionary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484CC4B-C9B2-FD92-CE39-D574963752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636" t="23666" r="22061" b="23129"/>
          <a:stretch/>
        </p:blipFill>
        <p:spPr>
          <a:xfrm>
            <a:off x="7546693" y="3429001"/>
            <a:ext cx="4270093" cy="266781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3BB289B-9107-81E6-9E4E-27F1AFFED9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064553"/>
            <a:ext cx="6309907" cy="1882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1378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9608B-0866-2679-52C5-C194AF5BA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400" dirty="0"/>
              <a:t>How to change or add elements in a dictionary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B73F4B7-69D7-6549-1EF1-4D98355BE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34A7309-7B71-4E1D-3B3C-804B62F125FD}"/>
              </a:ext>
            </a:extLst>
          </p:cNvPr>
          <p:cNvSpPr txBox="1"/>
          <p:nvPr/>
        </p:nvSpPr>
        <p:spPr>
          <a:xfrm>
            <a:off x="625033" y="2157161"/>
            <a:ext cx="1072876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Dictionary is mutable. We can add new items or change the value of existing items using assignment operator.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If the key is already present, value gets updated, else a new key-value is add to the dictionary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4C255BE-4194-5717-D73A-EC6FF437AA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033" y="3603711"/>
            <a:ext cx="4011592" cy="203211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968131E-A1B7-F69A-E912-F80B942A3E4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636" t="23666" r="22061" b="23129"/>
          <a:stretch/>
        </p:blipFill>
        <p:spPr>
          <a:xfrm>
            <a:off x="7555377" y="3300892"/>
            <a:ext cx="3877749" cy="242269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200E87C-6019-7D9F-CE09-BCE88BF80A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033" y="5811335"/>
            <a:ext cx="8314140" cy="784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8885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529BC-EB62-B873-02A1-43F0E8FB4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400" dirty="0"/>
              <a:t>Deleting elements from a dictionary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2C13C8AD-DFDA-6D89-0E12-A5EECB128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E5166A-9B5D-DDF1-9C10-A9683DB84924}"/>
              </a:ext>
            </a:extLst>
          </p:cNvPr>
          <p:cNvSpPr txBox="1"/>
          <p:nvPr/>
        </p:nvSpPr>
        <p:spPr>
          <a:xfrm>
            <a:off x="671332" y="2245488"/>
            <a:ext cx="10682468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We can remove a particular item in a dictionary by using the method pop(). This method removes as item with the provided key and returns the value.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All the items can be removed at once using the clear() method.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We can also use the del keyword to remove individual items or the entire dictionary itself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DB2E4B9-6226-8C50-61B5-A0A2FA1908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2295" y="4030592"/>
            <a:ext cx="6683319" cy="54106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5A9323E-1305-0E3D-738F-9793CBB549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332" y="4033404"/>
            <a:ext cx="2810963" cy="110397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95AD838-3183-BEEE-C728-51522CCDB8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6889" y="5400293"/>
            <a:ext cx="6530906" cy="52582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591BDB87-4003-DFB6-D3F4-8B58C2044C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1332" y="5400293"/>
            <a:ext cx="2005557" cy="1103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8023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529BC-EB62-B873-02A1-43F0E8FB4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400" dirty="0"/>
              <a:t>Deleting elements from a dictionary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2C13C8AD-DFDA-6D89-0E12-A5EECB128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191AB2-8F72-0D6E-FD2A-35CF01D37A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792611"/>
            <a:ext cx="7790047" cy="60063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574C88C-F634-20C0-9381-A8AFD6C538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467048"/>
            <a:ext cx="3976688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845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8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62A25D"/>
      </a:accent1>
      <a:accent2>
        <a:srgbClr val="A0DADE"/>
      </a:accent2>
      <a:accent3>
        <a:srgbClr val="CCB5E5"/>
      </a:accent3>
      <a:accent4>
        <a:srgbClr val="29285D"/>
      </a:accent4>
      <a:accent5>
        <a:srgbClr val="EDF1F2"/>
      </a:accent5>
      <a:accent6>
        <a:srgbClr val="70AD47"/>
      </a:accent6>
      <a:hlink>
        <a:srgbClr val="A0DADE"/>
      </a:hlink>
      <a:folHlink>
        <a:srgbClr val="954F72"/>
      </a:folHlink>
    </a:clrScheme>
    <a:fontScheme name="Custom 62">
      <a:majorFont>
        <a:latin typeface="Skeena"/>
        <a:ea typeface=""/>
        <a:cs typeface=""/>
      </a:majorFont>
      <a:minorFont>
        <a:latin typeface="Skee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lor Block Orientation_tm03460514_LW_v2" id="{97014ECE-5E7D-4848-A194-0B612E930491}" vid="{E979CFFE-0E1D-4C6F-8738-47AC19B5391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A4F7154-AFAC-4BE7-8A74-7F4B6FC2743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E618C13B-9D83-4AF4-B64D-33362D5133F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7ACD96E-49A0-4DA4-A7BB-AC2D8874213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Employee orientation presentation</Template>
  <TotalTime>155</TotalTime>
  <Words>915</Words>
  <Application>Microsoft Office PowerPoint</Application>
  <PresentationFormat>Widescreen</PresentationFormat>
  <Paragraphs>117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Skeena</vt:lpstr>
      <vt:lpstr>Times New Roman</vt:lpstr>
      <vt:lpstr>Office Theme</vt:lpstr>
      <vt:lpstr>Python Dictionary</vt:lpstr>
      <vt:lpstr>Agenda</vt:lpstr>
      <vt:lpstr>Python dictionary</vt:lpstr>
      <vt:lpstr>Creating a dictionary</vt:lpstr>
      <vt:lpstr>Access values in dictionary </vt:lpstr>
      <vt:lpstr>Access elements by iterating through a dictionary</vt:lpstr>
      <vt:lpstr>How to change or add elements in a dictionary</vt:lpstr>
      <vt:lpstr>Deleting elements from a dictionary</vt:lpstr>
      <vt:lpstr>Deleting elements from a dictionary</vt:lpstr>
      <vt:lpstr>To delete random element</vt:lpstr>
      <vt:lpstr>Python dictionary methods</vt:lpstr>
      <vt:lpstr>Built-in functions with Dictionary</vt:lpstr>
      <vt:lpstr>Python Set</vt:lpstr>
      <vt:lpstr>Agenda</vt:lpstr>
      <vt:lpstr>Python Sets</vt:lpstr>
      <vt:lpstr>Creating a set</vt:lpstr>
      <vt:lpstr>PowerPoint Presentation</vt:lpstr>
      <vt:lpstr>Adding elements to set</vt:lpstr>
      <vt:lpstr>Remove elements from a set</vt:lpstr>
      <vt:lpstr>Python Set Operations</vt:lpstr>
      <vt:lpstr>PowerPoint Presentation</vt:lpstr>
      <vt:lpstr>Set mutation operations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Dictionary</dc:title>
  <dc:creator>Kien Pham</dc:creator>
  <cp:lastModifiedBy>Kien Pham</cp:lastModifiedBy>
  <cp:revision>11</cp:revision>
  <dcterms:created xsi:type="dcterms:W3CDTF">2022-12-01T14:45:44Z</dcterms:created>
  <dcterms:modified xsi:type="dcterms:W3CDTF">2022-12-01T17:21:16Z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