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8102600" cy="4546600"/>
  <p:notesSz cx="8102600" cy="4546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695" y="1409446"/>
            <a:ext cx="6887210" cy="9547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5390" y="2546096"/>
            <a:ext cx="5671820" cy="1136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5130" y="1045718"/>
            <a:ext cx="3524631" cy="3000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72839" y="1045718"/>
            <a:ext cx="3524631" cy="3000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130" y="181864"/>
            <a:ext cx="7292340" cy="7274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130" y="1045718"/>
            <a:ext cx="7292340" cy="3000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54884" y="4228338"/>
            <a:ext cx="2592832" cy="227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5130" y="4228338"/>
            <a:ext cx="1863598" cy="227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33872" y="4228338"/>
            <a:ext cx="1863598" cy="227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4546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2023-01-10T02:07:27Z</dcterms:created>
  <dcterms:modified xsi:type="dcterms:W3CDTF">2023-01-10T02:07:27Z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2023-01-10T00:00:00Z</vt:filetime>
  </property>
  <property fmtid="{D5CDD505-2E9C-101B-9397-08002B2CF9AE}" pid="3" name="LastSaved">
    <vt:filetime>2023-01-10T00:00:00Z</vt:filetime>
  </property>
</Properties>
</file>