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78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A313-B2B5-47F8-921B-94B0617A6016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5413-0FA2-47E7-BEF2-B43E8123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axcdn.icons8.com/Share/icon/Logos//google_sheets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67" y="1065501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4987634" y="851911"/>
            <a:ext cx="1819275" cy="3524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200" baseline="0">
                <a:latin typeface="Segoe UI" panose="020B0502040204020203" pitchFamily="34" charset="0"/>
                <a:cs typeface="Segoe UI" panose="020B0502040204020203" pitchFamily="34" charset="0"/>
              </a:rPr>
              <a:t> tin đầy đủ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3522084" y="3799176"/>
            <a:ext cx="1819275" cy="35242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 chi tiết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83" y="3046701"/>
            <a:ext cx="75247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33" y="3049370"/>
            <a:ext cx="671514" cy="74713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475053" y="3793836"/>
            <a:ext cx="1819275" cy="35242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err="1" smtClean="0">
                <a:latin typeface="Segoe UI" panose="020B0502040204020203" pitchFamily="34" charset="0"/>
                <a:cs typeface="Segoe UI" panose="020B0502040204020203" pitchFamily="34" charset="0"/>
              </a:rPr>
              <a:t>chóng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8" idx="0"/>
            <a:endCxn id="4" idx="1"/>
          </p:cNvCxnSpPr>
          <p:nvPr/>
        </p:nvCxnSpPr>
        <p:spPr>
          <a:xfrm flipV="1">
            <a:off x="4431721" y="1441739"/>
            <a:ext cx="1092346" cy="16049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4807958" y="3422938"/>
            <a:ext cx="2240975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0"/>
          </p:cNvCxnSpPr>
          <p:nvPr/>
        </p:nvCxnSpPr>
        <p:spPr>
          <a:xfrm>
            <a:off x="6276542" y="1441739"/>
            <a:ext cx="1108148" cy="16076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3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3</cp:revision>
  <dcterms:created xsi:type="dcterms:W3CDTF">2017-09-28T03:13:18Z</dcterms:created>
  <dcterms:modified xsi:type="dcterms:W3CDTF">2017-09-28T04:39:04Z</dcterms:modified>
</cp:coreProperties>
</file>