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684E-F343-4E87-BC3E-75E9F3CD9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AF538-2262-41B3-B578-22D326EF7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0CA1E-F0A0-4630-BED5-9A332EE2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8E699-F6DF-46A1-8ADA-9E0A350C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9720C-9F35-4389-A68D-FD85BD11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67B0-40B2-4B83-B39E-E920A361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47ABD-41FD-4E05-82D7-B445BE73D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58522-E2EF-4E2B-9AB5-16AC7173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0D166-D8C6-40B4-BD89-069C5079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77E24-5CAF-4A71-9ABA-64108CD1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5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F7117-05CA-4A9B-A986-AB5634D78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D9577-BFEF-4F41-B322-7589723DB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B007D-AC17-4AD7-8E09-B010539D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59DA1-9852-46CE-952D-CA8D1405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9D434-E9FA-412C-88E4-50CD8D3D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82EF-3B6E-4F01-B32A-E3D71BAA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614C-9567-4412-BC67-312E94CD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1CDB-9111-42A0-B815-7EECDDC9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A14B1-A4F6-45F3-89E4-E2F3C462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77B2-30B1-4B7C-B2E1-AF7DD15B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7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E35C-723D-4A07-97F8-B7DEAD9D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0E5FE-31AF-4F60-A97D-EF2554397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97F7-D914-481C-B994-8780A0BD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38FB-1C8C-452F-9A0C-3487C11B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EC050-61FF-42E6-B4F4-7C753CC2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1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7D82-59E0-4A74-849E-1E2C172A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A49F-3EB3-424C-9E24-9DCA08022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F9003-3C60-4270-A11D-78E38BAA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73C58-3663-44D3-942D-BF358E10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8FC26-9DFB-4BBA-8C9B-EA18276E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5C2D4-FE41-465A-84B1-6A7BB1F6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9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23BE-A9A4-48C6-A961-491439FA2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ED2B1-0192-4A2F-B5B7-B8594287A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610E3-D488-478E-8DF0-E9F07D2DB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71A73-B837-42FB-8A67-860D1D98F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C5D09-ABB5-426D-8691-58CFF6389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5E469-25E8-4885-AAFA-E0AD385D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D10FB-B897-479D-80A0-C96C9D42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BD296-0642-4220-A633-EEBCA1BE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9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DB4A-5146-4C62-B481-CB6FA242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97EC6-5C92-4DA4-B437-F02091C2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10F37-BB88-4C8A-99AA-4CD522BF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6C25E-5D6D-47D4-96EF-95FFE5EB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DBF3B-F334-4798-B59A-ABC5B0CE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11B89-94F5-4948-AFCB-A29C12CD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BEA93-B588-4853-8ED5-D7D2BA22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7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BB00-6181-4F0D-8AAF-7A7F0BEC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671F-B3CB-47CE-87CA-884DD06E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9F154-95F3-4B26-B555-4EA878B4B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0DD0-EDDE-4368-A2C9-1C407994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02C88-1DE7-4EEA-A1FD-F6380397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A0249-389E-4B05-A79A-4EE9C56B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6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932C-0858-4614-A7B1-24EDD7BF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653CD-CE25-4DAA-97D1-7ED027626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06EE9-0AB3-435F-B292-770CC3691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2E580-54D5-4AEC-BF86-85A3BC1F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BBAB-53AF-49E8-A1B6-9F6164433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E7BDD-DB5C-4CBB-9935-DA396485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AA930-1EF4-4374-852E-5BFDE2B5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80133-CA66-4FE4-AADB-22D2BDE1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03F5E-6A2A-44AE-8C5F-33E2F320B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7335F-EA30-45E2-B555-15EF453AF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BBAB-53AF-49E8-A1B6-9F616443351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8FB4F-3C30-4211-B4C8-C13A4ECBC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B9CFC-C886-4EA8-8F2C-20BF97296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E1AA8-875D-40B6-AF26-DCF838509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3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B6C315-75FF-4835-A2E1-6F5C5AAF4315}"/>
              </a:ext>
            </a:extLst>
          </p:cNvPr>
          <p:cNvSpPr/>
          <p:nvPr/>
        </p:nvSpPr>
        <p:spPr>
          <a:xfrm>
            <a:off x="857715" y="4953297"/>
            <a:ext cx="1720645" cy="865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soures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E94BFD-9EC0-408D-BAA1-DF55A3A22713}"/>
              </a:ext>
            </a:extLst>
          </p:cNvPr>
          <p:cNvSpPr/>
          <p:nvPr/>
        </p:nvSpPr>
        <p:spPr>
          <a:xfrm>
            <a:off x="4341712" y="4953297"/>
            <a:ext cx="1720645" cy="865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DWH</a:t>
            </a:r>
          </a:p>
        </p:txBody>
      </p:sp>
      <p:cxnSp>
        <p:nvCxnSpPr>
          <p:cNvPr id="7" name="Straight Arrow Connector 6" descr="ETL">
            <a:extLst>
              <a:ext uri="{FF2B5EF4-FFF2-40B4-BE49-F238E27FC236}">
                <a16:creationId xmlns:a16="http://schemas.microsoft.com/office/drawing/2014/main" id="{BB651B5C-B49F-4834-B6F5-79E3C5013809}"/>
              </a:ext>
            </a:extLst>
          </p:cNvPr>
          <p:cNvCxnSpPr>
            <a:endCxn id="5" idx="1"/>
          </p:cNvCxnSpPr>
          <p:nvPr/>
        </p:nvCxnSpPr>
        <p:spPr>
          <a:xfrm>
            <a:off x="2639833" y="5385916"/>
            <a:ext cx="170187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C40B8C-5AFB-4DA6-8C15-436D8791A700}"/>
              </a:ext>
            </a:extLst>
          </p:cNvPr>
          <p:cNvSpPr txBox="1"/>
          <p:nvPr/>
        </p:nvSpPr>
        <p:spPr>
          <a:xfrm>
            <a:off x="824553" y="586207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93EA25-C26E-4349-A29C-CE8031BD7CCB}"/>
              </a:ext>
            </a:extLst>
          </p:cNvPr>
          <p:cNvSpPr/>
          <p:nvPr/>
        </p:nvSpPr>
        <p:spPr>
          <a:xfrm>
            <a:off x="6768185" y="4950647"/>
            <a:ext cx="1720645" cy="865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model</a:t>
            </a:r>
          </a:p>
        </p:txBody>
      </p:sp>
      <p:cxnSp>
        <p:nvCxnSpPr>
          <p:cNvPr id="10" name="Straight Arrow Connector 9" descr="ETL">
            <a:extLst>
              <a:ext uri="{FF2B5EF4-FFF2-40B4-BE49-F238E27FC236}">
                <a16:creationId xmlns:a16="http://schemas.microsoft.com/office/drawing/2014/main" id="{7BDF2362-5F28-45BB-914E-1C2B7AA1057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062357" y="5383265"/>
            <a:ext cx="705828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C06E25-8896-4891-B84F-E2B9BC869763}"/>
              </a:ext>
            </a:extLst>
          </p:cNvPr>
          <p:cNvSpPr/>
          <p:nvPr/>
        </p:nvSpPr>
        <p:spPr>
          <a:xfrm>
            <a:off x="9194658" y="4950647"/>
            <a:ext cx="1720645" cy="8652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Report</a:t>
            </a:r>
          </a:p>
        </p:txBody>
      </p:sp>
      <p:cxnSp>
        <p:nvCxnSpPr>
          <p:cNvPr id="13" name="Straight Arrow Connector 12" descr="ETL">
            <a:extLst>
              <a:ext uri="{FF2B5EF4-FFF2-40B4-BE49-F238E27FC236}">
                <a16:creationId xmlns:a16="http://schemas.microsoft.com/office/drawing/2014/main" id="{AA207C0B-797F-42C5-A639-1D789638E2C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488830" y="5383265"/>
            <a:ext cx="705828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2E86F-217D-41B9-A145-3AA3B0B3C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248" y="3600150"/>
            <a:ext cx="667256" cy="84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22230D-0555-4401-B584-04C2FD0CBF2F}"/>
              </a:ext>
            </a:extLst>
          </p:cNvPr>
          <p:cNvSpPr txBox="1"/>
          <p:nvPr/>
        </p:nvSpPr>
        <p:spPr>
          <a:xfrm>
            <a:off x="3886504" y="383889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hermesql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6DD9D3-9646-4F1A-BB91-02C94FD10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75" y="1904703"/>
            <a:ext cx="812027" cy="81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98AFC3-D79F-44F6-8BF5-E6C3AF96F983}"/>
              </a:ext>
            </a:extLst>
          </p:cNvPr>
          <p:cNvSpPr txBox="1"/>
          <p:nvPr/>
        </p:nvSpPr>
        <p:spPr>
          <a:xfrm>
            <a:off x="2883482" y="272984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ETL model</a:t>
            </a:r>
          </a:p>
        </p:txBody>
      </p:sp>
      <p:cxnSp>
        <p:nvCxnSpPr>
          <p:cNvPr id="18" name="Straight Arrow Connector 17" descr="ETL">
            <a:extLst>
              <a:ext uri="{FF2B5EF4-FFF2-40B4-BE49-F238E27FC236}">
                <a16:creationId xmlns:a16="http://schemas.microsoft.com/office/drawing/2014/main" id="{D4B82318-6138-4206-83A9-BDE15996BCD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461525" y="3099172"/>
            <a:ext cx="0" cy="530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9DDB34-1BFC-4116-95A0-2AC1D86D72A4}"/>
              </a:ext>
            </a:extLst>
          </p:cNvPr>
          <p:cNvSpPr txBox="1"/>
          <p:nvPr/>
        </p:nvSpPr>
        <p:spPr>
          <a:xfrm>
            <a:off x="3552876" y="312620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Load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5212A0-1718-4ED7-B884-E8855084D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642" y="5081371"/>
            <a:ext cx="506870" cy="520367"/>
          </a:xfrm>
          <a:prstGeom prst="rect">
            <a:avLst/>
          </a:prstGeom>
        </p:spPr>
      </p:pic>
      <p:cxnSp>
        <p:nvCxnSpPr>
          <p:cNvPr id="23" name="Straight Arrow Connector 22" descr="ETL">
            <a:extLst>
              <a:ext uri="{FF2B5EF4-FFF2-40B4-BE49-F238E27FC236}">
                <a16:creationId xmlns:a16="http://schemas.microsoft.com/office/drawing/2014/main" id="{E3F7C0B1-51F9-49E0-8365-A7AAE2190BAC}"/>
              </a:ext>
            </a:extLst>
          </p:cNvPr>
          <p:cNvCxnSpPr>
            <a:cxnSpLocks/>
          </p:cNvCxnSpPr>
          <p:nvPr/>
        </p:nvCxnSpPr>
        <p:spPr>
          <a:xfrm flipH="1">
            <a:off x="3461525" y="4428286"/>
            <a:ext cx="1" cy="5280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63BF610-3E43-40EE-8B8F-8707702EF287}"/>
              </a:ext>
            </a:extLst>
          </p:cNvPr>
          <p:cNvSpPr/>
          <p:nvPr/>
        </p:nvSpPr>
        <p:spPr>
          <a:xfrm>
            <a:off x="715617" y="4738977"/>
            <a:ext cx="5494352" cy="1463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470196-3659-4E76-BFDC-26F094628AC9}"/>
              </a:ext>
            </a:extLst>
          </p:cNvPr>
          <p:cNvSpPr txBox="1"/>
          <p:nvPr/>
        </p:nvSpPr>
        <p:spPr>
          <a:xfrm>
            <a:off x="3430788" y="4375101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Generate</a:t>
            </a:r>
          </a:p>
        </p:txBody>
      </p:sp>
    </p:spTree>
    <p:extLst>
      <p:ext uri="{BB962C8B-B14F-4D97-AF65-F5344CB8AC3E}">
        <p14:creationId xmlns:p14="http://schemas.microsoft.com/office/powerpoint/2010/main" val="359702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Kien Vu</dc:creator>
  <cp:lastModifiedBy>Kien Vu</cp:lastModifiedBy>
  <cp:revision>3</cp:revision>
  <dcterms:created xsi:type="dcterms:W3CDTF">2020-07-30T08:21:26Z</dcterms:created>
  <dcterms:modified xsi:type="dcterms:W3CDTF">2020-08-02T04:20:25Z</dcterms:modified>
</cp:coreProperties>
</file>