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65E-DBF2-4A7E-A38E-848D33FB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E315E-F632-48C1-BE3D-4398D13A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4DA5-DEC4-4BA9-9D5D-D4638135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B9FA-3A12-4F80-B675-6B4489D0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C742-1C29-4C40-A42E-14F4500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7C9-96F3-49A7-94E3-7917DE6E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37FFE-4291-471E-9909-CEC10644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A443-B9AC-44CE-B7F4-085CC599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917E-AC46-40B4-9E5C-4983186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5275-F211-4081-8D7A-A9136F90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84A-F428-4115-B857-D549DD70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0E70D-44BF-4C4E-A3C6-F8075AFB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B850-FD0F-4C75-8349-C00E84F9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D1FC-C342-4B22-A227-CB2F2E96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BCE6-B79D-4E4D-877D-0196898D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A0CF-2F0A-40C0-AE05-AD5F2D6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ECC1-A412-4519-B918-9399A1CB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68E0-E238-47C8-B35F-F27AF01C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31DC-5AC2-4F35-A422-FFACA980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B6AC-B1B2-44DD-B816-7C5FAEE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9593-FCD2-492B-8A40-A70E5743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E30C-AE96-4FC3-BA6F-28CFCC1B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080B-4576-449C-9374-AAC14FE6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CAC0-BC3E-478C-AF86-F708AE88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40B0-AF7A-4D57-A64D-4A5970E5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698-0B0E-4606-99C3-D906804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E5EE-577D-4702-8BF4-1B2419EA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4ADB-2500-429A-B9D9-91CA0CE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6DC8-6D08-42CF-A683-D5C208B7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815B9-821D-44AD-859E-6295F45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241E-26A2-4811-8051-0B8C0AB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1ED7-4B2F-40BA-98F8-41EB29C2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6984-2D88-4A03-9BC6-F156A12B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D51F8-5CC1-4616-939C-11EDB91B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99A18-1249-49CC-9D7A-50C323698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F446-2337-46B4-9006-92C040B0D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BD63F-4EB8-4FAE-BE76-FF17AEA3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C52A-00D5-4E9C-8C79-9E007E9A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80350-1855-40E2-93D4-55DAE082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514-3F2E-4194-9B75-0F4B9BD7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A012-F491-40AE-B6A3-448B036A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937F-7449-4D3C-8A48-CADCC030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B19B7-2AE7-4007-B714-BAA5CAE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3189B-AFD7-45EF-894E-9ABD4256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5D04C-B510-4A56-BF66-8EB913D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4FBE-6295-4A95-97E0-38E67F34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596-AC53-40E0-96AA-AE5DAF75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5C29-D793-49AF-8B1F-72BD4AED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75EC9-D7A2-495A-9030-D4FEE8C9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F14C4-E4AD-43C3-A69A-159E035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A216-86DA-493F-8040-650F4242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339A-B2E9-4647-8A43-8CC3F20B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05B9-9310-4BF4-8478-C266910A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094CE-451D-4745-89D0-E8FBFD620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385B-1B38-4079-B997-5AA9B96D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6959C-553C-433A-A173-FD138FF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EF920-B590-4EC5-8BA9-972C54B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6413B-0C05-4D86-88E1-F16A22A9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7F52-695B-499C-95AF-3FF6B1BC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1587-D15E-43BA-AEDA-AA64858B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31F5-9FCA-496D-A5B2-1E098EB0B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49DC-DBA2-4D63-95E4-DBB919A5252C}" type="datetimeFigureOut">
              <a:rPr lang="en-US" smtClean="0"/>
              <a:t>2020-05-07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9D64-6FB0-43A8-BFB4-05C7ECE67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2849-B2D3-493D-831F-998AC5B0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9CB7-7169-4835-907E-4E7892E5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08041C-1133-4ADD-B3C3-50FB1898144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91274" y="5066473"/>
            <a:ext cx="597470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C7FF87-9507-4566-B76A-E5029C1EDADD}"/>
              </a:ext>
            </a:extLst>
          </p:cNvPr>
          <p:cNvSpPr/>
          <p:nvPr/>
        </p:nvSpPr>
        <p:spPr>
          <a:xfrm>
            <a:off x="3079105" y="2034096"/>
            <a:ext cx="317241" cy="3032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AC809-1FB7-4715-8C26-8992EA38F5C9}"/>
              </a:ext>
            </a:extLst>
          </p:cNvPr>
          <p:cNvSpPr/>
          <p:nvPr/>
        </p:nvSpPr>
        <p:spPr>
          <a:xfrm>
            <a:off x="4425823" y="3638939"/>
            <a:ext cx="317241" cy="14275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3F65B-9F8B-4D9D-9C88-2F620373F65D}"/>
              </a:ext>
            </a:extLst>
          </p:cNvPr>
          <p:cNvSpPr/>
          <p:nvPr/>
        </p:nvSpPr>
        <p:spPr>
          <a:xfrm>
            <a:off x="5772541" y="4058816"/>
            <a:ext cx="317241" cy="1007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F1E7E-01AD-457F-A70D-87A37CB6A948}"/>
              </a:ext>
            </a:extLst>
          </p:cNvPr>
          <p:cNvSpPr/>
          <p:nvPr/>
        </p:nvSpPr>
        <p:spPr>
          <a:xfrm>
            <a:off x="7119259" y="4240762"/>
            <a:ext cx="317241" cy="825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AFFB5-CCDD-4155-9C47-B4077DC674BC}"/>
              </a:ext>
            </a:extLst>
          </p:cNvPr>
          <p:cNvSpPr txBox="1"/>
          <p:nvPr/>
        </p:nvSpPr>
        <p:spPr>
          <a:xfrm>
            <a:off x="8465977" y="4881807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Customer journey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318DA-9F8C-4CE5-ABEB-A3A28A10B3D0}"/>
              </a:ext>
            </a:extLst>
          </p:cNvPr>
          <p:cNvSpPr txBox="1"/>
          <p:nvPr/>
        </p:nvSpPr>
        <p:spPr>
          <a:xfrm>
            <a:off x="2942646" y="506644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Visit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070D-DFA5-43B3-8AB1-C5AA57F898F4}"/>
              </a:ext>
            </a:extLst>
          </p:cNvPr>
          <p:cNvSpPr txBox="1"/>
          <p:nvPr/>
        </p:nvSpPr>
        <p:spPr>
          <a:xfrm>
            <a:off x="4289364" y="506644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99C3F-3811-437F-B2B2-CF6826D435B4}"/>
              </a:ext>
            </a:extLst>
          </p:cNvPr>
          <p:cNvSpPr txBox="1"/>
          <p:nvPr/>
        </p:nvSpPr>
        <p:spPr>
          <a:xfrm>
            <a:off x="5611201" y="5066449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9E4DF-D0DC-4BF5-A382-E02F8DBE46FD}"/>
              </a:ext>
            </a:extLst>
          </p:cNvPr>
          <p:cNvSpPr txBox="1"/>
          <p:nvPr/>
        </p:nvSpPr>
        <p:spPr>
          <a:xfrm>
            <a:off x="6982800" y="506644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Check-in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9C3631-9EBD-41CC-8621-C207557A0212}"/>
              </a:ext>
            </a:extLst>
          </p:cNvPr>
          <p:cNvCxnSpPr/>
          <p:nvPr/>
        </p:nvCxnSpPr>
        <p:spPr>
          <a:xfrm>
            <a:off x="3396346" y="2034096"/>
            <a:ext cx="1029477" cy="16048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8111A8-7F0A-4AC4-8E67-D17D8FD30C83}"/>
              </a:ext>
            </a:extLst>
          </p:cNvPr>
          <p:cNvCxnSpPr>
            <a:cxnSpLocks/>
          </p:cNvCxnSpPr>
          <p:nvPr/>
        </p:nvCxnSpPr>
        <p:spPr>
          <a:xfrm>
            <a:off x="4743064" y="3638938"/>
            <a:ext cx="1029477" cy="4198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2DE4B1-1DAB-4CDE-99EA-585FAD83F041}"/>
              </a:ext>
            </a:extLst>
          </p:cNvPr>
          <p:cNvCxnSpPr>
            <a:cxnSpLocks/>
          </p:cNvCxnSpPr>
          <p:nvPr/>
        </p:nvCxnSpPr>
        <p:spPr>
          <a:xfrm>
            <a:off x="6089782" y="4058816"/>
            <a:ext cx="1029477" cy="18192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A307DC-EFE2-42E7-879F-E96F62E47027}"/>
              </a:ext>
            </a:extLst>
          </p:cNvPr>
          <p:cNvSpPr txBox="1"/>
          <p:nvPr/>
        </p:nvSpPr>
        <p:spPr>
          <a:xfrm>
            <a:off x="2887309" y="16647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CC449-3F82-4F9D-BEAE-5D89BF468463}"/>
              </a:ext>
            </a:extLst>
          </p:cNvPr>
          <p:cNvSpPr txBox="1"/>
          <p:nvPr/>
        </p:nvSpPr>
        <p:spPr>
          <a:xfrm>
            <a:off x="4234027" y="317727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90709D-DAAB-4B7E-9B83-C9DF0C08690E}"/>
              </a:ext>
            </a:extLst>
          </p:cNvPr>
          <p:cNvSpPr txBox="1"/>
          <p:nvPr/>
        </p:nvSpPr>
        <p:spPr>
          <a:xfrm>
            <a:off x="5639254" y="363891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38%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DAA0A-0494-436E-A149-441CC7AE70E8}"/>
              </a:ext>
            </a:extLst>
          </p:cNvPr>
          <p:cNvSpPr txBox="1"/>
          <p:nvPr/>
        </p:nvSpPr>
        <p:spPr>
          <a:xfrm>
            <a:off x="6985972" y="384886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5AA47-6729-4C13-8739-EEB6D6470663}"/>
              </a:ext>
            </a:extLst>
          </p:cNvPr>
          <p:cNvCxnSpPr>
            <a:cxnSpLocks/>
          </p:cNvCxnSpPr>
          <p:nvPr/>
        </p:nvCxnSpPr>
        <p:spPr>
          <a:xfrm flipV="1">
            <a:off x="2491274" y="1359135"/>
            <a:ext cx="0" cy="3707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2FC857-1DBE-4E11-BC12-496627A1E9E2}"/>
              </a:ext>
            </a:extLst>
          </p:cNvPr>
          <p:cNvSpPr txBox="1"/>
          <p:nvPr/>
        </p:nvSpPr>
        <p:spPr>
          <a:xfrm>
            <a:off x="1835485" y="919062"/>
            <a:ext cx="141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% Customer</a:t>
            </a:r>
          </a:p>
        </p:txBody>
      </p:sp>
    </p:spTree>
    <p:extLst>
      <p:ext uri="{BB962C8B-B14F-4D97-AF65-F5344CB8AC3E}">
        <p14:creationId xmlns:p14="http://schemas.microsoft.com/office/powerpoint/2010/main" val="127622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FC4638-0FDA-458D-8D94-20E1BB69525C}"/>
              </a:ext>
            </a:extLst>
          </p:cNvPr>
          <p:cNvSpPr/>
          <p:nvPr/>
        </p:nvSpPr>
        <p:spPr>
          <a:xfrm>
            <a:off x="4886518" y="731283"/>
            <a:ext cx="1390261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3CCD4BB-36C6-419E-B522-345668F5A5A3}"/>
              </a:ext>
            </a:extLst>
          </p:cNvPr>
          <p:cNvSpPr/>
          <p:nvPr/>
        </p:nvSpPr>
        <p:spPr>
          <a:xfrm>
            <a:off x="4673276" y="3172408"/>
            <a:ext cx="1816751" cy="90973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Host accept?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4796F-C5A9-46AB-A5E4-6C91376620A9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5581648" y="1319111"/>
            <a:ext cx="1" cy="5131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459C0-50C4-45AB-B89A-285EC5A2FAB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90027" y="3627275"/>
            <a:ext cx="90021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9E11B4-E989-4067-B679-48E607D77267}"/>
              </a:ext>
            </a:extLst>
          </p:cNvPr>
          <p:cNvSpPr/>
          <p:nvPr/>
        </p:nvSpPr>
        <p:spPr>
          <a:xfrm>
            <a:off x="7390237" y="3333361"/>
            <a:ext cx="1390261" cy="587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Host declined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2F9DE9-4C1C-481D-A09A-44C36DF28752}"/>
              </a:ext>
            </a:extLst>
          </p:cNvPr>
          <p:cNvSpPr/>
          <p:nvPr/>
        </p:nvSpPr>
        <p:spPr>
          <a:xfrm>
            <a:off x="4886518" y="4510186"/>
            <a:ext cx="1390261" cy="587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Host accepted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9D4408-FB7A-4B2F-8232-1229C7D4177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5581649" y="4082143"/>
            <a:ext cx="3" cy="428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01BDA1-6E76-490F-8B89-29163406C52D}"/>
              </a:ext>
            </a:extLst>
          </p:cNvPr>
          <p:cNvSpPr/>
          <p:nvPr/>
        </p:nvSpPr>
        <p:spPr>
          <a:xfrm>
            <a:off x="4886517" y="5526057"/>
            <a:ext cx="1390261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Guest payment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8C3E89-A91C-44B6-BE69-E033119EFC78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5581648" y="5098014"/>
            <a:ext cx="1" cy="428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05F98499-0599-4F7F-B9F4-C1E8F4EDEAB4}"/>
              </a:ext>
            </a:extLst>
          </p:cNvPr>
          <p:cNvSpPr/>
          <p:nvPr/>
        </p:nvSpPr>
        <p:spPr>
          <a:xfrm>
            <a:off x="4529330" y="1832300"/>
            <a:ext cx="2104636" cy="91206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Host response?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29C0C-EB34-4B09-A731-A9F343BA6D9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5581648" y="2744365"/>
            <a:ext cx="4" cy="428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7882CE7-BB84-44EF-AE14-E25A2C33805D}"/>
              </a:ext>
            </a:extLst>
          </p:cNvPr>
          <p:cNvSpPr/>
          <p:nvPr/>
        </p:nvSpPr>
        <p:spPr>
          <a:xfrm>
            <a:off x="7390237" y="1994418"/>
            <a:ext cx="1390261" cy="587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Host not 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88DE81-5153-43D0-B967-EBB04FD0591A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6633966" y="2288332"/>
            <a:ext cx="756271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BD0493-DBF8-4B36-8664-B81E0854E5AF}"/>
              </a:ext>
            </a:extLst>
          </p:cNvPr>
          <p:cNvSpPr txBox="1"/>
          <p:nvPr/>
        </p:nvSpPr>
        <p:spPr>
          <a:xfrm>
            <a:off x="6791694" y="191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5761BE-0AA5-4BB3-831C-937B7CC24C2B}"/>
              </a:ext>
            </a:extLst>
          </p:cNvPr>
          <p:cNvSpPr txBox="1"/>
          <p:nvPr/>
        </p:nvSpPr>
        <p:spPr>
          <a:xfrm>
            <a:off x="5641138" y="27443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B4DF94-135C-407C-9B73-09BC2D600DEF}"/>
              </a:ext>
            </a:extLst>
          </p:cNvPr>
          <p:cNvSpPr txBox="1"/>
          <p:nvPr/>
        </p:nvSpPr>
        <p:spPr>
          <a:xfrm>
            <a:off x="6791694" y="32151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706561-5498-4094-BDEA-067B2CE1E3C9}"/>
              </a:ext>
            </a:extLst>
          </p:cNvPr>
          <p:cNvSpPr txBox="1"/>
          <p:nvPr/>
        </p:nvSpPr>
        <p:spPr>
          <a:xfrm>
            <a:off x="5641138" y="4086808"/>
            <a:ext cx="33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630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8</cp:revision>
  <dcterms:created xsi:type="dcterms:W3CDTF">2020-05-07T09:03:39Z</dcterms:created>
  <dcterms:modified xsi:type="dcterms:W3CDTF">2020-05-07T15:36:58Z</dcterms:modified>
</cp:coreProperties>
</file>