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657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 snapToGrid="0">
      <p:cViewPr>
        <p:scale>
          <a:sx n="90" d="100"/>
          <a:sy n="90" d="100"/>
        </p:scale>
        <p:origin x="-129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8434F-51D0-455B-983D-CB734256D96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00600" y="1143000"/>
            <a:ext cx="1645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558B-3D71-4C42-9B86-2655A54A5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7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5558B-3D71-4C42-9B86-2655A54A5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122363"/>
            <a:ext cx="2743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27432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365125"/>
            <a:ext cx="78867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365125"/>
            <a:ext cx="232029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1709739"/>
            <a:ext cx="31546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4589464"/>
            <a:ext cx="31546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365126"/>
            <a:ext cx="31546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1681163"/>
            <a:ext cx="154733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2505075"/>
            <a:ext cx="154733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1681163"/>
            <a:ext cx="15549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2505075"/>
            <a:ext cx="1554956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7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987426"/>
            <a:ext cx="18516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987426"/>
            <a:ext cx="185166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D5BC-1A8D-4ED7-886F-B2BC481110D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365126"/>
            <a:ext cx="3154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5625"/>
            <a:ext cx="3154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D5BC-1A8D-4ED7-886F-B2BC481110D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6356351"/>
            <a:ext cx="1234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B6A3-8CA0-4D56-B555-2EFCE061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68D9B3D9-1402-4B5C-A1EB-A8C136DD7B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34" y="3867729"/>
            <a:ext cx="939622" cy="9396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416A437-02C0-4EED-9D8A-D2C54781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03" y="3828816"/>
            <a:ext cx="1382746" cy="14555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3614542-1D23-4E75-8692-AAE072B090E0}"/>
              </a:ext>
            </a:extLst>
          </p:cNvPr>
          <p:cNvSpPr txBox="1"/>
          <p:nvPr/>
        </p:nvSpPr>
        <p:spPr>
          <a:xfrm>
            <a:off x="5597105" y="4759897"/>
            <a:ext cx="236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5622A-6D62-4BCD-B231-57D9BDE5B26C}"/>
              </a:ext>
            </a:extLst>
          </p:cNvPr>
          <p:cNvCxnSpPr/>
          <p:nvPr/>
        </p:nvCxnSpPr>
        <p:spPr>
          <a:xfrm>
            <a:off x="4400300" y="4337539"/>
            <a:ext cx="1605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3D86FE2-9DC4-4C09-816F-A50A8C4D0B02}"/>
              </a:ext>
            </a:extLst>
          </p:cNvPr>
          <p:cNvSpPr/>
          <p:nvPr/>
        </p:nvSpPr>
        <p:spPr>
          <a:xfrm>
            <a:off x="5193707" y="3865544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E7A3A90-5CF1-445C-8731-B43BA4B7C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940" y="3828817"/>
            <a:ext cx="2105025" cy="1323975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94EE32-A7E3-46E5-8C72-4CFD9B1CD495}"/>
              </a:ext>
            </a:extLst>
          </p:cNvPr>
          <p:cNvCxnSpPr/>
          <p:nvPr/>
        </p:nvCxnSpPr>
        <p:spPr>
          <a:xfrm>
            <a:off x="7267908" y="4335984"/>
            <a:ext cx="1605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08ABE-7D6E-4C33-A56F-F3A540734DE2}"/>
              </a:ext>
            </a:extLst>
          </p:cNvPr>
          <p:cNvSpPr/>
          <p:nvPr/>
        </p:nvSpPr>
        <p:spPr>
          <a:xfrm>
            <a:off x="7237802" y="3838232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F51E2C5B-B548-4CA4-8FCF-807E909EAB1D}"/>
              </a:ext>
            </a:extLst>
          </p:cNvPr>
          <p:cNvSpPr/>
          <p:nvPr/>
        </p:nvSpPr>
        <p:spPr>
          <a:xfrm>
            <a:off x="3212930" y="5397191"/>
            <a:ext cx="4752900" cy="3943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ETL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48073B0-E977-44FC-BE0A-7828B6F56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390" y="2155195"/>
            <a:ext cx="667256" cy="84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743B076-B4D5-4EA5-805E-996915C084B2}"/>
              </a:ext>
            </a:extLst>
          </p:cNvPr>
          <p:cNvSpPr txBox="1"/>
          <p:nvPr/>
        </p:nvSpPr>
        <p:spPr>
          <a:xfrm>
            <a:off x="6179670" y="2916623"/>
            <a:ext cx="1019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hermesql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34135D97-98B5-430E-B14F-44AA1DA8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934" y="416431"/>
            <a:ext cx="812027" cy="8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218294E-3E5C-40B4-9B79-B661B09A1BC8}"/>
              </a:ext>
            </a:extLst>
          </p:cNvPr>
          <p:cNvSpPr txBox="1"/>
          <p:nvPr/>
        </p:nvSpPr>
        <p:spPr>
          <a:xfrm>
            <a:off x="5916987" y="1251813"/>
            <a:ext cx="1360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ETL model</a:t>
            </a:r>
          </a:p>
        </p:txBody>
      </p:sp>
      <p:cxnSp>
        <p:nvCxnSpPr>
          <p:cNvPr id="45" name="Straight Arrow Connector 44" descr="ETL">
            <a:extLst>
              <a:ext uri="{FF2B5EF4-FFF2-40B4-BE49-F238E27FC236}">
                <a16:creationId xmlns:a16="http://schemas.microsoft.com/office/drawing/2014/main" id="{1E9EDB2E-6E04-415C-9206-FA7169DCCE91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597078" y="1651923"/>
            <a:ext cx="0" cy="460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4DA43DE-035C-482C-A1BD-A6FF1310B3F4}"/>
              </a:ext>
            </a:extLst>
          </p:cNvPr>
          <p:cNvSpPr txBox="1"/>
          <p:nvPr/>
        </p:nvSpPr>
        <p:spPr>
          <a:xfrm>
            <a:off x="6684018" y="1681254"/>
            <a:ext cx="732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</a:p>
        </p:txBody>
      </p:sp>
      <p:cxnSp>
        <p:nvCxnSpPr>
          <p:cNvPr id="47" name="Straight Arrow Connector 46" descr="ETL">
            <a:extLst>
              <a:ext uri="{FF2B5EF4-FFF2-40B4-BE49-F238E27FC236}">
                <a16:creationId xmlns:a16="http://schemas.microsoft.com/office/drawing/2014/main" id="{BCB406DB-8CCD-4C03-89CD-A7D58F8152C7}"/>
              </a:ext>
            </a:extLst>
          </p:cNvPr>
          <p:cNvCxnSpPr>
            <a:cxnSpLocks/>
            <a:stCxn id="41" idx="1"/>
            <a:endCxn id="36" idx="0"/>
          </p:cNvCxnSpPr>
          <p:nvPr/>
        </p:nvCxnSpPr>
        <p:spPr>
          <a:xfrm flipH="1">
            <a:off x="5556146" y="2578601"/>
            <a:ext cx="794244" cy="128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6C8E1B-C170-45B1-A652-7AD4AA5A7490}"/>
              </a:ext>
            </a:extLst>
          </p:cNvPr>
          <p:cNvSpPr txBox="1"/>
          <p:nvPr/>
        </p:nvSpPr>
        <p:spPr>
          <a:xfrm rot="18128522">
            <a:off x="5106267" y="2942585"/>
            <a:ext cx="1215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Generate</a:t>
            </a:r>
          </a:p>
        </p:txBody>
      </p:sp>
      <p:cxnSp>
        <p:nvCxnSpPr>
          <p:cNvPr id="51" name="Straight Arrow Connector 50" descr="ETL">
            <a:extLst>
              <a:ext uri="{FF2B5EF4-FFF2-40B4-BE49-F238E27FC236}">
                <a16:creationId xmlns:a16="http://schemas.microsoft.com/office/drawing/2014/main" id="{5EDE7E01-923B-4FD2-859F-65C634239F68}"/>
              </a:ext>
            </a:extLst>
          </p:cNvPr>
          <p:cNvCxnSpPr>
            <a:cxnSpLocks/>
            <a:stCxn id="41" idx="3"/>
            <a:endCxn id="39" idx="0"/>
          </p:cNvCxnSpPr>
          <p:nvPr/>
        </p:nvCxnSpPr>
        <p:spPr>
          <a:xfrm>
            <a:off x="7017646" y="2578601"/>
            <a:ext cx="582595" cy="1259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96FE585-538C-48ED-B352-9F2060695C68}"/>
              </a:ext>
            </a:extLst>
          </p:cNvPr>
          <p:cNvSpPr txBox="1"/>
          <p:nvPr/>
        </p:nvSpPr>
        <p:spPr>
          <a:xfrm rot="3888166">
            <a:off x="6941415" y="2915489"/>
            <a:ext cx="1215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Generate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7F74EB8-62D7-41C9-BF84-8BC75B51F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018" y="486869"/>
            <a:ext cx="658346" cy="312714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8D0C1D0-9983-4A93-A473-117EC7D5E3C4}"/>
              </a:ext>
            </a:extLst>
          </p:cNvPr>
          <p:cNvSpPr/>
          <p:nvPr/>
        </p:nvSpPr>
        <p:spPr>
          <a:xfrm>
            <a:off x="5241817" y="416431"/>
            <a:ext cx="2170370" cy="1210212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DAF636A-1166-4955-9C09-61604D658F2F}"/>
              </a:ext>
            </a:extLst>
          </p:cNvPr>
          <p:cNvSpPr/>
          <p:nvPr/>
        </p:nvSpPr>
        <p:spPr>
          <a:xfrm>
            <a:off x="4400300" y="3875872"/>
            <a:ext cx="1629664" cy="386387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5C78CD9-16A6-49F2-AF59-601A4217F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1979" y="3937011"/>
            <a:ext cx="658346" cy="312714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C3D22F4-A2BF-4497-A250-287CBE4D7A9D}"/>
              </a:ext>
            </a:extLst>
          </p:cNvPr>
          <p:cNvSpPr/>
          <p:nvPr/>
        </p:nvSpPr>
        <p:spPr>
          <a:xfrm>
            <a:off x="7221825" y="3889207"/>
            <a:ext cx="1529115" cy="386387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5E8131C-5B58-4770-8754-10593D9CF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657" y="3926044"/>
            <a:ext cx="658346" cy="3127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EFC1F9-3935-4B62-AF29-A0EEC0E6D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985" y="2789055"/>
            <a:ext cx="686079" cy="67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2E5EBDC-43D1-4B1E-AE25-811F05F81574}"/>
              </a:ext>
            </a:extLst>
          </p:cNvPr>
          <p:cNvSpPr txBox="1"/>
          <p:nvPr/>
        </p:nvSpPr>
        <p:spPr>
          <a:xfrm>
            <a:off x="12553064" y="2934536"/>
            <a:ext cx="1359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F5573F-6EDF-4C20-8600-BBFF72417F5A}"/>
              </a:ext>
            </a:extLst>
          </p:cNvPr>
          <p:cNvCxnSpPr>
            <a:cxnSpLocks/>
            <a:endCxn id="1028" idx="1"/>
          </p:cNvCxnSpPr>
          <p:nvPr/>
        </p:nvCxnSpPr>
        <p:spPr>
          <a:xfrm flipV="1">
            <a:off x="10136353" y="3128870"/>
            <a:ext cx="1730632" cy="1109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3BDE61-B0C4-45CE-ACC6-86FC215DB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984" y="3926044"/>
            <a:ext cx="686080" cy="6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992B0B0-1ABF-4438-9CF2-55331A2845DE}"/>
              </a:ext>
            </a:extLst>
          </p:cNvPr>
          <p:cNvSpPr txBox="1"/>
          <p:nvPr/>
        </p:nvSpPr>
        <p:spPr>
          <a:xfrm>
            <a:off x="12575193" y="4105151"/>
            <a:ext cx="857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Excel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D8B62D-BCE7-47F9-8DD9-9755DD838711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10136353" y="4238758"/>
            <a:ext cx="1730631" cy="30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4242C011-AC7A-4331-99A2-0F4187EBB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2" b="36819"/>
          <a:stretch/>
        </p:blipFill>
        <p:spPr bwMode="auto">
          <a:xfrm>
            <a:off x="11951227" y="4890014"/>
            <a:ext cx="2105025" cy="70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E1B493-82A8-4C71-94BF-648262949431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10136353" y="4238758"/>
            <a:ext cx="1814874" cy="1003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2D6788C-382E-4053-82D7-30F46FDFF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734" y="5643124"/>
            <a:ext cx="390330" cy="39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1BA5F16-0702-4F73-8647-40EB829D9795}"/>
              </a:ext>
            </a:extLst>
          </p:cNvPr>
          <p:cNvSpPr txBox="1"/>
          <p:nvPr/>
        </p:nvSpPr>
        <p:spPr>
          <a:xfrm>
            <a:off x="12553064" y="5604147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tabint</a:t>
            </a:r>
          </a:p>
        </p:txBody>
      </p:sp>
    </p:spTree>
    <p:extLst>
      <p:ext uri="{BB962C8B-B14F-4D97-AF65-F5344CB8AC3E}">
        <p14:creationId xmlns:p14="http://schemas.microsoft.com/office/powerpoint/2010/main" val="54867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A3614542-1D23-4E75-8692-AAE072B090E0}"/>
              </a:ext>
            </a:extLst>
          </p:cNvPr>
          <p:cNvSpPr txBox="1"/>
          <p:nvPr/>
        </p:nvSpPr>
        <p:spPr>
          <a:xfrm>
            <a:off x="6515915" y="4759897"/>
            <a:ext cx="19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Azure data lake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5622A-6D62-4BCD-B231-57D9BDE5B26C}"/>
              </a:ext>
            </a:extLst>
          </p:cNvPr>
          <p:cNvCxnSpPr>
            <a:cxnSpLocks/>
          </p:cNvCxnSpPr>
          <p:nvPr/>
        </p:nvCxnSpPr>
        <p:spPr>
          <a:xfrm>
            <a:off x="4400300" y="4337539"/>
            <a:ext cx="27988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94EE32-A7E3-46E5-8C72-4CFD9B1CD495}"/>
              </a:ext>
            </a:extLst>
          </p:cNvPr>
          <p:cNvCxnSpPr>
            <a:cxnSpLocks/>
            <a:stCxn id="1026" idx="3"/>
            <a:endCxn id="22" idx="1"/>
          </p:cNvCxnSpPr>
          <p:nvPr/>
        </p:nvCxnSpPr>
        <p:spPr>
          <a:xfrm>
            <a:off x="8005946" y="4290013"/>
            <a:ext cx="1087444" cy="6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8D0C1D0-9983-4A93-A473-117EC7D5E3C4}"/>
              </a:ext>
            </a:extLst>
          </p:cNvPr>
          <p:cNvSpPr/>
          <p:nvPr/>
        </p:nvSpPr>
        <p:spPr>
          <a:xfrm>
            <a:off x="4550945" y="2094373"/>
            <a:ext cx="2494258" cy="2179389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873D0F-CFF5-4AAA-B67A-F9544182964E}"/>
              </a:ext>
            </a:extLst>
          </p:cNvPr>
          <p:cNvGrpSpPr/>
          <p:nvPr/>
        </p:nvGrpSpPr>
        <p:grpSpPr>
          <a:xfrm>
            <a:off x="4650319" y="2171251"/>
            <a:ext cx="2349329" cy="2106038"/>
            <a:chOff x="4650319" y="2171251"/>
            <a:chExt cx="2349329" cy="21060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D86FE2-9DC4-4C09-816F-A50A8C4D0B02}"/>
                </a:ext>
              </a:extLst>
            </p:cNvPr>
            <p:cNvSpPr/>
            <p:nvPr/>
          </p:nvSpPr>
          <p:spPr>
            <a:xfrm>
              <a:off x="4697235" y="3907957"/>
              <a:ext cx="2064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Power query {SQL}</a:t>
              </a:r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A48073B0-E977-44FC-BE0A-7828B6F5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319" y="2239272"/>
              <a:ext cx="485345" cy="615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743B076-B4D5-4EA5-805E-996915C084B2}"/>
                </a:ext>
              </a:extLst>
            </p:cNvPr>
            <p:cNvSpPr txBox="1"/>
            <p:nvPr/>
          </p:nvSpPr>
          <p:spPr>
            <a:xfrm>
              <a:off x="4709853" y="2593062"/>
              <a:ext cx="1049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Segoe UI" panose="020B0502040204020203" pitchFamily="34" charset="0"/>
                  <a:cs typeface="Segoe UI" panose="020B0502040204020203" pitchFamily="34" charset="0"/>
                </a:rPr>
                <a:t>Hermesql</a:t>
              </a:r>
            </a:p>
          </p:txBody>
        </p:sp>
        <p:pic>
          <p:nvPicPr>
            <p:cNvPr id="43" name="Picture 4">
              <a:extLst>
                <a:ext uri="{FF2B5EF4-FFF2-40B4-BE49-F238E27FC236}">
                  <a16:creationId xmlns:a16="http://schemas.microsoft.com/office/drawing/2014/main" id="{34135D97-98B5-430E-B14F-44AA1DA87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034" y="2588995"/>
              <a:ext cx="812027" cy="812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18294E-3E5C-40B4-9B79-B661B09A1BC8}"/>
                </a:ext>
              </a:extLst>
            </p:cNvPr>
            <p:cNvSpPr txBox="1"/>
            <p:nvPr/>
          </p:nvSpPr>
          <p:spPr>
            <a:xfrm>
              <a:off x="5639467" y="3285405"/>
              <a:ext cx="13601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Segoe UI" panose="020B0502040204020203" pitchFamily="34" charset="0"/>
                  <a:cs typeface="Segoe UI" panose="020B0502040204020203" pitchFamily="34" charset="0"/>
                </a:rPr>
                <a:t>ETL model</a:t>
              </a:r>
            </a:p>
          </p:txBody>
        </p:sp>
        <p:cxnSp>
          <p:nvCxnSpPr>
            <p:cNvPr id="45" name="Straight Arrow Connector 44" descr="ETL">
              <a:extLst>
                <a:ext uri="{FF2B5EF4-FFF2-40B4-BE49-F238E27FC236}">
                  <a16:creationId xmlns:a16="http://schemas.microsoft.com/office/drawing/2014/main" id="{1E9EDB2E-6E04-415C-9206-FA7169DCCE91}"/>
                </a:ext>
              </a:extLst>
            </p:cNvPr>
            <p:cNvCxnSpPr>
              <a:cxnSpLocks/>
            </p:cNvCxnSpPr>
            <p:nvPr/>
          </p:nvCxnSpPr>
          <p:spPr>
            <a:xfrm>
              <a:off x="6353044" y="3612464"/>
              <a:ext cx="0" cy="3734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7F74EB8-62D7-41C9-BF84-8BC75B51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6742" y="2171251"/>
              <a:ext cx="658346" cy="3127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6E28E-6292-4D42-9DD0-FF800365C2CA}"/>
              </a:ext>
            </a:extLst>
          </p:cNvPr>
          <p:cNvGrpSpPr/>
          <p:nvPr/>
        </p:nvGrpSpPr>
        <p:grpSpPr>
          <a:xfrm>
            <a:off x="10666014" y="3710916"/>
            <a:ext cx="1359603" cy="1120133"/>
            <a:chOff x="12572101" y="2273219"/>
            <a:chExt cx="1359603" cy="112013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7EFC1F9-3935-4B62-AF29-A0EEC0E6D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8864" y="2273219"/>
              <a:ext cx="686079" cy="679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E5EBDC-43D1-4B1E-AE25-811F05F81574}"/>
                </a:ext>
              </a:extLst>
            </p:cNvPr>
            <p:cNvSpPr txBox="1"/>
            <p:nvPr/>
          </p:nvSpPr>
          <p:spPr>
            <a:xfrm>
              <a:off x="12572101" y="2931687"/>
              <a:ext cx="1359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Segoe UI" panose="020B0502040204020203" pitchFamily="34" charset="0"/>
                  <a:cs typeface="Segoe UI" panose="020B0502040204020203" pitchFamily="34" charset="0"/>
                </a:rPr>
                <a:t>Power BI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0A2C3F-B2C4-4DEF-9A2D-393B21E5CC12}"/>
              </a:ext>
            </a:extLst>
          </p:cNvPr>
          <p:cNvGrpSpPr/>
          <p:nvPr/>
        </p:nvGrpSpPr>
        <p:grpSpPr>
          <a:xfrm>
            <a:off x="12413102" y="3739097"/>
            <a:ext cx="857094" cy="1104690"/>
            <a:chOff x="14072770" y="3742504"/>
            <a:chExt cx="857094" cy="110469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13BDE61-B0C4-45CE-ACC6-86FC215DB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2770" y="3742504"/>
              <a:ext cx="686080" cy="686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92B0B0-1ABF-4438-9CF2-55331A2845DE}"/>
                </a:ext>
              </a:extLst>
            </p:cNvPr>
            <p:cNvSpPr txBox="1"/>
            <p:nvPr/>
          </p:nvSpPr>
          <p:spPr>
            <a:xfrm>
              <a:off x="14072770" y="4385529"/>
              <a:ext cx="857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Segoe UI" panose="020B0502040204020203" pitchFamily="34" charset="0"/>
                  <a:cs typeface="Segoe UI" panose="020B0502040204020203" pitchFamily="34" charset="0"/>
                </a:rPr>
                <a:t>Excel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C8FDB2-9FC5-41D0-B114-43E669734CA2}"/>
              </a:ext>
            </a:extLst>
          </p:cNvPr>
          <p:cNvGrpSpPr/>
          <p:nvPr/>
        </p:nvGrpSpPr>
        <p:grpSpPr>
          <a:xfrm>
            <a:off x="13642440" y="3710916"/>
            <a:ext cx="1748519" cy="1080026"/>
            <a:chOff x="15086312" y="4455330"/>
            <a:chExt cx="1748519" cy="1080026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242C011-AC7A-4331-99A2-0F4187EBB0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22" b="36819"/>
            <a:stretch/>
          </p:blipFill>
          <p:spPr bwMode="auto">
            <a:xfrm>
              <a:off x="15086312" y="4455330"/>
              <a:ext cx="1748519" cy="585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B2D6788C-382E-4053-82D7-30F46FDFF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3391" y="5098362"/>
              <a:ext cx="390330" cy="390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1BA5F16-0702-4F73-8647-40EB829D9795}"/>
                </a:ext>
              </a:extLst>
            </p:cNvPr>
            <p:cNvSpPr txBox="1"/>
            <p:nvPr/>
          </p:nvSpPr>
          <p:spPr>
            <a:xfrm>
              <a:off x="15633721" y="5073691"/>
              <a:ext cx="981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Segoe UI" panose="020B0502040204020203" pitchFamily="34" charset="0"/>
                  <a:cs typeface="Segoe UI" panose="020B0502040204020203" pitchFamily="34" charset="0"/>
                </a:rPr>
                <a:t>tabint</a:t>
              </a:r>
            </a:p>
          </p:txBody>
        </p:sp>
      </p:grpSp>
      <p:pic>
        <p:nvPicPr>
          <p:cNvPr id="1026" name="Picture 2" descr="Load data from SNMP to Azure Data Lake Storage">
            <a:extLst>
              <a:ext uri="{FF2B5EF4-FFF2-40B4-BE49-F238E27FC236}">
                <a16:creationId xmlns:a16="http://schemas.microsoft.com/office/drawing/2014/main" id="{E746D934-7126-475C-94A3-0E9AF4F03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3" t="28251" r="31137" b="23233"/>
          <a:stretch/>
        </p:blipFill>
        <p:spPr bwMode="auto">
          <a:xfrm>
            <a:off x="7216217" y="3770132"/>
            <a:ext cx="789729" cy="103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Office, database Free Icon of Super Flat Remix V1.08">
            <a:extLst>
              <a:ext uri="{FF2B5EF4-FFF2-40B4-BE49-F238E27FC236}">
                <a16:creationId xmlns:a16="http://schemas.microsoft.com/office/drawing/2014/main" id="{AA845FAB-8C85-431A-B789-5AF168D2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63" y="3811084"/>
            <a:ext cx="947291" cy="94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D881A-B987-4080-9172-3C36B6BBD061}"/>
              </a:ext>
            </a:extLst>
          </p:cNvPr>
          <p:cNvSpPr txBox="1"/>
          <p:nvPr/>
        </p:nvSpPr>
        <p:spPr>
          <a:xfrm>
            <a:off x="3101750" y="4759897"/>
            <a:ext cx="156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Datasources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36D0E-A404-4630-BA29-68F4A9524736}"/>
              </a:ext>
            </a:extLst>
          </p:cNvPr>
          <p:cNvSpPr txBox="1"/>
          <p:nvPr/>
        </p:nvSpPr>
        <p:spPr>
          <a:xfrm>
            <a:off x="5196011" y="5464794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205E74-1183-4927-BFF5-3E11DBE5292D}"/>
              </a:ext>
            </a:extLst>
          </p:cNvPr>
          <p:cNvSpPr/>
          <p:nvPr/>
        </p:nvSpPr>
        <p:spPr>
          <a:xfrm>
            <a:off x="10666014" y="3622734"/>
            <a:ext cx="4785652" cy="1329652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772219-4C15-4A9D-8BA5-32C208611211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9871152" y="4287560"/>
            <a:ext cx="794862" cy="9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E0EDB2-0CFB-4497-89E1-965F6D9740DB}"/>
              </a:ext>
            </a:extLst>
          </p:cNvPr>
          <p:cNvSpPr txBox="1"/>
          <p:nvPr/>
        </p:nvSpPr>
        <p:spPr>
          <a:xfrm>
            <a:off x="11855382" y="5476703"/>
            <a:ext cx="2487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Report and analytics</a:t>
            </a:r>
          </a:p>
        </p:txBody>
      </p:sp>
      <p:pic>
        <p:nvPicPr>
          <p:cNvPr id="22" name="Picture 6" descr="Certificate Background 768*768 transprent Png Free Download - Text ...">
            <a:extLst>
              <a:ext uri="{FF2B5EF4-FFF2-40B4-BE49-F238E27FC236}">
                <a16:creationId xmlns:a16="http://schemas.microsoft.com/office/drawing/2014/main" id="{3CC09C66-DDF4-47F8-B865-53BBF5F2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390" y="3907957"/>
            <a:ext cx="777762" cy="77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: Diagonal Corners Snipped 28">
            <a:extLst>
              <a:ext uri="{FF2B5EF4-FFF2-40B4-BE49-F238E27FC236}">
                <a16:creationId xmlns:a16="http://schemas.microsoft.com/office/drawing/2014/main" id="{E77CCE8B-A417-4E79-BCEC-2F7E1DF73D7B}"/>
              </a:ext>
            </a:extLst>
          </p:cNvPr>
          <p:cNvSpPr/>
          <p:nvPr/>
        </p:nvSpPr>
        <p:spPr>
          <a:xfrm>
            <a:off x="3254655" y="5453178"/>
            <a:ext cx="5181466" cy="4571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151450-9EA3-4B32-B440-9D58998D4E16}"/>
              </a:ext>
            </a:extLst>
          </p:cNvPr>
          <p:cNvSpPr txBox="1"/>
          <p:nvPr/>
        </p:nvSpPr>
        <p:spPr>
          <a:xfrm>
            <a:off x="8990381" y="4759897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90F117-177B-44CE-9A87-11DB2B42DC71}"/>
              </a:ext>
            </a:extLst>
          </p:cNvPr>
          <p:cNvSpPr txBox="1"/>
          <p:nvPr/>
        </p:nvSpPr>
        <p:spPr>
          <a:xfrm>
            <a:off x="8546680" y="5476703"/>
            <a:ext cx="20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52" name="Rectangle: Diagonal Corners Snipped 51">
            <a:extLst>
              <a:ext uri="{FF2B5EF4-FFF2-40B4-BE49-F238E27FC236}">
                <a16:creationId xmlns:a16="http://schemas.microsoft.com/office/drawing/2014/main" id="{73F8E6AE-6B7B-4FC8-86B9-F9AB591D081F}"/>
              </a:ext>
            </a:extLst>
          </p:cNvPr>
          <p:cNvSpPr/>
          <p:nvPr/>
        </p:nvSpPr>
        <p:spPr>
          <a:xfrm>
            <a:off x="8688161" y="5446224"/>
            <a:ext cx="1686532" cy="5267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F4DB0132-89BD-4E88-B860-9E0B6DB172C4}"/>
              </a:ext>
            </a:extLst>
          </p:cNvPr>
          <p:cNvSpPr/>
          <p:nvPr/>
        </p:nvSpPr>
        <p:spPr>
          <a:xfrm>
            <a:off x="10666015" y="5446224"/>
            <a:ext cx="4785651" cy="5267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40</Words>
  <Application>Microsoft Office PowerPoint</Application>
  <PresentationFormat>Custom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Vu</dc:creator>
  <cp:lastModifiedBy>Kien Vu</cp:lastModifiedBy>
  <cp:revision>16</cp:revision>
  <dcterms:created xsi:type="dcterms:W3CDTF">2020-08-02T03:40:34Z</dcterms:created>
  <dcterms:modified xsi:type="dcterms:W3CDTF">2020-08-25T07:49:34Z</dcterms:modified>
</cp:coreProperties>
</file>