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A4"/>
    <a:srgbClr val="17425D"/>
    <a:srgbClr val="389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8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DD94-B3AF-416A-BE2C-3D2265F78D5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F76E-D58F-4B54-9C84-6879C9B59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322" y="4644575"/>
            <a:ext cx="9144000" cy="1724704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2875A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scraping</a:t>
            </a:r>
            <a:endParaRPr lang="en-US">
              <a:solidFill>
                <a:srgbClr val="2875A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44" y="203200"/>
            <a:ext cx="5465957" cy="54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19" name="Group 18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146304" y="2615184"/>
                <a:ext cx="23071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API</a:t>
                </a:r>
              </a:p>
              <a:p>
                <a:r>
                  <a:rPr lang="en-US" sz="32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What?</a:t>
                </a:r>
                <a:endParaRPr lang="en-US" sz="3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66243" y="2878485"/>
            <a:ext cx="1168480" cy="11010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38" y="1308856"/>
            <a:ext cx="899950" cy="899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26" y="1113104"/>
            <a:ext cx="1281754" cy="12817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835" y="3960342"/>
            <a:ext cx="1097055" cy="10970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94" y="2859313"/>
            <a:ext cx="1101029" cy="11010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89" y="1302930"/>
            <a:ext cx="905876" cy="9058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86" y="1490322"/>
            <a:ext cx="1122069" cy="1122069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endCxn id="17" idx="1"/>
          </p:cNvCxnSpPr>
          <p:nvPr/>
        </p:nvCxnSpPr>
        <p:spPr>
          <a:xfrm flipV="1">
            <a:off x="4831123" y="1755868"/>
            <a:ext cx="826766" cy="17130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2" idx="1"/>
          </p:cNvCxnSpPr>
          <p:nvPr/>
        </p:nvCxnSpPr>
        <p:spPr>
          <a:xfrm flipV="1">
            <a:off x="7282788" y="1753981"/>
            <a:ext cx="896138" cy="48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9" idx="1"/>
          </p:cNvCxnSpPr>
          <p:nvPr/>
        </p:nvCxnSpPr>
        <p:spPr>
          <a:xfrm>
            <a:off x="9460680" y="1753981"/>
            <a:ext cx="905563" cy="167501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1"/>
            <a:endCxn id="14" idx="3"/>
          </p:cNvCxnSpPr>
          <p:nvPr/>
        </p:nvCxnSpPr>
        <p:spPr>
          <a:xfrm flipH="1">
            <a:off x="8156890" y="3429000"/>
            <a:ext cx="2209353" cy="107987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1"/>
            <a:endCxn id="16" idx="3"/>
          </p:cNvCxnSpPr>
          <p:nvPr/>
        </p:nvCxnSpPr>
        <p:spPr>
          <a:xfrm flipH="1" flipV="1">
            <a:off x="4831123" y="3409828"/>
            <a:ext cx="2228712" cy="109904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068222" y="836122"/>
            <a:ext cx="269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 request + Token key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977" y="239485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 call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36812" y="3978521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9653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16" name="Group 15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146304" y="2615184"/>
                <a:ext cx="230710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API</a:t>
                </a:r>
              </a:p>
              <a:p>
                <a:r>
                  <a:rPr lang="en-US" sz="32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How?</a:t>
                </a:r>
                <a:endParaRPr lang="en-US" sz="3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490472"/>
            <a:ext cx="1122069" cy="11220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761" y="2738603"/>
            <a:ext cx="1167556" cy="11382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077" y="2692970"/>
            <a:ext cx="1196008" cy="1229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94" y="1113370"/>
            <a:ext cx="972458" cy="9724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68" y="944231"/>
            <a:ext cx="1310736" cy="1310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21" y="4006833"/>
            <a:ext cx="1232646" cy="12326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066" y="1113370"/>
            <a:ext cx="1006328" cy="100632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79146" y="509773"/>
            <a:ext cx="70984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 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'https://graph.facebook.com/v2.10/2313165?fields=reactions&amp;access_token='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‘awcdgweh123123’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requests.get(string).json()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0313" y="4743594"/>
            <a:ext cx="2038032" cy="1942728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1" idx="3"/>
            <a:endCxn id="10" idx="1"/>
          </p:cNvCxnSpPr>
          <p:nvPr/>
        </p:nvCxnSpPr>
        <p:spPr>
          <a:xfrm flipV="1">
            <a:off x="4536317" y="1616534"/>
            <a:ext cx="1240749" cy="169119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2" idx="1"/>
          </p:cNvCxnSpPr>
          <p:nvPr/>
        </p:nvCxnSpPr>
        <p:spPr>
          <a:xfrm>
            <a:off x="7580752" y="1599599"/>
            <a:ext cx="73941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2" idx="1"/>
          </p:cNvCxnSpPr>
          <p:nvPr/>
        </p:nvCxnSpPr>
        <p:spPr>
          <a:xfrm>
            <a:off x="9630904" y="1599599"/>
            <a:ext cx="944173" cy="170812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1"/>
            <a:endCxn id="14" idx="3"/>
          </p:cNvCxnSpPr>
          <p:nvPr/>
        </p:nvCxnSpPr>
        <p:spPr>
          <a:xfrm flipH="1">
            <a:off x="8415367" y="3307725"/>
            <a:ext cx="2159710" cy="13154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1"/>
            <a:endCxn id="11" idx="3"/>
          </p:cNvCxnSpPr>
          <p:nvPr/>
        </p:nvCxnSpPr>
        <p:spPr>
          <a:xfrm flipH="1" flipV="1">
            <a:off x="4536317" y="3307725"/>
            <a:ext cx="2646404" cy="131543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2131337" y="1"/>
            <a:ext cx="6567467" cy="6858000"/>
            <a:chOff x="-2131337" y="1"/>
            <a:chExt cx="6567467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1"/>
              <a:ext cx="2778680" cy="6858000"/>
            </a:xfrm>
            <a:prstGeom prst="rect">
              <a:avLst/>
            </a:prstGeom>
            <a:solidFill>
              <a:srgbClr val="3895CE"/>
            </a:solidFill>
            <a:ln>
              <a:noFill/>
            </a:ln>
            <a:effectLst>
              <a:innerShdw blurRad="203200" dist="1651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0518">
              <a:off x="-2131337" y="2490"/>
              <a:ext cx="6567467" cy="656746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237744" y="1792224"/>
              <a:ext cx="2307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Web</a:t>
              </a:r>
            </a:p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scraping</a:t>
              </a:r>
            </a:p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Problem</a:t>
              </a:r>
              <a:endParaRPr lang="en-US"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61291" y="330016"/>
            <a:ext cx="6318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2875A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Facebook’s anti scraping mechanism</a:t>
            </a:r>
            <a:endParaRPr lang="en-US" sz="2800" b="1">
              <a:solidFill>
                <a:srgbClr val="2875A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1291" y="1617246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Blank result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272" y="1235804"/>
            <a:ext cx="4561246" cy="11629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61291" y="2912528"/>
            <a:ext cx="1105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Redirect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61291" y="4207810"/>
            <a:ext cx="1758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account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272" y="3815526"/>
            <a:ext cx="4699219" cy="11846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61291" y="5503092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IP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186275" y="5335881"/>
            <a:ext cx="4680503" cy="734532"/>
            <a:chOff x="4459625" y="5531782"/>
            <a:chExt cx="5219700" cy="81915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9625" y="5531782"/>
              <a:ext cx="5219700" cy="81915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161649" y="5974676"/>
              <a:ext cx="931638" cy="179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186272" y="2734476"/>
            <a:ext cx="3221799" cy="820777"/>
            <a:chOff x="5020106" y="2734476"/>
            <a:chExt cx="3221799" cy="820777"/>
          </a:xfrm>
        </p:grpSpPr>
        <p:sp>
          <p:nvSpPr>
            <p:cNvPr id="28" name="TextBox 27"/>
            <p:cNvSpPr txBox="1"/>
            <p:nvPr/>
          </p:nvSpPr>
          <p:spPr>
            <a:xfrm>
              <a:off x="5401897" y="2734476"/>
              <a:ext cx="2840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17425D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Facebook.com/vudt257</a:t>
              </a:r>
              <a:endParaRPr lang="en-US" sz="200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01897" y="3155143"/>
              <a:ext cx="1820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>
                  <a:solidFill>
                    <a:srgbClr val="17425D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Facebook.com</a:t>
              </a:r>
              <a:endParaRPr lang="en-US" sz="200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Curved Right Arrow 30"/>
            <p:cNvSpPr/>
            <p:nvPr/>
          </p:nvSpPr>
          <p:spPr>
            <a:xfrm>
              <a:off x="5020106" y="2845571"/>
              <a:ext cx="443450" cy="598588"/>
            </a:xfrm>
            <a:prstGeom prst="curvedRightArrow">
              <a:avLst/>
            </a:prstGeom>
            <a:solidFill>
              <a:srgbClr val="2875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4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-2131337" y="1"/>
            <a:ext cx="6567467" cy="6858000"/>
            <a:chOff x="-2131337" y="1"/>
            <a:chExt cx="6567467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1"/>
              <a:ext cx="2778680" cy="6858000"/>
            </a:xfrm>
            <a:prstGeom prst="rect">
              <a:avLst/>
            </a:prstGeom>
            <a:solidFill>
              <a:srgbClr val="3895CE"/>
            </a:solidFill>
            <a:ln>
              <a:noFill/>
            </a:ln>
            <a:effectLst>
              <a:innerShdw blurRad="203200" dist="1651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0518">
              <a:off x="-2131337" y="2490"/>
              <a:ext cx="6567467" cy="656746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46304" y="1792224"/>
              <a:ext cx="230710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Web</a:t>
              </a:r>
            </a:p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scraping</a:t>
              </a:r>
            </a:p>
            <a:p>
              <a:r>
                <a:rPr lang="en-US" sz="32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Solution</a:t>
              </a:r>
              <a:endParaRPr lang="en-US"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146" name="Picture 2" descr="http://www.rahaden.com/images/VP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066" y="4658020"/>
            <a:ext cx="1435737" cy="1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122066" y="2748747"/>
            <a:ext cx="1435737" cy="1438956"/>
            <a:chOff x="6279698" y="2728233"/>
            <a:chExt cx="2171141" cy="217600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9698" y="2728233"/>
              <a:ext cx="2171141" cy="2176009"/>
            </a:xfrm>
            <a:prstGeom prst="rect">
              <a:avLst/>
            </a:prstGeom>
          </p:spPr>
        </p:pic>
        <p:pic>
          <p:nvPicPr>
            <p:cNvPr id="6150" name="Picture 6" descr="https://cdn2.iconfinder.com/data/icons/metro-uinvert-dock/256/Power_-_Switch_User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982" y="3704771"/>
              <a:ext cx="751114" cy="751114"/>
            </a:xfrm>
            <a:prstGeom prst="rect">
              <a:avLst/>
            </a:prstGeom>
            <a:noFill/>
            <a:effectLst>
              <a:glow rad="25400">
                <a:schemeClr val="tx1">
                  <a:alpha val="68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AutoShape 8" descr="https://image.flaticon.com/icons/png/512/235/23586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33" y="841828"/>
            <a:ext cx="1436603" cy="143660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823453" y="1360074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Delay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1906" y="3068115"/>
            <a:ext cx="1880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Switch account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1906" y="5175833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17425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VPN</a:t>
            </a:r>
            <a:endParaRPr lang="en-US" sz="2000">
              <a:solidFill>
                <a:srgbClr val="17425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131337" y="1"/>
            <a:ext cx="6567467" cy="6858000"/>
            <a:chOff x="-2131337" y="1"/>
            <a:chExt cx="6567467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1"/>
              <a:ext cx="2778680" cy="6858000"/>
            </a:xfrm>
            <a:prstGeom prst="rect">
              <a:avLst/>
            </a:prstGeom>
            <a:solidFill>
              <a:srgbClr val="3895CE"/>
            </a:solidFill>
            <a:ln>
              <a:noFill/>
            </a:ln>
            <a:effectLst>
              <a:innerShdw blurRad="203200" dist="1651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0518">
              <a:off x="-2131337" y="2490"/>
              <a:ext cx="6567467" cy="656746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5789" y="1790082"/>
              <a:ext cx="23071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  <a:p>
              <a:r>
                <a:rPr lang="en-US" sz="40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scraping</a:t>
              </a:r>
            </a:p>
            <a:p>
              <a:r>
                <a:rPr lang="en-US" sz="400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Why?</a:t>
              </a:r>
              <a:endParaRPr lang="en-US"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3873" r="5546" b="8779"/>
          <a:stretch/>
        </p:blipFill>
        <p:spPr>
          <a:xfrm>
            <a:off x="3070938" y="1048658"/>
            <a:ext cx="8791914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6053" y="1026942"/>
            <a:ext cx="23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What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600563"/>
            <a:ext cx="8805631" cy="377384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-2131337" y="1"/>
            <a:ext cx="6567467" cy="6858000"/>
            <a:chOff x="-2131337" y="1"/>
            <a:chExt cx="6567467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1"/>
              <a:ext cx="2778680" cy="6858000"/>
            </a:xfrm>
            <a:prstGeom prst="rect">
              <a:avLst/>
            </a:prstGeom>
            <a:solidFill>
              <a:srgbClr val="3895CE"/>
            </a:solidFill>
            <a:ln>
              <a:noFill/>
            </a:ln>
            <a:effectLst>
              <a:innerShdw blurRad="203200" dist="165100">
                <a:prstClr val="black">
                  <a:alpha val="2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0518">
              <a:off x="-2131337" y="2490"/>
              <a:ext cx="6567467" cy="656746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37744" y="1792224"/>
            <a:ext cx="2307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Web scraping</a:t>
            </a:r>
          </a:p>
          <a:p>
            <a:r>
              <a:rPr lang="en-US"/>
              <a:t>What?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14" name="Group 13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46304" y="1792224"/>
                <a:ext cx="230710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Web scraping</a:t>
                </a:r>
              </a:p>
              <a:p>
                <a:r>
                  <a:rPr lang="en-US" sz="40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What?</a:t>
                </a:r>
                <a:endParaRPr lang="en-US" sz="40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760" y="1965315"/>
            <a:ext cx="1044135" cy="1044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64" y="4509606"/>
            <a:ext cx="1137909" cy="1137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25" y="450764"/>
            <a:ext cx="1303438" cy="13034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58" y="2406454"/>
            <a:ext cx="1304505" cy="13045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77" y="4297725"/>
            <a:ext cx="1561670" cy="156167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31453" y="573159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Call API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7768" y="3104864"/>
            <a:ext cx="13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Parse 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4092" y="1768890"/>
            <a:ext cx="12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Static web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39271" y="3742900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Dynamic web</a:t>
            </a:r>
          </a:p>
        </p:txBody>
      </p:sp>
      <p:cxnSp>
        <p:nvCxnSpPr>
          <p:cNvPr id="25" name="Straight Arrow Connector 24"/>
          <p:cNvCxnSpPr>
            <a:stCxn id="10" idx="1"/>
            <a:endCxn id="7" idx="3"/>
          </p:cNvCxnSpPr>
          <p:nvPr/>
        </p:nvCxnSpPr>
        <p:spPr>
          <a:xfrm flipH="1">
            <a:off x="7466895" y="1102483"/>
            <a:ext cx="1197430" cy="13849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7" idx="3"/>
          </p:cNvCxnSpPr>
          <p:nvPr/>
        </p:nvCxnSpPr>
        <p:spPr>
          <a:xfrm flipH="1" flipV="1">
            <a:off x="7466895" y="2487383"/>
            <a:ext cx="1196363" cy="57132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1"/>
            <a:endCxn id="9" idx="3"/>
          </p:cNvCxnSpPr>
          <p:nvPr/>
        </p:nvCxnSpPr>
        <p:spPr>
          <a:xfrm flipH="1">
            <a:off x="7589873" y="5078560"/>
            <a:ext cx="940204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</p:cNvCxnSpPr>
          <p:nvPr/>
        </p:nvCxnSpPr>
        <p:spPr>
          <a:xfrm flipH="1" flipV="1">
            <a:off x="5359731" y="3710959"/>
            <a:ext cx="1092233" cy="136760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1"/>
          </p:cNvCxnSpPr>
          <p:nvPr/>
        </p:nvCxnSpPr>
        <p:spPr>
          <a:xfrm flipH="1">
            <a:off x="5359732" y="2487383"/>
            <a:ext cx="1063028" cy="12244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75" y="3104864"/>
            <a:ext cx="1036114" cy="103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46304" y="2615184"/>
                <a:ext cx="23071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Static web</a:t>
                </a:r>
              </a:p>
              <a:p>
                <a:r>
                  <a:rPr lang="en-US" sz="36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What?</a:t>
                </a:r>
                <a:endParaRPr lang="en-US" sz="36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02" y="3865739"/>
            <a:ext cx="1181606" cy="1181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02" y="1474659"/>
            <a:ext cx="1177471" cy="1177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88" y="2665410"/>
            <a:ext cx="1200329" cy="1200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8491" y="2717157"/>
            <a:ext cx="1145897" cy="1079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5" y="1778573"/>
            <a:ext cx="836611" cy="83661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7" idx="3"/>
            <a:endCxn id="3" idx="1"/>
          </p:cNvCxnSpPr>
          <p:nvPr/>
        </p:nvCxnSpPr>
        <p:spPr>
          <a:xfrm flipV="1">
            <a:off x="5132617" y="2063395"/>
            <a:ext cx="1541985" cy="12021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3"/>
            <a:endCxn id="11" idx="1"/>
          </p:cNvCxnSpPr>
          <p:nvPr/>
        </p:nvCxnSpPr>
        <p:spPr>
          <a:xfrm>
            <a:off x="7852073" y="2063395"/>
            <a:ext cx="1596418" cy="11936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1"/>
            <a:endCxn id="6" idx="3"/>
          </p:cNvCxnSpPr>
          <p:nvPr/>
        </p:nvCxnSpPr>
        <p:spPr>
          <a:xfrm flipH="1">
            <a:off x="7856208" y="3257032"/>
            <a:ext cx="1592283" cy="119951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1"/>
            <a:endCxn id="7" idx="3"/>
          </p:cNvCxnSpPr>
          <p:nvPr/>
        </p:nvCxnSpPr>
        <p:spPr>
          <a:xfrm flipH="1" flipV="1">
            <a:off x="5132617" y="3265575"/>
            <a:ext cx="1541985" cy="119096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607768" y="3796907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556958" y="2704936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 request</a:t>
            </a:r>
          </a:p>
        </p:txBody>
      </p:sp>
    </p:spTree>
    <p:extLst>
      <p:ext uri="{BB962C8B-B14F-4D97-AF65-F5344CB8AC3E}">
        <p14:creationId xmlns:p14="http://schemas.microsoft.com/office/powerpoint/2010/main" val="231265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0080222" y="773600"/>
            <a:ext cx="82296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424108" y="773600"/>
            <a:ext cx="2111778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22" name="Group 21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146304" y="2615184"/>
                <a:ext cx="23071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Static web</a:t>
                </a:r>
              </a:p>
              <a:p>
                <a:r>
                  <a:rPr lang="en-US" sz="36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How?</a:t>
                </a:r>
                <a:endParaRPr lang="en-US" sz="36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09609" y="730554"/>
            <a:ext cx="77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diemthi.tuyensinh247.com/diem-chuan/dai-hoc-tay-bac-TTB.html?y=2016</a:t>
            </a:r>
            <a:endParaRPr lang="en-US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46628" y="1269498"/>
            <a:ext cx="1008917" cy="9506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636" y="4787209"/>
            <a:ext cx="3635364" cy="1856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11" y="3588221"/>
            <a:ext cx="1094749" cy="10947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05017" y="4699656"/>
            <a:ext cx="445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htm %&gt;% </a:t>
            </a:r>
          </a:p>
          <a:p>
            <a:r>
              <a:rPr lang="en-US" sz="1200" smtClean="0"/>
              <a:t>html_node(xpath= '//*[@id="reBench"]/div[1]/div[3]/table[1]') %&gt;%</a:t>
            </a:r>
          </a:p>
          <a:p>
            <a:r>
              <a:rPr lang="en-US" sz="1200" smtClean="0"/>
              <a:t>html_table(header = T) </a:t>
            </a:r>
            <a:endParaRPr lang="en-US" sz="12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34" y="3670787"/>
            <a:ext cx="955198" cy="9551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09" y="2665411"/>
            <a:ext cx="985276" cy="7635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5" y="1783080"/>
            <a:ext cx="836611" cy="83661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401" y="1364310"/>
            <a:ext cx="855865" cy="855865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20" idx="3"/>
            <a:endCxn id="28" idx="1"/>
          </p:cNvCxnSpPr>
          <p:nvPr/>
        </p:nvCxnSpPr>
        <p:spPr>
          <a:xfrm flipV="1">
            <a:off x="4294885" y="1792243"/>
            <a:ext cx="1313516" cy="125496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3"/>
            <a:endCxn id="13" idx="1"/>
          </p:cNvCxnSpPr>
          <p:nvPr/>
        </p:nvCxnSpPr>
        <p:spPr>
          <a:xfrm flipV="1">
            <a:off x="6464266" y="1744837"/>
            <a:ext cx="4082362" cy="4740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2"/>
            <a:endCxn id="14" idx="0"/>
          </p:cNvCxnSpPr>
          <p:nvPr/>
        </p:nvCxnSpPr>
        <p:spPr>
          <a:xfrm flipH="1">
            <a:off x="11051086" y="2220175"/>
            <a:ext cx="1" cy="136804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1"/>
            <a:endCxn id="17" idx="3"/>
          </p:cNvCxnSpPr>
          <p:nvPr/>
        </p:nvCxnSpPr>
        <p:spPr>
          <a:xfrm flipH="1">
            <a:off x="6513932" y="4135596"/>
            <a:ext cx="3989779" cy="1279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1"/>
            <a:endCxn id="20" idx="3"/>
          </p:cNvCxnSpPr>
          <p:nvPr/>
        </p:nvCxnSpPr>
        <p:spPr>
          <a:xfrm flipH="1" flipV="1">
            <a:off x="4294885" y="3047206"/>
            <a:ext cx="1263849" cy="110118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12" name="Group 11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46304" y="2615184"/>
                <a:ext cx="23071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Dynamic web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What?</a:t>
                </a:r>
                <a:endParaRPr lang="en-US" sz="28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41" y="4823683"/>
            <a:ext cx="1223307" cy="12233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94" y="906432"/>
            <a:ext cx="1129556" cy="1129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96" y="3166594"/>
            <a:ext cx="1138137" cy="1138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8400" y="3196939"/>
            <a:ext cx="1175657" cy="110779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519679" y="2707606"/>
            <a:ext cx="2002887" cy="1243342"/>
            <a:chOff x="6213763" y="1782823"/>
            <a:chExt cx="2002887" cy="124334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763" y="1791413"/>
              <a:ext cx="1183316" cy="118331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3308" y="1782823"/>
              <a:ext cx="1243342" cy="1243342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83080"/>
            <a:ext cx="854901" cy="854901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 flipV="1">
            <a:off x="5223233" y="3307854"/>
            <a:ext cx="1296446" cy="42780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7" idx="1"/>
          </p:cNvCxnSpPr>
          <p:nvPr/>
        </p:nvCxnSpPr>
        <p:spPr>
          <a:xfrm flipV="1">
            <a:off x="5223233" y="1471210"/>
            <a:ext cx="1694761" cy="22644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9" idx="1"/>
          </p:cNvCxnSpPr>
          <p:nvPr/>
        </p:nvCxnSpPr>
        <p:spPr>
          <a:xfrm>
            <a:off x="8047550" y="1471210"/>
            <a:ext cx="2010850" cy="227962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" idx="3"/>
            <a:endCxn id="9" idx="1"/>
          </p:cNvCxnSpPr>
          <p:nvPr/>
        </p:nvCxnSpPr>
        <p:spPr>
          <a:xfrm>
            <a:off x="8522566" y="3329277"/>
            <a:ext cx="1535834" cy="4215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6" idx="3"/>
          </p:cNvCxnSpPr>
          <p:nvPr/>
        </p:nvCxnSpPr>
        <p:spPr>
          <a:xfrm flipH="1">
            <a:off x="8078548" y="3750835"/>
            <a:ext cx="1979852" cy="168450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1"/>
            <a:endCxn id="8" idx="3"/>
          </p:cNvCxnSpPr>
          <p:nvPr/>
        </p:nvCxnSpPr>
        <p:spPr>
          <a:xfrm flipH="1" flipV="1">
            <a:off x="5223233" y="3735663"/>
            <a:ext cx="1632008" cy="169967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60515" y="458662"/>
            <a:ext cx="141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 request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54113" y="3923859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User interaction/AJAX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32557" y="4316036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621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20" name="Group 19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46304" y="2615184"/>
                <a:ext cx="23071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Dynamic web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How?</a:t>
                </a:r>
                <a:endParaRPr lang="en-US" sz="28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00" y="3568012"/>
            <a:ext cx="975794" cy="975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712" y="248014"/>
            <a:ext cx="1104365" cy="11043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45" y="1713033"/>
            <a:ext cx="1078379" cy="10783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97454" y="1713033"/>
            <a:ext cx="1144442" cy="10783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83080"/>
            <a:ext cx="854901" cy="8549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44" y="5002981"/>
            <a:ext cx="1078379" cy="10783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97454" y="5002981"/>
            <a:ext cx="1144442" cy="107837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6" idx="3"/>
            <a:endCxn id="15" idx="1"/>
          </p:cNvCxnSpPr>
          <p:nvPr/>
        </p:nvCxnSpPr>
        <p:spPr>
          <a:xfrm flipV="1">
            <a:off x="4430424" y="800197"/>
            <a:ext cx="2484288" cy="145202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7" idx="1"/>
          </p:cNvCxnSpPr>
          <p:nvPr/>
        </p:nvCxnSpPr>
        <p:spPr>
          <a:xfrm>
            <a:off x="8019077" y="800197"/>
            <a:ext cx="2378377" cy="145202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1"/>
          </p:cNvCxnSpPr>
          <p:nvPr/>
        </p:nvCxnSpPr>
        <p:spPr>
          <a:xfrm flipH="1">
            <a:off x="4430423" y="2252223"/>
            <a:ext cx="5967031" cy="1698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94" y="1755900"/>
            <a:ext cx="1044400" cy="104440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stCxn id="26" idx="3"/>
            <a:endCxn id="3" idx="1"/>
          </p:cNvCxnSpPr>
          <p:nvPr/>
        </p:nvCxnSpPr>
        <p:spPr>
          <a:xfrm flipV="1">
            <a:off x="4430423" y="4055909"/>
            <a:ext cx="2582877" cy="148626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" idx="3"/>
            <a:endCxn id="27" idx="1"/>
          </p:cNvCxnSpPr>
          <p:nvPr/>
        </p:nvCxnSpPr>
        <p:spPr>
          <a:xfrm>
            <a:off x="7989094" y="4055909"/>
            <a:ext cx="2408360" cy="148626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1"/>
            <a:endCxn id="26" idx="3"/>
          </p:cNvCxnSpPr>
          <p:nvPr/>
        </p:nvCxnSpPr>
        <p:spPr>
          <a:xfrm flipH="1">
            <a:off x="4430423" y="5542171"/>
            <a:ext cx="596703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84887" y="5098374"/>
            <a:ext cx="982986" cy="98298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556004" y="2772175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556004" y="6081360"/>
            <a:ext cx="82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076960" y="2726791"/>
            <a:ext cx="78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Faster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41580" y="6089330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Slower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020359" y="4543806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Browser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90126" y="1314369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Direct AJAX request</a:t>
            </a:r>
          </a:p>
        </p:txBody>
      </p:sp>
    </p:spTree>
    <p:extLst>
      <p:ext uri="{BB962C8B-B14F-4D97-AF65-F5344CB8AC3E}">
        <p14:creationId xmlns:p14="http://schemas.microsoft.com/office/powerpoint/2010/main" val="20886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2131337" y="1"/>
            <a:ext cx="8386994" cy="6858000"/>
            <a:chOff x="-2131337" y="1"/>
            <a:chExt cx="8386994" cy="6858000"/>
          </a:xfrm>
        </p:grpSpPr>
        <p:grpSp>
          <p:nvGrpSpPr>
            <p:cNvPr id="24" name="Group 23"/>
            <p:cNvGrpSpPr/>
            <p:nvPr/>
          </p:nvGrpSpPr>
          <p:grpSpPr>
            <a:xfrm>
              <a:off x="-2131337" y="1"/>
              <a:ext cx="6567467" cy="6858000"/>
              <a:chOff x="-2131337" y="1"/>
              <a:chExt cx="6567467" cy="6858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0" y="1"/>
                <a:ext cx="2778680" cy="6858000"/>
              </a:xfrm>
              <a:prstGeom prst="rect">
                <a:avLst/>
              </a:prstGeom>
              <a:solidFill>
                <a:srgbClr val="3895CE"/>
              </a:solidFill>
              <a:ln>
                <a:noFill/>
              </a:ln>
              <a:effectLst>
                <a:innerShdw blurRad="203200" dist="165100">
                  <a:prstClr val="black">
                    <a:alpha val="2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10518">
                <a:off x="-2131337" y="2490"/>
                <a:ext cx="6567467" cy="6567467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46304" y="2615184"/>
                <a:ext cx="23071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Dynamic web</a:t>
                </a:r>
              </a:p>
              <a:p>
                <a:r>
                  <a:rPr lang="en-US" sz="2800" smtClean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How?</a:t>
                </a:r>
                <a:endParaRPr lang="en-US" sz="28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788650" y="1"/>
              <a:ext cx="3467007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83080"/>
            <a:ext cx="854901" cy="854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87" y="1387804"/>
            <a:ext cx="845411" cy="845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952" y="1362500"/>
            <a:ext cx="870715" cy="8707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180" y="3163932"/>
            <a:ext cx="920991" cy="8978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75" y="1628271"/>
            <a:ext cx="964639" cy="8729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449" y="4564526"/>
            <a:ext cx="967308" cy="967308"/>
          </a:xfrm>
          <a:prstGeom prst="rect">
            <a:avLst/>
          </a:prstGeom>
        </p:spPr>
      </p:pic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686323" y="5676662"/>
            <a:ext cx="39702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find_element_by_css_selector('#work &gt; div:nth-child(2)').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find_elements_by_css_selector('div[id*="u_"]')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54" y="4530123"/>
            <a:ext cx="1036114" cy="10361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1337" y="3156707"/>
            <a:ext cx="887463" cy="91232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6571568" y="522443"/>
            <a:ext cx="1871860" cy="2014795"/>
            <a:chOff x="6571821" y="1378843"/>
            <a:chExt cx="1871860" cy="201479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821" y="1378843"/>
              <a:ext cx="902659" cy="90265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7458" y="2421117"/>
              <a:ext cx="1273887" cy="97252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1022" y="1378843"/>
              <a:ext cx="902659" cy="902659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>
              <a:off x="6656742" y="2363728"/>
              <a:ext cx="169048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547885" y="250307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Selenium</a:t>
            </a:r>
          </a:p>
        </p:txBody>
      </p:sp>
      <p:cxnSp>
        <p:nvCxnSpPr>
          <p:cNvPr id="34" name="Straight Arrow Connector 33"/>
          <p:cNvCxnSpPr>
            <a:stCxn id="2" idx="3"/>
          </p:cNvCxnSpPr>
          <p:nvPr/>
        </p:nvCxnSpPr>
        <p:spPr>
          <a:xfrm flipV="1">
            <a:off x="4238171" y="2050977"/>
            <a:ext cx="387004" cy="156189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3" idx="1"/>
          </p:cNvCxnSpPr>
          <p:nvPr/>
        </p:nvCxnSpPr>
        <p:spPr>
          <a:xfrm flipV="1">
            <a:off x="5589814" y="973773"/>
            <a:ext cx="981754" cy="109099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7" idx="1"/>
          </p:cNvCxnSpPr>
          <p:nvPr/>
        </p:nvCxnSpPr>
        <p:spPr>
          <a:xfrm>
            <a:off x="8443428" y="973773"/>
            <a:ext cx="1056359" cy="83673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8" idx="2"/>
            <a:endCxn id="22" idx="1"/>
          </p:cNvCxnSpPr>
          <p:nvPr/>
        </p:nvCxnSpPr>
        <p:spPr>
          <a:xfrm>
            <a:off x="10518310" y="2233215"/>
            <a:ext cx="583027" cy="137965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1"/>
            <a:endCxn id="14" idx="3"/>
          </p:cNvCxnSpPr>
          <p:nvPr/>
        </p:nvCxnSpPr>
        <p:spPr>
          <a:xfrm flipH="1">
            <a:off x="9248757" y="3612868"/>
            <a:ext cx="1852580" cy="143531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4" idx="1"/>
            <a:endCxn id="20" idx="3"/>
          </p:cNvCxnSpPr>
          <p:nvPr/>
        </p:nvCxnSpPr>
        <p:spPr>
          <a:xfrm flipH="1">
            <a:off x="6571568" y="5048180"/>
            <a:ext cx="1709881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0" idx="1"/>
            <a:endCxn id="2" idx="3"/>
          </p:cNvCxnSpPr>
          <p:nvPr/>
        </p:nvCxnSpPr>
        <p:spPr>
          <a:xfrm flipH="1" flipV="1">
            <a:off x="4238171" y="3612867"/>
            <a:ext cx="1297283" cy="143531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2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147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Web scraping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Scrapping</dc:title>
  <dc:creator>Vu Trung Kien (K.KHCN HO)</dc:creator>
  <cp:lastModifiedBy>Vu Trung Kien (K.KHCN HO)</cp:lastModifiedBy>
  <cp:revision>31</cp:revision>
  <dcterms:created xsi:type="dcterms:W3CDTF">2017-08-14T02:30:45Z</dcterms:created>
  <dcterms:modified xsi:type="dcterms:W3CDTF">2017-08-16T08:52:35Z</dcterms:modified>
</cp:coreProperties>
</file>