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100" d="100"/>
          <a:sy n="100" d="100"/>
        </p:scale>
        <p:origin x="7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1359-15F5-48D5-AEF0-CF06E3D45E8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23A96-0CA7-46D8-8110-1C1CDE24E11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1359-15F5-48D5-AEF0-CF06E3D45E8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23A96-0CA7-46D8-8110-1C1CDE24E11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1359-15F5-48D5-AEF0-CF06E3D45E8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23A96-0CA7-46D8-8110-1C1CDE24E11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1359-15F5-48D5-AEF0-CF06E3D45E8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23A96-0CA7-46D8-8110-1C1CDE24E11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1359-15F5-48D5-AEF0-CF06E3D45E8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23A96-0CA7-46D8-8110-1C1CDE24E11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1359-15F5-48D5-AEF0-CF06E3D45E8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23A96-0CA7-46D8-8110-1C1CDE24E11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1359-15F5-48D5-AEF0-CF06E3D45E82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23A96-0CA7-46D8-8110-1C1CDE24E11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1359-15F5-48D5-AEF0-CF06E3D45E82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23A96-0CA7-46D8-8110-1C1CDE24E11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1359-15F5-48D5-AEF0-CF06E3D45E82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23A96-0CA7-46D8-8110-1C1CDE24E11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1359-15F5-48D5-AEF0-CF06E3D45E8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23A96-0CA7-46D8-8110-1C1CDE24E11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1359-15F5-48D5-AEF0-CF06E3D45E8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23A96-0CA7-46D8-8110-1C1CDE24E11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31359-15F5-48D5-AEF0-CF06E3D45E8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23A96-0CA7-46D8-8110-1C1CDE24E11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Software Is Eating the World, But AI Is Going To Eat Software!</a:t>
            </a:r>
            <a:endParaRPr lang="en-US" smtClean="0"/>
          </a:p>
          <a:p>
            <a:r>
              <a:rPr lang="en-US" smtClean="0"/>
              <a:t>Programing </a:t>
            </a:r>
            <a:r>
              <a:rPr lang="en-US" smtClean="0">
                <a:sym typeface="Wingdings" panose="05000000000000000000" pitchFamily="2" charset="2"/>
              </a:rPr>
              <a:t> Learning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22" y="1457906"/>
            <a:ext cx="664577" cy="6645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9350" y="1147172"/>
            <a:ext cx="987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Training data</a:t>
            </a:r>
            <a:endParaRPr lang="en-US" sz="1200"/>
          </a:p>
        </p:txBody>
      </p:sp>
      <p:sp>
        <p:nvSpPr>
          <p:cNvPr id="7" name="Rectangle 6"/>
          <p:cNvSpPr/>
          <p:nvPr/>
        </p:nvSpPr>
        <p:spPr>
          <a:xfrm>
            <a:off x="2639091" y="479486"/>
            <a:ext cx="2495550" cy="195262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659903" y="479486"/>
            <a:ext cx="254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Training/validating phase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431" y="1278204"/>
            <a:ext cx="988457" cy="98845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10878" y="978830"/>
            <a:ext cx="1914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Convolution neural net</a:t>
            </a:r>
            <a:endParaRPr lang="en-US" sz="1200" smtClean="0"/>
          </a:p>
        </p:txBody>
      </p:sp>
      <p:sp>
        <p:nvSpPr>
          <p:cNvPr id="12" name="Rectangle 11"/>
          <p:cNvSpPr/>
          <p:nvPr/>
        </p:nvSpPr>
        <p:spPr>
          <a:xfrm>
            <a:off x="2639091" y="3030339"/>
            <a:ext cx="2495549" cy="195262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642828" y="4631282"/>
            <a:ext cx="16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Inference phase</a:t>
            </a:r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303" y="3243469"/>
            <a:ext cx="921713" cy="92171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180807" y="4154442"/>
            <a:ext cx="3153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Trained model</a:t>
            </a:r>
            <a:endParaRPr lang="en-US" sz="1200"/>
          </a:p>
        </p:txBody>
      </p:sp>
      <p:sp>
        <p:nvSpPr>
          <p:cNvPr id="20" name="Down Arrow 19"/>
          <p:cNvSpPr/>
          <p:nvPr/>
        </p:nvSpPr>
        <p:spPr>
          <a:xfrm>
            <a:off x="3646928" y="2343873"/>
            <a:ext cx="242891" cy="793031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353639" y="2569373"/>
            <a:ext cx="1801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Save model</a:t>
            </a:r>
            <a:endParaRPr lang="en-US" sz="1200"/>
          </a:p>
        </p:txBody>
      </p:sp>
      <p:sp>
        <p:nvSpPr>
          <p:cNvPr id="22" name="Down Arrow 21"/>
          <p:cNvSpPr/>
          <p:nvPr/>
        </p:nvSpPr>
        <p:spPr>
          <a:xfrm rot="16200000">
            <a:off x="2268380" y="984798"/>
            <a:ext cx="242891" cy="1653252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326894" y="1834406"/>
            <a:ext cx="1801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Input data</a:t>
            </a:r>
            <a:endParaRPr lang="en-US" sz="120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904" y="3169472"/>
            <a:ext cx="1023495" cy="102349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503769" y="4186548"/>
            <a:ext cx="1801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API gate way</a:t>
            </a:r>
            <a:endParaRPr lang="en-US" sz="1200" smtClean="0"/>
          </a:p>
        </p:txBody>
      </p:sp>
      <p:sp>
        <p:nvSpPr>
          <p:cNvPr id="26" name="Left-Right Arrow 25"/>
          <p:cNvSpPr/>
          <p:nvPr/>
        </p:nvSpPr>
        <p:spPr>
          <a:xfrm>
            <a:off x="4344553" y="3611377"/>
            <a:ext cx="1548351" cy="271132"/>
          </a:xfrm>
          <a:prstGeom prst="left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514849" y="3859548"/>
            <a:ext cx="126039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Request/Respose</a:t>
            </a:r>
            <a:endParaRPr lang="en-US" sz="120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540" y="3326207"/>
            <a:ext cx="817706" cy="817706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7474793" y="3035568"/>
            <a:ext cx="1801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Application interface</a:t>
            </a:r>
            <a:endParaRPr lang="en-US" sz="1200" smtClean="0"/>
          </a:p>
        </p:txBody>
      </p:sp>
      <p:sp>
        <p:nvSpPr>
          <p:cNvPr id="31" name="TextBox 30"/>
          <p:cNvSpPr txBox="1"/>
          <p:nvPr/>
        </p:nvSpPr>
        <p:spPr>
          <a:xfrm>
            <a:off x="6543894" y="3830973"/>
            <a:ext cx="1801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Request/Respose</a:t>
            </a:r>
            <a:endParaRPr lang="en-US" sz="1200"/>
          </a:p>
        </p:txBody>
      </p:sp>
      <p:sp>
        <p:nvSpPr>
          <p:cNvPr id="32" name="Down Arrow 31"/>
          <p:cNvSpPr/>
          <p:nvPr/>
        </p:nvSpPr>
        <p:spPr>
          <a:xfrm>
            <a:off x="8357948" y="4192967"/>
            <a:ext cx="242891" cy="1093407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525045" y="4572550"/>
            <a:ext cx="1015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Save data</a:t>
            </a:r>
            <a:endParaRPr lang="en-US" sz="120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176" y="5394071"/>
            <a:ext cx="861124" cy="861124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7578513" y="6261782"/>
            <a:ext cx="1801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OLTP database</a:t>
            </a:r>
            <a:endParaRPr lang="en-US" sz="120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598" y="5377899"/>
            <a:ext cx="893468" cy="893468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3216450" y="6261782"/>
            <a:ext cx="1801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OLAP database</a:t>
            </a:r>
            <a:endParaRPr lang="en-US" sz="1200"/>
          </a:p>
        </p:txBody>
      </p:sp>
      <p:sp>
        <p:nvSpPr>
          <p:cNvPr id="39" name="TextBox 38"/>
          <p:cNvSpPr txBox="1"/>
          <p:nvPr/>
        </p:nvSpPr>
        <p:spPr>
          <a:xfrm>
            <a:off x="339540" y="6261782"/>
            <a:ext cx="1801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Validate data</a:t>
            </a:r>
            <a:endParaRPr lang="en-US" sz="120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90" y="5422041"/>
            <a:ext cx="805184" cy="805184"/>
          </a:xfrm>
          <a:prstGeom prst="rect">
            <a:avLst/>
          </a:prstGeom>
        </p:spPr>
      </p:pic>
      <p:sp>
        <p:nvSpPr>
          <p:cNvPr id="42" name="Down Arrow 41"/>
          <p:cNvSpPr/>
          <p:nvPr/>
        </p:nvSpPr>
        <p:spPr>
          <a:xfrm rot="10800000">
            <a:off x="1123934" y="2237929"/>
            <a:ext cx="242891" cy="3156142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/>
          <p:cNvSpPr/>
          <p:nvPr/>
        </p:nvSpPr>
        <p:spPr>
          <a:xfrm rot="5400000">
            <a:off x="2517645" y="4928630"/>
            <a:ext cx="242891" cy="1792006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/>
          <p:cNvSpPr/>
          <p:nvPr/>
        </p:nvSpPr>
        <p:spPr>
          <a:xfrm rot="5400000">
            <a:off x="6207034" y="4153466"/>
            <a:ext cx="242891" cy="3342336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687078" y="5908541"/>
            <a:ext cx="1801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ETL</a:t>
            </a:r>
            <a:endParaRPr lang="en-US" sz="1200"/>
          </a:p>
        </p:txBody>
      </p:sp>
      <p:sp>
        <p:nvSpPr>
          <p:cNvPr id="46" name="TextBox 45"/>
          <p:cNvSpPr txBox="1"/>
          <p:nvPr/>
        </p:nvSpPr>
        <p:spPr>
          <a:xfrm>
            <a:off x="5421739" y="5895090"/>
            <a:ext cx="1801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ETL</a:t>
            </a:r>
            <a:endParaRPr lang="en-US" sz="1200"/>
          </a:p>
        </p:txBody>
      </p:sp>
      <p:sp>
        <p:nvSpPr>
          <p:cNvPr id="47" name="Down Arrow 46"/>
          <p:cNvSpPr/>
          <p:nvPr/>
        </p:nvSpPr>
        <p:spPr>
          <a:xfrm rot="10800000">
            <a:off x="6289099" y="1712038"/>
            <a:ext cx="242891" cy="1474635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467" y="797263"/>
            <a:ext cx="918877" cy="918877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5809018" y="612040"/>
            <a:ext cx="1195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Alert</a:t>
            </a:r>
            <a:endParaRPr lang="en-US" sz="120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011" y="848818"/>
            <a:ext cx="707257" cy="404827"/>
          </a:xfrm>
          <a:prstGeom prst="rect">
            <a:avLst/>
          </a:prstGeom>
        </p:spPr>
      </p:pic>
      <p:sp>
        <p:nvSpPr>
          <p:cNvPr id="51" name="Left-Right Arrow 50"/>
          <p:cNvSpPr/>
          <p:nvPr/>
        </p:nvSpPr>
        <p:spPr>
          <a:xfrm>
            <a:off x="6866344" y="3564950"/>
            <a:ext cx="1133305" cy="271132"/>
          </a:xfrm>
          <a:prstGeom prst="left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Training data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326</Words>
  <Application>WPS Presentation</Application>
  <PresentationFormat>On-screen Show (4:3)</PresentationFormat>
  <Paragraphs>41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Arial</vt:lpstr>
      <vt:lpstr>SimSun</vt:lpstr>
      <vt:lpstr>Wingdings</vt:lpstr>
      <vt:lpstr>Calibri</vt:lpstr>
      <vt:lpstr>微软雅黑</vt:lpstr>
      <vt:lpstr>Droid Sans Fallback</vt:lpstr>
      <vt:lpstr>Arial Unicode MS</vt:lpstr>
      <vt:lpstr>Calibri Light</vt:lpstr>
      <vt:lpstr>Webdings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Vu Trung .Kien</dc:creator>
  <cp:lastModifiedBy>zero</cp:lastModifiedBy>
  <cp:revision>6</cp:revision>
  <dcterms:created xsi:type="dcterms:W3CDTF">2018-10-21T03:48:45Z</dcterms:created>
  <dcterms:modified xsi:type="dcterms:W3CDTF">2018-10-21T03:48:45Z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