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1DC96-D3FB-452E-ABEB-EE6B279775B5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9C47-D938-446E-81B6-F0EF7C9816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2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19C47-D938-446E-81B6-F0EF7C98161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61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C4FE-3C3F-597B-2D77-046C1859B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DFBD7-839B-7386-CAFB-3BB0C162A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9002-A21F-3AB4-A679-FE4B6639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FBE-0149-6A43-68C5-6488517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CBED-5A31-BD2A-01AB-59D0B92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9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1CEC-0A61-439C-BEEC-1E2E785D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DCFFF-859A-1D13-C9BE-AE218D5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055A-4DCC-CC2D-D774-694185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3ED1-8F8A-A3DC-C31D-5621F3C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0420-B6D9-EA98-F59A-786D243F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7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2F15E-1808-A15D-B147-DF9B38A4E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0801B-C452-A209-E4A1-78821399C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ED32-4C68-390D-D059-02BD0C6E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7646-9617-225C-E48F-0F3FFEB0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F4E3-536B-95F5-4BED-A382E5E5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28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BDF5-391A-FF21-EED7-D8D0B5B3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5C13-9A11-7152-D8E8-C2FBE20E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5CA7-CFA2-FB20-A70D-1A128B5E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6E91-9260-3D48-D1F1-22E0DC4B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5C7-8329-503D-5487-04E99FD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389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C4FE-5A1C-0557-23E6-E47704AD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DBA4-7A25-FA5B-DE7C-3B5B3D7B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FEB5-A253-9FDD-A36A-A7083211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6655-61E0-90CE-18A5-4395178D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4699-770F-9379-A23A-F0510C1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46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E724-8ED9-1030-5A0F-9383B960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94D8-D5A8-E656-3BE2-F17B0629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1C664-0F26-53DA-CC49-80E487B3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9F05-C143-7561-67B8-7FA1BC8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F0DBF-620D-A45D-8007-ED58D52F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A7B9F-9A2F-360A-B0BD-46143C04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34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C1DF-1A8B-1E92-AABA-355A1F3C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0A3-860B-36B0-7B6D-EB70D597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4DAB-E9D9-4305-BB29-AEA50784A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9F8D2-FEB6-EC3D-B168-E184B6627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1785-393F-7BBF-DA12-C730DF82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2A95C-F6D2-5D1A-8B2B-51193648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4CA8C-C75A-597B-FD55-37DBBE48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1BD6-864E-C1F5-4B59-B3C4C97F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71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516F-05BF-ABBF-F37F-579137F4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DEC11-EF30-030D-1A9F-D0B02F9B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ECF05-9CC0-66E4-03F5-8663704D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1FD50-41BF-03EE-2A9A-230A5E83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33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61A4E-77A0-7C33-5A1B-69D57104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1900D-0C6E-9E0F-A1A5-734B7213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8972-15E5-331E-302B-34DCDF67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04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D385-0284-5E56-507B-A7BC0757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98BA-E862-FD43-DA42-03425F10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AFF2-CD23-573A-435D-6CB70884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8AB0C-D4C8-D1BE-8E14-E1C6EC1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02EF-4A78-474A-8481-456CC54D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0338-3608-3320-0D27-E0DAB1C7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1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9820-488F-CF0E-BB64-9B92C6E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33D10-89A1-6BA3-8F90-927AA6E2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4BEDF-F239-9B23-8F84-D56F6FCD6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F2FE-5478-9C29-16E3-ACA4A16C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F6A5-619E-28E9-FFF6-785E8E90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4257E-17D9-B124-EFAA-6EB526B6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98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89938-ECD6-F2CD-EC46-C41981EC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013C-A6A1-AD6D-58C8-077A617B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3932-0268-A21C-2311-3C6927318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0D531-E036-4C34-9D15-B2B71A4EF34E}" type="datetimeFigureOut">
              <a:rPr lang="vi-VN" smtClean="0"/>
              <a:t>21/05/2024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C0D6-FC0A-1904-AD23-1DB42120F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50331-1950-6309-DC48-3734024FC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C739F-88FC-4516-9CDB-E4347EE6B9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7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08D067-5639-FEDE-1689-16D3397FB92F}"/>
              </a:ext>
            </a:extLst>
          </p:cNvPr>
          <p:cNvSpPr/>
          <p:nvPr/>
        </p:nvSpPr>
        <p:spPr>
          <a:xfrm rot="2700000">
            <a:off x="9994406" y="5549884"/>
            <a:ext cx="926516" cy="926516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24049-C88B-35A0-EA96-662FFC663D1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C4827-7F6F-782E-BAF2-AFF865011A75}"/>
              </a:ext>
            </a:extLst>
          </p:cNvPr>
          <p:cNvSpPr/>
          <p:nvPr/>
        </p:nvSpPr>
        <p:spPr>
          <a:xfrm>
            <a:off x="0" y="-414"/>
            <a:ext cx="12192000" cy="1709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6DCA5D5-1E4B-1B9C-4088-D978D704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8"/>
            <a:ext cx="1719072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C51F1-6BD6-DE5A-89CB-CCF0A9DC1B88}"/>
              </a:ext>
            </a:extLst>
          </p:cNvPr>
          <p:cNvSpPr txBox="1"/>
          <p:nvPr/>
        </p:nvSpPr>
        <p:spPr>
          <a:xfrm>
            <a:off x="3262960" y="383238"/>
            <a:ext cx="7385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TRƯỜNG ĐẠI HỌC CÔNG NGHIỆP HÀ NỘI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88A5F-0FCF-8D11-049A-7F28ACBC7888}"/>
              </a:ext>
            </a:extLst>
          </p:cNvPr>
          <p:cNvSpPr txBox="1"/>
          <p:nvPr/>
        </p:nvSpPr>
        <p:spPr>
          <a:xfrm>
            <a:off x="4720403" y="956844"/>
            <a:ext cx="382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NGÀNH HỆ THỐNG THÔNG 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1E174-5C44-78F2-9B8E-68D5E1A45EAD}"/>
              </a:ext>
            </a:extLst>
          </p:cNvPr>
          <p:cNvSpPr txBox="1"/>
          <p:nvPr/>
        </p:nvSpPr>
        <p:spPr>
          <a:xfrm>
            <a:off x="3646348" y="6477224"/>
            <a:ext cx="615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Sinh </a:t>
            </a:r>
            <a:r>
              <a:rPr lang="en-US" sz="1600" i="1" dirty="0" err="1">
                <a:solidFill>
                  <a:schemeClr val="bg1">
                    <a:lumMod val="95000"/>
                  </a:schemeClr>
                </a:solidFill>
              </a:rPr>
              <a:t>viên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vi-VN" sz="1600" i="1" dirty="0">
                <a:solidFill>
                  <a:schemeClr val="bg1">
                    <a:lumMod val="95000"/>
                  </a:schemeClr>
                </a:solidFill>
              </a:rPr>
              <a:t>Vũ Trung Kiên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. GVHD: TS. </a:t>
            </a:r>
            <a:r>
              <a:rPr lang="vi-VN" sz="1600" i="1" dirty="0">
                <a:solidFill>
                  <a:schemeClr val="bg1">
                    <a:lumMod val="95000"/>
                  </a:schemeClr>
                </a:solidFill>
              </a:rPr>
              <a:t>Nguyễn Bá Nghiễn</a:t>
            </a:r>
            <a:endParaRPr lang="en-US" sz="1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DB65C-A0E6-99D5-19D8-C70988FFCF37}"/>
              </a:ext>
            </a:extLst>
          </p:cNvPr>
          <p:cNvSpPr txBox="1"/>
          <p:nvPr/>
        </p:nvSpPr>
        <p:spPr>
          <a:xfrm>
            <a:off x="3785110" y="286262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/>
              <a:t>ĐỒ ÁN TỐT NGHIỆP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2AD7E-A79D-BC63-033C-FAAD8F6B3070}"/>
              </a:ext>
            </a:extLst>
          </p:cNvPr>
          <p:cNvSpPr txBox="1"/>
          <p:nvPr/>
        </p:nvSpPr>
        <p:spPr>
          <a:xfrm>
            <a:off x="2770620" y="3719897"/>
            <a:ext cx="665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 DỰNG WEBSITE</a:t>
            </a:r>
            <a:r>
              <a:rPr lang="vi-V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BÁN HÀNG THỜI TRANG CHO CỬA HÀNG TK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SHOP</a:t>
            </a:r>
            <a:endParaRPr lang="vi-VN" sz="4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A0553-3DE8-6B1B-BF87-157E2828C3F5}"/>
              </a:ext>
            </a:extLst>
          </p:cNvPr>
          <p:cNvSpPr/>
          <p:nvPr/>
        </p:nvSpPr>
        <p:spPr>
          <a:xfrm rot="2700000">
            <a:off x="-929149" y="2307731"/>
            <a:ext cx="1858297" cy="185829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9FCF9-A6B9-EA4A-A51F-C323501BFCB1}"/>
              </a:ext>
            </a:extLst>
          </p:cNvPr>
          <p:cNvSpPr/>
          <p:nvPr/>
        </p:nvSpPr>
        <p:spPr>
          <a:xfrm rot="2700000">
            <a:off x="645938" y="2850601"/>
            <a:ext cx="1156799" cy="1156799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37D14-207A-2447-6F57-897230AE59EE}"/>
              </a:ext>
            </a:extLst>
          </p:cNvPr>
          <p:cNvSpPr/>
          <p:nvPr/>
        </p:nvSpPr>
        <p:spPr>
          <a:xfrm rot="2700000">
            <a:off x="-258868" y="4239593"/>
            <a:ext cx="926516" cy="926516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4876C8-8FDA-38E7-FBE5-09AAE2E4B078}"/>
              </a:ext>
            </a:extLst>
          </p:cNvPr>
          <p:cNvSpPr/>
          <p:nvPr/>
        </p:nvSpPr>
        <p:spPr>
          <a:xfrm rot="2700000">
            <a:off x="11032977" y="4183168"/>
            <a:ext cx="1858297" cy="185829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CF333-48CF-DDD4-9FAC-F99E1F02A9C0}"/>
              </a:ext>
            </a:extLst>
          </p:cNvPr>
          <p:cNvSpPr/>
          <p:nvPr/>
        </p:nvSpPr>
        <p:spPr>
          <a:xfrm rot="2700000">
            <a:off x="11383725" y="2943565"/>
            <a:ext cx="1156799" cy="1156799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64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90F7AEE-9525-975A-C4FF-92C7A1461C01}"/>
              </a:ext>
            </a:extLst>
          </p:cNvPr>
          <p:cNvGrpSpPr/>
          <p:nvPr/>
        </p:nvGrpSpPr>
        <p:grpSpPr>
          <a:xfrm>
            <a:off x="940672" y="1951630"/>
            <a:ext cx="7541278" cy="914909"/>
            <a:chOff x="971152" y="1827971"/>
            <a:chExt cx="7541278" cy="9149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13E06F-9FFC-B3C2-BA87-F45A7D70D92E}"/>
                </a:ext>
              </a:extLst>
            </p:cNvPr>
            <p:cNvGrpSpPr/>
            <p:nvPr/>
          </p:nvGrpSpPr>
          <p:grpSpPr>
            <a:xfrm>
              <a:off x="971152" y="1827971"/>
              <a:ext cx="7541278" cy="914909"/>
              <a:chOff x="971152" y="1827971"/>
              <a:chExt cx="7541278" cy="91490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FE7E40-0D84-19E4-DBE5-CA6DC46A03BE}"/>
                  </a:ext>
                </a:extLst>
              </p:cNvPr>
              <p:cNvSpPr/>
              <p:nvPr/>
            </p:nvSpPr>
            <p:spPr>
              <a:xfrm>
                <a:off x="971152" y="1827971"/>
                <a:ext cx="7217808" cy="91490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814A20-76E9-6B3C-C598-1147AD368A5E}"/>
                  </a:ext>
                </a:extLst>
              </p:cNvPr>
              <p:cNvSpPr/>
              <p:nvPr/>
            </p:nvSpPr>
            <p:spPr>
              <a:xfrm rot="2700000">
                <a:off x="7865491" y="1961957"/>
                <a:ext cx="646939" cy="6469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5FE56D-5614-D3DD-1AE3-9384F085372F}"/>
                </a:ext>
              </a:extLst>
            </p:cNvPr>
            <p:cNvSpPr txBox="1"/>
            <p:nvPr/>
          </p:nvSpPr>
          <p:spPr>
            <a:xfrm>
              <a:off x="1326726" y="1931482"/>
              <a:ext cx="640477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Xây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dựng</a:t>
              </a:r>
              <a:r>
                <a:rPr lang="vi-VN" sz="2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thêm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chức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năng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tư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vấn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vi-VN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đánh giá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vi-VN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thêm vào yêu thích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cho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khách</a:t>
              </a:r>
              <a:r>
                <a:rPr lang="en-US" sz="20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hàng</a:t>
              </a:r>
              <a:endPara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BDDFD2-4A86-62EF-9369-7C0A7F70FF98}"/>
              </a:ext>
            </a:extLst>
          </p:cNvPr>
          <p:cNvGrpSpPr/>
          <p:nvPr/>
        </p:nvGrpSpPr>
        <p:grpSpPr>
          <a:xfrm>
            <a:off x="3746935" y="5352121"/>
            <a:ext cx="7541277" cy="914909"/>
            <a:chOff x="3777415" y="5228462"/>
            <a:chExt cx="7541277" cy="9149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0A4408-D2B9-53F8-BF77-36DF99E36A1B}"/>
                </a:ext>
              </a:extLst>
            </p:cNvPr>
            <p:cNvSpPr/>
            <p:nvPr/>
          </p:nvSpPr>
          <p:spPr>
            <a:xfrm>
              <a:off x="4100884" y="5228462"/>
              <a:ext cx="7217808" cy="91490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FBAA19-DBB3-92D1-5810-8A5DF8E45A69}"/>
                </a:ext>
              </a:extLst>
            </p:cNvPr>
            <p:cNvSpPr/>
            <p:nvPr/>
          </p:nvSpPr>
          <p:spPr>
            <a:xfrm rot="2700000">
              <a:off x="3777415" y="5362447"/>
              <a:ext cx="646939" cy="6469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B19429-C7B8-D2FF-B17B-06A48F3C07CF}"/>
                </a:ext>
              </a:extLst>
            </p:cNvPr>
            <p:cNvSpPr txBox="1"/>
            <p:nvPr/>
          </p:nvSpPr>
          <p:spPr>
            <a:xfrm>
              <a:off x="7281220" y="5501250"/>
              <a:ext cx="38744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300"/>
                </a:spcBef>
                <a:spcAft>
                  <a:spcPts val="300"/>
                </a:spcAft>
              </a:pPr>
              <a:r>
                <a:rPr lang="en-US" sz="18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Tăng</a:t>
              </a:r>
              <a:r>
                <a:rPr lang="vi-VN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cường bảo mật cho trang web</a:t>
              </a:r>
              <a:endParaRPr lang="vi-V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10E146-3F06-BC6B-2204-BDFF3E2C2EFF}"/>
              </a:ext>
            </a:extLst>
          </p:cNvPr>
          <p:cNvGrpSpPr/>
          <p:nvPr/>
        </p:nvGrpSpPr>
        <p:grpSpPr>
          <a:xfrm>
            <a:off x="3746936" y="3095206"/>
            <a:ext cx="7541277" cy="914909"/>
            <a:chOff x="3777416" y="2971547"/>
            <a:chExt cx="7541277" cy="9149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82351D-DD00-AF16-AE89-62DDC283E57A}"/>
                </a:ext>
              </a:extLst>
            </p:cNvPr>
            <p:cNvSpPr/>
            <p:nvPr/>
          </p:nvSpPr>
          <p:spPr>
            <a:xfrm>
              <a:off x="4100885" y="2971547"/>
              <a:ext cx="7217808" cy="91490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5EDC5F-5397-E378-329C-551DDCE4BA47}"/>
                </a:ext>
              </a:extLst>
            </p:cNvPr>
            <p:cNvSpPr/>
            <p:nvPr/>
          </p:nvSpPr>
          <p:spPr>
            <a:xfrm rot="2700000">
              <a:off x="3777416" y="3105532"/>
              <a:ext cx="646939" cy="6469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955D54-E1C2-8EDC-D076-70373A864079}"/>
                </a:ext>
              </a:extLst>
            </p:cNvPr>
            <p:cNvSpPr txBox="1"/>
            <p:nvPr/>
          </p:nvSpPr>
          <p:spPr>
            <a:xfrm>
              <a:off x="4558341" y="3097101"/>
              <a:ext cx="64414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300"/>
                </a:spcBef>
                <a:spcAft>
                  <a:spcPts val="300"/>
                </a:spcAft>
              </a:pPr>
              <a:r>
                <a:rPr lang="vi-VN" sz="18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Xây dựng các chức năng cho tác nhân Shipper, giúp quản lý đơn hàng dễ dàng hơn</a:t>
              </a:r>
              <a:endParaRPr lang="vi-VN" sz="1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3664E4-448B-20A0-DE5C-3CC11464099E}"/>
              </a:ext>
            </a:extLst>
          </p:cNvPr>
          <p:cNvGrpSpPr/>
          <p:nvPr/>
        </p:nvGrpSpPr>
        <p:grpSpPr>
          <a:xfrm>
            <a:off x="940672" y="4221312"/>
            <a:ext cx="7541278" cy="914909"/>
            <a:chOff x="971152" y="4097653"/>
            <a:chExt cx="7541278" cy="9149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F6CBB9-CEC2-E105-3573-C57D951DBF0A}"/>
                </a:ext>
              </a:extLst>
            </p:cNvPr>
            <p:cNvSpPr/>
            <p:nvPr/>
          </p:nvSpPr>
          <p:spPr>
            <a:xfrm>
              <a:off x="971152" y="4097653"/>
              <a:ext cx="7217808" cy="9149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0A7C0A-5584-673A-01CA-4520167FE98E}"/>
                </a:ext>
              </a:extLst>
            </p:cNvPr>
            <p:cNvSpPr/>
            <p:nvPr/>
          </p:nvSpPr>
          <p:spPr>
            <a:xfrm rot="2700000">
              <a:off x="7865491" y="4231639"/>
              <a:ext cx="646939" cy="6469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627A62-66B9-C105-90A0-8F473148BB48}"/>
                </a:ext>
              </a:extLst>
            </p:cNvPr>
            <p:cNvSpPr txBox="1"/>
            <p:nvPr/>
          </p:nvSpPr>
          <p:spPr>
            <a:xfrm>
              <a:off x="1322074" y="4370441"/>
              <a:ext cx="6441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Tối</a:t>
              </a:r>
              <a:r>
                <a:rPr lang="vi-VN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ưu hóa các chức năng quản lý trang web</a:t>
              </a:r>
              <a:endPara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A31622E-AD80-9278-31C4-1DF8C249D328}"/>
              </a:ext>
            </a:extLst>
          </p:cNvPr>
          <p:cNvSpPr/>
          <p:nvPr/>
        </p:nvSpPr>
        <p:spPr>
          <a:xfrm>
            <a:off x="11275432" y="1441507"/>
            <a:ext cx="1011790" cy="5223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ED7C4-561E-4A94-B8D7-F1190C3CCCCF}"/>
              </a:ext>
            </a:extLst>
          </p:cNvPr>
          <p:cNvSpPr/>
          <p:nvPr/>
        </p:nvSpPr>
        <p:spPr>
          <a:xfrm>
            <a:off x="6799439" y="364350"/>
            <a:ext cx="162560" cy="91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C5AD3B2-49F4-C3B3-1AFF-5708C6C48879}"/>
              </a:ext>
            </a:extLst>
          </p:cNvPr>
          <p:cNvSpPr txBox="1"/>
          <p:nvPr/>
        </p:nvSpPr>
        <p:spPr>
          <a:xfrm>
            <a:off x="1942793" y="590970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Kết luận &amp; Hướng phát triển</a:t>
            </a:r>
          </a:p>
        </p:txBody>
      </p:sp>
      <p:sp>
        <p:nvSpPr>
          <p:cNvPr id="4" name="hide">
            <a:extLst>
              <a:ext uri="{FF2B5EF4-FFF2-40B4-BE49-F238E27FC236}">
                <a16:creationId xmlns:a16="http://schemas.microsoft.com/office/drawing/2014/main" id="{F54B18AD-080D-E7F4-F18A-72EB199AEDAE}"/>
              </a:ext>
            </a:extLst>
          </p:cNvPr>
          <p:cNvSpPr/>
          <p:nvPr/>
        </p:nvSpPr>
        <p:spPr>
          <a:xfrm>
            <a:off x="-690880" y="8947"/>
            <a:ext cx="2012954" cy="143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1556E-DE57-7586-F49E-8F78E1142BC8}"/>
              </a:ext>
            </a:extLst>
          </p:cNvPr>
          <p:cNvSpPr/>
          <p:nvPr/>
        </p:nvSpPr>
        <p:spPr>
          <a:xfrm>
            <a:off x="407166" y="364350"/>
            <a:ext cx="914908" cy="914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31384-E9BB-A45C-0A93-1B375813BE0B}"/>
              </a:ext>
            </a:extLst>
          </p:cNvPr>
          <p:cNvSpPr txBox="1"/>
          <p:nvPr/>
        </p:nvSpPr>
        <p:spPr>
          <a:xfrm>
            <a:off x="644047" y="49863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1226B3-4E5D-D67E-7DAF-A2879D72B405}"/>
              </a:ext>
            </a:extLst>
          </p:cNvPr>
          <p:cNvCxnSpPr/>
          <p:nvPr/>
        </p:nvCxnSpPr>
        <p:spPr>
          <a:xfrm>
            <a:off x="940672" y="1635760"/>
            <a:ext cx="0" cy="48056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DC3A63-D2D4-ACFA-9804-7C0B4552FC7A}"/>
              </a:ext>
            </a:extLst>
          </p:cNvPr>
          <p:cNvCxnSpPr/>
          <p:nvPr/>
        </p:nvCxnSpPr>
        <p:spPr>
          <a:xfrm>
            <a:off x="11288212" y="1611571"/>
            <a:ext cx="0" cy="480568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34E0D-FE4C-9ADC-7B3D-1FDA713EBE5A}"/>
              </a:ext>
            </a:extLst>
          </p:cNvPr>
          <p:cNvSpPr/>
          <p:nvPr/>
        </p:nvSpPr>
        <p:spPr>
          <a:xfrm>
            <a:off x="-91439" y="1441507"/>
            <a:ext cx="1011790" cy="5223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2515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4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20000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B4B2A-20C4-5BD9-A780-C18E664A4E16}"/>
              </a:ext>
            </a:extLst>
          </p:cNvPr>
          <p:cNvSpPr/>
          <p:nvPr/>
        </p:nvSpPr>
        <p:spPr>
          <a:xfrm>
            <a:off x="0" y="2214880"/>
            <a:ext cx="1513840" cy="24282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30795-CBC6-1129-7B92-A231C740F805}"/>
              </a:ext>
            </a:extLst>
          </p:cNvPr>
          <p:cNvSpPr/>
          <p:nvPr/>
        </p:nvSpPr>
        <p:spPr>
          <a:xfrm>
            <a:off x="10678160" y="2214880"/>
            <a:ext cx="1513840" cy="24282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D7F24-A379-45F5-A4D8-727486EF6A27}"/>
              </a:ext>
            </a:extLst>
          </p:cNvPr>
          <p:cNvSpPr txBox="1"/>
          <p:nvPr/>
        </p:nvSpPr>
        <p:spPr>
          <a:xfrm>
            <a:off x="3561492" y="2610563"/>
            <a:ext cx="5069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 H A N K   Y O U</a:t>
            </a:r>
            <a:endParaRPr lang="vi-V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C9384-BFBE-B707-DA36-84DFE5DB00DC}"/>
              </a:ext>
            </a:extLst>
          </p:cNvPr>
          <p:cNvSpPr txBox="1"/>
          <p:nvPr/>
        </p:nvSpPr>
        <p:spPr>
          <a:xfrm>
            <a:off x="4318911" y="3633987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O R     Y O U R     F O L </a:t>
            </a:r>
            <a:r>
              <a:rPr lang="en-US" dirty="0" err="1"/>
              <a:t>L</a:t>
            </a:r>
            <a:r>
              <a:rPr lang="en-US" dirty="0"/>
              <a:t> O W    U 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9786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DA0A0D-8BD1-9BD2-961F-169127480B7E}"/>
              </a:ext>
            </a:extLst>
          </p:cNvPr>
          <p:cNvGrpSpPr/>
          <p:nvPr/>
        </p:nvGrpSpPr>
        <p:grpSpPr>
          <a:xfrm>
            <a:off x="2804926" y="771963"/>
            <a:ext cx="4961321" cy="914908"/>
            <a:chOff x="2804926" y="771963"/>
            <a:chExt cx="4961321" cy="9149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F2E706-DD48-3042-755A-0BD200856FEA}"/>
                </a:ext>
              </a:extLst>
            </p:cNvPr>
            <p:cNvGrpSpPr/>
            <p:nvPr/>
          </p:nvGrpSpPr>
          <p:grpSpPr>
            <a:xfrm>
              <a:off x="2804926" y="771963"/>
              <a:ext cx="914908" cy="914908"/>
              <a:chOff x="2804926" y="771963"/>
              <a:chExt cx="914908" cy="9149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C5F2F7-DCFF-BBE8-43EB-2A0DBADFDCA4}"/>
                  </a:ext>
                </a:extLst>
              </p:cNvPr>
              <p:cNvSpPr/>
              <p:nvPr/>
            </p:nvSpPr>
            <p:spPr>
              <a:xfrm rot="2700000">
                <a:off x="2804926" y="771963"/>
                <a:ext cx="914908" cy="9149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E7F16A-55B8-0C75-BAD4-72B4BD1E0016}"/>
                  </a:ext>
                </a:extLst>
              </p:cNvPr>
              <p:cNvSpPr txBox="1"/>
              <p:nvPr/>
            </p:nvSpPr>
            <p:spPr>
              <a:xfrm>
                <a:off x="3041807" y="906251"/>
                <a:ext cx="4411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3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8B0F82-29A1-64F0-CBE4-914EAB9CE50D}"/>
                </a:ext>
              </a:extLst>
            </p:cNvPr>
            <p:cNvSpPr txBox="1"/>
            <p:nvPr/>
          </p:nvSpPr>
          <p:spPr>
            <a:xfrm>
              <a:off x="4818004" y="998583"/>
              <a:ext cx="2948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400" b="1" dirty="0"/>
                <a:t>Giới thiệu về đề tài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B62944-EE74-2D94-271F-B26BA05601D6}"/>
              </a:ext>
            </a:extLst>
          </p:cNvPr>
          <p:cNvGrpSpPr/>
          <p:nvPr/>
        </p:nvGrpSpPr>
        <p:grpSpPr>
          <a:xfrm>
            <a:off x="3978222" y="1952898"/>
            <a:ext cx="5053197" cy="914908"/>
            <a:chOff x="3978222" y="1952898"/>
            <a:chExt cx="5053197" cy="9149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6AC-B1A2-F2E9-490B-50F53EBDA4CE}"/>
                </a:ext>
              </a:extLst>
            </p:cNvPr>
            <p:cNvGrpSpPr/>
            <p:nvPr/>
          </p:nvGrpSpPr>
          <p:grpSpPr>
            <a:xfrm>
              <a:off x="3978222" y="1952898"/>
              <a:ext cx="914908" cy="914908"/>
              <a:chOff x="3978222" y="1952898"/>
              <a:chExt cx="914908" cy="9149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746500-AC7C-F776-FAAE-0BE1CDFD3CC4}"/>
                  </a:ext>
                </a:extLst>
              </p:cNvPr>
              <p:cNvSpPr/>
              <p:nvPr/>
            </p:nvSpPr>
            <p:spPr>
              <a:xfrm rot="2700000">
                <a:off x="3978222" y="1952898"/>
                <a:ext cx="914908" cy="9149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39048-7444-ED1A-A811-1C5B575B557A}"/>
                  </a:ext>
                </a:extLst>
              </p:cNvPr>
              <p:cNvSpPr txBox="1"/>
              <p:nvPr/>
            </p:nvSpPr>
            <p:spPr>
              <a:xfrm>
                <a:off x="4215103" y="2087186"/>
                <a:ext cx="4411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3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27B104-C834-73B5-EBB5-0758AE0C5A21}"/>
                </a:ext>
              </a:extLst>
            </p:cNvPr>
            <p:cNvSpPr txBox="1"/>
            <p:nvPr/>
          </p:nvSpPr>
          <p:spPr>
            <a:xfrm>
              <a:off x="6096000" y="2179518"/>
              <a:ext cx="293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400" b="1" dirty="0"/>
                <a:t>Mục tiêu của đề tài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F375-36B4-CF66-D310-58AC7C7B6E98}"/>
              </a:ext>
            </a:extLst>
          </p:cNvPr>
          <p:cNvGrpSpPr/>
          <p:nvPr/>
        </p:nvGrpSpPr>
        <p:grpSpPr>
          <a:xfrm>
            <a:off x="3934183" y="3990196"/>
            <a:ext cx="4908082" cy="914908"/>
            <a:chOff x="3934183" y="3990196"/>
            <a:chExt cx="4908082" cy="9149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23F1FCB-5D56-2D23-74FE-0CD99EDBEC3C}"/>
                </a:ext>
              </a:extLst>
            </p:cNvPr>
            <p:cNvGrpSpPr/>
            <p:nvPr/>
          </p:nvGrpSpPr>
          <p:grpSpPr>
            <a:xfrm>
              <a:off x="3934183" y="3990196"/>
              <a:ext cx="914908" cy="914908"/>
              <a:chOff x="3934183" y="3990196"/>
              <a:chExt cx="914908" cy="91490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509E9F8-96D7-8268-5B94-F4D6EF5D9D04}"/>
                  </a:ext>
                </a:extLst>
              </p:cNvPr>
              <p:cNvSpPr/>
              <p:nvPr/>
            </p:nvSpPr>
            <p:spPr>
              <a:xfrm rot="2700000">
                <a:off x="3934183" y="3990196"/>
                <a:ext cx="914908" cy="9149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42B3C8-FFAC-C04A-32A6-A37777F82EF4}"/>
                  </a:ext>
                </a:extLst>
              </p:cNvPr>
              <p:cNvSpPr txBox="1"/>
              <p:nvPr/>
            </p:nvSpPr>
            <p:spPr>
              <a:xfrm>
                <a:off x="4171064" y="4125092"/>
                <a:ext cx="4411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3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FB4CF8-B970-9845-3E92-AEAF009FEB17}"/>
                </a:ext>
              </a:extLst>
            </p:cNvPr>
            <p:cNvSpPr txBox="1"/>
            <p:nvPr/>
          </p:nvSpPr>
          <p:spPr>
            <a:xfrm>
              <a:off x="6096000" y="4216817"/>
              <a:ext cx="2746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400" b="1" dirty="0"/>
                <a:t>Kết quả đạt được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87A712-FBDB-66ED-2876-E3B95DDBAE26}"/>
              </a:ext>
            </a:extLst>
          </p:cNvPr>
          <p:cNvGrpSpPr/>
          <p:nvPr/>
        </p:nvGrpSpPr>
        <p:grpSpPr>
          <a:xfrm>
            <a:off x="2760887" y="5171129"/>
            <a:ext cx="6459284" cy="914908"/>
            <a:chOff x="2760887" y="5171129"/>
            <a:chExt cx="6459284" cy="91490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42EEA6-496C-6B96-55B6-B746C56D7341}"/>
                </a:ext>
              </a:extLst>
            </p:cNvPr>
            <p:cNvGrpSpPr/>
            <p:nvPr/>
          </p:nvGrpSpPr>
          <p:grpSpPr>
            <a:xfrm>
              <a:off x="2760887" y="5171129"/>
              <a:ext cx="914908" cy="914908"/>
              <a:chOff x="2760887" y="5171129"/>
              <a:chExt cx="914908" cy="91490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F664BE-9AE1-0DC4-DBAB-D43AD1BEF811}"/>
                  </a:ext>
                </a:extLst>
              </p:cNvPr>
              <p:cNvSpPr/>
              <p:nvPr/>
            </p:nvSpPr>
            <p:spPr>
              <a:xfrm rot="2700000">
                <a:off x="2760887" y="5171129"/>
                <a:ext cx="914908" cy="9149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E7890F-45E1-A1BB-0237-202E7519A6C8}"/>
                  </a:ext>
                </a:extLst>
              </p:cNvPr>
              <p:cNvSpPr txBox="1"/>
              <p:nvPr/>
            </p:nvSpPr>
            <p:spPr>
              <a:xfrm>
                <a:off x="3004130" y="5305418"/>
                <a:ext cx="4411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sz="36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DD991E-9147-14D1-D555-19A421874B5C}"/>
                </a:ext>
              </a:extLst>
            </p:cNvPr>
            <p:cNvSpPr txBox="1"/>
            <p:nvPr/>
          </p:nvSpPr>
          <p:spPr>
            <a:xfrm>
              <a:off x="4818004" y="5397752"/>
              <a:ext cx="440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2400" b="1" dirty="0"/>
                <a:t>Kết luận và hướng phát triển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0D45A5B-55C9-0BAD-CEF2-4CC211817181}"/>
              </a:ext>
            </a:extLst>
          </p:cNvPr>
          <p:cNvSpPr/>
          <p:nvPr/>
        </p:nvSpPr>
        <p:spPr>
          <a:xfrm rot="2700000">
            <a:off x="-2054966" y="903356"/>
            <a:ext cx="5187558" cy="5187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52553-B163-D3D7-4B5A-815D14F76F11}"/>
              </a:ext>
            </a:extLst>
          </p:cNvPr>
          <p:cNvSpPr/>
          <p:nvPr/>
        </p:nvSpPr>
        <p:spPr>
          <a:xfrm rot="2700000">
            <a:off x="-2593780" y="853314"/>
            <a:ext cx="5187558" cy="5187558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7D132-F7FC-9118-E599-55A19BCFB902}"/>
              </a:ext>
            </a:extLst>
          </p:cNvPr>
          <p:cNvSpPr/>
          <p:nvPr/>
        </p:nvSpPr>
        <p:spPr>
          <a:xfrm rot="2700000">
            <a:off x="-2232040" y="853313"/>
            <a:ext cx="5187558" cy="5187558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35E77-59A8-2BDC-4AC1-58B1ED6D2F03}"/>
              </a:ext>
            </a:extLst>
          </p:cNvPr>
          <p:cNvSpPr/>
          <p:nvPr/>
        </p:nvSpPr>
        <p:spPr>
          <a:xfrm rot="2700000">
            <a:off x="-2111460" y="853313"/>
            <a:ext cx="5187558" cy="5187558"/>
          </a:xfrm>
          <a:prstGeom prst="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D16F7-F608-13DB-7BDA-99F06C4C41B2}"/>
              </a:ext>
            </a:extLst>
          </p:cNvPr>
          <p:cNvSpPr txBox="1"/>
          <p:nvPr/>
        </p:nvSpPr>
        <p:spPr>
          <a:xfrm>
            <a:off x="219393" y="3198167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NỘI DUNG CHÍNH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199382-F305-196A-3D7A-C9EFFE27C5C9}"/>
              </a:ext>
            </a:extLst>
          </p:cNvPr>
          <p:cNvSpPr/>
          <p:nvPr/>
        </p:nvSpPr>
        <p:spPr>
          <a:xfrm>
            <a:off x="10529797" y="-70338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2D61B7-0531-2A3D-0414-7493F8D9457D}"/>
              </a:ext>
            </a:extLst>
          </p:cNvPr>
          <p:cNvSpPr/>
          <p:nvPr/>
        </p:nvSpPr>
        <p:spPr>
          <a:xfrm>
            <a:off x="10529797" y="4771423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BD2E0-A5B1-0D30-20CE-5D3863D7B9E0}"/>
              </a:ext>
            </a:extLst>
          </p:cNvPr>
          <p:cNvSpPr/>
          <p:nvPr/>
        </p:nvSpPr>
        <p:spPr>
          <a:xfrm>
            <a:off x="11141262" y="-535598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2064A-EF4E-A83F-BFFE-EE5F97D06960}"/>
              </a:ext>
            </a:extLst>
          </p:cNvPr>
          <p:cNvSpPr/>
          <p:nvPr/>
        </p:nvSpPr>
        <p:spPr>
          <a:xfrm>
            <a:off x="11141261" y="4125092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9977A-947F-5762-23D3-A74C70046FAB}"/>
              </a:ext>
            </a:extLst>
          </p:cNvPr>
          <p:cNvSpPr/>
          <p:nvPr/>
        </p:nvSpPr>
        <p:spPr>
          <a:xfrm>
            <a:off x="11731488" y="998583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92C4B-28EB-E250-17E2-677AA1FE2A59}"/>
              </a:ext>
            </a:extLst>
          </p:cNvPr>
          <p:cNvSpPr/>
          <p:nvPr/>
        </p:nvSpPr>
        <p:spPr>
          <a:xfrm>
            <a:off x="11731488" y="5721308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70A9F7-90F7-9536-AECB-D9D44E2CB785}"/>
              </a:ext>
            </a:extLst>
          </p:cNvPr>
          <p:cNvSpPr/>
          <p:nvPr/>
        </p:nvSpPr>
        <p:spPr>
          <a:xfrm>
            <a:off x="11752726" y="-3724142"/>
            <a:ext cx="211015" cy="4195430"/>
          </a:xfrm>
          <a:prstGeom prst="rect">
            <a:avLst/>
          </a:prstGeom>
          <a:solidFill>
            <a:schemeClr val="bg2">
              <a:lumMod val="9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4859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4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4D582B-F818-BBD8-8AB2-D3409501BB6C}"/>
              </a:ext>
            </a:extLst>
          </p:cNvPr>
          <p:cNvSpPr/>
          <p:nvPr/>
        </p:nvSpPr>
        <p:spPr>
          <a:xfrm>
            <a:off x="5511755" y="364350"/>
            <a:ext cx="162560" cy="91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E6AC196-CD2F-986D-AA63-CFD7CACD04DD}"/>
              </a:ext>
            </a:extLst>
          </p:cNvPr>
          <p:cNvSpPr txBox="1"/>
          <p:nvPr/>
        </p:nvSpPr>
        <p:spPr>
          <a:xfrm>
            <a:off x="1942793" y="590970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Giới thiệu về đề tài</a:t>
            </a:r>
          </a:p>
        </p:txBody>
      </p:sp>
      <p:sp>
        <p:nvSpPr>
          <p:cNvPr id="7" name="hide">
            <a:extLst>
              <a:ext uri="{FF2B5EF4-FFF2-40B4-BE49-F238E27FC236}">
                <a16:creationId xmlns:a16="http://schemas.microsoft.com/office/drawing/2014/main" id="{6DFE8B46-9A90-1195-1228-69609BB963DA}"/>
              </a:ext>
            </a:extLst>
          </p:cNvPr>
          <p:cNvSpPr/>
          <p:nvPr/>
        </p:nvSpPr>
        <p:spPr>
          <a:xfrm>
            <a:off x="-690880" y="8947"/>
            <a:ext cx="2012954" cy="143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F26FE-1376-DAB1-4523-A397AA63120F}"/>
              </a:ext>
            </a:extLst>
          </p:cNvPr>
          <p:cNvGrpSpPr/>
          <p:nvPr/>
        </p:nvGrpSpPr>
        <p:grpSpPr>
          <a:xfrm rot="18900000">
            <a:off x="407166" y="364350"/>
            <a:ext cx="914908" cy="914908"/>
            <a:chOff x="2804926" y="771963"/>
            <a:chExt cx="914908" cy="9149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2C48B3-066C-0643-3239-B11DAE67172D}"/>
                </a:ext>
              </a:extLst>
            </p:cNvPr>
            <p:cNvSpPr/>
            <p:nvPr/>
          </p:nvSpPr>
          <p:spPr>
            <a:xfrm rot="2700000">
              <a:off x="2804926" y="771963"/>
              <a:ext cx="914908" cy="9149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B0E4EB-4286-6080-CEB9-0C48804A173B}"/>
                </a:ext>
              </a:extLst>
            </p:cNvPr>
            <p:cNvSpPr txBox="1"/>
            <p:nvPr/>
          </p:nvSpPr>
          <p:spPr>
            <a:xfrm rot="2700000">
              <a:off x="3041807" y="90625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88036B-C407-EA9C-BD46-976E662E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81" y="1955603"/>
            <a:ext cx="6006465" cy="37047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46EBC-3678-202E-88B9-48C770B9BC78}"/>
              </a:ext>
            </a:extLst>
          </p:cNvPr>
          <p:cNvSpPr txBox="1"/>
          <p:nvPr/>
        </p:nvSpPr>
        <p:spPr>
          <a:xfrm>
            <a:off x="6888480" y="1868976"/>
            <a:ext cx="4693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nay,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mẽ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kiệm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kể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 gian và chi phí mua sắm.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105BA-602F-C5BB-E18B-CE8ADDE9F37C}"/>
              </a:ext>
            </a:extLst>
          </p:cNvPr>
          <p:cNvSpPr txBox="1"/>
          <p:nvPr/>
        </p:nvSpPr>
        <p:spPr>
          <a:xfrm>
            <a:off x="6888480" y="4115777"/>
            <a:ext cx="4693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sắm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quần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 qua Website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A80521-7903-0D77-7134-638D5D8A1649}"/>
              </a:ext>
            </a:extLst>
          </p:cNvPr>
          <p:cNvGrpSpPr/>
          <p:nvPr/>
        </p:nvGrpSpPr>
        <p:grpSpPr>
          <a:xfrm>
            <a:off x="499389" y="6234346"/>
            <a:ext cx="11227667" cy="289314"/>
            <a:chOff x="499389" y="6234346"/>
            <a:chExt cx="11227667" cy="28931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8E6DEE-996B-2C7C-03E3-B3C57875A5CB}"/>
                </a:ext>
              </a:extLst>
            </p:cNvPr>
            <p:cNvSpPr/>
            <p:nvPr/>
          </p:nvSpPr>
          <p:spPr>
            <a:xfrm rot="2700000">
              <a:off x="10154996" y="6234347"/>
              <a:ext cx="289313" cy="289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1E0527-1A80-C862-C486-A9F13136D25C}"/>
                </a:ext>
              </a:extLst>
            </p:cNvPr>
            <p:cNvSpPr/>
            <p:nvPr/>
          </p:nvSpPr>
          <p:spPr>
            <a:xfrm rot="2700000">
              <a:off x="10780585" y="6234346"/>
              <a:ext cx="289313" cy="289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4796BF-0B02-D66C-0037-CEC2ED6CD3CD}"/>
                </a:ext>
              </a:extLst>
            </p:cNvPr>
            <p:cNvSpPr/>
            <p:nvPr/>
          </p:nvSpPr>
          <p:spPr>
            <a:xfrm rot="2700000">
              <a:off x="11437743" y="6234346"/>
              <a:ext cx="289313" cy="289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2F4A03-7620-3899-9DEE-2A8B338CC5C9}"/>
                </a:ext>
              </a:extLst>
            </p:cNvPr>
            <p:cNvSpPr/>
            <p:nvPr/>
          </p:nvSpPr>
          <p:spPr>
            <a:xfrm rot="2700000">
              <a:off x="499389" y="6234347"/>
              <a:ext cx="289313" cy="2893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241452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628A5-0EDF-693F-BCD2-FA6BC6045596}"/>
              </a:ext>
            </a:extLst>
          </p:cNvPr>
          <p:cNvSpPr/>
          <p:nvPr/>
        </p:nvSpPr>
        <p:spPr>
          <a:xfrm>
            <a:off x="5511755" y="364350"/>
            <a:ext cx="162560" cy="91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204DA9D-5A1A-60E7-0869-4B9B0079FA82}"/>
              </a:ext>
            </a:extLst>
          </p:cNvPr>
          <p:cNvSpPr txBox="1"/>
          <p:nvPr/>
        </p:nvSpPr>
        <p:spPr>
          <a:xfrm>
            <a:off x="1942793" y="590970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Giới thiệu về đề tài</a:t>
            </a:r>
          </a:p>
        </p:txBody>
      </p:sp>
      <p:sp>
        <p:nvSpPr>
          <p:cNvPr id="4" name="hide">
            <a:extLst>
              <a:ext uri="{FF2B5EF4-FFF2-40B4-BE49-F238E27FC236}">
                <a16:creationId xmlns:a16="http://schemas.microsoft.com/office/drawing/2014/main" id="{37D5D5D0-90A5-6235-201A-C2D418EE4D13}"/>
              </a:ext>
            </a:extLst>
          </p:cNvPr>
          <p:cNvSpPr/>
          <p:nvPr/>
        </p:nvSpPr>
        <p:spPr>
          <a:xfrm>
            <a:off x="-690880" y="8947"/>
            <a:ext cx="2012954" cy="143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62B16-E0E3-DCC5-AD41-463FD80717EC}"/>
              </a:ext>
            </a:extLst>
          </p:cNvPr>
          <p:cNvGrpSpPr/>
          <p:nvPr/>
        </p:nvGrpSpPr>
        <p:grpSpPr>
          <a:xfrm rot="18900000">
            <a:off x="407166" y="364350"/>
            <a:ext cx="914908" cy="914908"/>
            <a:chOff x="2804926" y="771963"/>
            <a:chExt cx="914908" cy="9149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D1A5E-1DE1-F431-F14D-A93685811CD3}"/>
                </a:ext>
              </a:extLst>
            </p:cNvPr>
            <p:cNvSpPr/>
            <p:nvPr/>
          </p:nvSpPr>
          <p:spPr>
            <a:xfrm rot="2700000">
              <a:off x="2804926" y="771963"/>
              <a:ext cx="914908" cy="9149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8B31C9-67F1-50D5-0F5B-6BC32574B23B}"/>
                </a:ext>
              </a:extLst>
            </p:cNvPr>
            <p:cNvSpPr txBox="1"/>
            <p:nvPr/>
          </p:nvSpPr>
          <p:spPr>
            <a:xfrm rot="2700000">
              <a:off x="3041807" y="90625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1F79BC-E9CB-86C3-0AD6-36CE418095F1}"/>
              </a:ext>
            </a:extLst>
          </p:cNvPr>
          <p:cNvGrpSpPr/>
          <p:nvPr/>
        </p:nvGrpSpPr>
        <p:grpSpPr>
          <a:xfrm>
            <a:off x="407166" y="2152892"/>
            <a:ext cx="3290037" cy="2870521"/>
            <a:chOff x="407166" y="2152892"/>
            <a:chExt cx="3290037" cy="28705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B00804-EC96-56C1-CA58-9601EE7CA052}"/>
                </a:ext>
              </a:extLst>
            </p:cNvPr>
            <p:cNvSpPr/>
            <p:nvPr/>
          </p:nvSpPr>
          <p:spPr>
            <a:xfrm>
              <a:off x="407166" y="2152892"/>
              <a:ext cx="3290037" cy="2870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54C3A7-2590-CC18-1EC8-F4B5022C9BB5}"/>
                </a:ext>
              </a:extLst>
            </p:cNvPr>
            <p:cNvCxnSpPr>
              <a:cxnSpLocks/>
            </p:cNvCxnSpPr>
            <p:nvPr/>
          </p:nvCxnSpPr>
          <p:spPr>
            <a:xfrm>
              <a:off x="477264" y="2210762"/>
              <a:ext cx="0" cy="2605039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3A9B47-D68A-EB74-3EF0-7EA05C663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89" y="2222336"/>
              <a:ext cx="3064334" cy="0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3EBA31-1312-F136-DD64-C1955C14F230}"/>
                </a:ext>
              </a:extLst>
            </p:cNvPr>
            <p:cNvSpPr txBox="1"/>
            <p:nvPr/>
          </p:nvSpPr>
          <p:spPr>
            <a:xfrm>
              <a:off x="644444" y="2838045"/>
              <a:ext cx="28855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400" dirty="0"/>
                <a:t>Giúp khách hàng dễ dàng mua sắm, tiết kiệm thời gian, chi phí đi lại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C93319-5B47-F898-4638-577F72A3FE17}"/>
              </a:ext>
            </a:extLst>
          </p:cNvPr>
          <p:cNvGrpSpPr/>
          <p:nvPr/>
        </p:nvGrpSpPr>
        <p:grpSpPr>
          <a:xfrm>
            <a:off x="4330984" y="2152892"/>
            <a:ext cx="3290037" cy="2870521"/>
            <a:chOff x="4330984" y="2152892"/>
            <a:chExt cx="3290037" cy="287052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60AC4-778E-C5C1-A363-B41DF422317A}"/>
                </a:ext>
              </a:extLst>
            </p:cNvPr>
            <p:cNvSpPr/>
            <p:nvPr/>
          </p:nvSpPr>
          <p:spPr>
            <a:xfrm>
              <a:off x="4330984" y="2152892"/>
              <a:ext cx="3290037" cy="2870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942D8D-633D-422C-BF3F-0124D8482445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82" y="2210762"/>
              <a:ext cx="0" cy="2605039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0AD562-4819-B4BD-B0E5-0F399E17A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9507" y="2222336"/>
              <a:ext cx="3064334" cy="0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927321-9DA8-5B22-DFEA-39C3275AB800}"/>
                </a:ext>
              </a:extLst>
            </p:cNvPr>
            <p:cNvSpPr txBox="1"/>
            <p:nvPr/>
          </p:nvSpPr>
          <p:spPr>
            <a:xfrm>
              <a:off x="4568263" y="2653379"/>
              <a:ext cx="28855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400" dirty="0"/>
                <a:t>Giúp chủ cửa hàng dễ dàng quản lý cửa hàng, nâng cao hiệu quả kinh doanh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8D6952-31D2-B148-A339-278093624EA5}"/>
              </a:ext>
            </a:extLst>
          </p:cNvPr>
          <p:cNvGrpSpPr/>
          <p:nvPr/>
        </p:nvGrpSpPr>
        <p:grpSpPr>
          <a:xfrm>
            <a:off x="8254802" y="2152892"/>
            <a:ext cx="3290037" cy="2870521"/>
            <a:chOff x="8254802" y="2152892"/>
            <a:chExt cx="3290037" cy="287052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08767E-466D-ED74-5FFA-C05A21977E27}"/>
                </a:ext>
              </a:extLst>
            </p:cNvPr>
            <p:cNvSpPr/>
            <p:nvPr/>
          </p:nvSpPr>
          <p:spPr>
            <a:xfrm>
              <a:off x="8254802" y="2152892"/>
              <a:ext cx="3290037" cy="2870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59B749-D596-827A-D13A-39F578A6F1CF}"/>
                </a:ext>
              </a:extLst>
            </p:cNvPr>
            <p:cNvCxnSpPr>
              <a:cxnSpLocks/>
            </p:cNvCxnSpPr>
            <p:nvPr/>
          </p:nvCxnSpPr>
          <p:spPr>
            <a:xfrm>
              <a:off x="8324900" y="2210762"/>
              <a:ext cx="0" cy="2605039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896AE2-EA8B-B49D-7347-109DA6D8B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3325" y="2222336"/>
              <a:ext cx="3064334" cy="0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F9E372-AE6C-ADA3-798F-AF174579923B}"/>
                </a:ext>
              </a:extLst>
            </p:cNvPr>
            <p:cNvSpPr txBox="1"/>
            <p:nvPr/>
          </p:nvSpPr>
          <p:spPr>
            <a:xfrm>
              <a:off x="8492081" y="2734239"/>
              <a:ext cx="28855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400" dirty="0"/>
                <a:t>Giúp quảng bá hình ảnh, xây dựng thương hiệu, phát triển cửa hàng.</a:t>
              </a: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572F0E3-B2E2-587C-AB6E-293078D16DD0}"/>
              </a:ext>
            </a:extLst>
          </p:cNvPr>
          <p:cNvSpPr/>
          <p:nvPr/>
        </p:nvSpPr>
        <p:spPr>
          <a:xfrm>
            <a:off x="-729204" y="5776583"/>
            <a:ext cx="13797023" cy="1620990"/>
          </a:xfrm>
          <a:custGeom>
            <a:avLst/>
            <a:gdLst>
              <a:gd name="connsiteX0" fmla="*/ 4757195 w 13797023"/>
              <a:gd name="connsiteY0" fmla="*/ 534 h 1620990"/>
              <a:gd name="connsiteX1" fmla="*/ 9271321 w 13797023"/>
              <a:gd name="connsiteY1" fmla="*/ 602418 h 1620990"/>
              <a:gd name="connsiteX2" fmla="*/ 13214055 w 13797023"/>
              <a:gd name="connsiteY2" fmla="*/ 5788 h 1620990"/>
              <a:gd name="connsiteX3" fmla="*/ 13307908 w 13797023"/>
              <a:gd name="connsiteY3" fmla="*/ 534 h 1620990"/>
              <a:gd name="connsiteX4" fmla="*/ 13645800 w 13797023"/>
              <a:gd name="connsiteY4" fmla="*/ 534 h 1620990"/>
              <a:gd name="connsiteX5" fmla="*/ 13797023 w 13797023"/>
              <a:gd name="connsiteY5" fmla="*/ 23684 h 1620990"/>
              <a:gd name="connsiteX6" fmla="*/ 13797023 w 13797023"/>
              <a:gd name="connsiteY6" fmla="*/ 1620990 h 1620990"/>
              <a:gd name="connsiteX7" fmla="*/ 0 w 13797023"/>
              <a:gd name="connsiteY7" fmla="*/ 1620990 h 1620990"/>
              <a:gd name="connsiteX8" fmla="*/ 0 w 13797023"/>
              <a:gd name="connsiteY8" fmla="*/ 726187 h 1620990"/>
              <a:gd name="connsiteX9" fmla="*/ 383547 w 13797023"/>
              <a:gd name="connsiteY9" fmla="*/ 608443 h 1620990"/>
              <a:gd name="connsiteX10" fmla="*/ 4757195 w 13797023"/>
              <a:gd name="connsiteY10" fmla="*/ 534 h 162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97023" h="1620990">
                <a:moveTo>
                  <a:pt x="4757195" y="534"/>
                </a:moveTo>
                <a:cubicBezTo>
                  <a:pt x="6304345" y="-20686"/>
                  <a:pt x="7764683" y="598560"/>
                  <a:pt x="9271321" y="602418"/>
                </a:cubicBezTo>
                <a:cubicBezTo>
                  <a:pt x="10495464" y="605553"/>
                  <a:pt x="12194630" y="94187"/>
                  <a:pt x="13214055" y="5788"/>
                </a:cubicBezTo>
                <a:lnTo>
                  <a:pt x="13307908" y="534"/>
                </a:lnTo>
                <a:lnTo>
                  <a:pt x="13645800" y="534"/>
                </a:lnTo>
                <a:lnTo>
                  <a:pt x="13797023" y="23684"/>
                </a:lnTo>
                <a:lnTo>
                  <a:pt x="13797023" y="1620990"/>
                </a:lnTo>
                <a:lnTo>
                  <a:pt x="0" y="1620990"/>
                </a:lnTo>
                <a:lnTo>
                  <a:pt x="0" y="726187"/>
                </a:lnTo>
                <a:lnTo>
                  <a:pt x="383547" y="608443"/>
                </a:lnTo>
                <a:cubicBezTo>
                  <a:pt x="1444123" y="321250"/>
                  <a:pt x="3403440" y="19102"/>
                  <a:pt x="4757195" y="53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8DE2757-1024-8CC4-98A2-16B69381D09B}"/>
              </a:ext>
            </a:extLst>
          </p:cNvPr>
          <p:cNvSpPr/>
          <p:nvPr/>
        </p:nvSpPr>
        <p:spPr>
          <a:xfrm>
            <a:off x="-1577821" y="5525823"/>
            <a:ext cx="14645640" cy="2351779"/>
          </a:xfrm>
          <a:custGeom>
            <a:avLst/>
            <a:gdLst>
              <a:gd name="connsiteX0" fmla="*/ 1168441 w 14645640"/>
              <a:gd name="connsiteY0" fmla="*/ 51317 h 2351779"/>
              <a:gd name="connsiteX1" fmla="*/ 1266741 w 14645640"/>
              <a:gd name="connsiteY1" fmla="*/ 89641 h 2351779"/>
              <a:gd name="connsiteX2" fmla="*/ 1547341 w 14645640"/>
              <a:gd name="connsiteY2" fmla="*/ 143457 h 2351779"/>
              <a:gd name="connsiteX3" fmla="*/ 6789901 w 14645640"/>
              <a:gd name="connsiteY3" fmla="*/ 859737 h 2351779"/>
              <a:gd name="connsiteX4" fmla="*/ 11666701 w 14645640"/>
              <a:gd name="connsiteY4" fmla="*/ 265377 h 2351779"/>
              <a:gd name="connsiteX5" fmla="*/ 14504556 w 14645640"/>
              <a:gd name="connsiteY5" fmla="*/ 739499 h 2351779"/>
              <a:gd name="connsiteX6" fmla="*/ 14645640 w 14645640"/>
              <a:gd name="connsiteY6" fmla="*/ 824304 h 2351779"/>
              <a:gd name="connsiteX7" fmla="*/ 14645640 w 14645640"/>
              <a:gd name="connsiteY7" fmla="*/ 2351779 h 2351779"/>
              <a:gd name="connsiteX8" fmla="*/ 0 w 14645640"/>
              <a:gd name="connsiteY8" fmla="*/ 2351779 h 2351779"/>
              <a:gd name="connsiteX9" fmla="*/ 0 w 14645640"/>
              <a:gd name="connsiteY9" fmla="*/ 1333835 h 2351779"/>
              <a:gd name="connsiteX10" fmla="*/ 132029 w 14645640"/>
              <a:gd name="connsiteY10" fmla="*/ 1174321 h 2351779"/>
              <a:gd name="connsiteX11" fmla="*/ 1151101 w 14645640"/>
              <a:gd name="connsiteY11" fmla="*/ 112977 h 2351779"/>
              <a:gd name="connsiteX12" fmla="*/ 1079782 w 14645640"/>
              <a:gd name="connsiteY12" fmla="*/ 0 h 2351779"/>
              <a:gd name="connsiteX13" fmla="*/ 1172869 w 14645640"/>
              <a:gd name="connsiteY13" fmla="*/ 0 h 2351779"/>
              <a:gd name="connsiteX14" fmla="*/ 1170341 w 14645640"/>
              <a:gd name="connsiteY14" fmla="*/ 44561 h 2351779"/>
              <a:gd name="connsiteX15" fmla="*/ 1168441 w 14645640"/>
              <a:gd name="connsiteY15" fmla="*/ 51317 h 2351779"/>
              <a:gd name="connsiteX16" fmla="*/ 1110382 w 14645640"/>
              <a:gd name="connsiteY16" fmla="*/ 28681 h 235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45640" h="2351779">
                <a:moveTo>
                  <a:pt x="1168441" y="51317"/>
                </a:moveTo>
                <a:lnTo>
                  <a:pt x="1266741" y="89641"/>
                </a:lnTo>
                <a:cubicBezTo>
                  <a:pt x="1337950" y="109366"/>
                  <a:pt x="1429866" y="127900"/>
                  <a:pt x="1547341" y="143457"/>
                </a:cubicBezTo>
                <a:cubicBezTo>
                  <a:pt x="2487141" y="267917"/>
                  <a:pt x="5103341" y="839417"/>
                  <a:pt x="6789901" y="859737"/>
                </a:cubicBezTo>
                <a:cubicBezTo>
                  <a:pt x="8476461" y="880057"/>
                  <a:pt x="10343361" y="262837"/>
                  <a:pt x="11666701" y="265377"/>
                </a:cubicBezTo>
                <a:cubicBezTo>
                  <a:pt x="12824623" y="267600"/>
                  <a:pt x="13906703" y="440955"/>
                  <a:pt x="14504556" y="739499"/>
                </a:cubicBezTo>
                <a:lnTo>
                  <a:pt x="14645640" y="824304"/>
                </a:lnTo>
                <a:lnTo>
                  <a:pt x="14645640" y="2351779"/>
                </a:lnTo>
                <a:lnTo>
                  <a:pt x="0" y="2351779"/>
                </a:lnTo>
                <a:lnTo>
                  <a:pt x="0" y="1333835"/>
                </a:lnTo>
                <a:lnTo>
                  <a:pt x="132029" y="1174321"/>
                </a:lnTo>
                <a:cubicBezTo>
                  <a:pt x="536927" y="717775"/>
                  <a:pt x="1084426" y="291889"/>
                  <a:pt x="1151101" y="112977"/>
                </a:cubicBezTo>
                <a:close/>
                <a:moveTo>
                  <a:pt x="1079782" y="0"/>
                </a:moveTo>
                <a:lnTo>
                  <a:pt x="1172869" y="0"/>
                </a:lnTo>
                <a:lnTo>
                  <a:pt x="1170341" y="44561"/>
                </a:lnTo>
                <a:lnTo>
                  <a:pt x="1168441" y="51317"/>
                </a:lnTo>
                <a:lnTo>
                  <a:pt x="1110382" y="2868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8523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D62DA-3D3C-3CCE-16FE-5EFCEB9CDE15}"/>
              </a:ext>
            </a:extLst>
          </p:cNvPr>
          <p:cNvSpPr/>
          <p:nvPr/>
        </p:nvSpPr>
        <p:spPr>
          <a:xfrm>
            <a:off x="5511755" y="364350"/>
            <a:ext cx="162560" cy="91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13DE178-D2A6-1F12-6B60-8E34F21DE8AF}"/>
              </a:ext>
            </a:extLst>
          </p:cNvPr>
          <p:cNvSpPr txBox="1"/>
          <p:nvPr/>
        </p:nvSpPr>
        <p:spPr>
          <a:xfrm>
            <a:off x="1942793" y="590970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Giới thiệu về đề tài</a:t>
            </a:r>
          </a:p>
        </p:txBody>
      </p:sp>
      <p:sp>
        <p:nvSpPr>
          <p:cNvPr id="4" name="hide">
            <a:extLst>
              <a:ext uri="{FF2B5EF4-FFF2-40B4-BE49-F238E27FC236}">
                <a16:creationId xmlns:a16="http://schemas.microsoft.com/office/drawing/2014/main" id="{80A847C2-D17A-FF16-D75B-2E40AC8CF914}"/>
              </a:ext>
            </a:extLst>
          </p:cNvPr>
          <p:cNvSpPr/>
          <p:nvPr/>
        </p:nvSpPr>
        <p:spPr>
          <a:xfrm>
            <a:off x="-690880" y="8947"/>
            <a:ext cx="2012954" cy="143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D9FA1D-D71A-1205-D26C-F0D88A9367B1}"/>
              </a:ext>
            </a:extLst>
          </p:cNvPr>
          <p:cNvGrpSpPr/>
          <p:nvPr/>
        </p:nvGrpSpPr>
        <p:grpSpPr>
          <a:xfrm rot="18900000">
            <a:off x="407166" y="364350"/>
            <a:ext cx="914908" cy="914908"/>
            <a:chOff x="2804926" y="771963"/>
            <a:chExt cx="914908" cy="9149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B2A366-74C2-F680-D5F8-64FE28F1DEDF}"/>
                </a:ext>
              </a:extLst>
            </p:cNvPr>
            <p:cNvSpPr/>
            <p:nvPr/>
          </p:nvSpPr>
          <p:spPr>
            <a:xfrm rot="2700000">
              <a:off x="2804926" y="771963"/>
              <a:ext cx="914908" cy="9149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632B61-731D-2FE8-4DA8-ED2D42F600D1}"/>
                </a:ext>
              </a:extLst>
            </p:cNvPr>
            <p:cNvSpPr txBox="1"/>
            <p:nvPr/>
          </p:nvSpPr>
          <p:spPr>
            <a:xfrm rot="2700000">
              <a:off x="3041807" y="906251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8" name="Picture 5" descr="HTML – Wikipedia tiếng Việt">
            <a:extLst>
              <a:ext uri="{FF2B5EF4-FFF2-40B4-BE49-F238E27FC236}">
                <a16:creationId xmlns:a16="http://schemas.microsoft.com/office/drawing/2014/main" id="{6710A1DF-9AD8-A988-928A-0BB13275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83" y="1862652"/>
            <a:ext cx="1509943" cy="213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48CF9B3A-04D4-A2C3-C08D-0CD80C156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36" y="1796910"/>
            <a:ext cx="3808857" cy="21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7E598-B07F-DE72-3DCF-4F08473F9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3" y="4342290"/>
            <a:ext cx="2339150" cy="2005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0B4B19-17D4-B48A-A930-B9094899AB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66" y="5042576"/>
            <a:ext cx="4429429" cy="1117481"/>
          </a:xfrm>
          <a:prstGeom prst="rect">
            <a:avLst/>
          </a:prstGeom>
        </p:spPr>
      </p:pic>
      <p:pic>
        <p:nvPicPr>
          <p:cNvPr id="12" name="Picture 6" descr="VNPAY | Hanoi">
            <a:extLst>
              <a:ext uri="{FF2B5EF4-FFF2-40B4-BE49-F238E27FC236}">
                <a16:creationId xmlns:a16="http://schemas.microsoft.com/office/drawing/2014/main" id="{6B9ACF65-801E-CDF6-C56F-5B7BB009D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2"/>
          <a:stretch/>
        </p:blipFill>
        <p:spPr bwMode="auto">
          <a:xfrm>
            <a:off x="3812626" y="4268931"/>
            <a:ext cx="2673350" cy="21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6F0DBF-32F0-CFEF-66AB-7B1B6339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75" y="1823681"/>
            <a:ext cx="3347146" cy="209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EA3EC6-0506-1F22-0406-0E5D980B4B8C}"/>
              </a:ext>
            </a:extLst>
          </p:cNvPr>
          <p:cNvCxnSpPr>
            <a:cxnSpLocks/>
          </p:cNvCxnSpPr>
          <p:nvPr/>
        </p:nvCxnSpPr>
        <p:spPr>
          <a:xfrm>
            <a:off x="2184400" y="6643869"/>
            <a:ext cx="10304684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9B4F28-E526-A39A-617E-17EF482EDC76}"/>
              </a:ext>
            </a:extLst>
          </p:cNvPr>
          <p:cNvCxnSpPr>
            <a:cxnSpLocks/>
          </p:cNvCxnSpPr>
          <p:nvPr/>
        </p:nvCxnSpPr>
        <p:spPr>
          <a:xfrm>
            <a:off x="11840901" y="1862652"/>
            <a:ext cx="0" cy="5174756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125C5A-0BDF-F2AD-9884-70BB6F18ADE2}"/>
              </a:ext>
            </a:extLst>
          </p:cNvPr>
          <p:cNvCxnSpPr>
            <a:cxnSpLocks/>
          </p:cNvCxnSpPr>
          <p:nvPr/>
        </p:nvCxnSpPr>
        <p:spPr>
          <a:xfrm>
            <a:off x="11829326" y="-4583786"/>
            <a:ext cx="0" cy="5174756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064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97EC900-2A93-02B2-A838-40B9F02221B4}"/>
              </a:ext>
            </a:extLst>
          </p:cNvPr>
          <p:cNvGrpSpPr/>
          <p:nvPr/>
        </p:nvGrpSpPr>
        <p:grpSpPr>
          <a:xfrm>
            <a:off x="1665082" y="2926989"/>
            <a:ext cx="2789088" cy="2667976"/>
            <a:chOff x="1665082" y="2926989"/>
            <a:chExt cx="2789088" cy="2667976"/>
          </a:xfrm>
        </p:grpSpPr>
        <p:sp>
          <p:nvSpPr>
            <p:cNvPr id="3" name="Google Shape;746;p11">
              <a:extLst>
                <a:ext uri="{FF2B5EF4-FFF2-40B4-BE49-F238E27FC236}">
                  <a16:creationId xmlns:a16="http://schemas.microsoft.com/office/drawing/2014/main" id="{270A72A1-AEDC-DDA2-5900-08F8791FC345}"/>
                </a:ext>
              </a:extLst>
            </p:cNvPr>
            <p:cNvSpPr/>
            <p:nvPr/>
          </p:nvSpPr>
          <p:spPr>
            <a:xfrm flipH="1">
              <a:off x="1670979" y="2926989"/>
              <a:ext cx="2783191" cy="2667976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425" cap="rnd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47;p11">
              <a:extLst>
                <a:ext uri="{FF2B5EF4-FFF2-40B4-BE49-F238E27FC236}">
                  <a16:creationId xmlns:a16="http://schemas.microsoft.com/office/drawing/2014/main" id="{3EF183E5-3491-7C7F-9D40-4AE108E75479}"/>
                </a:ext>
              </a:extLst>
            </p:cNvPr>
            <p:cNvSpPr/>
            <p:nvPr/>
          </p:nvSpPr>
          <p:spPr>
            <a:xfrm flipH="1">
              <a:off x="1665082" y="2926989"/>
              <a:ext cx="2783191" cy="2667976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425" cap="rnd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48;p11">
              <a:extLst>
                <a:ext uri="{FF2B5EF4-FFF2-40B4-BE49-F238E27FC236}">
                  <a16:creationId xmlns:a16="http://schemas.microsoft.com/office/drawing/2014/main" id="{C6A3CE1C-8D97-B1A4-FAFF-784C80DC6EC2}"/>
                </a:ext>
              </a:extLst>
            </p:cNvPr>
            <p:cNvSpPr/>
            <p:nvPr/>
          </p:nvSpPr>
          <p:spPr>
            <a:xfrm flipH="1">
              <a:off x="1844833" y="3099299"/>
              <a:ext cx="2423689" cy="23233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49;p11">
              <a:extLst>
                <a:ext uri="{FF2B5EF4-FFF2-40B4-BE49-F238E27FC236}">
                  <a16:creationId xmlns:a16="http://schemas.microsoft.com/office/drawing/2014/main" id="{00BC1C9D-4E26-E70C-7549-3457A6959D4E}"/>
                </a:ext>
              </a:extLst>
            </p:cNvPr>
            <p:cNvSpPr/>
            <p:nvPr/>
          </p:nvSpPr>
          <p:spPr>
            <a:xfrm flipH="1">
              <a:off x="2060840" y="3306364"/>
              <a:ext cx="1991675" cy="1909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50;p11">
              <a:extLst>
                <a:ext uri="{FF2B5EF4-FFF2-40B4-BE49-F238E27FC236}">
                  <a16:creationId xmlns:a16="http://schemas.microsoft.com/office/drawing/2014/main" id="{20F34906-E798-E0D8-B9DB-92DB80F04092}"/>
                </a:ext>
              </a:extLst>
            </p:cNvPr>
            <p:cNvSpPr/>
            <p:nvPr/>
          </p:nvSpPr>
          <p:spPr>
            <a:xfrm flipH="1">
              <a:off x="2279031" y="3515522"/>
              <a:ext cx="1555293" cy="149090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51;p11">
              <a:extLst>
                <a:ext uri="{FF2B5EF4-FFF2-40B4-BE49-F238E27FC236}">
                  <a16:creationId xmlns:a16="http://schemas.microsoft.com/office/drawing/2014/main" id="{5D59AB44-5C58-8CD3-31D3-8DE99FA00738}"/>
                </a:ext>
              </a:extLst>
            </p:cNvPr>
            <p:cNvSpPr/>
            <p:nvPr/>
          </p:nvSpPr>
          <p:spPr>
            <a:xfrm flipH="1">
              <a:off x="2478002" y="3698510"/>
              <a:ext cx="1173732" cy="112514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752;p11">
              <a:extLst>
                <a:ext uri="{FF2B5EF4-FFF2-40B4-BE49-F238E27FC236}">
                  <a16:creationId xmlns:a16="http://schemas.microsoft.com/office/drawing/2014/main" id="{DD3C5C26-50BC-5A2B-5EAE-0B944842AD97}"/>
                </a:ext>
              </a:extLst>
            </p:cNvPr>
            <p:cNvSpPr/>
            <p:nvPr/>
          </p:nvSpPr>
          <p:spPr>
            <a:xfrm flipH="1">
              <a:off x="2638751" y="3852395"/>
              <a:ext cx="852452" cy="8171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53;p11">
              <a:extLst>
                <a:ext uri="{FF2B5EF4-FFF2-40B4-BE49-F238E27FC236}">
                  <a16:creationId xmlns:a16="http://schemas.microsoft.com/office/drawing/2014/main" id="{F8F97D03-200D-BBE1-4A3F-425598156F41}"/>
                </a:ext>
              </a:extLst>
            </p:cNvPr>
            <p:cNvSpPr/>
            <p:nvPr/>
          </p:nvSpPr>
          <p:spPr>
            <a:xfrm flipH="1">
              <a:off x="2777004" y="3985135"/>
              <a:ext cx="575509" cy="5516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54;p11">
              <a:extLst>
                <a:ext uri="{FF2B5EF4-FFF2-40B4-BE49-F238E27FC236}">
                  <a16:creationId xmlns:a16="http://schemas.microsoft.com/office/drawing/2014/main" id="{5576A94B-0572-2AAA-C96E-B46FD2A5CE46}"/>
                </a:ext>
              </a:extLst>
            </p:cNvPr>
            <p:cNvSpPr/>
            <p:nvPr/>
          </p:nvSpPr>
          <p:spPr>
            <a:xfrm flipH="1">
              <a:off x="2919189" y="4121433"/>
              <a:ext cx="291358" cy="27929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760;p11">
              <a:extLst>
                <a:ext uri="{FF2B5EF4-FFF2-40B4-BE49-F238E27FC236}">
                  <a16:creationId xmlns:a16="http://schemas.microsoft.com/office/drawing/2014/main" id="{5ECF1033-70B0-C261-5FCC-4C4BEE074458}"/>
                </a:ext>
              </a:extLst>
            </p:cNvPr>
            <p:cNvSpPr/>
            <p:nvPr/>
          </p:nvSpPr>
          <p:spPr>
            <a:xfrm flipH="1">
              <a:off x="1670979" y="2926989"/>
              <a:ext cx="2783191" cy="2667976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425" cap="rnd" cmpd="sng">
              <a:solidFill>
                <a:schemeClr val="bg2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755;p11">
            <a:extLst>
              <a:ext uri="{FF2B5EF4-FFF2-40B4-BE49-F238E27FC236}">
                <a16:creationId xmlns:a16="http://schemas.microsoft.com/office/drawing/2014/main" id="{E9D94D60-8E99-6320-CE21-66C87B6CF6EB}"/>
              </a:ext>
            </a:extLst>
          </p:cNvPr>
          <p:cNvGrpSpPr/>
          <p:nvPr/>
        </p:nvGrpSpPr>
        <p:grpSpPr>
          <a:xfrm flipH="1">
            <a:off x="7455956" y="-1415748"/>
            <a:ext cx="1448771" cy="1424695"/>
            <a:chOff x="1132443" y="1646005"/>
            <a:chExt cx="2387981" cy="2449707"/>
          </a:xfrm>
        </p:grpSpPr>
        <p:sp>
          <p:nvSpPr>
            <p:cNvPr id="14" name="Google Shape;756;p11">
              <a:extLst>
                <a:ext uri="{FF2B5EF4-FFF2-40B4-BE49-F238E27FC236}">
                  <a16:creationId xmlns:a16="http://schemas.microsoft.com/office/drawing/2014/main" id="{F00BB537-B89F-ECB6-B1C6-3391592D15F8}"/>
                </a:ext>
              </a:extLst>
            </p:cNvPr>
            <p:cNvSpPr/>
            <p:nvPr/>
          </p:nvSpPr>
          <p:spPr>
            <a:xfrm rot="-2627400" flipH="1">
              <a:off x="2498040" y="1626480"/>
              <a:ext cx="68400" cy="2784600"/>
            </a:xfrm>
            <a:custGeom>
              <a:avLst/>
              <a:gdLst/>
              <a:ahLst/>
              <a:cxnLst/>
              <a:rect l="l" t="t" r="r" b="b"/>
              <a:pathLst>
                <a:path w="44388" h="1793289" extrusionOk="0">
                  <a:moveTo>
                    <a:pt x="44388" y="0"/>
                  </a:moveTo>
                  <a:lnTo>
                    <a:pt x="44388" y="1793289"/>
                  </a:lnTo>
                  <a:cubicBezTo>
                    <a:pt x="19873" y="1793289"/>
                    <a:pt x="0" y="1773416"/>
                    <a:pt x="0" y="1748901"/>
                  </a:cubicBezTo>
                  <a:lnTo>
                    <a:pt x="0" y="44388"/>
                  </a:lnTo>
                  <a:cubicBezTo>
                    <a:pt x="0" y="19873"/>
                    <a:pt x="19873" y="0"/>
                    <a:pt x="44388" y="0"/>
                  </a:cubicBez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757;p11">
              <a:extLst>
                <a:ext uri="{FF2B5EF4-FFF2-40B4-BE49-F238E27FC236}">
                  <a16:creationId xmlns:a16="http://schemas.microsoft.com/office/drawing/2014/main" id="{ED428717-D0CA-1C1A-B979-6D6289D1848A}"/>
                </a:ext>
              </a:extLst>
            </p:cNvPr>
            <p:cNvSpPr/>
            <p:nvPr/>
          </p:nvSpPr>
          <p:spPr>
            <a:xfrm rot="-2627400">
              <a:off x="2449080" y="1674360"/>
              <a:ext cx="68400" cy="2784960"/>
            </a:xfrm>
            <a:custGeom>
              <a:avLst/>
              <a:gdLst/>
              <a:ahLst/>
              <a:cxnLst/>
              <a:rect l="l" t="t" r="r" b="b"/>
              <a:pathLst>
                <a:path w="44388" h="1793289" extrusionOk="0">
                  <a:moveTo>
                    <a:pt x="44388" y="0"/>
                  </a:moveTo>
                  <a:lnTo>
                    <a:pt x="44388" y="1793289"/>
                  </a:lnTo>
                  <a:cubicBezTo>
                    <a:pt x="19873" y="1793289"/>
                    <a:pt x="0" y="1773416"/>
                    <a:pt x="0" y="1748901"/>
                  </a:cubicBezTo>
                  <a:lnTo>
                    <a:pt x="0" y="44388"/>
                  </a:lnTo>
                  <a:cubicBezTo>
                    <a:pt x="0" y="19873"/>
                    <a:pt x="19873" y="0"/>
                    <a:pt x="4438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58;p11">
              <a:extLst>
                <a:ext uri="{FF2B5EF4-FFF2-40B4-BE49-F238E27FC236}">
                  <a16:creationId xmlns:a16="http://schemas.microsoft.com/office/drawing/2014/main" id="{92FDA5FB-8242-57D3-8A3A-F11E50D2142C}"/>
                </a:ext>
              </a:extLst>
            </p:cNvPr>
            <p:cNvSpPr/>
            <p:nvPr/>
          </p:nvSpPr>
          <p:spPr>
            <a:xfrm rot="-8027400">
              <a:off x="1176120" y="2171880"/>
              <a:ext cx="717120" cy="426960"/>
            </a:xfrm>
            <a:prstGeom prst="parallelogram">
              <a:avLst>
                <a:gd name="adj" fmla="val 57754"/>
              </a:avLst>
            </a:pr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59;p11">
              <a:extLst>
                <a:ext uri="{FF2B5EF4-FFF2-40B4-BE49-F238E27FC236}">
                  <a16:creationId xmlns:a16="http://schemas.microsoft.com/office/drawing/2014/main" id="{E3FEF932-A9BD-A079-5CA8-0B11495A91FF}"/>
                </a:ext>
              </a:extLst>
            </p:cNvPr>
            <p:cNvSpPr/>
            <p:nvPr/>
          </p:nvSpPr>
          <p:spPr>
            <a:xfrm rot="2772600" flipH="1">
              <a:off x="1541160" y="1846800"/>
              <a:ext cx="717120" cy="376920"/>
            </a:xfrm>
            <a:prstGeom prst="parallelogram">
              <a:avLst>
                <a:gd name="adj" fmla="val 65071"/>
              </a:avLst>
            </a:pr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34251-6978-4DCF-DB2B-897CE6D37CE0}"/>
              </a:ext>
            </a:extLst>
          </p:cNvPr>
          <p:cNvSpPr/>
          <p:nvPr/>
        </p:nvSpPr>
        <p:spPr>
          <a:xfrm>
            <a:off x="5511755" y="364350"/>
            <a:ext cx="162560" cy="91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F3EB97A-0413-8FF6-6E54-F9DE78FE115C}"/>
              </a:ext>
            </a:extLst>
          </p:cNvPr>
          <p:cNvSpPr txBox="1"/>
          <p:nvPr/>
        </p:nvSpPr>
        <p:spPr>
          <a:xfrm>
            <a:off x="1942793" y="590970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Mục tiêu của đề tài</a:t>
            </a:r>
          </a:p>
        </p:txBody>
      </p:sp>
      <p:sp>
        <p:nvSpPr>
          <p:cNvPr id="20" name="hide">
            <a:extLst>
              <a:ext uri="{FF2B5EF4-FFF2-40B4-BE49-F238E27FC236}">
                <a16:creationId xmlns:a16="http://schemas.microsoft.com/office/drawing/2014/main" id="{C1E4127F-DC3B-A2E3-0C8A-C56FE38AAAD9}"/>
              </a:ext>
            </a:extLst>
          </p:cNvPr>
          <p:cNvSpPr/>
          <p:nvPr/>
        </p:nvSpPr>
        <p:spPr>
          <a:xfrm>
            <a:off x="-690880" y="8947"/>
            <a:ext cx="2012954" cy="143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FFB742-2D42-772E-641F-79D69600875C}"/>
              </a:ext>
            </a:extLst>
          </p:cNvPr>
          <p:cNvGrpSpPr/>
          <p:nvPr/>
        </p:nvGrpSpPr>
        <p:grpSpPr>
          <a:xfrm rot="18900000">
            <a:off x="407166" y="364350"/>
            <a:ext cx="914908" cy="914908"/>
            <a:chOff x="2804926" y="771963"/>
            <a:chExt cx="914908" cy="9149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ECDC6A-33A6-07E0-F0E8-33E2E4E2AD39}"/>
                </a:ext>
              </a:extLst>
            </p:cNvPr>
            <p:cNvSpPr/>
            <p:nvPr/>
          </p:nvSpPr>
          <p:spPr>
            <a:xfrm rot="2700000">
              <a:off x="2804926" y="771963"/>
              <a:ext cx="914908" cy="9149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1CC1A0-2EB3-4BCB-7A22-03F34C7ECB19}"/>
                </a:ext>
              </a:extLst>
            </p:cNvPr>
            <p:cNvSpPr txBox="1"/>
            <p:nvPr/>
          </p:nvSpPr>
          <p:spPr>
            <a:xfrm rot="2700000">
              <a:off x="3041807" y="906252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25" name="Graphic 24" descr="Users with solid fill">
            <a:extLst>
              <a:ext uri="{FF2B5EF4-FFF2-40B4-BE49-F238E27FC236}">
                <a16:creationId xmlns:a16="http://schemas.microsoft.com/office/drawing/2014/main" id="{536E9291-DFAE-167A-2EC3-1988EC29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035" y="1922988"/>
            <a:ext cx="914400" cy="914400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D9C48CEB-D51B-FCC7-692D-9E76C3C3E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3707" y="4400730"/>
            <a:ext cx="822451" cy="8224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C35E7F-4CDB-499A-C3C6-30FC2CC23D80}"/>
              </a:ext>
            </a:extLst>
          </p:cNvPr>
          <p:cNvSpPr txBox="1"/>
          <p:nvPr/>
        </p:nvSpPr>
        <p:spPr>
          <a:xfrm>
            <a:off x="6807369" y="1945353"/>
            <a:ext cx="2345353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Khách</a:t>
            </a:r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hàng</a:t>
            </a:r>
            <a:endParaRPr lang="vi-VN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49F16A-8081-81DA-9E7A-CEE5E8BF3268}"/>
              </a:ext>
            </a:extLst>
          </p:cNvPr>
          <p:cNvSpPr txBox="1"/>
          <p:nvPr/>
        </p:nvSpPr>
        <p:spPr>
          <a:xfrm>
            <a:off x="6807369" y="2652066"/>
            <a:ext cx="4929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quần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vi-VN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thanh toán trực tuyến,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vi-VN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vi-VN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xem các bài viết về thời trang,...</a:t>
            </a:r>
            <a:endParaRPr lang="vi-VN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D1777E-850A-E3F7-981C-C141A0D7577F}"/>
              </a:ext>
            </a:extLst>
          </p:cNvPr>
          <p:cNvSpPr txBox="1"/>
          <p:nvPr/>
        </p:nvSpPr>
        <p:spPr>
          <a:xfrm>
            <a:off x="6807369" y="4508877"/>
            <a:ext cx="2345353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 quản lý</a:t>
            </a:r>
            <a:endParaRPr lang="vi-VN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4ADA2A-259A-2D91-98FC-ED5C1D891A66}"/>
              </a:ext>
            </a:extLst>
          </p:cNvPr>
          <p:cNvSpPr txBox="1"/>
          <p:nvPr/>
        </p:nvSpPr>
        <p:spPr>
          <a:xfrm>
            <a:off x="6807369" y="5215590"/>
            <a:ext cx="4929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 lý sản phẩm, danh mục, đơn hàng, tài khoản, quyền truy cập, thống kê,..</a:t>
            </a:r>
            <a:r>
              <a:rPr lang="vi-VN" sz="18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vi-VN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-3.7037E-6 L -0.36354 0.62385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3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9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BE9CEA-79AC-E99B-C60F-0AA9E4BAE54C}"/>
              </a:ext>
            </a:extLst>
          </p:cNvPr>
          <p:cNvSpPr/>
          <p:nvPr/>
        </p:nvSpPr>
        <p:spPr>
          <a:xfrm rot="2700000">
            <a:off x="1706645" y="2099186"/>
            <a:ext cx="2659626" cy="2659626"/>
          </a:xfrm>
          <a:prstGeom prst="rect">
            <a:avLst/>
          </a:prstGeom>
          <a:solidFill>
            <a:schemeClr val="tx1">
              <a:lumMod val="85000"/>
              <a:lumOff val="1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6E8B5-1C6A-FB32-369A-00E8AFF278C2}"/>
              </a:ext>
            </a:extLst>
          </p:cNvPr>
          <p:cNvSpPr/>
          <p:nvPr/>
        </p:nvSpPr>
        <p:spPr>
          <a:xfrm rot="2700000">
            <a:off x="5381177" y="963181"/>
            <a:ext cx="4931637" cy="4931637"/>
          </a:xfrm>
          <a:prstGeom prst="rect">
            <a:avLst/>
          </a:prstGeom>
          <a:solidFill>
            <a:schemeClr val="tx1">
              <a:lumMod val="85000"/>
              <a:lumOff val="1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ED3BD1-B47D-EF8F-F700-B41044B18812}"/>
              </a:ext>
            </a:extLst>
          </p:cNvPr>
          <p:cNvCxnSpPr/>
          <p:nvPr/>
        </p:nvCxnSpPr>
        <p:spPr>
          <a:xfrm>
            <a:off x="3279913" y="1461052"/>
            <a:ext cx="1331844" cy="13716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5BE363-FF71-F812-A077-4F53FB776AAE}"/>
              </a:ext>
            </a:extLst>
          </p:cNvPr>
          <p:cNvCxnSpPr>
            <a:cxnSpLocks/>
          </p:cNvCxnSpPr>
          <p:nvPr/>
        </p:nvCxnSpPr>
        <p:spPr>
          <a:xfrm flipH="1">
            <a:off x="4611757" y="168965"/>
            <a:ext cx="2663147" cy="266368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4C72D-6EE3-AF80-8F77-9C578B021F01}"/>
              </a:ext>
            </a:extLst>
          </p:cNvPr>
          <p:cNvCxnSpPr>
            <a:cxnSpLocks/>
          </p:cNvCxnSpPr>
          <p:nvPr/>
        </p:nvCxnSpPr>
        <p:spPr>
          <a:xfrm>
            <a:off x="1033669" y="3677478"/>
            <a:ext cx="1769166" cy="172940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BD87BC-370D-274C-D3B0-B1A6C129B983}"/>
              </a:ext>
            </a:extLst>
          </p:cNvPr>
          <p:cNvCxnSpPr>
            <a:cxnSpLocks/>
          </p:cNvCxnSpPr>
          <p:nvPr/>
        </p:nvCxnSpPr>
        <p:spPr>
          <a:xfrm flipH="1">
            <a:off x="8845827" y="3677478"/>
            <a:ext cx="2663147" cy="266368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EE7381-139D-36CA-7BDF-5BEA7A6A3552}"/>
              </a:ext>
            </a:extLst>
          </p:cNvPr>
          <p:cNvCxnSpPr>
            <a:cxnSpLocks/>
          </p:cNvCxnSpPr>
          <p:nvPr/>
        </p:nvCxnSpPr>
        <p:spPr>
          <a:xfrm flipH="1">
            <a:off x="10090008" y="4204253"/>
            <a:ext cx="1331574" cy="133184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237E67-3A4E-F677-BF50-1BF03DB36CD7}"/>
              </a:ext>
            </a:extLst>
          </p:cNvPr>
          <p:cNvSpPr txBox="1"/>
          <p:nvPr/>
        </p:nvSpPr>
        <p:spPr>
          <a:xfrm>
            <a:off x="2577838" y="2644169"/>
            <a:ext cx="755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63DA4-18C6-007E-599F-20C7B53BD9D5}"/>
              </a:ext>
            </a:extLst>
          </p:cNvPr>
          <p:cNvSpPr txBox="1"/>
          <p:nvPr/>
        </p:nvSpPr>
        <p:spPr>
          <a:xfrm>
            <a:off x="5943330" y="2705724"/>
            <a:ext cx="3857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b="1" dirty="0">
                <a:solidFill>
                  <a:schemeClr val="bg1"/>
                </a:solidFill>
              </a:rPr>
              <a:t>Kết quả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7470065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8F4BD-103C-3DA6-C04F-1905EDC3B918}"/>
              </a:ext>
            </a:extLst>
          </p:cNvPr>
          <p:cNvSpPr txBox="1"/>
          <p:nvPr/>
        </p:nvSpPr>
        <p:spPr>
          <a:xfrm>
            <a:off x="2577838" y="2644169"/>
            <a:ext cx="755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2F491-F985-DD75-3FAA-1AF72DC89BA9}"/>
              </a:ext>
            </a:extLst>
          </p:cNvPr>
          <p:cNvSpPr/>
          <p:nvPr/>
        </p:nvSpPr>
        <p:spPr>
          <a:xfrm>
            <a:off x="0" y="2644169"/>
            <a:ext cx="12192000" cy="1679713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81C3E-18D0-7EEA-BBD0-9D1862E1ED3F}"/>
              </a:ext>
            </a:extLst>
          </p:cNvPr>
          <p:cNvSpPr/>
          <p:nvPr/>
        </p:nvSpPr>
        <p:spPr>
          <a:xfrm rot="2700000">
            <a:off x="1478045" y="1314356"/>
            <a:ext cx="2659626" cy="26596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DB5D6-04AC-6E3B-0A91-C70165C3A2A2}"/>
              </a:ext>
            </a:extLst>
          </p:cNvPr>
          <p:cNvSpPr txBox="1"/>
          <p:nvPr/>
        </p:nvSpPr>
        <p:spPr>
          <a:xfrm>
            <a:off x="2340738" y="1859339"/>
            <a:ext cx="755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4CB7-A27C-E4B3-D954-291166EF9827}"/>
              </a:ext>
            </a:extLst>
          </p:cNvPr>
          <p:cNvSpPr txBox="1"/>
          <p:nvPr/>
        </p:nvSpPr>
        <p:spPr>
          <a:xfrm>
            <a:off x="5141574" y="3160859"/>
            <a:ext cx="6388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>
                <a:solidFill>
                  <a:schemeClr val="bg1"/>
                </a:solidFill>
              </a:rPr>
              <a:t>Kết luận &amp; Hướng phát triển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31EDC-61CB-0E7E-4584-9E0060CCCC9F}"/>
              </a:ext>
            </a:extLst>
          </p:cNvPr>
          <p:cNvSpPr/>
          <p:nvPr/>
        </p:nvSpPr>
        <p:spPr>
          <a:xfrm>
            <a:off x="0" y="4999383"/>
            <a:ext cx="1928191" cy="4671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338B6-F809-67D1-6118-156FF1497135}"/>
              </a:ext>
            </a:extLst>
          </p:cNvPr>
          <p:cNvSpPr/>
          <p:nvPr/>
        </p:nvSpPr>
        <p:spPr>
          <a:xfrm>
            <a:off x="-646043" y="5674884"/>
            <a:ext cx="1928191" cy="4671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B635C-6B05-05C2-8B34-601BD9F3ABAC}"/>
              </a:ext>
            </a:extLst>
          </p:cNvPr>
          <p:cNvSpPr/>
          <p:nvPr/>
        </p:nvSpPr>
        <p:spPr>
          <a:xfrm>
            <a:off x="2131977" y="5674884"/>
            <a:ext cx="2821860" cy="4671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455A9-A828-F759-B423-5FE12D777991}"/>
              </a:ext>
            </a:extLst>
          </p:cNvPr>
          <p:cNvSpPr/>
          <p:nvPr/>
        </p:nvSpPr>
        <p:spPr>
          <a:xfrm>
            <a:off x="5658761" y="5674884"/>
            <a:ext cx="437239" cy="4671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84CBD-9DCE-B888-D3C9-E9E3F8648B8F}"/>
              </a:ext>
            </a:extLst>
          </p:cNvPr>
          <p:cNvSpPr/>
          <p:nvPr/>
        </p:nvSpPr>
        <p:spPr>
          <a:xfrm>
            <a:off x="7958295" y="529959"/>
            <a:ext cx="4451419" cy="4671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BD432-613D-D4CA-CB48-40EAA71BC1E1}"/>
              </a:ext>
            </a:extLst>
          </p:cNvPr>
          <p:cNvSpPr/>
          <p:nvPr/>
        </p:nvSpPr>
        <p:spPr>
          <a:xfrm>
            <a:off x="10942655" y="1205459"/>
            <a:ext cx="1928191" cy="4671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331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AED7C4-561E-4A94-B8D7-F1190C3CCCCF}"/>
              </a:ext>
            </a:extLst>
          </p:cNvPr>
          <p:cNvSpPr/>
          <p:nvPr/>
        </p:nvSpPr>
        <p:spPr>
          <a:xfrm>
            <a:off x="6799439" y="364350"/>
            <a:ext cx="162560" cy="914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C5AD3B2-49F4-C3B3-1AFF-5708C6C48879}"/>
              </a:ext>
            </a:extLst>
          </p:cNvPr>
          <p:cNvSpPr txBox="1"/>
          <p:nvPr/>
        </p:nvSpPr>
        <p:spPr>
          <a:xfrm>
            <a:off x="1942793" y="590970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Kết luận &amp; Hướng phát triển</a:t>
            </a:r>
          </a:p>
        </p:txBody>
      </p:sp>
      <p:sp>
        <p:nvSpPr>
          <p:cNvPr id="4" name="hide">
            <a:extLst>
              <a:ext uri="{FF2B5EF4-FFF2-40B4-BE49-F238E27FC236}">
                <a16:creationId xmlns:a16="http://schemas.microsoft.com/office/drawing/2014/main" id="{F54B18AD-080D-E7F4-F18A-72EB199AEDAE}"/>
              </a:ext>
            </a:extLst>
          </p:cNvPr>
          <p:cNvSpPr/>
          <p:nvPr/>
        </p:nvSpPr>
        <p:spPr>
          <a:xfrm>
            <a:off x="-690880" y="8947"/>
            <a:ext cx="2012954" cy="143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1556E-DE57-7586-F49E-8F78E1142BC8}"/>
              </a:ext>
            </a:extLst>
          </p:cNvPr>
          <p:cNvSpPr/>
          <p:nvPr/>
        </p:nvSpPr>
        <p:spPr>
          <a:xfrm>
            <a:off x="407166" y="364350"/>
            <a:ext cx="914908" cy="914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31384-E9BB-A45C-0A93-1B375813BE0B}"/>
              </a:ext>
            </a:extLst>
          </p:cNvPr>
          <p:cNvSpPr txBox="1"/>
          <p:nvPr/>
        </p:nvSpPr>
        <p:spPr>
          <a:xfrm>
            <a:off x="644047" y="49863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57FBBC-3ACD-6699-37A9-2D96152B307E}"/>
              </a:ext>
            </a:extLst>
          </p:cNvPr>
          <p:cNvGrpSpPr/>
          <p:nvPr/>
        </p:nvGrpSpPr>
        <p:grpSpPr>
          <a:xfrm>
            <a:off x="1674847" y="2306256"/>
            <a:ext cx="3263407" cy="2945753"/>
            <a:chOff x="2242007" y="2514600"/>
            <a:chExt cx="3263407" cy="2945753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11" name="Graphic 10" descr="Run with solid fill">
              <a:extLst>
                <a:ext uri="{FF2B5EF4-FFF2-40B4-BE49-F238E27FC236}">
                  <a16:creationId xmlns:a16="http://schemas.microsoft.com/office/drawing/2014/main" id="{90029E01-3DB4-04F4-628D-42CC1D53B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1014" y="2514600"/>
              <a:ext cx="914400" cy="91440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AD5EAA-B944-A5FD-A9A8-B9E5BF8A6E28}"/>
                </a:ext>
              </a:extLst>
            </p:cNvPr>
            <p:cNvCxnSpPr/>
            <p:nvPr/>
          </p:nvCxnSpPr>
          <p:spPr>
            <a:xfrm flipV="1">
              <a:off x="2253582" y="4939493"/>
              <a:ext cx="0" cy="52086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D7FB1D-E3E4-A44C-521F-EFA358165344}"/>
                </a:ext>
              </a:extLst>
            </p:cNvPr>
            <p:cNvCxnSpPr>
              <a:cxnSpLocks/>
            </p:cNvCxnSpPr>
            <p:nvPr/>
          </p:nvCxnSpPr>
          <p:spPr>
            <a:xfrm>
              <a:off x="2242007" y="4962643"/>
              <a:ext cx="802134" cy="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F78C8A-B9D7-DBBC-FB05-F58F09F92277}"/>
                </a:ext>
              </a:extLst>
            </p:cNvPr>
            <p:cNvCxnSpPr/>
            <p:nvPr/>
          </p:nvCxnSpPr>
          <p:spPr>
            <a:xfrm flipV="1">
              <a:off x="3029085" y="4464931"/>
              <a:ext cx="0" cy="52086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E99BEF-300A-479D-ABF3-D78514639413}"/>
                </a:ext>
              </a:extLst>
            </p:cNvPr>
            <p:cNvCxnSpPr>
              <a:cxnSpLocks/>
            </p:cNvCxnSpPr>
            <p:nvPr/>
          </p:nvCxnSpPr>
          <p:spPr>
            <a:xfrm>
              <a:off x="3017510" y="4488081"/>
              <a:ext cx="802134" cy="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3CECA0-62DC-5138-DA68-475205BC96AA}"/>
                </a:ext>
              </a:extLst>
            </p:cNvPr>
            <p:cNvCxnSpPr/>
            <p:nvPr/>
          </p:nvCxnSpPr>
          <p:spPr>
            <a:xfrm flipV="1">
              <a:off x="3800455" y="3944071"/>
              <a:ext cx="0" cy="52086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F7C7EE-8784-DB45-1422-DF3722389B1C}"/>
                </a:ext>
              </a:extLst>
            </p:cNvPr>
            <p:cNvCxnSpPr>
              <a:cxnSpLocks/>
            </p:cNvCxnSpPr>
            <p:nvPr/>
          </p:nvCxnSpPr>
          <p:spPr>
            <a:xfrm>
              <a:off x="3788880" y="3967221"/>
              <a:ext cx="802134" cy="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781702-320B-3A2A-ADA7-CC5141C53B09}"/>
                </a:ext>
              </a:extLst>
            </p:cNvPr>
            <p:cNvCxnSpPr/>
            <p:nvPr/>
          </p:nvCxnSpPr>
          <p:spPr>
            <a:xfrm flipV="1">
              <a:off x="4575958" y="3469509"/>
              <a:ext cx="0" cy="52086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643D6C-783E-D9E7-A65E-12BD90392714}"/>
                </a:ext>
              </a:extLst>
            </p:cNvPr>
            <p:cNvCxnSpPr>
              <a:cxnSpLocks/>
            </p:cNvCxnSpPr>
            <p:nvPr/>
          </p:nvCxnSpPr>
          <p:spPr>
            <a:xfrm>
              <a:off x="4564383" y="3492659"/>
              <a:ext cx="802134" cy="0"/>
            </a:xfrm>
            <a:prstGeom prst="line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C3E28E-C0DD-E8B0-689F-A52A1A2FA256}"/>
              </a:ext>
            </a:extLst>
          </p:cNvPr>
          <p:cNvGrpSpPr/>
          <p:nvPr/>
        </p:nvGrpSpPr>
        <p:grpSpPr>
          <a:xfrm>
            <a:off x="5685222" y="1787427"/>
            <a:ext cx="5519072" cy="2379460"/>
            <a:chOff x="5685222" y="1787427"/>
            <a:chExt cx="5519072" cy="2379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D7CCA9-B32D-EBFE-C383-017C7A134AC5}"/>
                </a:ext>
              </a:extLst>
            </p:cNvPr>
            <p:cNvSpPr/>
            <p:nvPr/>
          </p:nvSpPr>
          <p:spPr>
            <a:xfrm>
              <a:off x="5685222" y="1787427"/>
              <a:ext cx="5519072" cy="2379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2DBB30-A00C-7071-9E81-61CA0AE3EB6F}"/>
                </a:ext>
              </a:extLst>
            </p:cNvPr>
            <p:cNvCxnSpPr>
              <a:cxnSpLocks/>
            </p:cNvCxnSpPr>
            <p:nvPr/>
          </p:nvCxnSpPr>
          <p:spPr>
            <a:xfrm>
              <a:off x="5755320" y="1845296"/>
              <a:ext cx="0" cy="2055372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FAFE15-FC9C-AC1F-C5DF-3C7A3EEBD7E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320" y="1856870"/>
              <a:ext cx="5128876" cy="0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A39F3D-EEB8-8263-840C-F4D71F6D0A13}"/>
                </a:ext>
              </a:extLst>
            </p:cNvPr>
            <p:cNvSpPr txBox="1"/>
            <p:nvPr/>
          </p:nvSpPr>
          <p:spPr>
            <a:xfrm>
              <a:off x="6142019" y="2403494"/>
              <a:ext cx="4679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400"/>
                <a:t>Hoàn thành việc xây dựng website đúng với thiết kế và mục tiêu ban đầu</a:t>
              </a:r>
              <a:endParaRPr lang="vi-VN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8DBC4E-B6A0-23EC-958B-3A3CCD6EF34B}"/>
              </a:ext>
            </a:extLst>
          </p:cNvPr>
          <p:cNvGrpSpPr/>
          <p:nvPr/>
        </p:nvGrpSpPr>
        <p:grpSpPr>
          <a:xfrm>
            <a:off x="4328933" y="5923962"/>
            <a:ext cx="8567244" cy="756104"/>
            <a:chOff x="4328933" y="5923962"/>
            <a:chExt cx="8567244" cy="75610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54C56E-8E7C-D9C5-DED5-B7105076DE3B}"/>
                </a:ext>
              </a:extLst>
            </p:cNvPr>
            <p:cNvSpPr/>
            <p:nvPr/>
          </p:nvSpPr>
          <p:spPr>
            <a:xfrm>
              <a:off x="8444758" y="6085807"/>
              <a:ext cx="4451419" cy="467139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79F846-8988-08CA-18E1-227D920767FC}"/>
                </a:ext>
              </a:extLst>
            </p:cNvPr>
            <p:cNvSpPr/>
            <p:nvPr/>
          </p:nvSpPr>
          <p:spPr>
            <a:xfrm>
              <a:off x="7419371" y="5923962"/>
              <a:ext cx="2999823" cy="32369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03C5594-90BA-6565-A412-D85A028240EA}"/>
                </a:ext>
              </a:extLst>
            </p:cNvPr>
            <p:cNvSpPr/>
            <p:nvPr/>
          </p:nvSpPr>
          <p:spPr>
            <a:xfrm>
              <a:off x="4328933" y="6391101"/>
              <a:ext cx="5103044" cy="288949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343041-5E05-CDAB-3520-77DEA538C549}"/>
                </a:ext>
              </a:extLst>
            </p:cNvPr>
            <p:cNvCxnSpPr/>
            <p:nvPr/>
          </p:nvCxnSpPr>
          <p:spPr>
            <a:xfrm>
              <a:off x="9745885" y="6680066"/>
              <a:ext cx="2650603" cy="0"/>
            </a:xfrm>
            <a:prstGeom prst="line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904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369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12</cp:revision>
  <dcterms:created xsi:type="dcterms:W3CDTF">2024-05-21T09:17:20Z</dcterms:created>
  <dcterms:modified xsi:type="dcterms:W3CDTF">2024-05-21T12:59:43Z</dcterms:modified>
</cp:coreProperties>
</file>