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61" r:id="rId5"/>
    <p:sldId id="259" r:id="rId6"/>
    <p:sldId id="260" r:id="rId7"/>
    <p:sldId id="263" r:id="rId8"/>
    <p:sldId id="264" r:id="rId9"/>
    <p:sldId id="262"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F30120-CEBE-458D-8E35-A6E727F0AC46}"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8F192ED4-87A0-4F38-9A9E-883B888F4AB7}">
      <dgm:prSet custT="1"/>
      <dgm:spPr/>
      <dgm:t>
        <a:bodyPr/>
        <a:lstStyle/>
        <a:p>
          <a:r>
            <a:rPr lang="en-US" sz="2800" b="1">
              <a:latin typeface="Times New Roman" panose="02020603050405020304" pitchFamily="18" charset="0"/>
              <a:cs typeface="Times New Roman" panose="02020603050405020304" pitchFamily="18" charset="0"/>
            </a:rPr>
            <a:t>Giới thiệu chung về Racing Game</a:t>
          </a:r>
        </a:p>
      </dgm:t>
    </dgm:pt>
    <dgm:pt modelId="{1D9A3C08-AA4C-4A1C-9441-587BD849F9FA}" type="parTrans" cxnId="{1CFD4C27-921F-4019-83C2-332BA34C3565}">
      <dgm:prSet/>
      <dgm:spPr/>
      <dgm:t>
        <a:bodyPr/>
        <a:lstStyle/>
        <a:p>
          <a:endParaRPr lang="en-US"/>
        </a:p>
      </dgm:t>
    </dgm:pt>
    <dgm:pt modelId="{17018474-1B38-409D-BC61-3DBEE7AB763F}" type="sibTrans" cxnId="{1CFD4C27-921F-4019-83C2-332BA34C3565}">
      <dgm:prSet/>
      <dgm:spPr/>
      <dgm:t>
        <a:bodyPr/>
        <a:lstStyle/>
        <a:p>
          <a:endParaRPr lang="en-US"/>
        </a:p>
      </dgm:t>
    </dgm:pt>
    <dgm:pt modelId="{637A246D-DAA5-4A4A-AF97-DB2300DD69F1}">
      <dgm:prSet/>
      <dgm:spPr/>
      <dgm:t>
        <a:bodyPr/>
        <a:lstStyle/>
        <a:p>
          <a:pPr algn="just"/>
          <a:r>
            <a:rPr lang="en-US">
              <a:latin typeface="Times New Roman" panose="02020603050405020304" pitchFamily="18" charset="0"/>
              <a:cs typeface="Times New Roman" panose="02020603050405020304" pitchFamily="18" charset="0"/>
            </a:rPr>
            <a:t>Racing Game là một trò chơi đua xe đầy thử thách được phát triển công cụ lập trình Unity. Trong trò chơi, người chơi sẽ được thử thách với một môi trường đua xe độc đáo với các chướng ngại vật đầy khó khăn. Mục tiêu của trò chơi là đi được quãng đường xa nhất và hiển thị khoảng thời gian đó, và tránh các chướng ngại vật.</a:t>
          </a:r>
        </a:p>
      </dgm:t>
    </dgm:pt>
    <dgm:pt modelId="{24A1FC12-68B0-4DC8-ADFD-31F958ACF08B}" type="parTrans" cxnId="{D7DB7D24-D33E-4B97-9DFC-2DBD560033B9}">
      <dgm:prSet/>
      <dgm:spPr/>
      <dgm:t>
        <a:bodyPr/>
        <a:lstStyle/>
        <a:p>
          <a:endParaRPr lang="en-US"/>
        </a:p>
      </dgm:t>
    </dgm:pt>
    <dgm:pt modelId="{4A8CB45F-00A2-48E0-8591-B9BF36B9E809}" type="sibTrans" cxnId="{D7DB7D24-D33E-4B97-9DFC-2DBD560033B9}">
      <dgm:prSet/>
      <dgm:spPr/>
      <dgm:t>
        <a:bodyPr/>
        <a:lstStyle/>
        <a:p>
          <a:endParaRPr lang="en-US"/>
        </a:p>
      </dgm:t>
    </dgm:pt>
    <dgm:pt modelId="{05C2D755-BDB4-4815-BBC7-CE68E8ADFF22}" type="pres">
      <dgm:prSet presAssocID="{5CF30120-CEBE-458D-8E35-A6E727F0AC46}" presName="Name0" presStyleCnt="0">
        <dgm:presLayoutVars>
          <dgm:dir/>
          <dgm:animLvl val="lvl"/>
          <dgm:resizeHandles val="exact"/>
        </dgm:presLayoutVars>
      </dgm:prSet>
      <dgm:spPr/>
    </dgm:pt>
    <dgm:pt modelId="{E9F6CD81-510D-4A27-A60D-C731858EF19A}" type="pres">
      <dgm:prSet presAssocID="{637A246D-DAA5-4A4A-AF97-DB2300DD69F1}" presName="boxAndChildren" presStyleCnt="0"/>
      <dgm:spPr/>
    </dgm:pt>
    <dgm:pt modelId="{3F8BEE43-8464-4806-9B35-44BDF761CC72}" type="pres">
      <dgm:prSet presAssocID="{637A246D-DAA5-4A4A-AF97-DB2300DD69F1}" presName="parentTextBox" presStyleLbl="node1" presStyleIdx="0" presStyleCnt="2"/>
      <dgm:spPr/>
    </dgm:pt>
    <dgm:pt modelId="{FBD90D8D-BA2E-4932-B6E1-C8ADA722EBFC}" type="pres">
      <dgm:prSet presAssocID="{17018474-1B38-409D-BC61-3DBEE7AB763F}" presName="sp" presStyleCnt="0"/>
      <dgm:spPr/>
    </dgm:pt>
    <dgm:pt modelId="{A7A8DDDC-56AF-4CB9-B581-E19B67FECBF7}" type="pres">
      <dgm:prSet presAssocID="{8F192ED4-87A0-4F38-9A9E-883B888F4AB7}" presName="arrowAndChildren" presStyleCnt="0"/>
      <dgm:spPr/>
    </dgm:pt>
    <dgm:pt modelId="{DC2D60CE-3A8E-48D3-B807-5A572601B48F}" type="pres">
      <dgm:prSet presAssocID="{8F192ED4-87A0-4F38-9A9E-883B888F4AB7}" presName="parentTextArrow" presStyleLbl="node1" presStyleIdx="1" presStyleCnt="2"/>
      <dgm:spPr/>
    </dgm:pt>
  </dgm:ptLst>
  <dgm:cxnLst>
    <dgm:cxn modelId="{D7DB7D24-D33E-4B97-9DFC-2DBD560033B9}" srcId="{5CF30120-CEBE-458D-8E35-A6E727F0AC46}" destId="{637A246D-DAA5-4A4A-AF97-DB2300DD69F1}" srcOrd="1" destOrd="0" parTransId="{24A1FC12-68B0-4DC8-ADFD-31F958ACF08B}" sibTransId="{4A8CB45F-00A2-48E0-8591-B9BF36B9E809}"/>
    <dgm:cxn modelId="{1CFD4C27-921F-4019-83C2-332BA34C3565}" srcId="{5CF30120-CEBE-458D-8E35-A6E727F0AC46}" destId="{8F192ED4-87A0-4F38-9A9E-883B888F4AB7}" srcOrd="0" destOrd="0" parTransId="{1D9A3C08-AA4C-4A1C-9441-587BD849F9FA}" sibTransId="{17018474-1B38-409D-BC61-3DBEE7AB763F}"/>
    <dgm:cxn modelId="{40EDA782-166C-4AAA-8769-2FC65F9CA144}" type="presOf" srcId="{637A246D-DAA5-4A4A-AF97-DB2300DD69F1}" destId="{3F8BEE43-8464-4806-9B35-44BDF761CC72}" srcOrd="0" destOrd="0" presId="urn:microsoft.com/office/officeart/2005/8/layout/process4"/>
    <dgm:cxn modelId="{651501B1-BDF7-4F12-803A-51E474A65010}" type="presOf" srcId="{8F192ED4-87A0-4F38-9A9E-883B888F4AB7}" destId="{DC2D60CE-3A8E-48D3-B807-5A572601B48F}" srcOrd="0" destOrd="0" presId="urn:microsoft.com/office/officeart/2005/8/layout/process4"/>
    <dgm:cxn modelId="{D1728DD0-315C-43DE-84D5-5B07C487FBBF}" type="presOf" srcId="{5CF30120-CEBE-458D-8E35-A6E727F0AC46}" destId="{05C2D755-BDB4-4815-BBC7-CE68E8ADFF22}" srcOrd="0" destOrd="0" presId="urn:microsoft.com/office/officeart/2005/8/layout/process4"/>
    <dgm:cxn modelId="{3A0734BE-37DA-4708-9F84-2BB781E1F446}" type="presParOf" srcId="{05C2D755-BDB4-4815-BBC7-CE68E8ADFF22}" destId="{E9F6CD81-510D-4A27-A60D-C731858EF19A}" srcOrd="0" destOrd="0" presId="urn:microsoft.com/office/officeart/2005/8/layout/process4"/>
    <dgm:cxn modelId="{FE8575F3-DF90-4FE4-A753-6CFF448AD22E}" type="presParOf" srcId="{E9F6CD81-510D-4A27-A60D-C731858EF19A}" destId="{3F8BEE43-8464-4806-9B35-44BDF761CC72}" srcOrd="0" destOrd="0" presId="urn:microsoft.com/office/officeart/2005/8/layout/process4"/>
    <dgm:cxn modelId="{30693143-A158-4485-AB7A-B0AE575D5062}" type="presParOf" srcId="{05C2D755-BDB4-4815-BBC7-CE68E8ADFF22}" destId="{FBD90D8D-BA2E-4932-B6E1-C8ADA722EBFC}" srcOrd="1" destOrd="0" presId="urn:microsoft.com/office/officeart/2005/8/layout/process4"/>
    <dgm:cxn modelId="{0B80FF2C-659E-43B7-8FCD-A4C8593A4E63}" type="presParOf" srcId="{05C2D755-BDB4-4815-BBC7-CE68E8ADFF22}" destId="{A7A8DDDC-56AF-4CB9-B581-E19B67FECBF7}" srcOrd="2" destOrd="0" presId="urn:microsoft.com/office/officeart/2005/8/layout/process4"/>
    <dgm:cxn modelId="{3E98CC4D-D97E-43D2-A5C2-62CCE29B3195}" type="presParOf" srcId="{A7A8DDDC-56AF-4CB9-B581-E19B67FECBF7}" destId="{DC2D60CE-3A8E-48D3-B807-5A572601B48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5E895-2C70-4E3C-86BC-1CF3154706F4}"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284A7E6B-B229-48EC-8B2E-DCF29EA7A07B}">
      <dgm:prSet custT="1"/>
      <dgm:spPr/>
      <dgm:t>
        <a:bodyPr/>
        <a:lstStyle/>
        <a:p>
          <a:r>
            <a:rPr lang="en-US" sz="2800" b="1">
              <a:latin typeface="Times New Roman" panose="02020603050405020304" pitchFamily="18" charset="0"/>
              <a:cs typeface="Times New Roman" panose="02020603050405020304" pitchFamily="18" charset="0"/>
            </a:rPr>
            <a:t>Đồ họa</a:t>
          </a:r>
        </a:p>
      </dgm:t>
    </dgm:pt>
    <dgm:pt modelId="{B7D4154D-971D-4958-9B43-97AFFF733A5C}" type="parTrans" cxnId="{42859A54-A2AE-4F4D-8F54-AABAA438754A}">
      <dgm:prSet/>
      <dgm:spPr/>
      <dgm:t>
        <a:bodyPr/>
        <a:lstStyle/>
        <a:p>
          <a:endParaRPr lang="en-US"/>
        </a:p>
      </dgm:t>
    </dgm:pt>
    <dgm:pt modelId="{F03576A3-C128-40D0-9616-56F7AC0D8550}" type="sibTrans" cxnId="{42859A54-A2AE-4F4D-8F54-AABAA438754A}">
      <dgm:prSet/>
      <dgm:spPr/>
      <dgm:t>
        <a:bodyPr/>
        <a:lstStyle/>
        <a:p>
          <a:endParaRPr lang="en-US"/>
        </a:p>
      </dgm:t>
    </dgm:pt>
    <dgm:pt modelId="{6E0DE1E3-5027-4866-AF3D-046280A9D526}">
      <dgm:prSet/>
      <dgm:spPr/>
      <dgm:t>
        <a:bodyPr/>
        <a:lstStyle/>
        <a:p>
          <a:pPr algn="just"/>
          <a:r>
            <a:rPr lang="en-US" b="1">
              <a:latin typeface="Times New Roman" panose="02020603050405020304" pitchFamily="18" charset="0"/>
              <a:cs typeface="Times New Roman" panose="02020603050405020304" pitchFamily="18" charset="0"/>
            </a:rPr>
            <a:t>Trong Racing Game, đồ họa được sử dụng để tạo ra các hình ảnh chân thực và sống động của xe, đường đua, các chướng ngại vật và các yếu tố khác trong trò chơi. Đồ họa được sử dụng để thể hiện các phần tử trong trò chơi và giúp người chơi dễ dàng theo dõi và điều khiển xe của mình.</a:t>
          </a:r>
          <a:endParaRPr lang="en-US">
            <a:latin typeface="Times New Roman" panose="02020603050405020304" pitchFamily="18" charset="0"/>
            <a:cs typeface="Times New Roman" panose="02020603050405020304" pitchFamily="18" charset="0"/>
          </a:endParaRPr>
        </a:p>
      </dgm:t>
    </dgm:pt>
    <dgm:pt modelId="{292C801B-AFC9-4AFF-AD86-89E607E9FB16}" type="parTrans" cxnId="{22F06F56-7308-4859-8EF4-7A24377BF0B0}">
      <dgm:prSet/>
      <dgm:spPr/>
      <dgm:t>
        <a:bodyPr/>
        <a:lstStyle/>
        <a:p>
          <a:endParaRPr lang="en-US"/>
        </a:p>
      </dgm:t>
    </dgm:pt>
    <dgm:pt modelId="{52232DA1-FCEC-4C64-9A9C-6CFC9A48325F}" type="sibTrans" cxnId="{22F06F56-7308-4859-8EF4-7A24377BF0B0}">
      <dgm:prSet/>
      <dgm:spPr/>
      <dgm:t>
        <a:bodyPr/>
        <a:lstStyle/>
        <a:p>
          <a:endParaRPr lang="en-US"/>
        </a:p>
      </dgm:t>
    </dgm:pt>
    <dgm:pt modelId="{38D3D397-528D-4FD7-A7A5-F26C85A0B908}" type="pres">
      <dgm:prSet presAssocID="{D7F5E895-2C70-4E3C-86BC-1CF3154706F4}" presName="Name0" presStyleCnt="0">
        <dgm:presLayoutVars>
          <dgm:dir/>
          <dgm:animLvl val="lvl"/>
          <dgm:resizeHandles val="exact"/>
        </dgm:presLayoutVars>
      </dgm:prSet>
      <dgm:spPr/>
    </dgm:pt>
    <dgm:pt modelId="{8F0133B9-39B1-4E31-9F4A-BA5538DD6875}" type="pres">
      <dgm:prSet presAssocID="{6E0DE1E3-5027-4866-AF3D-046280A9D526}" presName="boxAndChildren" presStyleCnt="0"/>
      <dgm:spPr/>
    </dgm:pt>
    <dgm:pt modelId="{FF9B7A76-87FC-4333-9AFA-514E6998007B}" type="pres">
      <dgm:prSet presAssocID="{6E0DE1E3-5027-4866-AF3D-046280A9D526}" presName="parentTextBox" presStyleLbl="node1" presStyleIdx="0" presStyleCnt="2"/>
      <dgm:spPr/>
    </dgm:pt>
    <dgm:pt modelId="{1F20AB79-1A93-4A72-A1CD-4CDB304815D0}" type="pres">
      <dgm:prSet presAssocID="{F03576A3-C128-40D0-9616-56F7AC0D8550}" presName="sp" presStyleCnt="0"/>
      <dgm:spPr/>
    </dgm:pt>
    <dgm:pt modelId="{CC51A90B-9F3A-4023-869B-8C88DCC39B9C}" type="pres">
      <dgm:prSet presAssocID="{284A7E6B-B229-48EC-8B2E-DCF29EA7A07B}" presName="arrowAndChildren" presStyleCnt="0"/>
      <dgm:spPr/>
    </dgm:pt>
    <dgm:pt modelId="{61222C5A-AD53-4A10-BB0C-590FC7BCCB68}" type="pres">
      <dgm:prSet presAssocID="{284A7E6B-B229-48EC-8B2E-DCF29EA7A07B}" presName="parentTextArrow" presStyleLbl="node1" presStyleIdx="1" presStyleCnt="2"/>
      <dgm:spPr/>
    </dgm:pt>
  </dgm:ptLst>
  <dgm:cxnLst>
    <dgm:cxn modelId="{42859A54-A2AE-4F4D-8F54-AABAA438754A}" srcId="{D7F5E895-2C70-4E3C-86BC-1CF3154706F4}" destId="{284A7E6B-B229-48EC-8B2E-DCF29EA7A07B}" srcOrd="0" destOrd="0" parTransId="{B7D4154D-971D-4958-9B43-97AFFF733A5C}" sibTransId="{F03576A3-C128-40D0-9616-56F7AC0D8550}"/>
    <dgm:cxn modelId="{22F06F56-7308-4859-8EF4-7A24377BF0B0}" srcId="{D7F5E895-2C70-4E3C-86BC-1CF3154706F4}" destId="{6E0DE1E3-5027-4866-AF3D-046280A9D526}" srcOrd="1" destOrd="0" parTransId="{292C801B-AFC9-4AFF-AD86-89E607E9FB16}" sibTransId="{52232DA1-FCEC-4C64-9A9C-6CFC9A48325F}"/>
    <dgm:cxn modelId="{3BBC1B7F-8C40-4A8E-8867-117A49BDC62C}" type="presOf" srcId="{6E0DE1E3-5027-4866-AF3D-046280A9D526}" destId="{FF9B7A76-87FC-4333-9AFA-514E6998007B}" srcOrd="0" destOrd="0" presId="urn:microsoft.com/office/officeart/2005/8/layout/process4"/>
    <dgm:cxn modelId="{F7B83A86-306D-41C8-B6D6-517D590A36DD}" type="presOf" srcId="{284A7E6B-B229-48EC-8B2E-DCF29EA7A07B}" destId="{61222C5A-AD53-4A10-BB0C-590FC7BCCB68}" srcOrd="0" destOrd="0" presId="urn:microsoft.com/office/officeart/2005/8/layout/process4"/>
    <dgm:cxn modelId="{61DF1997-5FCD-4C32-AFD4-91E8E8D264BC}" type="presOf" srcId="{D7F5E895-2C70-4E3C-86BC-1CF3154706F4}" destId="{38D3D397-528D-4FD7-A7A5-F26C85A0B908}" srcOrd="0" destOrd="0" presId="urn:microsoft.com/office/officeart/2005/8/layout/process4"/>
    <dgm:cxn modelId="{A2435EE7-655A-4D05-88F0-4AF886236D9D}" type="presParOf" srcId="{38D3D397-528D-4FD7-A7A5-F26C85A0B908}" destId="{8F0133B9-39B1-4E31-9F4A-BA5538DD6875}" srcOrd="0" destOrd="0" presId="urn:microsoft.com/office/officeart/2005/8/layout/process4"/>
    <dgm:cxn modelId="{AF016CA8-AB9B-4D2D-8F5D-C1F9CA157415}" type="presParOf" srcId="{8F0133B9-39B1-4E31-9F4A-BA5538DD6875}" destId="{FF9B7A76-87FC-4333-9AFA-514E6998007B}" srcOrd="0" destOrd="0" presId="urn:microsoft.com/office/officeart/2005/8/layout/process4"/>
    <dgm:cxn modelId="{952FB491-3C4C-446F-BC50-A362CBB97F2C}" type="presParOf" srcId="{38D3D397-528D-4FD7-A7A5-F26C85A0B908}" destId="{1F20AB79-1A93-4A72-A1CD-4CDB304815D0}" srcOrd="1" destOrd="0" presId="urn:microsoft.com/office/officeart/2005/8/layout/process4"/>
    <dgm:cxn modelId="{1FBB0129-E9D4-476D-A26A-6A9CFCD7A8B6}" type="presParOf" srcId="{38D3D397-528D-4FD7-A7A5-F26C85A0B908}" destId="{CC51A90B-9F3A-4023-869B-8C88DCC39B9C}" srcOrd="2" destOrd="0" presId="urn:microsoft.com/office/officeart/2005/8/layout/process4"/>
    <dgm:cxn modelId="{6BA12FE5-6BEE-4FE6-9911-DD4585A3985C}" type="presParOf" srcId="{CC51A90B-9F3A-4023-869B-8C88DCC39B9C}" destId="{61222C5A-AD53-4A10-BB0C-590FC7BCCB6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7A3EE8-2789-4C81-A37C-01E1FA21609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013266F-0DC6-4E5F-B7D0-0FF95D8EF167}">
      <dgm:prSet custT="1"/>
      <dgm:spPr/>
      <dgm:t>
        <a:bodyPr/>
        <a:lstStyle/>
        <a:p>
          <a:pPr algn="ctr"/>
          <a:r>
            <a:rPr lang="en-US" sz="2800">
              <a:latin typeface="Times New Roman" panose="02020603050405020304" pitchFamily="18" charset="0"/>
              <a:cs typeface="Times New Roman" panose="02020603050405020304" pitchFamily="18" charset="0"/>
            </a:rPr>
            <a:t>Âm thanh</a:t>
          </a:r>
        </a:p>
      </dgm:t>
    </dgm:pt>
    <dgm:pt modelId="{8C39038A-FAE9-49D8-BC6F-919F1EF16E7B}" type="parTrans" cxnId="{42D01989-A392-4CCA-A25B-FB9AFCA97815}">
      <dgm:prSet/>
      <dgm:spPr/>
      <dgm:t>
        <a:bodyPr/>
        <a:lstStyle/>
        <a:p>
          <a:endParaRPr lang="en-US"/>
        </a:p>
      </dgm:t>
    </dgm:pt>
    <dgm:pt modelId="{378C4922-CDDB-4E2E-B029-1D57A072DBD5}" type="sibTrans" cxnId="{42D01989-A392-4CCA-A25B-FB9AFCA97815}">
      <dgm:prSet/>
      <dgm:spPr/>
      <dgm:t>
        <a:bodyPr/>
        <a:lstStyle/>
        <a:p>
          <a:endParaRPr lang="en-US"/>
        </a:p>
      </dgm:t>
    </dgm:pt>
    <dgm:pt modelId="{180C6E0F-3630-43F3-BC8F-51F99F39D7BF}">
      <dgm:prSet custT="1"/>
      <dgm:spPr/>
      <dgm:t>
        <a:bodyPr/>
        <a:lstStyle/>
        <a:p>
          <a:r>
            <a:rPr lang="en-US" sz="1900">
              <a:latin typeface="Times New Roman" panose="02020603050405020304" pitchFamily="18" charset="0"/>
              <a:cs typeface="Times New Roman" panose="02020603050405020304" pitchFamily="18" charset="0"/>
            </a:rPr>
            <a:t>Các âm thanh được tích hợp trong game bao gồm tiếng vọng từ động cơ của xe, âm thanh lốp xe đua trên đường, tiếng kêu khi xe đâm vào vật cản và tiếng nổ khi xe bị phá hủy.</a:t>
          </a:r>
        </a:p>
      </dgm:t>
    </dgm:pt>
    <dgm:pt modelId="{B618354B-4C62-49F3-AD06-99E05D88195D}" type="parTrans" cxnId="{289A412F-5AAD-45C4-9097-60C9F35AF635}">
      <dgm:prSet/>
      <dgm:spPr/>
      <dgm:t>
        <a:bodyPr/>
        <a:lstStyle/>
        <a:p>
          <a:endParaRPr lang="en-US"/>
        </a:p>
      </dgm:t>
    </dgm:pt>
    <dgm:pt modelId="{E045FB5B-767F-4030-AFF3-F83ECC1257FA}" type="sibTrans" cxnId="{289A412F-5AAD-45C4-9097-60C9F35AF635}">
      <dgm:prSet/>
      <dgm:spPr/>
      <dgm:t>
        <a:bodyPr/>
        <a:lstStyle/>
        <a:p>
          <a:endParaRPr lang="en-US"/>
        </a:p>
      </dgm:t>
    </dgm:pt>
    <dgm:pt modelId="{E4347FBD-E59D-4B99-9E0A-C5EAECCAE700}">
      <dgm:prSet custT="1"/>
      <dgm:spPr/>
      <dgm:t>
        <a:bodyPr/>
        <a:lstStyle/>
        <a:p>
          <a:r>
            <a:rPr lang="en-US" sz="1900" b="0">
              <a:latin typeface="Times New Roman" panose="02020603050405020304" pitchFamily="18" charset="0"/>
              <a:cs typeface="Times New Roman" panose="02020603050405020304" pitchFamily="18" charset="0"/>
            </a:rPr>
            <a:t>Để tạo ra các âm thanh này, tôi sử dụng công cụ làm âm thanh và phần mềm chỉnh sửa âm thanh. Từ đó, tôi có thể thêm âm thanh vào game thông qua giao diện Unity. Tôi cũng đã sử dụng các thư viện âm thanh để đảm bảo tính tương thích và tối ưu hóa hiệu suất của game.</a:t>
          </a:r>
        </a:p>
      </dgm:t>
    </dgm:pt>
    <dgm:pt modelId="{ADA4B067-B1C9-4B87-BDA0-0E0A09D07CA4}" type="parTrans" cxnId="{772676BD-5A45-4511-8501-0C87754F1827}">
      <dgm:prSet/>
      <dgm:spPr/>
      <dgm:t>
        <a:bodyPr/>
        <a:lstStyle/>
        <a:p>
          <a:endParaRPr lang="en-US"/>
        </a:p>
      </dgm:t>
    </dgm:pt>
    <dgm:pt modelId="{87860609-6D48-4C0C-B8AB-C047968B2673}" type="sibTrans" cxnId="{772676BD-5A45-4511-8501-0C87754F1827}">
      <dgm:prSet/>
      <dgm:spPr/>
      <dgm:t>
        <a:bodyPr/>
        <a:lstStyle/>
        <a:p>
          <a:endParaRPr lang="en-US"/>
        </a:p>
      </dgm:t>
    </dgm:pt>
    <dgm:pt modelId="{275F7EE1-EA91-4EF9-88D2-0A88498826C5}" type="pres">
      <dgm:prSet presAssocID="{1C7A3EE8-2789-4C81-A37C-01E1FA216094}" presName="linear" presStyleCnt="0">
        <dgm:presLayoutVars>
          <dgm:animLvl val="lvl"/>
          <dgm:resizeHandles val="exact"/>
        </dgm:presLayoutVars>
      </dgm:prSet>
      <dgm:spPr/>
    </dgm:pt>
    <dgm:pt modelId="{268EF123-7019-4126-B9F4-31ACB85347E1}" type="pres">
      <dgm:prSet presAssocID="{D013266F-0DC6-4E5F-B7D0-0FF95D8EF167}" presName="parentText" presStyleLbl="node1" presStyleIdx="0" presStyleCnt="3">
        <dgm:presLayoutVars>
          <dgm:chMax val="0"/>
          <dgm:bulletEnabled val="1"/>
        </dgm:presLayoutVars>
      </dgm:prSet>
      <dgm:spPr/>
    </dgm:pt>
    <dgm:pt modelId="{956EBFA3-1EB2-4106-8C69-39D974D88189}" type="pres">
      <dgm:prSet presAssocID="{378C4922-CDDB-4E2E-B029-1D57A072DBD5}" presName="spacer" presStyleCnt="0"/>
      <dgm:spPr/>
    </dgm:pt>
    <dgm:pt modelId="{5F585590-27C5-4FAD-A85D-0FD632DE1BE1}" type="pres">
      <dgm:prSet presAssocID="{180C6E0F-3630-43F3-BC8F-51F99F39D7BF}" presName="parentText" presStyleLbl="node1" presStyleIdx="1" presStyleCnt="3">
        <dgm:presLayoutVars>
          <dgm:chMax val="0"/>
          <dgm:bulletEnabled val="1"/>
        </dgm:presLayoutVars>
      </dgm:prSet>
      <dgm:spPr/>
    </dgm:pt>
    <dgm:pt modelId="{97F30850-78F9-4C5C-A0F8-5C713D849F54}" type="pres">
      <dgm:prSet presAssocID="{E045FB5B-767F-4030-AFF3-F83ECC1257FA}" presName="spacer" presStyleCnt="0"/>
      <dgm:spPr/>
    </dgm:pt>
    <dgm:pt modelId="{86930C90-03E0-4DD2-B121-21172957E701}" type="pres">
      <dgm:prSet presAssocID="{E4347FBD-E59D-4B99-9E0A-C5EAECCAE700}" presName="parentText" presStyleLbl="node1" presStyleIdx="2" presStyleCnt="3">
        <dgm:presLayoutVars>
          <dgm:chMax val="0"/>
          <dgm:bulletEnabled val="1"/>
        </dgm:presLayoutVars>
      </dgm:prSet>
      <dgm:spPr/>
    </dgm:pt>
  </dgm:ptLst>
  <dgm:cxnLst>
    <dgm:cxn modelId="{0AD4FE18-0009-434E-BFE1-7103995BF2B7}" type="presOf" srcId="{1C7A3EE8-2789-4C81-A37C-01E1FA216094}" destId="{275F7EE1-EA91-4EF9-88D2-0A88498826C5}" srcOrd="0" destOrd="0" presId="urn:microsoft.com/office/officeart/2005/8/layout/vList2"/>
    <dgm:cxn modelId="{9BF86C26-0956-4758-BFD3-570F7F7AAD73}" type="presOf" srcId="{180C6E0F-3630-43F3-BC8F-51F99F39D7BF}" destId="{5F585590-27C5-4FAD-A85D-0FD632DE1BE1}" srcOrd="0" destOrd="0" presId="urn:microsoft.com/office/officeart/2005/8/layout/vList2"/>
    <dgm:cxn modelId="{289A412F-5AAD-45C4-9097-60C9F35AF635}" srcId="{1C7A3EE8-2789-4C81-A37C-01E1FA216094}" destId="{180C6E0F-3630-43F3-BC8F-51F99F39D7BF}" srcOrd="1" destOrd="0" parTransId="{B618354B-4C62-49F3-AD06-99E05D88195D}" sibTransId="{E045FB5B-767F-4030-AFF3-F83ECC1257FA}"/>
    <dgm:cxn modelId="{5A55973B-4C63-41FD-BB1C-87CEBEB6FCC9}" type="presOf" srcId="{D013266F-0DC6-4E5F-B7D0-0FF95D8EF167}" destId="{268EF123-7019-4126-B9F4-31ACB85347E1}" srcOrd="0" destOrd="0" presId="urn:microsoft.com/office/officeart/2005/8/layout/vList2"/>
    <dgm:cxn modelId="{42D01989-A392-4CCA-A25B-FB9AFCA97815}" srcId="{1C7A3EE8-2789-4C81-A37C-01E1FA216094}" destId="{D013266F-0DC6-4E5F-B7D0-0FF95D8EF167}" srcOrd="0" destOrd="0" parTransId="{8C39038A-FAE9-49D8-BC6F-919F1EF16E7B}" sibTransId="{378C4922-CDDB-4E2E-B029-1D57A072DBD5}"/>
    <dgm:cxn modelId="{772676BD-5A45-4511-8501-0C87754F1827}" srcId="{1C7A3EE8-2789-4C81-A37C-01E1FA216094}" destId="{E4347FBD-E59D-4B99-9E0A-C5EAECCAE700}" srcOrd="2" destOrd="0" parTransId="{ADA4B067-B1C9-4B87-BDA0-0E0A09D07CA4}" sibTransId="{87860609-6D48-4C0C-B8AB-C047968B2673}"/>
    <dgm:cxn modelId="{49AE9AFF-0951-41CC-AEBC-6E77BA98478C}" type="presOf" srcId="{E4347FBD-E59D-4B99-9E0A-C5EAECCAE700}" destId="{86930C90-03E0-4DD2-B121-21172957E701}" srcOrd="0" destOrd="0" presId="urn:microsoft.com/office/officeart/2005/8/layout/vList2"/>
    <dgm:cxn modelId="{84EFD5AD-8B95-4669-9CD6-3B1EF759D423}" type="presParOf" srcId="{275F7EE1-EA91-4EF9-88D2-0A88498826C5}" destId="{268EF123-7019-4126-B9F4-31ACB85347E1}" srcOrd="0" destOrd="0" presId="urn:microsoft.com/office/officeart/2005/8/layout/vList2"/>
    <dgm:cxn modelId="{03131597-75F9-4B8F-93A0-74C218DE000E}" type="presParOf" srcId="{275F7EE1-EA91-4EF9-88D2-0A88498826C5}" destId="{956EBFA3-1EB2-4106-8C69-39D974D88189}" srcOrd="1" destOrd="0" presId="urn:microsoft.com/office/officeart/2005/8/layout/vList2"/>
    <dgm:cxn modelId="{44A90FB6-211B-4867-806F-284847393D8C}" type="presParOf" srcId="{275F7EE1-EA91-4EF9-88D2-0A88498826C5}" destId="{5F585590-27C5-4FAD-A85D-0FD632DE1BE1}" srcOrd="2" destOrd="0" presId="urn:microsoft.com/office/officeart/2005/8/layout/vList2"/>
    <dgm:cxn modelId="{32FF671C-234E-4E11-8328-B6D4B92DAD7F}" type="presParOf" srcId="{275F7EE1-EA91-4EF9-88D2-0A88498826C5}" destId="{97F30850-78F9-4C5C-A0F8-5C713D849F54}" srcOrd="3" destOrd="0" presId="urn:microsoft.com/office/officeart/2005/8/layout/vList2"/>
    <dgm:cxn modelId="{059190E4-521A-4DA5-B332-90B3312F903A}" type="presParOf" srcId="{275F7EE1-EA91-4EF9-88D2-0A88498826C5}" destId="{86930C90-03E0-4DD2-B121-21172957E70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D7F3DE-29A0-4C63-B810-27A67BBC4F9E}"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14143E35-B2F5-41C5-AFF1-A0BAA6570F50}">
      <dgm:prSet/>
      <dgm:spPr/>
      <dgm:t>
        <a:bodyPr/>
        <a:lstStyle/>
        <a:p>
          <a:r>
            <a:rPr lang="en-US">
              <a:latin typeface="Times New Roman" panose="02020603050405020304" pitchFamily="18" charset="0"/>
              <a:cs typeface="Times New Roman" panose="02020603050405020304" pitchFamily="18" charset="0"/>
            </a:rPr>
            <a:t>Mô tả Racing Game</a:t>
          </a:r>
        </a:p>
      </dgm:t>
    </dgm:pt>
    <dgm:pt modelId="{A2BEDFE5-A174-4AC0-BFA4-2BA28E2FAC06}" type="parTrans" cxnId="{1AD42541-41E5-4AB9-AA9F-E14F52D929CF}">
      <dgm:prSet/>
      <dgm:spPr/>
      <dgm:t>
        <a:bodyPr/>
        <a:lstStyle/>
        <a:p>
          <a:endParaRPr lang="en-US"/>
        </a:p>
      </dgm:t>
    </dgm:pt>
    <dgm:pt modelId="{CA284D9B-490A-449F-9A4C-DEC4A4DC21E9}" type="sibTrans" cxnId="{1AD42541-41E5-4AB9-AA9F-E14F52D929CF}">
      <dgm:prSet/>
      <dgm:spPr/>
      <dgm:t>
        <a:bodyPr/>
        <a:lstStyle/>
        <a:p>
          <a:endParaRPr lang="en-US"/>
        </a:p>
      </dgm:t>
    </dgm:pt>
    <dgm:pt modelId="{045CCA7F-81E3-4B58-ADB3-C3642B3A0290}">
      <dgm:prSet custT="1"/>
      <dgm:spPr/>
      <dgm:t>
        <a:bodyPr/>
        <a:lstStyle/>
        <a:p>
          <a:pPr algn="just"/>
          <a:r>
            <a:rPr lang="en-US" sz="1900">
              <a:latin typeface="Times New Roman" panose="02020603050405020304" pitchFamily="18" charset="0"/>
              <a:cs typeface="Times New Roman" panose="02020603050405020304" pitchFamily="18" charset="0"/>
            </a:rPr>
            <a:t>Khi bắt đầu trò chơi sẽ xuất hiện 2 làn đường dành cho ô tô, giữ tay ở làn đường nào xe ô tô sẽ đi sang làn đường đó. Nhiệm vụ là tránh các chướng ngại vật trong khoảng thời gian lâu nhất.</a:t>
          </a:r>
        </a:p>
      </dgm:t>
    </dgm:pt>
    <dgm:pt modelId="{AD46A508-8DD5-4DBD-AAD6-8320DD175FA1}" type="parTrans" cxnId="{D8D290D2-FD3A-4DDB-8A9B-60A0E7EB825B}">
      <dgm:prSet/>
      <dgm:spPr/>
      <dgm:t>
        <a:bodyPr/>
        <a:lstStyle/>
        <a:p>
          <a:endParaRPr lang="en-US"/>
        </a:p>
      </dgm:t>
    </dgm:pt>
    <dgm:pt modelId="{F819722C-7545-40EB-9866-6FE8832E0B9D}" type="sibTrans" cxnId="{D8D290D2-FD3A-4DDB-8A9B-60A0E7EB825B}">
      <dgm:prSet/>
      <dgm:spPr/>
      <dgm:t>
        <a:bodyPr/>
        <a:lstStyle/>
        <a:p>
          <a:endParaRPr lang="en-US"/>
        </a:p>
      </dgm:t>
    </dgm:pt>
    <dgm:pt modelId="{BE205CB4-5315-4BC6-B2FB-678DF5330522}" type="pres">
      <dgm:prSet presAssocID="{17D7F3DE-29A0-4C63-B810-27A67BBC4F9E}" presName="Name0" presStyleCnt="0">
        <dgm:presLayoutVars>
          <dgm:dir/>
          <dgm:animLvl val="lvl"/>
          <dgm:resizeHandles val="exact"/>
        </dgm:presLayoutVars>
      </dgm:prSet>
      <dgm:spPr/>
    </dgm:pt>
    <dgm:pt modelId="{5118A857-5064-46C7-989B-918C1764A9AD}" type="pres">
      <dgm:prSet presAssocID="{14143E35-B2F5-41C5-AFF1-A0BAA6570F50}" presName="parTxOnly" presStyleLbl="node1" presStyleIdx="0" presStyleCnt="2">
        <dgm:presLayoutVars>
          <dgm:chMax val="0"/>
          <dgm:chPref val="0"/>
          <dgm:bulletEnabled val="1"/>
        </dgm:presLayoutVars>
      </dgm:prSet>
      <dgm:spPr/>
    </dgm:pt>
    <dgm:pt modelId="{A99FE796-9280-4DDF-BA30-2EC92ABF5CE3}" type="pres">
      <dgm:prSet presAssocID="{CA284D9B-490A-449F-9A4C-DEC4A4DC21E9}" presName="parTxOnlySpace" presStyleCnt="0"/>
      <dgm:spPr/>
    </dgm:pt>
    <dgm:pt modelId="{5D666587-FDD8-4124-9EDB-961B76A9FE15}" type="pres">
      <dgm:prSet presAssocID="{045CCA7F-81E3-4B58-ADB3-C3642B3A0290}" presName="parTxOnly" presStyleLbl="node1" presStyleIdx="1" presStyleCnt="2">
        <dgm:presLayoutVars>
          <dgm:chMax val="0"/>
          <dgm:chPref val="0"/>
          <dgm:bulletEnabled val="1"/>
        </dgm:presLayoutVars>
      </dgm:prSet>
      <dgm:spPr/>
    </dgm:pt>
  </dgm:ptLst>
  <dgm:cxnLst>
    <dgm:cxn modelId="{1AD42541-41E5-4AB9-AA9F-E14F52D929CF}" srcId="{17D7F3DE-29A0-4C63-B810-27A67BBC4F9E}" destId="{14143E35-B2F5-41C5-AFF1-A0BAA6570F50}" srcOrd="0" destOrd="0" parTransId="{A2BEDFE5-A174-4AC0-BFA4-2BA28E2FAC06}" sibTransId="{CA284D9B-490A-449F-9A4C-DEC4A4DC21E9}"/>
    <dgm:cxn modelId="{9E24A168-202B-4187-B7B4-700BCFC81BE2}" type="presOf" srcId="{14143E35-B2F5-41C5-AFF1-A0BAA6570F50}" destId="{5118A857-5064-46C7-989B-918C1764A9AD}" srcOrd="0" destOrd="0" presId="urn:microsoft.com/office/officeart/2005/8/layout/chevron1"/>
    <dgm:cxn modelId="{2221E94B-9751-43DD-B77F-94872316905B}" type="presOf" srcId="{17D7F3DE-29A0-4C63-B810-27A67BBC4F9E}" destId="{BE205CB4-5315-4BC6-B2FB-678DF5330522}" srcOrd="0" destOrd="0" presId="urn:microsoft.com/office/officeart/2005/8/layout/chevron1"/>
    <dgm:cxn modelId="{4AEB8FBF-87B0-4DA8-8109-51DDDF677FDD}" type="presOf" srcId="{045CCA7F-81E3-4B58-ADB3-C3642B3A0290}" destId="{5D666587-FDD8-4124-9EDB-961B76A9FE15}" srcOrd="0" destOrd="0" presId="urn:microsoft.com/office/officeart/2005/8/layout/chevron1"/>
    <dgm:cxn modelId="{D8D290D2-FD3A-4DDB-8A9B-60A0E7EB825B}" srcId="{17D7F3DE-29A0-4C63-B810-27A67BBC4F9E}" destId="{045CCA7F-81E3-4B58-ADB3-C3642B3A0290}" srcOrd="1" destOrd="0" parTransId="{AD46A508-8DD5-4DBD-AAD6-8320DD175FA1}" sibTransId="{F819722C-7545-40EB-9866-6FE8832E0B9D}"/>
    <dgm:cxn modelId="{3047EA15-76F6-41CF-9B96-A6E325308034}" type="presParOf" srcId="{BE205CB4-5315-4BC6-B2FB-678DF5330522}" destId="{5118A857-5064-46C7-989B-918C1764A9AD}" srcOrd="0" destOrd="0" presId="urn:microsoft.com/office/officeart/2005/8/layout/chevron1"/>
    <dgm:cxn modelId="{BE6A3C2C-279E-4562-8895-0A4AFECA6FE2}" type="presParOf" srcId="{BE205CB4-5315-4BC6-B2FB-678DF5330522}" destId="{A99FE796-9280-4DDF-BA30-2EC92ABF5CE3}" srcOrd="1" destOrd="0" presId="urn:microsoft.com/office/officeart/2005/8/layout/chevron1"/>
    <dgm:cxn modelId="{B8084C7F-528C-43C1-9F81-91A002AFAE1B}" type="presParOf" srcId="{BE205CB4-5315-4BC6-B2FB-678DF5330522}" destId="{5D666587-FDD8-4124-9EDB-961B76A9FE15}"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C2EFF2-F5BE-42EF-9EB0-F37E37FEBDD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FEB3DC2E-2BB8-4A8E-AC5C-88D20DDED912}">
      <dgm:prSet/>
      <dgm:spPr/>
      <dgm:t>
        <a:bodyPr/>
        <a:lstStyle/>
        <a:p>
          <a:r>
            <a:rPr lang="en-US" b="1">
              <a:latin typeface="Times New Roman" panose="02020603050405020304" pitchFamily="18" charset="0"/>
              <a:cs typeface="Times New Roman" panose="02020603050405020304" pitchFamily="18" charset="0"/>
            </a:rPr>
            <a:t>Phân tích dữ liệu đầu vào</a:t>
          </a:r>
        </a:p>
      </dgm:t>
    </dgm:pt>
    <dgm:pt modelId="{70F0E810-6939-4CBF-9C79-35DD8B552055}" type="parTrans" cxnId="{AB951176-C7DD-4AD0-A3F8-16FAE90436BD}">
      <dgm:prSet/>
      <dgm:spPr/>
      <dgm:t>
        <a:bodyPr/>
        <a:lstStyle/>
        <a:p>
          <a:endParaRPr lang="en-US"/>
        </a:p>
      </dgm:t>
    </dgm:pt>
    <dgm:pt modelId="{2ED83DD8-881F-4D87-86B7-7EA19A7CDE61}" type="sibTrans" cxnId="{AB951176-C7DD-4AD0-A3F8-16FAE90436BD}">
      <dgm:prSet/>
      <dgm:spPr/>
      <dgm:t>
        <a:bodyPr/>
        <a:lstStyle/>
        <a:p>
          <a:endParaRPr lang="en-US"/>
        </a:p>
      </dgm:t>
    </dgm:pt>
    <dgm:pt modelId="{2514F315-1281-489D-B0FC-603EBD455D70}">
      <dgm:prSet/>
      <dgm:spPr/>
      <dgm:t>
        <a:bodyPr/>
        <a:lstStyle/>
        <a:p>
          <a:r>
            <a:rPr lang="en-US">
              <a:latin typeface="Times New Roman" panose="02020603050405020304" pitchFamily="18" charset="0"/>
              <a:cs typeface="Times New Roman" panose="02020603050405020304" pitchFamily="18" charset="0"/>
            </a:rPr>
            <a:t>Nút bấm</a:t>
          </a:r>
        </a:p>
      </dgm:t>
    </dgm:pt>
    <dgm:pt modelId="{F4F227F6-2BAC-4E35-AF45-5B73A949B3CB}" type="parTrans" cxnId="{DD2D32C7-86CB-4C74-AB4B-2D9007698556}">
      <dgm:prSet/>
      <dgm:spPr/>
      <dgm:t>
        <a:bodyPr/>
        <a:lstStyle/>
        <a:p>
          <a:endParaRPr lang="en-US"/>
        </a:p>
      </dgm:t>
    </dgm:pt>
    <dgm:pt modelId="{BFC1567B-DB20-42E3-8C98-751852684E34}" type="sibTrans" cxnId="{DD2D32C7-86CB-4C74-AB4B-2D9007698556}">
      <dgm:prSet/>
      <dgm:spPr/>
      <dgm:t>
        <a:bodyPr/>
        <a:lstStyle/>
        <a:p>
          <a:endParaRPr lang="en-US"/>
        </a:p>
      </dgm:t>
    </dgm:pt>
    <dgm:pt modelId="{0F656DAB-4FA9-4E0B-98E0-E5785D7C883D}">
      <dgm:prSet/>
      <dgm:spPr/>
      <dgm:t>
        <a:bodyPr/>
        <a:lstStyle/>
        <a:p>
          <a:r>
            <a:rPr lang="en-US">
              <a:latin typeface="Times New Roman" panose="02020603050405020304" pitchFamily="18" charset="0"/>
              <a:cs typeface="Times New Roman" panose="02020603050405020304" pitchFamily="18" charset="0"/>
            </a:rPr>
            <a:t>Hệ thống vật lý</a:t>
          </a:r>
        </a:p>
      </dgm:t>
    </dgm:pt>
    <dgm:pt modelId="{FA97AA54-F467-4FDB-990E-FED15A3ECCDD}" type="parTrans" cxnId="{1DA1B001-2BB9-4D1D-9CDD-E503974F6564}">
      <dgm:prSet/>
      <dgm:spPr/>
      <dgm:t>
        <a:bodyPr/>
        <a:lstStyle/>
        <a:p>
          <a:endParaRPr lang="en-US"/>
        </a:p>
      </dgm:t>
    </dgm:pt>
    <dgm:pt modelId="{5A33BC86-B6CF-4A89-9E93-D41D05702415}" type="sibTrans" cxnId="{1DA1B001-2BB9-4D1D-9CDD-E503974F6564}">
      <dgm:prSet/>
      <dgm:spPr/>
      <dgm:t>
        <a:bodyPr/>
        <a:lstStyle/>
        <a:p>
          <a:endParaRPr lang="en-US"/>
        </a:p>
      </dgm:t>
    </dgm:pt>
    <dgm:pt modelId="{56A2A2FE-CD83-4EC0-B342-7B8229F2387C}">
      <dgm:prSet/>
      <dgm:spPr/>
      <dgm:t>
        <a:bodyPr/>
        <a:lstStyle/>
        <a:p>
          <a:r>
            <a:rPr lang="en-US">
              <a:latin typeface="Times New Roman" panose="02020603050405020304" pitchFamily="18" charset="0"/>
              <a:cs typeface="Times New Roman" panose="02020603050405020304" pitchFamily="18" charset="0"/>
            </a:rPr>
            <a:t>Thời gian</a:t>
          </a:r>
        </a:p>
      </dgm:t>
    </dgm:pt>
    <dgm:pt modelId="{835CC507-3C23-4F47-8873-DF16D55D2055}" type="parTrans" cxnId="{A4E63915-F6B1-4D19-994B-EA1BFC839582}">
      <dgm:prSet/>
      <dgm:spPr/>
      <dgm:t>
        <a:bodyPr/>
        <a:lstStyle/>
        <a:p>
          <a:endParaRPr lang="en-US"/>
        </a:p>
      </dgm:t>
    </dgm:pt>
    <dgm:pt modelId="{AACF8793-8682-4E0A-85DF-D566AD0437BF}" type="sibTrans" cxnId="{A4E63915-F6B1-4D19-994B-EA1BFC839582}">
      <dgm:prSet/>
      <dgm:spPr/>
      <dgm:t>
        <a:bodyPr/>
        <a:lstStyle/>
        <a:p>
          <a:endParaRPr lang="en-US"/>
        </a:p>
      </dgm:t>
    </dgm:pt>
    <dgm:pt modelId="{BC142631-11E5-4DF7-8532-79D00C25EE2D}">
      <dgm:prSet/>
      <dgm:spPr/>
      <dgm:t>
        <a:bodyPr/>
        <a:lstStyle/>
        <a:p>
          <a:r>
            <a:rPr lang="en-US">
              <a:latin typeface="Times New Roman" panose="02020603050405020304" pitchFamily="18" charset="0"/>
              <a:cs typeface="Times New Roman" panose="02020603050405020304" pitchFamily="18" charset="0"/>
            </a:rPr>
            <a:t>Cấu hình trò chơi</a:t>
          </a:r>
        </a:p>
      </dgm:t>
    </dgm:pt>
    <dgm:pt modelId="{3B9DB6BB-530D-4EE0-87D6-5B2F16DF28EC}" type="parTrans" cxnId="{FE6ACD36-B862-4C09-B2A9-E9E56A93A20C}">
      <dgm:prSet/>
      <dgm:spPr/>
      <dgm:t>
        <a:bodyPr/>
        <a:lstStyle/>
        <a:p>
          <a:endParaRPr lang="en-US"/>
        </a:p>
      </dgm:t>
    </dgm:pt>
    <dgm:pt modelId="{38EE1AFC-05E3-45E8-B540-DA3AF392D9BF}" type="sibTrans" cxnId="{FE6ACD36-B862-4C09-B2A9-E9E56A93A20C}">
      <dgm:prSet/>
      <dgm:spPr/>
      <dgm:t>
        <a:bodyPr/>
        <a:lstStyle/>
        <a:p>
          <a:endParaRPr lang="en-US"/>
        </a:p>
      </dgm:t>
    </dgm:pt>
    <dgm:pt modelId="{8485C9EA-A681-495E-9C5A-6FCDB1D0F09C}" type="pres">
      <dgm:prSet presAssocID="{BAC2EFF2-F5BE-42EF-9EB0-F37E37FEBDD5}" presName="outerComposite" presStyleCnt="0">
        <dgm:presLayoutVars>
          <dgm:chMax val="5"/>
          <dgm:dir/>
          <dgm:resizeHandles val="exact"/>
        </dgm:presLayoutVars>
      </dgm:prSet>
      <dgm:spPr/>
    </dgm:pt>
    <dgm:pt modelId="{80B87099-A709-44B5-A11B-D3B4EE1D7CC0}" type="pres">
      <dgm:prSet presAssocID="{BAC2EFF2-F5BE-42EF-9EB0-F37E37FEBDD5}" presName="dummyMaxCanvas" presStyleCnt="0">
        <dgm:presLayoutVars/>
      </dgm:prSet>
      <dgm:spPr/>
    </dgm:pt>
    <dgm:pt modelId="{E0FB559E-454B-46BF-8797-5C2C03A39F1A}" type="pres">
      <dgm:prSet presAssocID="{BAC2EFF2-F5BE-42EF-9EB0-F37E37FEBDD5}" presName="FiveNodes_1" presStyleLbl="node1" presStyleIdx="0" presStyleCnt="5">
        <dgm:presLayoutVars>
          <dgm:bulletEnabled val="1"/>
        </dgm:presLayoutVars>
      </dgm:prSet>
      <dgm:spPr/>
    </dgm:pt>
    <dgm:pt modelId="{FDDEC794-0C16-452E-8803-61574CB82CEC}" type="pres">
      <dgm:prSet presAssocID="{BAC2EFF2-F5BE-42EF-9EB0-F37E37FEBDD5}" presName="FiveNodes_2" presStyleLbl="node1" presStyleIdx="1" presStyleCnt="5">
        <dgm:presLayoutVars>
          <dgm:bulletEnabled val="1"/>
        </dgm:presLayoutVars>
      </dgm:prSet>
      <dgm:spPr/>
    </dgm:pt>
    <dgm:pt modelId="{56A83B11-9D40-491F-9998-56E4AFDF50D1}" type="pres">
      <dgm:prSet presAssocID="{BAC2EFF2-F5BE-42EF-9EB0-F37E37FEBDD5}" presName="FiveNodes_3" presStyleLbl="node1" presStyleIdx="2" presStyleCnt="5" custLinFactNeighborX="0" custLinFactNeighborY="3681">
        <dgm:presLayoutVars>
          <dgm:bulletEnabled val="1"/>
        </dgm:presLayoutVars>
      </dgm:prSet>
      <dgm:spPr/>
    </dgm:pt>
    <dgm:pt modelId="{65485B8C-ECE4-4AD6-A41F-30F043C157DC}" type="pres">
      <dgm:prSet presAssocID="{BAC2EFF2-F5BE-42EF-9EB0-F37E37FEBDD5}" presName="FiveNodes_4" presStyleLbl="node1" presStyleIdx="3" presStyleCnt="5">
        <dgm:presLayoutVars>
          <dgm:bulletEnabled val="1"/>
        </dgm:presLayoutVars>
      </dgm:prSet>
      <dgm:spPr/>
    </dgm:pt>
    <dgm:pt modelId="{B4943DFD-C6D5-4754-82B3-6B51587F59FD}" type="pres">
      <dgm:prSet presAssocID="{BAC2EFF2-F5BE-42EF-9EB0-F37E37FEBDD5}" presName="FiveNodes_5" presStyleLbl="node1" presStyleIdx="4" presStyleCnt="5">
        <dgm:presLayoutVars>
          <dgm:bulletEnabled val="1"/>
        </dgm:presLayoutVars>
      </dgm:prSet>
      <dgm:spPr/>
    </dgm:pt>
    <dgm:pt modelId="{F8BF3E4A-20A8-4CED-BAA0-1F3863EDB7A4}" type="pres">
      <dgm:prSet presAssocID="{BAC2EFF2-F5BE-42EF-9EB0-F37E37FEBDD5}" presName="FiveConn_1-2" presStyleLbl="fgAccFollowNode1" presStyleIdx="0" presStyleCnt="4">
        <dgm:presLayoutVars>
          <dgm:bulletEnabled val="1"/>
        </dgm:presLayoutVars>
      </dgm:prSet>
      <dgm:spPr/>
    </dgm:pt>
    <dgm:pt modelId="{3EE714EC-2034-4010-B987-A81FFA8CAAEC}" type="pres">
      <dgm:prSet presAssocID="{BAC2EFF2-F5BE-42EF-9EB0-F37E37FEBDD5}" presName="FiveConn_2-3" presStyleLbl="fgAccFollowNode1" presStyleIdx="1" presStyleCnt="4">
        <dgm:presLayoutVars>
          <dgm:bulletEnabled val="1"/>
        </dgm:presLayoutVars>
      </dgm:prSet>
      <dgm:spPr/>
    </dgm:pt>
    <dgm:pt modelId="{82BBF6C3-2C04-449F-8093-637D03B80D99}" type="pres">
      <dgm:prSet presAssocID="{BAC2EFF2-F5BE-42EF-9EB0-F37E37FEBDD5}" presName="FiveConn_3-4" presStyleLbl="fgAccFollowNode1" presStyleIdx="2" presStyleCnt="4">
        <dgm:presLayoutVars>
          <dgm:bulletEnabled val="1"/>
        </dgm:presLayoutVars>
      </dgm:prSet>
      <dgm:spPr/>
    </dgm:pt>
    <dgm:pt modelId="{FB061DBE-80B4-45C6-8D5C-AA9AE33FE3AC}" type="pres">
      <dgm:prSet presAssocID="{BAC2EFF2-F5BE-42EF-9EB0-F37E37FEBDD5}" presName="FiveConn_4-5" presStyleLbl="fgAccFollowNode1" presStyleIdx="3" presStyleCnt="4">
        <dgm:presLayoutVars>
          <dgm:bulletEnabled val="1"/>
        </dgm:presLayoutVars>
      </dgm:prSet>
      <dgm:spPr/>
    </dgm:pt>
    <dgm:pt modelId="{5CE0C1EB-1540-49FA-8B3E-5AF7E4872B62}" type="pres">
      <dgm:prSet presAssocID="{BAC2EFF2-F5BE-42EF-9EB0-F37E37FEBDD5}" presName="FiveNodes_1_text" presStyleLbl="node1" presStyleIdx="4" presStyleCnt="5">
        <dgm:presLayoutVars>
          <dgm:bulletEnabled val="1"/>
        </dgm:presLayoutVars>
      </dgm:prSet>
      <dgm:spPr/>
    </dgm:pt>
    <dgm:pt modelId="{B7144C9B-CA94-4E65-85BE-664B45CCE863}" type="pres">
      <dgm:prSet presAssocID="{BAC2EFF2-F5BE-42EF-9EB0-F37E37FEBDD5}" presName="FiveNodes_2_text" presStyleLbl="node1" presStyleIdx="4" presStyleCnt="5">
        <dgm:presLayoutVars>
          <dgm:bulletEnabled val="1"/>
        </dgm:presLayoutVars>
      </dgm:prSet>
      <dgm:spPr/>
    </dgm:pt>
    <dgm:pt modelId="{E0854A55-822B-4B05-A83E-C7DAAD5A815D}" type="pres">
      <dgm:prSet presAssocID="{BAC2EFF2-F5BE-42EF-9EB0-F37E37FEBDD5}" presName="FiveNodes_3_text" presStyleLbl="node1" presStyleIdx="4" presStyleCnt="5">
        <dgm:presLayoutVars>
          <dgm:bulletEnabled val="1"/>
        </dgm:presLayoutVars>
      </dgm:prSet>
      <dgm:spPr/>
    </dgm:pt>
    <dgm:pt modelId="{DA3E6AE3-DBDD-4DF4-AAD0-37431B2CB984}" type="pres">
      <dgm:prSet presAssocID="{BAC2EFF2-F5BE-42EF-9EB0-F37E37FEBDD5}" presName="FiveNodes_4_text" presStyleLbl="node1" presStyleIdx="4" presStyleCnt="5">
        <dgm:presLayoutVars>
          <dgm:bulletEnabled val="1"/>
        </dgm:presLayoutVars>
      </dgm:prSet>
      <dgm:spPr/>
    </dgm:pt>
    <dgm:pt modelId="{6D16F264-856A-441F-8CE6-2D051F6AA179}" type="pres">
      <dgm:prSet presAssocID="{BAC2EFF2-F5BE-42EF-9EB0-F37E37FEBDD5}" presName="FiveNodes_5_text" presStyleLbl="node1" presStyleIdx="4" presStyleCnt="5">
        <dgm:presLayoutVars>
          <dgm:bulletEnabled val="1"/>
        </dgm:presLayoutVars>
      </dgm:prSet>
      <dgm:spPr/>
    </dgm:pt>
  </dgm:ptLst>
  <dgm:cxnLst>
    <dgm:cxn modelId="{98B02A00-5C51-460D-9809-F89232C137F6}" type="presOf" srcId="{BFC1567B-DB20-42E3-8C98-751852684E34}" destId="{3EE714EC-2034-4010-B987-A81FFA8CAAEC}" srcOrd="0" destOrd="0" presId="urn:microsoft.com/office/officeart/2005/8/layout/vProcess5"/>
    <dgm:cxn modelId="{1DA1B001-2BB9-4D1D-9CDD-E503974F6564}" srcId="{BAC2EFF2-F5BE-42EF-9EB0-F37E37FEBDD5}" destId="{0F656DAB-4FA9-4E0B-98E0-E5785D7C883D}" srcOrd="2" destOrd="0" parTransId="{FA97AA54-F467-4FDB-990E-FED15A3ECCDD}" sibTransId="{5A33BC86-B6CF-4A89-9E93-D41D05702415}"/>
    <dgm:cxn modelId="{A4E63915-F6B1-4D19-994B-EA1BFC839582}" srcId="{BAC2EFF2-F5BE-42EF-9EB0-F37E37FEBDD5}" destId="{56A2A2FE-CD83-4EC0-B342-7B8229F2387C}" srcOrd="3" destOrd="0" parTransId="{835CC507-3C23-4F47-8873-DF16D55D2055}" sibTransId="{AACF8793-8682-4E0A-85DF-D566AD0437BF}"/>
    <dgm:cxn modelId="{5AB9192C-027A-4C41-9E4D-99B24D3A2B2C}" type="presOf" srcId="{AACF8793-8682-4E0A-85DF-D566AD0437BF}" destId="{FB061DBE-80B4-45C6-8D5C-AA9AE33FE3AC}" srcOrd="0" destOrd="0" presId="urn:microsoft.com/office/officeart/2005/8/layout/vProcess5"/>
    <dgm:cxn modelId="{CE8C422F-B2CA-4D25-BD63-860873F9A601}" type="presOf" srcId="{BC142631-11E5-4DF7-8532-79D00C25EE2D}" destId="{B4943DFD-C6D5-4754-82B3-6B51587F59FD}" srcOrd="0" destOrd="0" presId="urn:microsoft.com/office/officeart/2005/8/layout/vProcess5"/>
    <dgm:cxn modelId="{7BBD8F30-2D33-4E2E-BEA7-C9211B7D5A8A}" type="presOf" srcId="{5A33BC86-B6CF-4A89-9E93-D41D05702415}" destId="{82BBF6C3-2C04-449F-8093-637D03B80D99}" srcOrd="0" destOrd="0" presId="urn:microsoft.com/office/officeart/2005/8/layout/vProcess5"/>
    <dgm:cxn modelId="{F4E75235-37EF-47F7-B2A6-D33646EE19D5}" type="presOf" srcId="{FEB3DC2E-2BB8-4A8E-AC5C-88D20DDED912}" destId="{5CE0C1EB-1540-49FA-8B3E-5AF7E4872B62}" srcOrd="1" destOrd="0" presId="urn:microsoft.com/office/officeart/2005/8/layout/vProcess5"/>
    <dgm:cxn modelId="{FE6ACD36-B862-4C09-B2A9-E9E56A93A20C}" srcId="{BAC2EFF2-F5BE-42EF-9EB0-F37E37FEBDD5}" destId="{BC142631-11E5-4DF7-8532-79D00C25EE2D}" srcOrd="4" destOrd="0" parTransId="{3B9DB6BB-530D-4EE0-87D6-5B2F16DF28EC}" sibTransId="{38EE1AFC-05E3-45E8-B540-DA3AF392D9BF}"/>
    <dgm:cxn modelId="{93121B46-47D8-4567-9F52-D6E098F2774C}" type="presOf" srcId="{BC142631-11E5-4DF7-8532-79D00C25EE2D}" destId="{6D16F264-856A-441F-8CE6-2D051F6AA179}" srcOrd="1" destOrd="0" presId="urn:microsoft.com/office/officeart/2005/8/layout/vProcess5"/>
    <dgm:cxn modelId="{12EAC646-E2FE-4E5E-98BF-9A6FFE583293}" type="presOf" srcId="{BAC2EFF2-F5BE-42EF-9EB0-F37E37FEBDD5}" destId="{8485C9EA-A681-495E-9C5A-6FCDB1D0F09C}" srcOrd="0" destOrd="0" presId="urn:microsoft.com/office/officeart/2005/8/layout/vProcess5"/>
    <dgm:cxn modelId="{E0A63F49-F995-4095-B3AF-CC9A97CE2E7E}" type="presOf" srcId="{FEB3DC2E-2BB8-4A8E-AC5C-88D20DDED912}" destId="{E0FB559E-454B-46BF-8797-5C2C03A39F1A}" srcOrd="0" destOrd="0" presId="urn:microsoft.com/office/officeart/2005/8/layout/vProcess5"/>
    <dgm:cxn modelId="{2E243951-6131-4C17-8EF8-7E99F58C8678}" type="presOf" srcId="{2514F315-1281-489D-B0FC-603EBD455D70}" destId="{B7144C9B-CA94-4E65-85BE-664B45CCE863}" srcOrd="1" destOrd="0" presId="urn:microsoft.com/office/officeart/2005/8/layout/vProcess5"/>
    <dgm:cxn modelId="{AB951176-C7DD-4AD0-A3F8-16FAE90436BD}" srcId="{BAC2EFF2-F5BE-42EF-9EB0-F37E37FEBDD5}" destId="{FEB3DC2E-2BB8-4A8E-AC5C-88D20DDED912}" srcOrd="0" destOrd="0" parTransId="{70F0E810-6939-4CBF-9C79-35DD8B552055}" sibTransId="{2ED83DD8-881F-4D87-86B7-7EA19A7CDE61}"/>
    <dgm:cxn modelId="{A3B97676-9BAE-495F-9240-1666FF987108}" type="presOf" srcId="{56A2A2FE-CD83-4EC0-B342-7B8229F2387C}" destId="{DA3E6AE3-DBDD-4DF4-AAD0-37431B2CB984}" srcOrd="1" destOrd="0" presId="urn:microsoft.com/office/officeart/2005/8/layout/vProcess5"/>
    <dgm:cxn modelId="{BB693C7C-9304-41F6-9EA2-340380B93033}" type="presOf" srcId="{2514F315-1281-489D-B0FC-603EBD455D70}" destId="{FDDEC794-0C16-452E-8803-61574CB82CEC}" srcOrd="0" destOrd="0" presId="urn:microsoft.com/office/officeart/2005/8/layout/vProcess5"/>
    <dgm:cxn modelId="{0BD7A88A-51EB-4024-824C-9FFB48E5FBF9}" type="presOf" srcId="{56A2A2FE-CD83-4EC0-B342-7B8229F2387C}" destId="{65485B8C-ECE4-4AD6-A41F-30F043C157DC}" srcOrd="0" destOrd="0" presId="urn:microsoft.com/office/officeart/2005/8/layout/vProcess5"/>
    <dgm:cxn modelId="{1DB4648B-7C4B-40AF-8E4B-1D23B7E14A76}" type="presOf" srcId="{2ED83DD8-881F-4D87-86B7-7EA19A7CDE61}" destId="{F8BF3E4A-20A8-4CED-BAA0-1F3863EDB7A4}" srcOrd="0" destOrd="0" presId="urn:microsoft.com/office/officeart/2005/8/layout/vProcess5"/>
    <dgm:cxn modelId="{DD2D32C7-86CB-4C74-AB4B-2D9007698556}" srcId="{BAC2EFF2-F5BE-42EF-9EB0-F37E37FEBDD5}" destId="{2514F315-1281-489D-B0FC-603EBD455D70}" srcOrd="1" destOrd="0" parTransId="{F4F227F6-2BAC-4E35-AF45-5B73A949B3CB}" sibTransId="{BFC1567B-DB20-42E3-8C98-751852684E34}"/>
    <dgm:cxn modelId="{973DEEC8-BC83-427F-A0FF-AB3C69C20983}" type="presOf" srcId="{0F656DAB-4FA9-4E0B-98E0-E5785D7C883D}" destId="{E0854A55-822B-4B05-A83E-C7DAAD5A815D}" srcOrd="1" destOrd="0" presId="urn:microsoft.com/office/officeart/2005/8/layout/vProcess5"/>
    <dgm:cxn modelId="{0B1399F6-3C28-4BC1-975D-5E95CF5F070B}" type="presOf" srcId="{0F656DAB-4FA9-4E0B-98E0-E5785D7C883D}" destId="{56A83B11-9D40-491F-9998-56E4AFDF50D1}" srcOrd="0" destOrd="0" presId="urn:microsoft.com/office/officeart/2005/8/layout/vProcess5"/>
    <dgm:cxn modelId="{990470E7-A002-4782-B540-8AE8B581E12F}" type="presParOf" srcId="{8485C9EA-A681-495E-9C5A-6FCDB1D0F09C}" destId="{80B87099-A709-44B5-A11B-D3B4EE1D7CC0}" srcOrd="0" destOrd="0" presId="urn:microsoft.com/office/officeart/2005/8/layout/vProcess5"/>
    <dgm:cxn modelId="{47FB847A-7500-4629-BE14-15CD5149F624}" type="presParOf" srcId="{8485C9EA-A681-495E-9C5A-6FCDB1D0F09C}" destId="{E0FB559E-454B-46BF-8797-5C2C03A39F1A}" srcOrd="1" destOrd="0" presId="urn:microsoft.com/office/officeart/2005/8/layout/vProcess5"/>
    <dgm:cxn modelId="{DBD24ADA-4713-41CD-8B55-BAC5D351FB9E}" type="presParOf" srcId="{8485C9EA-A681-495E-9C5A-6FCDB1D0F09C}" destId="{FDDEC794-0C16-452E-8803-61574CB82CEC}" srcOrd="2" destOrd="0" presId="urn:microsoft.com/office/officeart/2005/8/layout/vProcess5"/>
    <dgm:cxn modelId="{518CF226-C0D1-412C-9F1E-FBA57640857E}" type="presParOf" srcId="{8485C9EA-A681-495E-9C5A-6FCDB1D0F09C}" destId="{56A83B11-9D40-491F-9998-56E4AFDF50D1}" srcOrd="3" destOrd="0" presId="urn:microsoft.com/office/officeart/2005/8/layout/vProcess5"/>
    <dgm:cxn modelId="{30CC834B-EFEC-4F54-BEAF-1C697F92D42B}" type="presParOf" srcId="{8485C9EA-A681-495E-9C5A-6FCDB1D0F09C}" destId="{65485B8C-ECE4-4AD6-A41F-30F043C157DC}" srcOrd="4" destOrd="0" presId="urn:microsoft.com/office/officeart/2005/8/layout/vProcess5"/>
    <dgm:cxn modelId="{22FA695D-F979-4098-97CD-357C7B4007CB}" type="presParOf" srcId="{8485C9EA-A681-495E-9C5A-6FCDB1D0F09C}" destId="{B4943DFD-C6D5-4754-82B3-6B51587F59FD}" srcOrd="5" destOrd="0" presId="urn:microsoft.com/office/officeart/2005/8/layout/vProcess5"/>
    <dgm:cxn modelId="{CB1EADCD-59BF-4C36-A07B-2C6D2D5DC37E}" type="presParOf" srcId="{8485C9EA-A681-495E-9C5A-6FCDB1D0F09C}" destId="{F8BF3E4A-20A8-4CED-BAA0-1F3863EDB7A4}" srcOrd="6" destOrd="0" presId="urn:microsoft.com/office/officeart/2005/8/layout/vProcess5"/>
    <dgm:cxn modelId="{2062F327-8DB4-4536-A5A8-203CD35EB1EC}" type="presParOf" srcId="{8485C9EA-A681-495E-9C5A-6FCDB1D0F09C}" destId="{3EE714EC-2034-4010-B987-A81FFA8CAAEC}" srcOrd="7" destOrd="0" presId="urn:microsoft.com/office/officeart/2005/8/layout/vProcess5"/>
    <dgm:cxn modelId="{D15BF8C1-AAB2-4706-9358-2D021A7145BD}" type="presParOf" srcId="{8485C9EA-A681-495E-9C5A-6FCDB1D0F09C}" destId="{82BBF6C3-2C04-449F-8093-637D03B80D99}" srcOrd="8" destOrd="0" presId="urn:microsoft.com/office/officeart/2005/8/layout/vProcess5"/>
    <dgm:cxn modelId="{511C0819-EF34-40EA-BC51-8841E2F6D088}" type="presParOf" srcId="{8485C9EA-A681-495E-9C5A-6FCDB1D0F09C}" destId="{FB061DBE-80B4-45C6-8D5C-AA9AE33FE3AC}" srcOrd="9" destOrd="0" presId="urn:microsoft.com/office/officeart/2005/8/layout/vProcess5"/>
    <dgm:cxn modelId="{3CBC912A-B6FC-4063-B301-13AC282A3BEE}" type="presParOf" srcId="{8485C9EA-A681-495E-9C5A-6FCDB1D0F09C}" destId="{5CE0C1EB-1540-49FA-8B3E-5AF7E4872B62}" srcOrd="10" destOrd="0" presId="urn:microsoft.com/office/officeart/2005/8/layout/vProcess5"/>
    <dgm:cxn modelId="{D1BAA906-CC3F-4CDE-848E-4090691AA1B4}" type="presParOf" srcId="{8485C9EA-A681-495E-9C5A-6FCDB1D0F09C}" destId="{B7144C9B-CA94-4E65-85BE-664B45CCE863}" srcOrd="11" destOrd="0" presId="urn:microsoft.com/office/officeart/2005/8/layout/vProcess5"/>
    <dgm:cxn modelId="{DD52D58B-D08D-4CFC-B8BA-4D3AD9696CBC}" type="presParOf" srcId="{8485C9EA-A681-495E-9C5A-6FCDB1D0F09C}" destId="{E0854A55-822B-4B05-A83E-C7DAAD5A815D}" srcOrd="12" destOrd="0" presId="urn:microsoft.com/office/officeart/2005/8/layout/vProcess5"/>
    <dgm:cxn modelId="{BCE0C2E3-7881-4147-9439-7D1C6BC995C0}" type="presParOf" srcId="{8485C9EA-A681-495E-9C5A-6FCDB1D0F09C}" destId="{DA3E6AE3-DBDD-4DF4-AAD0-37431B2CB984}" srcOrd="13" destOrd="0" presId="urn:microsoft.com/office/officeart/2005/8/layout/vProcess5"/>
    <dgm:cxn modelId="{849977A3-3367-482F-B6D1-1A8DCE6BD178}" type="presParOf" srcId="{8485C9EA-A681-495E-9C5A-6FCDB1D0F09C}" destId="{6D16F264-856A-441F-8CE6-2D051F6AA17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1E70CC-B26F-4E72-8895-8E5226959420}"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n-US"/>
        </a:p>
      </dgm:t>
    </dgm:pt>
    <dgm:pt modelId="{552172DD-872E-4826-81D2-A64B42F3A260}">
      <dgm:prSet custT="1"/>
      <dgm:spPr/>
      <dgm:t>
        <a:bodyPr/>
        <a:lstStyle/>
        <a:p>
          <a:r>
            <a:rPr lang="en-US" sz="2800" b="1">
              <a:latin typeface="Times New Roman" panose="02020603050405020304" pitchFamily="18" charset="0"/>
              <a:cs typeface="Times New Roman" panose="02020603050405020304" pitchFamily="18" charset="0"/>
            </a:rPr>
            <a:t>Phân tích dữ liệu đầu ra</a:t>
          </a:r>
        </a:p>
        <a:p>
          <a:r>
            <a:rPr lang="en-US" sz="2200" b="0">
              <a:latin typeface="Times New Roman" panose="02020603050405020304" pitchFamily="18" charset="0"/>
              <a:cs typeface="Times New Roman" panose="02020603050405020304" pitchFamily="18" charset="0"/>
            </a:rPr>
            <a:t>Thời gian mà xe của người chơi đã đi được trên đường đua</a:t>
          </a:r>
        </a:p>
      </dgm:t>
    </dgm:pt>
    <dgm:pt modelId="{E02EA7E9-3C0A-4B39-A1F8-6891650E567A}" type="parTrans" cxnId="{5D9ED4E9-75E6-4880-BC6F-242584CE858E}">
      <dgm:prSet/>
      <dgm:spPr/>
      <dgm:t>
        <a:bodyPr/>
        <a:lstStyle/>
        <a:p>
          <a:endParaRPr lang="en-US"/>
        </a:p>
      </dgm:t>
    </dgm:pt>
    <dgm:pt modelId="{84D7C467-6615-4213-91C6-0C06A8AD7282}" type="sibTrans" cxnId="{5D9ED4E9-75E6-4880-BC6F-242584CE858E}">
      <dgm:prSet/>
      <dgm:spPr/>
      <dgm:t>
        <a:bodyPr/>
        <a:lstStyle/>
        <a:p>
          <a:endParaRPr lang="en-US"/>
        </a:p>
      </dgm:t>
    </dgm:pt>
    <dgm:pt modelId="{2013CEEE-C8AC-4928-8C77-B91DF15F3807}">
      <dgm:prSet custT="1"/>
      <dgm:spPr/>
      <dgm:t>
        <a:bodyPr/>
        <a:lstStyle/>
        <a:p>
          <a:r>
            <a:rPr lang="en-US" sz="2200">
              <a:latin typeface="Times New Roman" panose="02020603050405020304" pitchFamily="18" charset="0"/>
              <a:cs typeface="Times New Roman" panose="02020603050405020304" pitchFamily="18" charset="0"/>
            </a:rPr>
            <a:t>Thời gian lâu nhất mà người chơi đã đạt được trong các lần chơi trước đó</a:t>
          </a:r>
        </a:p>
      </dgm:t>
    </dgm:pt>
    <dgm:pt modelId="{914B3260-038C-4D35-805C-7C0D670928AA}" type="parTrans" cxnId="{4F7B618A-90F5-46E7-AA99-DE0BBB0355BE}">
      <dgm:prSet/>
      <dgm:spPr/>
      <dgm:t>
        <a:bodyPr/>
        <a:lstStyle/>
        <a:p>
          <a:endParaRPr lang="en-US"/>
        </a:p>
      </dgm:t>
    </dgm:pt>
    <dgm:pt modelId="{C69AE021-DA67-437B-B99E-183141C5DEE6}" type="sibTrans" cxnId="{4F7B618A-90F5-46E7-AA99-DE0BBB0355BE}">
      <dgm:prSet/>
      <dgm:spPr/>
      <dgm:t>
        <a:bodyPr/>
        <a:lstStyle/>
        <a:p>
          <a:endParaRPr lang="en-US"/>
        </a:p>
      </dgm:t>
    </dgm:pt>
    <dgm:pt modelId="{991A37B0-1225-4B29-9386-594678BAF306}">
      <dgm:prSet custT="1"/>
      <dgm:spPr/>
      <dgm:t>
        <a:bodyPr/>
        <a:lstStyle/>
        <a:p>
          <a:r>
            <a:rPr lang="en-US" sz="2200">
              <a:latin typeface="Times New Roman" panose="02020603050405020304" pitchFamily="18" charset="0"/>
              <a:cs typeface="Times New Roman" panose="02020603050405020304" pitchFamily="18" charset="0"/>
            </a:rPr>
            <a:t>Điểm của người chơi</a:t>
          </a:r>
        </a:p>
      </dgm:t>
    </dgm:pt>
    <dgm:pt modelId="{1CC5235A-CAE0-42FF-AA44-738F4F5D4C75}" type="parTrans" cxnId="{873C1B6C-4469-4EAC-85ED-49D353341DA8}">
      <dgm:prSet/>
      <dgm:spPr/>
      <dgm:t>
        <a:bodyPr/>
        <a:lstStyle/>
        <a:p>
          <a:endParaRPr lang="en-US"/>
        </a:p>
      </dgm:t>
    </dgm:pt>
    <dgm:pt modelId="{E7CB5DE7-1323-42C7-AF22-39EBC0AC2F9F}" type="sibTrans" cxnId="{873C1B6C-4469-4EAC-85ED-49D353341DA8}">
      <dgm:prSet/>
      <dgm:spPr/>
      <dgm:t>
        <a:bodyPr/>
        <a:lstStyle/>
        <a:p>
          <a:endParaRPr lang="en-US"/>
        </a:p>
      </dgm:t>
    </dgm:pt>
    <dgm:pt modelId="{C020DD2B-50AF-442C-9D7C-6C3F61A7671E}" type="pres">
      <dgm:prSet presAssocID="{221E70CC-B26F-4E72-8895-8E5226959420}" presName="outerComposite" presStyleCnt="0">
        <dgm:presLayoutVars>
          <dgm:chMax val="5"/>
          <dgm:dir/>
          <dgm:resizeHandles val="exact"/>
        </dgm:presLayoutVars>
      </dgm:prSet>
      <dgm:spPr/>
    </dgm:pt>
    <dgm:pt modelId="{C2716C8A-961E-4669-8407-D61392E8CB7E}" type="pres">
      <dgm:prSet presAssocID="{221E70CC-B26F-4E72-8895-8E5226959420}" presName="dummyMaxCanvas" presStyleCnt="0">
        <dgm:presLayoutVars/>
      </dgm:prSet>
      <dgm:spPr/>
    </dgm:pt>
    <dgm:pt modelId="{7587D41E-8FDE-445B-AC06-E9514C1526F5}" type="pres">
      <dgm:prSet presAssocID="{221E70CC-B26F-4E72-8895-8E5226959420}" presName="ThreeNodes_1" presStyleLbl="node1" presStyleIdx="0" presStyleCnt="3" custScaleY="114070">
        <dgm:presLayoutVars>
          <dgm:bulletEnabled val="1"/>
        </dgm:presLayoutVars>
      </dgm:prSet>
      <dgm:spPr/>
    </dgm:pt>
    <dgm:pt modelId="{4136E879-16CF-4DF2-B8FE-E07EE7AC1D7E}" type="pres">
      <dgm:prSet presAssocID="{221E70CC-B26F-4E72-8895-8E5226959420}" presName="ThreeNodes_2" presStyleLbl="node1" presStyleIdx="1" presStyleCnt="3">
        <dgm:presLayoutVars>
          <dgm:bulletEnabled val="1"/>
        </dgm:presLayoutVars>
      </dgm:prSet>
      <dgm:spPr/>
    </dgm:pt>
    <dgm:pt modelId="{D957B359-90BD-4741-94DD-5DCC1699ED0F}" type="pres">
      <dgm:prSet presAssocID="{221E70CC-B26F-4E72-8895-8E5226959420}" presName="ThreeNodes_3" presStyleLbl="node1" presStyleIdx="2" presStyleCnt="3">
        <dgm:presLayoutVars>
          <dgm:bulletEnabled val="1"/>
        </dgm:presLayoutVars>
      </dgm:prSet>
      <dgm:spPr/>
    </dgm:pt>
    <dgm:pt modelId="{3AE3593C-535E-41EA-9D31-348A707C4106}" type="pres">
      <dgm:prSet presAssocID="{221E70CC-B26F-4E72-8895-8E5226959420}" presName="ThreeConn_1-2" presStyleLbl="fgAccFollowNode1" presStyleIdx="0" presStyleCnt="2">
        <dgm:presLayoutVars>
          <dgm:bulletEnabled val="1"/>
        </dgm:presLayoutVars>
      </dgm:prSet>
      <dgm:spPr/>
    </dgm:pt>
    <dgm:pt modelId="{A7DCC33A-3A9B-4B0F-9F86-370F46AABD5C}" type="pres">
      <dgm:prSet presAssocID="{221E70CC-B26F-4E72-8895-8E5226959420}" presName="ThreeConn_2-3" presStyleLbl="fgAccFollowNode1" presStyleIdx="1" presStyleCnt="2">
        <dgm:presLayoutVars>
          <dgm:bulletEnabled val="1"/>
        </dgm:presLayoutVars>
      </dgm:prSet>
      <dgm:spPr/>
    </dgm:pt>
    <dgm:pt modelId="{ADB86E97-B966-457B-B5D6-B9AB25BF03FD}" type="pres">
      <dgm:prSet presAssocID="{221E70CC-B26F-4E72-8895-8E5226959420}" presName="ThreeNodes_1_text" presStyleLbl="node1" presStyleIdx="2" presStyleCnt="3">
        <dgm:presLayoutVars>
          <dgm:bulletEnabled val="1"/>
        </dgm:presLayoutVars>
      </dgm:prSet>
      <dgm:spPr/>
    </dgm:pt>
    <dgm:pt modelId="{6A67BB28-03FD-4314-B539-4326A72D1314}" type="pres">
      <dgm:prSet presAssocID="{221E70CC-B26F-4E72-8895-8E5226959420}" presName="ThreeNodes_2_text" presStyleLbl="node1" presStyleIdx="2" presStyleCnt="3">
        <dgm:presLayoutVars>
          <dgm:bulletEnabled val="1"/>
        </dgm:presLayoutVars>
      </dgm:prSet>
      <dgm:spPr/>
    </dgm:pt>
    <dgm:pt modelId="{ACFE9FF7-B72E-4399-B45E-98C1BF6E3740}" type="pres">
      <dgm:prSet presAssocID="{221E70CC-B26F-4E72-8895-8E5226959420}" presName="ThreeNodes_3_text" presStyleLbl="node1" presStyleIdx="2" presStyleCnt="3">
        <dgm:presLayoutVars>
          <dgm:bulletEnabled val="1"/>
        </dgm:presLayoutVars>
      </dgm:prSet>
      <dgm:spPr/>
    </dgm:pt>
  </dgm:ptLst>
  <dgm:cxnLst>
    <dgm:cxn modelId="{56C89A03-2549-4F00-B203-7D23E262D00A}" type="presOf" srcId="{991A37B0-1225-4B29-9386-594678BAF306}" destId="{ACFE9FF7-B72E-4399-B45E-98C1BF6E3740}" srcOrd="1" destOrd="0" presId="urn:microsoft.com/office/officeart/2005/8/layout/vProcess5"/>
    <dgm:cxn modelId="{584E2328-1913-471E-979D-E9D60C04971C}" type="presOf" srcId="{552172DD-872E-4826-81D2-A64B42F3A260}" destId="{7587D41E-8FDE-445B-AC06-E9514C1526F5}" srcOrd="0" destOrd="0" presId="urn:microsoft.com/office/officeart/2005/8/layout/vProcess5"/>
    <dgm:cxn modelId="{B031922C-3640-4C81-98AB-1C5480648D13}" type="presOf" srcId="{552172DD-872E-4826-81D2-A64B42F3A260}" destId="{ADB86E97-B966-457B-B5D6-B9AB25BF03FD}" srcOrd="1" destOrd="0" presId="urn:microsoft.com/office/officeart/2005/8/layout/vProcess5"/>
    <dgm:cxn modelId="{C0B1C15B-4478-4681-9500-8D0C24939F62}" type="presOf" srcId="{2013CEEE-C8AC-4928-8C77-B91DF15F3807}" destId="{4136E879-16CF-4DF2-B8FE-E07EE7AC1D7E}" srcOrd="0" destOrd="0" presId="urn:microsoft.com/office/officeart/2005/8/layout/vProcess5"/>
    <dgm:cxn modelId="{2333C35D-871D-423E-81D1-7DF6067B96FB}" type="presOf" srcId="{221E70CC-B26F-4E72-8895-8E5226959420}" destId="{C020DD2B-50AF-442C-9D7C-6C3F61A7671E}" srcOrd="0" destOrd="0" presId="urn:microsoft.com/office/officeart/2005/8/layout/vProcess5"/>
    <dgm:cxn modelId="{873C1B6C-4469-4EAC-85ED-49D353341DA8}" srcId="{221E70CC-B26F-4E72-8895-8E5226959420}" destId="{991A37B0-1225-4B29-9386-594678BAF306}" srcOrd="2" destOrd="0" parTransId="{1CC5235A-CAE0-42FF-AA44-738F4F5D4C75}" sibTransId="{E7CB5DE7-1323-42C7-AF22-39EBC0AC2F9F}"/>
    <dgm:cxn modelId="{25477C6D-789E-44F4-A3A4-D466A2595E05}" type="presOf" srcId="{991A37B0-1225-4B29-9386-594678BAF306}" destId="{D957B359-90BD-4741-94DD-5DCC1699ED0F}" srcOrd="0" destOrd="0" presId="urn:microsoft.com/office/officeart/2005/8/layout/vProcess5"/>
    <dgm:cxn modelId="{4F7B618A-90F5-46E7-AA99-DE0BBB0355BE}" srcId="{221E70CC-B26F-4E72-8895-8E5226959420}" destId="{2013CEEE-C8AC-4928-8C77-B91DF15F3807}" srcOrd="1" destOrd="0" parTransId="{914B3260-038C-4D35-805C-7C0D670928AA}" sibTransId="{C69AE021-DA67-437B-B99E-183141C5DEE6}"/>
    <dgm:cxn modelId="{8D1DBBC7-D6DC-4731-B28E-7B206A2A89F6}" type="presOf" srcId="{C69AE021-DA67-437B-B99E-183141C5DEE6}" destId="{A7DCC33A-3A9B-4B0F-9F86-370F46AABD5C}" srcOrd="0" destOrd="0" presId="urn:microsoft.com/office/officeart/2005/8/layout/vProcess5"/>
    <dgm:cxn modelId="{ED79ADC9-09D1-48BA-A5FB-5F37F486F350}" type="presOf" srcId="{2013CEEE-C8AC-4928-8C77-B91DF15F3807}" destId="{6A67BB28-03FD-4314-B539-4326A72D1314}" srcOrd="1" destOrd="0" presId="urn:microsoft.com/office/officeart/2005/8/layout/vProcess5"/>
    <dgm:cxn modelId="{A6F67BD1-A878-4D02-9BDD-CE384D62DC29}" type="presOf" srcId="{84D7C467-6615-4213-91C6-0C06A8AD7282}" destId="{3AE3593C-535E-41EA-9D31-348A707C4106}" srcOrd="0" destOrd="0" presId="urn:microsoft.com/office/officeart/2005/8/layout/vProcess5"/>
    <dgm:cxn modelId="{5D9ED4E9-75E6-4880-BC6F-242584CE858E}" srcId="{221E70CC-B26F-4E72-8895-8E5226959420}" destId="{552172DD-872E-4826-81D2-A64B42F3A260}" srcOrd="0" destOrd="0" parTransId="{E02EA7E9-3C0A-4B39-A1F8-6891650E567A}" sibTransId="{84D7C467-6615-4213-91C6-0C06A8AD7282}"/>
    <dgm:cxn modelId="{A0363911-BE5A-4B93-BDD4-AA3AE8B2B0D0}" type="presParOf" srcId="{C020DD2B-50AF-442C-9D7C-6C3F61A7671E}" destId="{C2716C8A-961E-4669-8407-D61392E8CB7E}" srcOrd="0" destOrd="0" presId="urn:microsoft.com/office/officeart/2005/8/layout/vProcess5"/>
    <dgm:cxn modelId="{42F57FD2-09FA-44B6-91CF-1AAA928F0EA7}" type="presParOf" srcId="{C020DD2B-50AF-442C-9D7C-6C3F61A7671E}" destId="{7587D41E-8FDE-445B-AC06-E9514C1526F5}" srcOrd="1" destOrd="0" presId="urn:microsoft.com/office/officeart/2005/8/layout/vProcess5"/>
    <dgm:cxn modelId="{CB019389-D772-4D72-9043-6F2BBF501E3A}" type="presParOf" srcId="{C020DD2B-50AF-442C-9D7C-6C3F61A7671E}" destId="{4136E879-16CF-4DF2-B8FE-E07EE7AC1D7E}" srcOrd="2" destOrd="0" presId="urn:microsoft.com/office/officeart/2005/8/layout/vProcess5"/>
    <dgm:cxn modelId="{8129F49F-9DC3-4FAA-A8F9-850829CA8CEC}" type="presParOf" srcId="{C020DD2B-50AF-442C-9D7C-6C3F61A7671E}" destId="{D957B359-90BD-4741-94DD-5DCC1699ED0F}" srcOrd="3" destOrd="0" presId="urn:microsoft.com/office/officeart/2005/8/layout/vProcess5"/>
    <dgm:cxn modelId="{9E113DDE-C877-47F0-8C7E-1827F7562E23}" type="presParOf" srcId="{C020DD2B-50AF-442C-9D7C-6C3F61A7671E}" destId="{3AE3593C-535E-41EA-9D31-348A707C4106}" srcOrd="4" destOrd="0" presId="urn:microsoft.com/office/officeart/2005/8/layout/vProcess5"/>
    <dgm:cxn modelId="{BDFA4BCD-246F-4D28-9487-C7475F4D915A}" type="presParOf" srcId="{C020DD2B-50AF-442C-9D7C-6C3F61A7671E}" destId="{A7DCC33A-3A9B-4B0F-9F86-370F46AABD5C}" srcOrd="5" destOrd="0" presId="urn:microsoft.com/office/officeart/2005/8/layout/vProcess5"/>
    <dgm:cxn modelId="{59DEDDB9-295A-4077-97B5-FEF07461C921}" type="presParOf" srcId="{C020DD2B-50AF-442C-9D7C-6C3F61A7671E}" destId="{ADB86E97-B966-457B-B5D6-B9AB25BF03FD}" srcOrd="6" destOrd="0" presId="urn:microsoft.com/office/officeart/2005/8/layout/vProcess5"/>
    <dgm:cxn modelId="{22AC9FA5-432D-46DA-BD1D-FD2280437A81}" type="presParOf" srcId="{C020DD2B-50AF-442C-9D7C-6C3F61A7671E}" destId="{6A67BB28-03FD-4314-B539-4326A72D1314}" srcOrd="7" destOrd="0" presId="urn:microsoft.com/office/officeart/2005/8/layout/vProcess5"/>
    <dgm:cxn modelId="{0104DDF4-F6CA-42F3-A03E-4D8C323067EF}" type="presParOf" srcId="{C020DD2B-50AF-442C-9D7C-6C3F61A7671E}" destId="{ACFE9FF7-B72E-4399-B45E-98C1BF6E374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BEE43-8464-4806-9B35-44BDF761CC72}">
      <dsp:nvSpPr>
        <dsp:cNvPr id="0" name=""/>
        <dsp:cNvSpPr/>
      </dsp:nvSpPr>
      <dsp:spPr>
        <a:xfrm>
          <a:off x="0" y="3167842"/>
          <a:ext cx="5914209" cy="2078447"/>
        </a:xfrm>
        <a:prstGeom prst="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Racing Game là một trò chơi đua xe đầy thử thách được phát triển công cụ lập trình Unity. Trong trò chơi, người chơi sẽ được thử thách với một môi trường đua xe độc đáo với các chướng ngại vật đầy khó khăn. Mục tiêu của trò chơi là đi được quãng đường xa nhất và hiển thị khoảng thời gian đó, và tránh các chướng ngại vật.</a:t>
          </a:r>
        </a:p>
      </dsp:txBody>
      <dsp:txXfrm>
        <a:off x="0" y="3167842"/>
        <a:ext cx="5914209" cy="2078447"/>
      </dsp:txXfrm>
    </dsp:sp>
    <dsp:sp modelId="{DC2D60CE-3A8E-48D3-B807-5A572601B48F}">
      <dsp:nvSpPr>
        <dsp:cNvPr id="0" name=""/>
        <dsp:cNvSpPr/>
      </dsp:nvSpPr>
      <dsp:spPr>
        <a:xfrm rot="10800000">
          <a:off x="0" y="2366"/>
          <a:ext cx="5914209" cy="3196652"/>
        </a:xfrm>
        <a:prstGeom prst="upArrowCallou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a:latin typeface="Times New Roman" panose="02020603050405020304" pitchFamily="18" charset="0"/>
              <a:cs typeface="Times New Roman" panose="02020603050405020304" pitchFamily="18" charset="0"/>
            </a:rPr>
            <a:t>Giới thiệu chung về Racing Game</a:t>
          </a:r>
        </a:p>
      </dsp:txBody>
      <dsp:txXfrm rot="10800000">
        <a:off x="0" y="2366"/>
        <a:ext cx="5914209" cy="2077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B7A76-87FC-4333-9AFA-514E6998007B}">
      <dsp:nvSpPr>
        <dsp:cNvPr id="0" name=""/>
        <dsp:cNvSpPr/>
      </dsp:nvSpPr>
      <dsp:spPr>
        <a:xfrm>
          <a:off x="0" y="3167842"/>
          <a:ext cx="5914209" cy="2078447"/>
        </a:xfrm>
        <a:prstGeom prst="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just" defTabSz="933450">
            <a:lnSpc>
              <a:spcPct val="90000"/>
            </a:lnSpc>
            <a:spcBef>
              <a:spcPct val="0"/>
            </a:spcBef>
            <a:spcAft>
              <a:spcPct val="35000"/>
            </a:spcAft>
            <a:buNone/>
          </a:pPr>
          <a:r>
            <a:rPr lang="en-US" sz="2100" b="1" kern="1200">
              <a:latin typeface="Times New Roman" panose="02020603050405020304" pitchFamily="18" charset="0"/>
              <a:cs typeface="Times New Roman" panose="02020603050405020304" pitchFamily="18" charset="0"/>
            </a:rPr>
            <a:t>Trong Racing Game, đồ họa được sử dụng để tạo ra các hình ảnh chân thực và sống động của xe, đường đua, các chướng ngại vật và các yếu tố khác trong trò chơi. Đồ họa được sử dụng để thể hiện các phần tử trong trò chơi và giúp người chơi dễ dàng theo dõi và điều khiển xe của mình.</a:t>
          </a:r>
          <a:endParaRPr lang="en-US" sz="2100" kern="1200">
            <a:latin typeface="Times New Roman" panose="02020603050405020304" pitchFamily="18" charset="0"/>
            <a:cs typeface="Times New Roman" panose="02020603050405020304" pitchFamily="18" charset="0"/>
          </a:endParaRPr>
        </a:p>
      </dsp:txBody>
      <dsp:txXfrm>
        <a:off x="0" y="3167842"/>
        <a:ext cx="5914209" cy="2078447"/>
      </dsp:txXfrm>
    </dsp:sp>
    <dsp:sp modelId="{61222C5A-AD53-4A10-BB0C-590FC7BCCB68}">
      <dsp:nvSpPr>
        <dsp:cNvPr id="0" name=""/>
        <dsp:cNvSpPr/>
      </dsp:nvSpPr>
      <dsp:spPr>
        <a:xfrm rot="10800000">
          <a:off x="0" y="2366"/>
          <a:ext cx="5914209" cy="3196652"/>
        </a:xfrm>
        <a:prstGeom prst="upArrowCallou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a:latin typeface="Times New Roman" panose="02020603050405020304" pitchFamily="18" charset="0"/>
              <a:cs typeface="Times New Roman" panose="02020603050405020304" pitchFamily="18" charset="0"/>
            </a:rPr>
            <a:t>Đồ họa</a:t>
          </a:r>
        </a:p>
      </dsp:txBody>
      <dsp:txXfrm rot="10800000">
        <a:off x="0" y="2366"/>
        <a:ext cx="5914209" cy="2077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EF123-7019-4126-B9F4-31ACB85347E1}">
      <dsp:nvSpPr>
        <dsp:cNvPr id="0" name=""/>
        <dsp:cNvSpPr/>
      </dsp:nvSpPr>
      <dsp:spPr>
        <a:xfrm>
          <a:off x="0" y="113407"/>
          <a:ext cx="5914209" cy="1549147"/>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Âm thanh</a:t>
          </a:r>
        </a:p>
      </dsp:txBody>
      <dsp:txXfrm>
        <a:off x="75623" y="189030"/>
        <a:ext cx="5762963" cy="1397901"/>
      </dsp:txXfrm>
    </dsp:sp>
    <dsp:sp modelId="{5F585590-27C5-4FAD-A85D-0FD632DE1BE1}">
      <dsp:nvSpPr>
        <dsp:cNvPr id="0" name=""/>
        <dsp:cNvSpPr/>
      </dsp:nvSpPr>
      <dsp:spPr>
        <a:xfrm>
          <a:off x="0" y="1849754"/>
          <a:ext cx="5914209" cy="1549147"/>
        </a:xfrm>
        <a:prstGeom prst="roundRect">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Các âm thanh được tích hợp trong game bao gồm tiếng vọng từ động cơ của xe, âm thanh lốp xe đua trên đường, tiếng kêu khi xe đâm vào vật cản và tiếng nổ khi xe bị phá hủy.</a:t>
          </a:r>
        </a:p>
      </dsp:txBody>
      <dsp:txXfrm>
        <a:off x="75623" y="1925377"/>
        <a:ext cx="5762963" cy="1397901"/>
      </dsp:txXfrm>
    </dsp:sp>
    <dsp:sp modelId="{86930C90-03E0-4DD2-B121-21172957E701}">
      <dsp:nvSpPr>
        <dsp:cNvPr id="0" name=""/>
        <dsp:cNvSpPr/>
      </dsp:nvSpPr>
      <dsp:spPr>
        <a:xfrm>
          <a:off x="0" y="3586102"/>
          <a:ext cx="5914209" cy="1549147"/>
        </a:xfrm>
        <a:prstGeom prst="round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kern="1200">
              <a:latin typeface="Times New Roman" panose="02020603050405020304" pitchFamily="18" charset="0"/>
              <a:cs typeface="Times New Roman" panose="02020603050405020304" pitchFamily="18" charset="0"/>
            </a:rPr>
            <a:t>Để tạo ra các âm thanh này, tôi sử dụng công cụ làm âm thanh và phần mềm chỉnh sửa âm thanh. Từ đó, tôi có thể thêm âm thanh vào game thông qua giao diện Unity. Tôi cũng đã sử dụng các thư viện âm thanh để đảm bảo tính tương thích và tối ưu hóa hiệu suất của game.</a:t>
          </a:r>
        </a:p>
      </dsp:txBody>
      <dsp:txXfrm>
        <a:off x="75623" y="3661725"/>
        <a:ext cx="5762963" cy="1397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8A857-5064-46C7-989B-918C1764A9AD}">
      <dsp:nvSpPr>
        <dsp:cNvPr id="0" name=""/>
        <dsp:cNvSpPr/>
      </dsp:nvSpPr>
      <dsp:spPr>
        <a:xfrm>
          <a:off x="8438" y="428565"/>
          <a:ext cx="5044378" cy="2017751"/>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024" tIns="62675" rIns="62675" bIns="62675" numCol="1" spcCol="1270" anchor="ctr" anchorCtr="0">
          <a:noAutofit/>
        </a:bodyPr>
        <a:lstStyle/>
        <a:p>
          <a:pPr marL="0" lvl="0" indent="0" algn="ctr" defTabSz="2089150">
            <a:lnSpc>
              <a:spcPct val="90000"/>
            </a:lnSpc>
            <a:spcBef>
              <a:spcPct val="0"/>
            </a:spcBef>
            <a:spcAft>
              <a:spcPct val="35000"/>
            </a:spcAft>
            <a:buNone/>
          </a:pPr>
          <a:r>
            <a:rPr lang="en-US" sz="4700" kern="1200">
              <a:latin typeface="Times New Roman" panose="02020603050405020304" pitchFamily="18" charset="0"/>
              <a:cs typeface="Times New Roman" panose="02020603050405020304" pitchFamily="18" charset="0"/>
            </a:rPr>
            <a:t>Mô tả Racing Game</a:t>
          </a:r>
        </a:p>
      </dsp:txBody>
      <dsp:txXfrm>
        <a:off x="1017314" y="428565"/>
        <a:ext cx="3026627" cy="2017751"/>
      </dsp:txXfrm>
    </dsp:sp>
    <dsp:sp modelId="{5D666587-FDD8-4124-9EDB-961B76A9FE15}">
      <dsp:nvSpPr>
        <dsp:cNvPr id="0" name=""/>
        <dsp:cNvSpPr/>
      </dsp:nvSpPr>
      <dsp:spPr>
        <a:xfrm>
          <a:off x="4548379" y="428565"/>
          <a:ext cx="5044378" cy="2017751"/>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just"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Khi bắt đầu trò chơi sẽ xuất hiện 2 làn đường dành cho ô tô, giữ tay ở làn đường nào xe ô tô sẽ đi sang làn đường đó. Nhiệm vụ là tránh các chướng ngại vật trong khoảng thời gian lâu nhất.</a:t>
          </a:r>
        </a:p>
      </dsp:txBody>
      <dsp:txXfrm>
        <a:off x="5557255" y="428565"/>
        <a:ext cx="3026627" cy="20177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B559E-454B-46BF-8797-5C2C03A39F1A}">
      <dsp:nvSpPr>
        <dsp:cNvPr id="0" name=""/>
        <dsp:cNvSpPr/>
      </dsp:nvSpPr>
      <dsp:spPr>
        <a:xfrm>
          <a:off x="0" y="0"/>
          <a:ext cx="7392921" cy="51747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latin typeface="Times New Roman" panose="02020603050405020304" pitchFamily="18" charset="0"/>
              <a:cs typeface="Times New Roman" panose="02020603050405020304" pitchFamily="18" charset="0"/>
            </a:rPr>
            <a:t>Phân tích dữ liệu đầu vào</a:t>
          </a:r>
        </a:p>
      </dsp:txBody>
      <dsp:txXfrm>
        <a:off x="15156" y="15156"/>
        <a:ext cx="6773977" cy="487166"/>
      </dsp:txXfrm>
    </dsp:sp>
    <dsp:sp modelId="{FDDEC794-0C16-452E-8803-61574CB82CEC}">
      <dsp:nvSpPr>
        <dsp:cNvPr id="0" name=""/>
        <dsp:cNvSpPr/>
      </dsp:nvSpPr>
      <dsp:spPr>
        <a:xfrm>
          <a:off x="552068" y="589351"/>
          <a:ext cx="7392921" cy="51747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Nút bấm</a:t>
          </a:r>
        </a:p>
      </dsp:txBody>
      <dsp:txXfrm>
        <a:off x="567224" y="604507"/>
        <a:ext cx="6474179" cy="487166"/>
      </dsp:txXfrm>
    </dsp:sp>
    <dsp:sp modelId="{56A83B11-9D40-491F-9998-56E4AFDF50D1}">
      <dsp:nvSpPr>
        <dsp:cNvPr id="0" name=""/>
        <dsp:cNvSpPr/>
      </dsp:nvSpPr>
      <dsp:spPr>
        <a:xfrm>
          <a:off x="1104137" y="1197750"/>
          <a:ext cx="7392921" cy="51747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Hệ thống vật lý</a:t>
          </a:r>
        </a:p>
      </dsp:txBody>
      <dsp:txXfrm>
        <a:off x="1119293" y="1212906"/>
        <a:ext cx="6474179" cy="487166"/>
      </dsp:txXfrm>
    </dsp:sp>
    <dsp:sp modelId="{65485B8C-ECE4-4AD6-A41F-30F043C157DC}">
      <dsp:nvSpPr>
        <dsp:cNvPr id="0" name=""/>
        <dsp:cNvSpPr/>
      </dsp:nvSpPr>
      <dsp:spPr>
        <a:xfrm>
          <a:off x="1656206" y="1768053"/>
          <a:ext cx="7392921" cy="51747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Thời gian</a:t>
          </a:r>
        </a:p>
      </dsp:txBody>
      <dsp:txXfrm>
        <a:off x="1671362" y="1783209"/>
        <a:ext cx="6474179" cy="487166"/>
      </dsp:txXfrm>
    </dsp:sp>
    <dsp:sp modelId="{B4943DFD-C6D5-4754-82B3-6B51587F59FD}">
      <dsp:nvSpPr>
        <dsp:cNvPr id="0" name=""/>
        <dsp:cNvSpPr/>
      </dsp:nvSpPr>
      <dsp:spPr>
        <a:xfrm>
          <a:off x="2208275" y="2357404"/>
          <a:ext cx="7392921" cy="517478"/>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Cấu hình trò chơi</a:t>
          </a:r>
        </a:p>
      </dsp:txBody>
      <dsp:txXfrm>
        <a:off x="2223431" y="2372560"/>
        <a:ext cx="6474179" cy="487166"/>
      </dsp:txXfrm>
    </dsp:sp>
    <dsp:sp modelId="{F8BF3E4A-20A8-4CED-BAA0-1F3863EDB7A4}">
      <dsp:nvSpPr>
        <dsp:cNvPr id="0" name=""/>
        <dsp:cNvSpPr/>
      </dsp:nvSpPr>
      <dsp:spPr>
        <a:xfrm>
          <a:off x="7056560" y="378047"/>
          <a:ext cx="336361" cy="33636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132241" y="378047"/>
        <a:ext cx="184999" cy="253112"/>
      </dsp:txXfrm>
    </dsp:sp>
    <dsp:sp modelId="{3EE714EC-2034-4010-B987-A81FFA8CAAEC}">
      <dsp:nvSpPr>
        <dsp:cNvPr id="0" name=""/>
        <dsp:cNvSpPr/>
      </dsp:nvSpPr>
      <dsp:spPr>
        <a:xfrm>
          <a:off x="7608629" y="967398"/>
          <a:ext cx="336361" cy="336361"/>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684310" y="967398"/>
        <a:ext cx="184999" cy="253112"/>
      </dsp:txXfrm>
    </dsp:sp>
    <dsp:sp modelId="{82BBF6C3-2C04-449F-8093-637D03B80D99}">
      <dsp:nvSpPr>
        <dsp:cNvPr id="0" name=""/>
        <dsp:cNvSpPr/>
      </dsp:nvSpPr>
      <dsp:spPr>
        <a:xfrm>
          <a:off x="8160698" y="1548124"/>
          <a:ext cx="336361" cy="336361"/>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236379" y="1548124"/>
        <a:ext cx="184999" cy="253112"/>
      </dsp:txXfrm>
    </dsp:sp>
    <dsp:sp modelId="{FB061DBE-80B4-45C6-8D5C-AA9AE33FE3AC}">
      <dsp:nvSpPr>
        <dsp:cNvPr id="0" name=""/>
        <dsp:cNvSpPr/>
      </dsp:nvSpPr>
      <dsp:spPr>
        <a:xfrm>
          <a:off x="8712766" y="2143225"/>
          <a:ext cx="336361" cy="336361"/>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788447" y="2143225"/>
        <a:ext cx="184999" cy="253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7D41E-8FDE-445B-AC06-E9514C1526F5}">
      <dsp:nvSpPr>
        <dsp:cNvPr id="0" name=""/>
        <dsp:cNvSpPr/>
      </dsp:nvSpPr>
      <dsp:spPr>
        <a:xfrm>
          <a:off x="0" y="-38049"/>
          <a:ext cx="6833233" cy="12339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latin typeface="Times New Roman" panose="02020603050405020304" pitchFamily="18" charset="0"/>
              <a:cs typeface="Times New Roman" panose="02020603050405020304" pitchFamily="18" charset="0"/>
            </a:rPr>
            <a:t>Phân tích dữ liệu đầu ra</a:t>
          </a:r>
        </a:p>
        <a:p>
          <a:pPr marL="0" lvl="0" indent="0" algn="l" defTabSz="1244600">
            <a:lnSpc>
              <a:spcPct val="90000"/>
            </a:lnSpc>
            <a:spcBef>
              <a:spcPct val="0"/>
            </a:spcBef>
            <a:spcAft>
              <a:spcPct val="35000"/>
            </a:spcAft>
            <a:buNone/>
          </a:pPr>
          <a:r>
            <a:rPr lang="en-US" sz="2200" b="0" kern="1200">
              <a:latin typeface="Times New Roman" panose="02020603050405020304" pitchFamily="18" charset="0"/>
              <a:cs typeface="Times New Roman" panose="02020603050405020304" pitchFamily="18" charset="0"/>
            </a:rPr>
            <a:t>Thời gian mà xe của người chơi đã đi được trên đường đua</a:t>
          </a:r>
        </a:p>
      </dsp:txBody>
      <dsp:txXfrm>
        <a:off x="36140" y="-1909"/>
        <a:ext cx="5657055" cy="1161641"/>
      </dsp:txXfrm>
    </dsp:sp>
    <dsp:sp modelId="{4136E879-16CF-4DF2-B8FE-E07EE7AC1D7E}">
      <dsp:nvSpPr>
        <dsp:cNvPr id="0" name=""/>
        <dsp:cNvSpPr/>
      </dsp:nvSpPr>
      <dsp:spPr>
        <a:xfrm>
          <a:off x="602932" y="1300059"/>
          <a:ext cx="6833233" cy="108172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Thời gian lâu nhất mà người chơi đã đạt được trong các lần chơi trước đó</a:t>
          </a:r>
        </a:p>
      </dsp:txBody>
      <dsp:txXfrm>
        <a:off x="634615" y="1331742"/>
        <a:ext cx="5463815" cy="1018356"/>
      </dsp:txXfrm>
    </dsp:sp>
    <dsp:sp modelId="{D957B359-90BD-4741-94DD-5DCC1699ED0F}">
      <dsp:nvSpPr>
        <dsp:cNvPr id="0" name=""/>
        <dsp:cNvSpPr/>
      </dsp:nvSpPr>
      <dsp:spPr>
        <a:xfrm>
          <a:off x="1205864" y="2562069"/>
          <a:ext cx="6833233" cy="108172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Điểm của người chơi</a:t>
          </a:r>
        </a:p>
      </dsp:txBody>
      <dsp:txXfrm>
        <a:off x="1237547" y="2593752"/>
        <a:ext cx="5463815" cy="1018356"/>
      </dsp:txXfrm>
    </dsp:sp>
    <dsp:sp modelId="{3AE3593C-535E-41EA-9D31-348A707C4106}">
      <dsp:nvSpPr>
        <dsp:cNvPr id="0" name=""/>
        <dsp:cNvSpPr/>
      </dsp:nvSpPr>
      <dsp:spPr>
        <a:xfrm>
          <a:off x="6130113" y="858356"/>
          <a:ext cx="703119" cy="703119"/>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288315" y="858356"/>
        <a:ext cx="386715" cy="529097"/>
      </dsp:txXfrm>
    </dsp:sp>
    <dsp:sp modelId="{A7DCC33A-3A9B-4B0F-9F86-370F46AABD5C}">
      <dsp:nvSpPr>
        <dsp:cNvPr id="0" name=""/>
        <dsp:cNvSpPr/>
      </dsp:nvSpPr>
      <dsp:spPr>
        <a:xfrm>
          <a:off x="6733045" y="2113154"/>
          <a:ext cx="703119" cy="703119"/>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891247" y="2113154"/>
        <a:ext cx="386715" cy="5290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DFF08F-DC6B-4601-B491-B0F83F6DD2DA}" type="datetimeFigureOut">
              <a:rPr lang="en-US" smtClean="0"/>
              <a:t>6/12/2023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48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88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50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401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9145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59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5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26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68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815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776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459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630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36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28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109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927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DFF08F-DC6B-4601-B491-B0F83F6DD2DA}" type="datetimeFigureOut">
              <a:rPr lang="en-US" smtClean="0"/>
              <a:pPr/>
              <a:t>6/12/2023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72252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C33D-6728-571D-3FE1-9D2450D487B0}"/>
              </a:ext>
            </a:extLst>
          </p:cNvPr>
          <p:cNvSpPr>
            <a:spLocks noGrp="1"/>
          </p:cNvSpPr>
          <p:nvPr>
            <p:ph type="ctrTitle"/>
          </p:nvPr>
        </p:nvSpPr>
        <p:spPr/>
        <p:txBody>
          <a:bodyPr/>
          <a:lstStyle/>
          <a:p>
            <a:r>
              <a:rPr lang="en-US" b="1">
                <a:latin typeface="Times New Roman" panose="02020603050405020304" pitchFamily="18" charset="0"/>
                <a:cs typeface="Times New Roman" panose="02020603050405020304" pitchFamily="18" charset="0"/>
              </a:rPr>
              <a:t>LẬP TRÌNH GAME 3D VỚI UNITY</a:t>
            </a:r>
          </a:p>
        </p:txBody>
      </p:sp>
      <p:sp>
        <p:nvSpPr>
          <p:cNvPr id="3" name="Subtitle 2">
            <a:extLst>
              <a:ext uri="{FF2B5EF4-FFF2-40B4-BE49-F238E27FC236}">
                <a16:creationId xmlns:a16="http://schemas.microsoft.com/office/drawing/2014/main" id="{CFF6EAEB-9C42-9E4B-BEAE-A41197ACABD5}"/>
              </a:ext>
            </a:extLst>
          </p:cNvPr>
          <p:cNvSpPr>
            <a:spLocks noGrp="1"/>
          </p:cNvSpPr>
          <p:nvPr>
            <p:ph type="subTitle" idx="1"/>
          </p:nvPr>
        </p:nvSpPr>
        <p:spPr>
          <a:xfrm>
            <a:off x="2692398" y="3657597"/>
            <a:ext cx="6815669" cy="1515532"/>
          </a:xfrm>
        </p:spPr>
        <p:txBody>
          <a:bodyPr/>
          <a:lstStyle/>
          <a:p>
            <a:r>
              <a:rPr lang="en-US">
                <a:latin typeface="Times New Roman" panose="02020603050405020304" pitchFamily="18" charset="0"/>
                <a:cs typeface="Times New Roman" panose="02020603050405020304" pitchFamily="18" charset="0"/>
              </a:rPr>
              <a:t>ĐỀ TÀI: THIẾT KẾ GAME 2D RACING GAME</a:t>
            </a:r>
          </a:p>
          <a:p>
            <a:r>
              <a:rPr lang="en-US">
                <a:latin typeface="Times New Roman" panose="02020603050405020304" pitchFamily="18" charset="0"/>
                <a:cs typeface="Times New Roman" panose="02020603050405020304" pitchFamily="18" charset="0"/>
              </a:rPr>
              <a:t>Sinh viên: Đặng Văn Tuyên</a:t>
            </a:r>
          </a:p>
          <a:p>
            <a:r>
              <a:rPr lang="en-US">
                <a:latin typeface="Times New Roman" panose="02020603050405020304" pitchFamily="18" charset="0"/>
                <a:cs typeface="Times New Roman" panose="02020603050405020304" pitchFamily="18" charset="0"/>
              </a:rPr>
              <a:t>                              Nguyễn Đức Trung Kiên</a:t>
            </a:r>
          </a:p>
        </p:txBody>
      </p:sp>
    </p:spTree>
    <p:extLst>
      <p:ext uri="{BB962C8B-B14F-4D97-AF65-F5344CB8AC3E}">
        <p14:creationId xmlns:p14="http://schemas.microsoft.com/office/powerpoint/2010/main" val="2065823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24F4-F00D-8C1E-AA1C-EBA235262BDE}"/>
              </a:ext>
            </a:extLst>
          </p:cNvPr>
          <p:cNvSpPr>
            <a:spLocks noGrp="1"/>
          </p:cNvSpPr>
          <p:nvPr>
            <p:ph type="title"/>
          </p:nvPr>
        </p:nvSpPr>
        <p:spPr/>
        <p:txBody>
          <a:bodyPr>
            <a:normAutofit/>
          </a:bodyPr>
          <a:lstStyle/>
          <a:p>
            <a:r>
              <a:rPr lang="en-US" b="1">
                <a:solidFill>
                  <a:srgbClr val="000000"/>
                </a:solidFill>
                <a:effectLst/>
                <a:latin typeface="Times New Roman" panose="02020603050405020304" pitchFamily="18" charset="0"/>
                <a:ea typeface="Times New Roman" panose="02020603050405020304" pitchFamily="18" charset="0"/>
              </a:rPr>
              <a:t>LẬP TRÌNH VÀ KIỂM THỬ</a:t>
            </a:r>
            <a:endParaRPr lang="en-US"/>
          </a:p>
        </p:txBody>
      </p:sp>
      <p:sp>
        <p:nvSpPr>
          <p:cNvPr id="3" name="Content Placeholder 2">
            <a:extLst>
              <a:ext uri="{FF2B5EF4-FFF2-40B4-BE49-F238E27FC236}">
                <a16:creationId xmlns:a16="http://schemas.microsoft.com/office/drawing/2014/main" id="{63D34708-8F17-C658-485F-441321FFAB82}"/>
              </a:ext>
            </a:extLst>
          </p:cNvPr>
          <p:cNvSpPr>
            <a:spLocks noGrp="1"/>
          </p:cNvSpPr>
          <p:nvPr>
            <p:ph idx="1"/>
          </p:nvPr>
        </p:nvSpPr>
        <p:spPr/>
        <p:txBody>
          <a:bodyPr/>
          <a:lstStyle/>
          <a:p>
            <a:r>
              <a:rPr lang="en-US" sz="2800" b="1">
                <a:latin typeface="Times New Roman" panose="02020603050405020304" pitchFamily="18" charset="0"/>
                <a:cs typeface="Times New Roman" panose="02020603050405020304" pitchFamily="18" charset="0"/>
              </a:rPr>
              <a:t>Tổng quan về unity</a:t>
            </a:r>
          </a:p>
          <a:p>
            <a:pPr marL="0" indent="0" algn="just">
              <a:buNone/>
            </a:pPr>
            <a:r>
              <a:rPr lang="en-US" sz="2200">
                <a:effectLst/>
                <a:latin typeface="Times New Roman" panose="02020603050405020304" pitchFamily="18" charset="0"/>
                <a:ea typeface="Times New Roman" panose="02020603050405020304" pitchFamily="18" charset="0"/>
                <a:cs typeface="Times New Roman" panose="02020603050405020304" pitchFamily="18" charset="0"/>
              </a:rPr>
              <a:t>Unity là một nền tảng phát triển game đa nền tảng, được sử dụng rộng rãi trên toàn cầu. Unity cho phép nhà phát triển tạo ra các ứng dụng chơi game 2D và 3D trên nhiều nền tảng, bao gồm cả Windows, macOS, Linux, iOS, Android và các hệ thống game console như PlayStation, Xbox, Nintendo Switch</a:t>
            </a:r>
          </a:p>
          <a:p>
            <a:pPr marL="0" indent="0">
              <a:buNone/>
            </a:pPr>
            <a:endParaRPr lang="en-US"/>
          </a:p>
        </p:txBody>
      </p:sp>
    </p:spTree>
    <p:extLst>
      <p:ext uri="{BB962C8B-B14F-4D97-AF65-F5344CB8AC3E}">
        <p14:creationId xmlns:p14="http://schemas.microsoft.com/office/powerpoint/2010/main" val="334536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9FFB-31F4-941A-4F18-CAF45F2F8CBD}"/>
              </a:ext>
            </a:extLst>
          </p:cNvPr>
          <p:cNvSpPr>
            <a:spLocks noGrp="1"/>
          </p:cNvSpPr>
          <p:nvPr>
            <p:ph type="title"/>
          </p:nvPr>
        </p:nvSpPr>
        <p:spPr/>
        <p:txBody>
          <a:bodyPr/>
          <a:lstStyle/>
          <a:p>
            <a:r>
              <a:rPr lang="en-US" b="1">
                <a:solidFill>
                  <a:srgbClr val="000000"/>
                </a:solidFill>
                <a:effectLst/>
                <a:latin typeface="Times New Roman" panose="02020603050405020304" pitchFamily="18" charset="0"/>
                <a:ea typeface="Times New Roman" panose="02020603050405020304" pitchFamily="18" charset="0"/>
              </a:rPr>
              <a:t>LẬP TRÌNH VÀ KIỂM THỬ</a:t>
            </a:r>
            <a:endParaRPr lang="en-US"/>
          </a:p>
        </p:txBody>
      </p:sp>
      <p:sp>
        <p:nvSpPr>
          <p:cNvPr id="3" name="Content Placeholder 2">
            <a:extLst>
              <a:ext uri="{FF2B5EF4-FFF2-40B4-BE49-F238E27FC236}">
                <a16:creationId xmlns:a16="http://schemas.microsoft.com/office/drawing/2014/main" id="{B0831318-2B2F-5B5A-2612-60F51275739E}"/>
              </a:ext>
            </a:extLst>
          </p:cNvPr>
          <p:cNvSpPr>
            <a:spLocks noGrp="1"/>
          </p:cNvSpPr>
          <p:nvPr>
            <p:ph idx="1"/>
          </p:nvPr>
        </p:nvSpPr>
        <p:spPr>
          <a:xfrm>
            <a:off x="1295401" y="2409825"/>
            <a:ext cx="9601196" cy="3466043"/>
          </a:xfrm>
        </p:spPr>
        <p:txBody>
          <a:bodyPr/>
          <a:lstStyle/>
          <a:p>
            <a:r>
              <a:rPr lang="en-US" sz="2800" b="1">
                <a:latin typeface="Times New Roman" panose="02020603050405020304" pitchFamily="18" charset="0"/>
                <a:cs typeface="Times New Roman" panose="02020603050405020304" pitchFamily="18" charset="0"/>
              </a:rPr>
              <a:t>Một số hình ảnh có trong game</a:t>
            </a:r>
          </a:p>
          <a:p>
            <a:pPr marL="0" indent="0">
              <a:buNone/>
            </a:pPr>
            <a:endParaRPr lang="en-US"/>
          </a:p>
        </p:txBody>
      </p:sp>
      <p:pic>
        <p:nvPicPr>
          <p:cNvPr id="4" name="Picture 3">
            <a:extLst>
              <a:ext uri="{FF2B5EF4-FFF2-40B4-BE49-F238E27FC236}">
                <a16:creationId xmlns:a16="http://schemas.microsoft.com/office/drawing/2014/main" id="{99B3A260-3BC4-E8E0-B730-A4143360C266}"/>
              </a:ext>
            </a:extLst>
          </p:cNvPr>
          <p:cNvPicPr>
            <a:picLocks noChangeAspect="1"/>
          </p:cNvPicPr>
          <p:nvPr/>
        </p:nvPicPr>
        <p:blipFill>
          <a:blip r:embed="rId2" cstate="print"/>
          <a:stretch>
            <a:fillRect/>
          </a:stretch>
        </p:blipFill>
        <p:spPr>
          <a:xfrm>
            <a:off x="838199" y="2828925"/>
            <a:ext cx="4713102" cy="3286125"/>
          </a:xfrm>
          <a:prstGeom prst="rect">
            <a:avLst/>
          </a:prstGeom>
        </p:spPr>
      </p:pic>
      <p:pic>
        <p:nvPicPr>
          <p:cNvPr id="5" name="Picture 4">
            <a:extLst>
              <a:ext uri="{FF2B5EF4-FFF2-40B4-BE49-F238E27FC236}">
                <a16:creationId xmlns:a16="http://schemas.microsoft.com/office/drawing/2014/main" id="{C7C5FB53-C33D-D758-9AE6-19013E1328F1}"/>
              </a:ext>
            </a:extLst>
          </p:cNvPr>
          <p:cNvPicPr>
            <a:picLocks noChangeAspect="1"/>
          </p:cNvPicPr>
          <p:nvPr/>
        </p:nvPicPr>
        <p:blipFill>
          <a:blip r:embed="rId3" cstate="print"/>
          <a:stretch>
            <a:fillRect/>
          </a:stretch>
        </p:blipFill>
        <p:spPr>
          <a:xfrm>
            <a:off x="5667374" y="2828925"/>
            <a:ext cx="5686426" cy="3286125"/>
          </a:xfrm>
          <a:prstGeom prst="rect">
            <a:avLst/>
          </a:prstGeom>
        </p:spPr>
      </p:pic>
    </p:spTree>
    <p:extLst>
      <p:ext uri="{BB962C8B-B14F-4D97-AF65-F5344CB8AC3E}">
        <p14:creationId xmlns:p14="http://schemas.microsoft.com/office/powerpoint/2010/main" val="72820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9FFB-31F4-941A-4F18-CAF45F2F8CBD}"/>
              </a:ext>
            </a:extLst>
          </p:cNvPr>
          <p:cNvSpPr>
            <a:spLocks noGrp="1"/>
          </p:cNvSpPr>
          <p:nvPr>
            <p:ph type="title"/>
          </p:nvPr>
        </p:nvSpPr>
        <p:spPr/>
        <p:txBody>
          <a:bodyPr>
            <a:noAutofit/>
          </a:bodyPr>
          <a:lstStyle/>
          <a:p>
            <a:r>
              <a:rPr lang="en-US" b="1">
                <a:solidFill>
                  <a:srgbClr val="000000"/>
                </a:solidFill>
                <a:effectLst/>
                <a:latin typeface="Times New Roman" panose="02020603050405020304" pitchFamily="18" charset="0"/>
                <a:ea typeface="Times New Roman" panose="02020603050405020304" pitchFamily="18" charset="0"/>
              </a:rPr>
              <a:t>NHẬN XÉT VÀ ĐÁNH GIÁ HỆ THỐNG</a:t>
            </a:r>
            <a:endParaRPr lang="en-US"/>
          </a:p>
        </p:txBody>
      </p:sp>
      <p:sp>
        <p:nvSpPr>
          <p:cNvPr id="3" name="Content Placeholder 2">
            <a:extLst>
              <a:ext uri="{FF2B5EF4-FFF2-40B4-BE49-F238E27FC236}">
                <a16:creationId xmlns:a16="http://schemas.microsoft.com/office/drawing/2014/main" id="{B0831318-2B2F-5B5A-2612-60F51275739E}"/>
              </a:ext>
            </a:extLst>
          </p:cNvPr>
          <p:cNvSpPr>
            <a:spLocks noGrp="1"/>
          </p:cNvSpPr>
          <p:nvPr>
            <p:ph idx="1"/>
          </p:nvPr>
        </p:nvSpPr>
        <p:spPr/>
        <p:txBody>
          <a:bodyPr>
            <a:normAutofit/>
          </a:bodyPr>
          <a:lstStyle/>
          <a:p>
            <a:r>
              <a:rPr lang="en-US" sz="2200" b="1">
                <a:effectLst/>
                <a:latin typeface="Times New Roman" panose="02020603050405020304" pitchFamily="18" charset="0"/>
                <a:ea typeface="Times New Roman" panose="02020603050405020304" pitchFamily="18" charset="0"/>
              </a:rPr>
              <a:t>Ưu điểm </a:t>
            </a:r>
            <a:r>
              <a:rPr lang="en-US" sz="2200">
                <a:effectLst/>
                <a:latin typeface="Times New Roman" panose="02020603050405020304" pitchFamily="18" charset="0"/>
                <a:ea typeface="Times New Roman" panose="02020603050405020304" pitchFamily="18" charset="0"/>
              </a:rPr>
              <a:t>của hệ thống này là sử dụng Unity, một trong những nền tảng phát triển game phổ biến nhất và cung cấp một loạt các công cụ và tính năng để tạo ra các trò chơi đua xe 2D. Hệ thống này cũng đảm bảo tính năng linh hoạt cho người chơi, cho phép người dùng tùy chỉnh và điều chỉnh các thông số xe và đường đua để tăng tính thú vị và thử thách của trò chơi</a:t>
            </a:r>
          </a:p>
          <a:p>
            <a:pPr algn="just"/>
            <a:r>
              <a:rPr lang="en-US" sz="2200" b="1">
                <a:effectLst/>
                <a:latin typeface="Times New Roman" panose="02020603050405020304" pitchFamily="18" charset="0"/>
                <a:ea typeface="Times New Roman" panose="02020603050405020304" pitchFamily="18" charset="0"/>
              </a:rPr>
              <a:t>Tuy nhiên, hệ thống còn một số nhược điểm</a:t>
            </a:r>
            <a:r>
              <a:rPr lang="en-US" sz="2200">
                <a:effectLst/>
                <a:latin typeface="Times New Roman" panose="02020603050405020304" pitchFamily="18" charset="0"/>
                <a:ea typeface="Times New Roman" panose="02020603050405020304" pitchFamily="18" charset="0"/>
              </a:rPr>
              <a:t> như khó khăn trong việc xử lý và quản lý dữ liệu của game, đặc biệt là khi trò chơi có kích thước lớn. Ngoài ra, còn cần tối ưu hóa và kiểm tra tính ổn định của hệ thống để đảm bảo trò chơi đua xe 2D có thể hoạt động mượt mà và đáp ứng được yêu cầu của người chơi</a:t>
            </a:r>
            <a:endParaRPr lang="en-US" sz="2200"/>
          </a:p>
        </p:txBody>
      </p:sp>
    </p:spTree>
    <p:extLst>
      <p:ext uri="{BB962C8B-B14F-4D97-AF65-F5344CB8AC3E}">
        <p14:creationId xmlns:p14="http://schemas.microsoft.com/office/powerpoint/2010/main" val="146237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6E24FF-5BEC-45ED-9174-27034C0E577D}"/>
              </a:ext>
            </a:extLst>
          </p:cNvPr>
          <p:cNvSpPr>
            <a:spLocks noGrp="1"/>
          </p:cNvSpPr>
          <p:nvPr>
            <p:ph type="title"/>
          </p:nvPr>
        </p:nvSpPr>
        <p:spPr>
          <a:xfrm>
            <a:off x="1055599" y="1055077"/>
            <a:ext cx="2532909" cy="4794578"/>
          </a:xfrm>
        </p:spPr>
        <p:txBody>
          <a:bodyPr>
            <a:normAutofit/>
          </a:bodyPr>
          <a:lstStyle/>
          <a:p>
            <a:r>
              <a:rPr lang="en-US" b="1">
                <a:solidFill>
                  <a:srgbClr val="262626"/>
                </a:solidFill>
                <a:latin typeface="Times New Roman" panose="02020603050405020304" pitchFamily="18" charset="0"/>
                <a:cs typeface="Times New Roman" panose="02020603050405020304" pitchFamily="18" charset="0"/>
              </a:rPr>
              <a:t>KHẢO SÁT HỆ THỐNG</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1EA716E-4267-7285-E9CB-C1B64E0EF8B6}"/>
              </a:ext>
            </a:extLst>
          </p:cNvPr>
          <p:cNvGraphicFramePr>
            <a:graphicFrameLocks noGrp="1"/>
          </p:cNvGraphicFramePr>
          <p:nvPr>
            <p:ph idx="1"/>
            <p:extLst>
              <p:ext uri="{D42A27DB-BD31-4B8C-83A1-F6EECF244321}">
                <p14:modId xmlns:p14="http://schemas.microsoft.com/office/powerpoint/2010/main" val="1009678711"/>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32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EF2F03-9FFE-461F-2877-6106110A7423}"/>
              </a:ext>
            </a:extLst>
          </p:cNvPr>
          <p:cNvSpPr>
            <a:spLocks noGrp="1"/>
          </p:cNvSpPr>
          <p:nvPr>
            <p:ph type="title"/>
          </p:nvPr>
        </p:nvSpPr>
        <p:spPr>
          <a:xfrm>
            <a:off x="1055599" y="1055077"/>
            <a:ext cx="2532909" cy="4794578"/>
          </a:xfrm>
        </p:spPr>
        <p:txBody>
          <a:bodyPr>
            <a:normAutofit/>
          </a:bodyPr>
          <a:lstStyle/>
          <a:p>
            <a:r>
              <a:rPr lang="en-US" b="1">
                <a:solidFill>
                  <a:srgbClr val="262626"/>
                </a:solidFill>
                <a:latin typeface="Times New Roman" panose="02020603050405020304" pitchFamily="18" charset="0"/>
                <a:cs typeface="Times New Roman" panose="02020603050405020304" pitchFamily="18" charset="0"/>
              </a:rPr>
              <a:t>KHẢO SÁT HỆ THỐNG</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6DCE71D-00D4-9FFE-2117-68EC5EFEDAB5}"/>
              </a:ext>
            </a:extLst>
          </p:cNvPr>
          <p:cNvGraphicFramePr>
            <a:graphicFrameLocks noGrp="1"/>
          </p:cNvGraphicFramePr>
          <p:nvPr>
            <p:ph idx="1"/>
            <p:extLst>
              <p:ext uri="{D42A27DB-BD31-4B8C-83A1-F6EECF244321}">
                <p14:modId xmlns:p14="http://schemas.microsoft.com/office/powerpoint/2010/main" val="3568130755"/>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522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6D3F4A-F885-8AF3-0E61-0DF83F12CEE5}"/>
              </a:ext>
            </a:extLst>
          </p:cNvPr>
          <p:cNvSpPr>
            <a:spLocks noGrp="1"/>
          </p:cNvSpPr>
          <p:nvPr>
            <p:ph type="title"/>
          </p:nvPr>
        </p:nvSpPr>
        <p:spPr>
          <a:xfrm>
            <a:off x="1055599" y="1055077"/>
            <a:ext cx="2532909" cy="4794578"/>
          </a:xfrm>
        </p:spPr>
        <p:txBody>
          <a:bodyPr>
            <a:normAutofit/>
          </a:bodyPr>
          <a:lstStyle/>
          <a:p>
            <a:r>
              <a:rPr lang="en-US" b="1">
                <a:solidFill>
                  <a:srgbClr val="262626"/>
                </a:solidFill>
                <a:latin typeface="Times New Roman" panose="02020603050405020304" pitchFamily="18" charset="0"/>
                <a:cs typeface="Times New Roman" panose="02020603050405020304" pitchFamily="18" charset="0"/>
              </a:rPr>
              <a:t>KHẢO SÁT HỆ THỐNG</a:t>
            </a:r>
            <a:endParaRPr lang="en-US">
              <a:solidFill>
                <a:srgbClr val="262626"/>
              </a:solidFill>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3BF65978-D6EA-6BD8-B9BD-C18A579DD4AD}"/>
              </a:ext>
            </a:extLst>
          </p:cNvPr>
          <p:cNvGraphicFramePr>
            <a:graphicFrameLocks noGrp="1"/>
          </p:cNvGraphicFramePr>
          <p:nvPr>
            <p:ph idx="1"/>
            <p:extLst>
              <p:ext uri="{D42A27DB-BD31-4B8C-83A1-F6EECF244321}">
                <p14:modId xmlns:p14="http://schemas.microsoft.com/office/powerpoint/2010/main" val="2995790289"/>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565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3855-61F8-4ACC-3F21-6D6B4B7BF2F6}"/>
              </a:ext>
            </a:extLst>
          </p:cNvPr>
          <p:cNvSpPr>
            <a:spLocks noGrp="1"/>
          </p:cNvSpPr>
          <p:nvPr>
            <p:ph type="title"/>
          </p:nvPr>
        </p:nvSpPr>
        <p:spPr>
          <a:xfrm>
            <a:off x="1295402" y="982132"/>
            <a:ext cx="9601196" cy="1303867"/>
          </a:xfrm>
        </p:spPr>
        <p:txBody>
          <a:bodyPr>
            <a:normAutofit/>
          </a:bodyPr>
          <a:lstStyle/>
          <a:p>
            <a:r>
              <a:rPr lang="en-US" b="1">
                <a:solidFill>
                  <a:srgbClr val="262626"/>
                </a:solidFill>
                <a:latin typeface="Times New Roman" panose="02020603050405020304" pitchFamily="18" charset="0"/>
                <a:cs typeface="Times New Roman" panose="02020603050405020304" pitchFamily="18" charset="0"/>
              </a:rPr>
              <a:t>KHẢO SÁT HỆ THỐNG</a:t>
            </a:r>
            <a:endParaRPr lang="en-US">
              <a:solidFill>
                <a:srgbClr val="262626"/>
              </a:solidFill>
            </a:endParaRPr>
          </a:p>
        </p:txBody>
      </p:sp>
      <p:graphicFrame>
        <p:nvGraphicFramePr>
          <p:cNvPr id="5" name="Content Placeholder 2">
            <a:extLst>
              <a:ext uri="{FF2B5EF4-FFF2-40B4-BE49-F238E27FC236}">
                <a16:creationId xmlns:a16="http://schemas.microsoft.com/office/drawing/2014/main" id="{387531CA-B678-8D56-3C69-3C6604E8D83E}"/>
              </a:ext>
            </a:extLst>
          </p:cNvPr>
          <p:cNvGraphicFramePr>
            <a:graphicFrameLocks noGrp="1"/>
          </p:cNvGraphicFramePr>
          <p:nvPr>
            <p:ph idx="1"/>
            <p:extLst>
              <p:ext uri="{D42A27DB-BD31-4B8C-83A1-F6EECF244321}">
                <p14:modId xmlns:p14="http://schemas.microsoft.com/office/powerpoint/2010/main" val="1590248871"/>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979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34DC-0218-1E13-325E-2EF1AE88CBA6}"/>
              </a:ext>
            </a:extLst>
          </p:cNvPr>
          <p:cNvSpPr>
            <a:spLocks noGrp="1"/>
          </p:cNvSpPr>
          <p:nvPr>
            <p:ph type="title"/>
          </p:nvPr>
        </p:nvSpPr>
        <p:spPr>
          <a:xfrm>
            <a:off x="1295402" y="982132"/>
            <a:ext cx="9601196" cy="1303867"/>
          </a:xfrm>
        </p:spPr>
        <p:txBody>
          <a:bodyPr>
            <a:normAutofit/>
          </a:bodyPr>
          <a:lstStyle/>
          <a:p>
            <a:pPr>
              <a:lnSpc>
                <a:spcPct val="90000"/>
              </a:lnSpc>
            </a:pPr>
            <a:r>
              <a:rPr lang="en-US" sz="4100" b="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PHÂN TÍCH VÀ THIẾT KẾ HỆ THỐNG</a:t>
            </a:r>
            <a:br>
              <a:rPr lang="en-US" sz="4100" b="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4100">
              <a:solidFill>
                <a:srgbClr val="262626"/>
              </a:solidFill>
            </a:endParaRPr>
          </a:p>
        </p:txBody>
      </p:sp>
      <p:graphicFrame>
        <p:nvGraphicFramePr>
          <p:cNvPr id="5" name="Content Placeholder 2">
            <a:extLst>
              <a:ext uri="{FF2B5EF4-FFF2-40B4-BE49-F238E27FC236}">
                <a16:creationId xmlns:a16="http://schemas.microsoft.com/office/drawing/2014/main" id="{7D3D7FB5-65B0-2E4C-4851-2061133F51EB}"/>
              </a:ext>
            </a:extLst>
          </p:cNvPr>
          <p:cNvGraphicFramePr>
            <a:graphicFrameLocks noGrp="1"/>
          </p:cNvGraphicFramePr>
          <p:nvPr>
            <p:ph idx="1"/>
            <p:extLst>
              <p:ext uri="{D42A27DB-BD31-4B8C-83A1-F6EECF244321}">
                <p14:modId xmlns:p14="http://schemas.microsoft.com/office/powerpoint/2010/main" val="3872549785"/>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38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6684-6A22-A971-23C3-9A733642D784}"/>
              </a:ext>
            </a:extLst>
          </p:cNvPr>
          <p:cNvSpPr>
            <a:spLocks noGrp="1"/>
          </p:cNvSpPr>
          <p:nvPr>
            <p:ph type="title"/>
          </p:nvPr>
        </p:nvSpPr>
        <p:spPr>
          <a:xfrm>
            <a:off x="1295402" y="982132"/>
            <a:ext cx="9601196" cy="1303867"/>
          </a:xfrm>
        </p:spPr>
        <p:txBody>
          <a:bodyPr>
            <a:normAutofit/>
          </a:bodyPr>
          <a:lstStyle/>
          <a:p>
            <a:pPr>
              <a:lnSpc>
                <a:spcPct val="90000"/>
              </a:lnSpc>
            </a:pPr>
            <a:r>
              <a:rPr lang="en-US" b="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PHÂN TÍCH VÀ THIẾT KẾ HỆ THỐNG</a:t>
            </a:r>
            <a:endParaRPr lang="en-US">
              <a:solidFill>
                <a:srgbClr val="262626"/>
              </a:solidFill>
            </a:endParaRPr>
          </a:p>
        </p:txBody>
      </p:sp>
      <p:graphicFrame>
        <p:nvGraphicFramePr>
          <p:cNvPr id="15" name="Content Placeholder 2">
            <a:extLst>
              <a:ext uri="{FF2B5EF4-FFF2-40B4-BE49-F238E27FC236}">
                <a16:creationId xmlns:a16="http://schemas.microsoft.com/office/drawing/2014/main" id="{61660E03-12C4-E3C9-40A7-3DDD6FD68AFA}"/>
              </a:ext>
            </a:extLst>
          </p:cNvPr>
          <p:cNvGraphicFramePr>
            <a:graphicFrameLocks noGrp="1"/>
          </p:cNvGraphicFramePr>
          <p:nvPr>
            <p:ph idx="1"/>
            <p:extLst>
              <p:ext uri="{D42A27DB-BD31-4B8C-83A1-F6EECF244321}">
                <p14:modId xmlns:p14="http://schemas.microsoft.com/office/powerpoint/2010/main" val="1282068869"/>
              </p:ext>
            </p:extLst>
          </p:nvPr>
        </p:nvGraphicFramePr>
        <p:xfrm>
          <a:off x="1295402" y="2556931"/>
          <a:ext cx="8039098" cy="360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027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DA03D8-D4EF-7174-CB24-1D3A2CDCE19D}"/>
              </a:ext>
            </a:extLst>
          </p:cNvPr>
          <p:cNvSpPr>
            <a:spLocks noGrp="1"/>
          </p:cNvSpPr>
          <p:nvPr>
            <p:ph type="title"/>
          </p:nvPr>
        </p:nvSpPr>
        <p:spPr>
          <a:xfrm>
            <a:off x="952108" y="954756"/>
            <a:ext cx="2730414" cy="4946003"/>
          </a:xfrm>
        </p:spPr>
        <p:txBody>
          <a:bodyPr>
            <a:normAutofit/>
          </a:bodyPr>
          <a:lstStyle/>
          <a:p>
            <a:r>
              <a:rPr lang="en-US"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PHÂN TÍCH VÀ THIẾT KẾ HỆ THỐNG</a:t>
            </a:r>
            <a:endParaRPr lang="en-US">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91C9762E-EE63-C67B-EEF2-E72EEA4CE71E}"/>
              </a:ext>
            </a:extLst>
          </p:cNvPr>
          <p:cNvSpPr>
            <a:spLocks noGrp="1"/>
          </p:cNvSpPr>
          <p:nvPr>
            <p:ph idx="1"/>
          </p:nvPr>
        </p:nvSpPr>
        <p:spPr>
          <a:xfrm>
            <a:off x="5140934" y="469900"/>
            <a:ext cx="5953630" cy="5405968"/>
          </a:xfrm>
        </p:spPr>
        <p:txBody>
          <a:bodyPr anchor="ctr">
            <a:normAutofit/>
          </a:bodyPr>
          <a:lstStyle/>
          <a:p>
            <a:pPr marL="0" indent="0">
              <a:buNone/>
            </a:pPr>
            <a:r>
              <a:rPr lang="en-US" sz="2800" b="1">
                <a:latin typeface="Times New Roman" panose="02020603050405020304" pitchFamily="18" charset="0"/>
                <a:cs typeface="Times New Roman" panose="02020603050405020304" pitchFamily="18" charset="0"/>
              </a:rPr>
              <a:t>Các dữ liệu trong trò chơi gồm</a:t>
            </a:r>
            <a:r>
              <a:rPr lang="en-US" b="1">
                <a:latin typeface="Times New Roman" panose="02020603050405020304" pitchFamily="18" charset="0"/>
                <a:cs typeface="Times New Roman" panose="02020603050405020304" pitchFamily="18" charset="0"/>
              </a:rPr>
              <a:t>:</a:t>
            </a:r>
          </a:p>
          <a:p>
            <a:pPr algn="just"/>
            <a:r>
              <a:rPr lang="en-US">
                <a:latin typeface="Times New Roman" panose="02020603050405020304" pitchFamily="18" charset="0"/>
                <a:cs typeface="Times New Roman" panose="02020603050405020304" pitchFamily="18" charset="0"/>
              </a:rPr>
              <a:t>Đường đua</a:t>
            </a:r>
          </a:p>
          <a:p>
            <a:pPr algn="just"/>
            <a:r>
              <a:rPr lang="en-US">
                <a:latin typeface="Times New Roman" panose="02020603050405020304" pitchFamily="18" charset="0"/>
                <a:cs typeface="Times New Roman" panose="02020603050405020304" pitchFamily="18" charset="0"/>
              </a:rPr>
              <a:t>Xe ô tô của người chơi</a:t>
            </a:r>
          </a:p>
          <a:p>
            <a:pPr algn="just"/>
            <a:r>
              <a:rPr lang="en-US">
                <a:latin typeface="Times New Roman" panose="02020603050405020304" pitchFamily="18" charset="0"/>
                <a:cs typeface="Times New Roman" panose="02020603050405020304" pitchFamily="18" charset="0"/>
              </a:rPr>
              <a:t>Xe ô tô tự động </a:t>
            </a:r>
          </a:p>
          <a:p>
            <a:pPr algn="just"/>
            <a:r>
              <a:rPr lang="en-US">
                <a:latin typeface="Times New Roman" panose="02020603050405020304" pitchFamily="18" charset="0"/>
                <a:cs typeface="Times New Roman" panose="02020603050405020304" pitchFamily="18" charset="0"/>
              </a:rPr>
              <a:t>Thời gian</a:t>
            </a:r>
          </a:p>
          <a:p>
            <a:pPr algn="just"/>
            <a:r>
              <a:rPr lang="en-US">
                <a:latin typeface="Times New Roman" panose="02020603050405020304" pitchFamily="18" charset="0"/>
                <a:cs typeface="Times New Roman" panose="02020603050405020304" pitchFamily="18" charset="0"/>
              </a:rPr>
              <a:t>Điểm số</a:t>
            </a:r>
          </a:p>
          <a:p>
            <a:pPr algn="just"/>
            <a:r>
              <a:rPr lang="en-US">
                <a:latin typeface="Times New Roman" panose="02020603050405020304" pitchFamily="18" charset="0"/>
                <a:cs typeface="Times New Roman" panose="02020603050405020304" pitchFamily="18" charset="0"/>
              </a:rPr>
              <a:t>Kỷ lục</a:t>
            </a:r>
          </a:p>
          <a:p>
            <a:endParaRPr lang="en-US"/>
          </a:p>
        </p:txBody>
      </p:sp>
    </p:spTree>
    <p:extLst>
      <p:ext uri="{BB962C8B-B14F-4D97-AF65-F5344CB8AC3E}">
        <p14:creationId xmlns:p14="http://schemas.microsoft.com/office/powerpoint/2010/main" val="49583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25C8-64A0-4F38-2DC6-8AEC05216C9C}"/>
              </a:ext>
            </a:extLst>
          </p:cNvPr>
          <p:cNvSpPr>
            <a:spLocks noGrp="1"/>
          </p:cNvSpPr>
          <p:nvPr>
            <p:ph type="title"/>
          </p:nvPr>
        </p:nvSpPr>
        <p:spPr/>
        <p:txBody>
          <a:bodyPr>
            <a:normAutofit fontScale="90000"/>
          </a:bodyPr>
          <a:lstStyle/>
          <a:p>
            <a:r>
              <a:rPr lang="en-US" b="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PHÂN TÍCH VÀ THIẾT KẾ HỆ THỐNG</a:t>
            </a:r>
            <a:endParaRPr lang="en-US"/>
          </a:p>
        </p:txBody>
      </p:sp>
      <p:sp>
        <p:nvSpPr>
          <p:cNvPr id="3" name="Content Placeholder 2">
            <a:extLst>
              <a:ext uri="{FF2B5EF4-FFF2-40B4-BE49-F238E27FC236}">
                <a16:creationId xmlns:a16="http://schemas.microsoft.com/office/drawing/2014/main" id="{A0AC2A3C-82FD-21C7-6F3E-F1FEF409E722}"/>
              </a:ext>
            </a:extLst>
          </p:cNvPr>
          <p:cNvSpPr>
            <a:spLocks noGrp="1"/>
          </p:cNvSpPr>
          <p:nvPr>
            <p:ph idx="1"/>
          </p:nvPr>
        </p:nvSpPr>
        <p:spPr/>
        <p:txBody>
          <a:bodyPr/>
          <a:lstStyle/>
          <a:p>
            <a:pPr marL="0" indent="0">
              <a:buNone/>
            </a:pPr>
            <a:r>
              <a:rPr lang="en-US" sz="2800" b="1">
                <a:latin typeface="Times New Roman" panose="02020603050405020304" pitchFamily="18" charset="0"/>
                <a:cs typeface="Times New Roman" panose="02020603050405020304" pitchFamily="18" charset="0"/>
              </a:rPr>
              <a:t>Các chức năng của hệ thống game:</a:t>
            </a:r>
          </a:p>
          <a:p>
            <a:r>
              <a:rPr lang="en-US">
                <a:latin typeface="Times New Roman" panose="02020603050405020304" pitchFamily="18" charset="0"/>
                <a:cs typeface="Times New Roman" panose="02020603050405020304" pitchFamily="18" charset="0"/>
              </a:rPr>
              <a:t>Tạo ra một đường đua với các chướng ngại vật</a:t>
            </a:r>
          </a:p>
          <a:p>
            <a:r>
              <a:rPr lang="en-US">
                <a:latin typeface="Times New Roman" panose="02020603050405020304" pitchFamily="18" charset="0"/>
                <a:cs typeface="Times New Roman" panose="02020603050405020304" pitchFamily="18" charset="0"/>
              </a:rPr>
              <a:t>Điều khiển và điều chỉnh xe ô tô</a:t>
            </a:r>
          </a:p>
          <a:p>
            <a:r>
              <a:rPr lang="en-US">
                <a:latin typeface="Times New Roman" panose="02020603050405020304" pitchFamily="18" charset="0"/>
                <a:cs typeface="Times New Roman" panose="02020603050405020304" pitchFamily="18" charset="0"/>
              </a:rPr>
              <a:t>Đối đầu với các đối thủ</a:t>
            </a:r>
          </a:p>
          <a:p>
            <a:r>
              <a:rPr lang="en-US">
                <a:latin typeface="Times New Roman" panose="02020603050405020304" pitchFamily="18" charset="0"/>
                <a:cs typeface="Times New Roman" panose="02020603050405020304" pitchFamily="18" charset="0"/>
              </a:rPr>
              <a:t>Đánh giá kết quả</a:t>
            </a:r>
          </a:p>
          <a:p>
            <a:r>
              <a:rPr lang="en-US">
                <a:latin typeface="Times New Roman" panose="02020603050405020304" pitchFamily="18" charset="0"/>
                <a:cs typeface="Times New Roman" panose="02020603050405020304" pitchFamily="18" charset="0"/>
              </a:rPr>
              <a:t>Lưu trữ thông tin người chơi</a:t>
            </a:r>
          </a:p>
          <a:p>
            <a:endParaRPr lang="en-US"/>
          </a:p>
          <a:p>
            <a:endParaRPr lang="en-US"/>
          </a:p>
        </p:txBody>
      </p:sp>
    </p:spTree>
    <p:extLst>
      <p:ext uri="{BB962C8B-B14F-4D97-AF65-F5344CB8AC3E}">
        <p14:creationId xmlns:p14="http://schemas.microsoft.com/office/powerpoint/2010/main" val="16994992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TotalTime>
  <Words>764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Times New Roman</vt:lpstr>
      <vt:lpstr>Organic</vt:lpstr>
      <vt:lpstr>LẬP TRÌNH GAME 3D VỚI UNITY</vt:lpstr>
      <vt:lpstr>KHẢO SÁT HỆ THỐNG</vt:lpstr>
      <vt:lpstr>KHẢO SÁT HỆ THỐNG</vt:lpstr>
      <vt:lpstr>KHẢO SÁT HỆ THỐNG</vt:lpstr>
      <vt:lpstr>KHẢO SÁT HỆ THỐNG</vt:lpstr>
      <vt:lpstr>PHÂN TÍCH VÀ THIẾT KẾ HỆ THỐNG </vt:lpstr>
      <vt:lpstr>PHÂN TÍCH VÀ THIẾT KẾ HỆ THỐNG</vt:lpstr>
      <vt:lpstr>PHÂN TÍCH VÀ THIẾT KẾ HỆ THỐNG</vt:lpstr>
      <vt:lpstr>PHÂN TÍCH VÀ THIẾT KẾ HỆ THỐNG</vt:lpstr>
      <vt:lpstr>LẬP TRÌNH VÀ KIỂM THỬ</vt:lpstr>
      <vt:lpstr>LẬP TRÌNH VÀ KIỂM THỬ</vt:lpstr>
      <vt:lpstr>NHẬN XÉT VÀ ĐÁNH GIÁ HỆ THỐNG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PHẦN MỀM</dc:title>
  <dc:creator>ACER</dc:creator>
  <cp:lastModifiedBy>ACER</cp:lastModifiedBy>
  <cp:revision>3</cp:revision>
  <dcterms:created xsi:type="dcterms:W3CDTF">2023-03-30T09:11:06Z</dcterms:created>
  <dcterms:modified xsi:type="dcterms:W3CDTF">2023-06-12T02:38:48Z</dcterms:modified>
</cp:coreProperties>
</file>