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675" y="673418"/>
            <a:ext cx="9144000" cy="2387600"/>
          </a:xfrm>
        </p:spPr>
        <p:txBody>
          <a:bodyPr/>
          <a:lstStyle/>
          <a:p>
            <a:r>
              <a:rPr lang="en-GB" altLang="en-US" dirty="0"/>
              <a:t>Login and Registration System in C++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583815"/>
          </a:xfrm>
        </p:spPr>
        <p:txBody>
          <a:bodyPr>
            <a:normAutofit/>
          </a:bodyPr>
          <a:lstStyle/>
          <a:p>
            <a:r>
              <a:rPr lang="en-GB" altLang="en-US" b="1"/>
              <a:t>Group 10</a:t>
            </a:r>
            <a:endParaRPr lang="en-GB" altLang="en-US" b="1"/>
          </a:p>
          <a:p>
            <a:r>
              <a:rPr lang="en-GB" altLang="en-US"/>
              <a:t>Kieni Edojah</a:t>
            </a:r>
            <a:endParaRPr lang="en-GB" altLang="en-US"/>
          </a:p>
          <a:p>
            <a:r>
              <a:rPr lang="en-GB" altLang="en-US"/>
              <a:t>Seun Akomolafe Ojo</a:t>
            </a:r>
            <a:endParaRPr lang="en-GB" altLang="en-US"/>
          </a:p>
          <a:p>
            <a:r>
              <a:rPr lang="en-GB" altLang="en-US"/>
              <a:t>Ejiga Victor</a:t>
            </a:r>
            <a:endParaRPr lang="en-GB" altLang="en-US"/>
          </a:p>
          <a:p>
            <a:r>
              <a:rPr lang="en-GB" altLang="en-US"/>
              <a:t>James Eric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Requirements of the Login and Registration System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It is a system that should allow a user to register by entering a user name and a password.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It should allow a previously registered user to login using a username and a password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It should allow a previously registered user to change their password.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 b="1"/>
              <a:t>Programming Steps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>
            <a:normAutofit fontScale="90000" lnSpcReduction="20000"/>
          </a:bodyPr>
          <a:p>
            <a:pPr marL="514350" indent="-514350">
              <a:buAutoNum type="arabicPeriod"/>
            </a:pPr>
            <a:r>
              <a:rPr lang="en-GB" altLang="en-US"/>
              <a:t>Include all necessary header files.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Declare registration function.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Declare login function.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Declare forgot password function.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Declare a redirect function (back())</a:t>
            </a:r>
            <a:endParaRPr lang="en-GB" altLang="en-US"/>
          </a:p>
          <a:p>
            <a:pPr marL="514350" indent="-514350">
              <a:buAutoNum type="arabicPeriod"/>
            </a:pPr>
            <a:r>
              <a:rPr lang="en-GB" altLang="en-US"/>
              <a:t>Set up main function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Set up main menu page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Take in user input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Call either the registration, login, or forgot function OR exit the program.</a:t>
            </a:r>
            <a:endParaRPr lang="en-GB" altLang="en-US"/>
          </a:p>
          <a:p>
            <a:pPr marL="914400" lvl="1" indent="-457200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 b="1"/>
              <a:t>Programming Steps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>
            <a:normAutofit lnSpcReduction="20000"/>
          </a:bodyPr>
          <a:p>
            <a:pPr marL="514350" indent="-514350">
              <a:buFont typeface="+mj-lt"/>
              <a:buAutoNum type="arabicPeriod" startAt="6"/>
            </a:pPr>
            <a:r>
              <a:rPr lang="en-GB" altLang="en-US"/>
              <a:t>Registration Function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Declare variables for username, password, 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Accept user input  for username and password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Assign user input to defined variables.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Open a file stream, which create a new text file and check if username already exists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If username exists, print an error message and ask user to login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If username does not exist, add username and password to text file.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 b="1"/>
              <a:t>Programming Steps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>
            <a:normAutofit lnSpcReduction="20000"/>
          </a:bodyPr>
          <a:p>
            <a:pPr marL="514350" indent="-514350">
              <a:buFont typeface="+mj-lt"/>
              <a:buAutoNum type="arabicPeriod" startAt="7"/>
            </a:pPr>
            <a:r>
              <a:rPr lang="en-GB" altLang="en-US"/>
              <a:t>Login Function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Declare variables for username, password, 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Accept user input  for username and password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Assign user input to defined variables.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Open a file stream (existing text file) and check if username already exists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If username does not exist, print an error message and redirect user to main menu.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If username exists, print a successful login message and redirect to main menu.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05" y="-66992"/>
            <a:ext cx="10972800" cy="1143000"/>
          </a:xfrm>
        </p:spPr>
        <p:txBody>
          <a:bodyPr>
            <a:normAutofit/>
          </a:bodyPr>
          <a:p>
            <a:r>
              <a:rPr lang="en-GB" altLang="en-US" b="1"/>
              <a:t>Programming Steps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2810"/>
            <a:ext cx="10515600" cy="5965825"/>
          </a:xfrm>
        </p:spPr>
        <p:txBody>
          <a:bodyPr>
            <a:normAutofit fontScale="70000"/>
          </a:bodyPr>
          <a:p>
            <a:pPr marL="514350" indent="-514350">
              <a:buFont typeface="+mj-lt"/>
              <a:buAutoNum type="arabicPeriod" startAt="8"/>
            </a:pPr>
            <a:r>
              <a:rPr lang="en-GB" altLang="en-US"/>
              <a:t>Forgot Function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Declare a variable that will accept user input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Input: Press 1 to search by username or 2 to return to main menu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Assign user input to defined variable.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If user enters 1, define variables for username, password and file stream variables.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Ask user to enter username.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Assign user input to variable.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Open a file stream and check if username already exists in text file.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r>
              <a:rPr lang="en-GB" altLang="en-US"/>
              <a:t>If username exists, print a user exists message </a:t>
            </a:r>
            <a:endParaRPr lang="en-GB" altLang="en-US"/>
          </a:p>
          <a:p>
            <a:pPr marL="1371600" lvl="2" indent="-457200">
              <a:buFont typeface="+mj-lt"/>
              <a:buAutoNum type="alphaLcPeriod"/>
            </a:pPr>
            <a:r>
              <a:rPr lang="en-GB" altLang="en-US"/>
              <a:t>Ask user to enter new password</a:t>
            </a:r>
            <a:endParaRPr lang="en-GB" altLang="en-US"/>
          </a:p>
          <a:p>
            <a:pPr marL="1371600" lvl="2" indent="-457200">
              <a:buFont typeface="+mj-lt"/>
              <a:buAutoNum type="alphaLcPeriod"/>
            </a:pPr>
            <a:r>
              <a:rPr lang="en-GB" altLang="en-US"/>
              <a:t>Declare a vector, and a string</a:t>
            </a:r>
            <a:endParaRPr lang="en-GB" altLang="en-US"/>
          </a:p>
          <a:p>
            <a:pPr marL="1371600" lvl="2" indent="-457200">
              <a:buFont typeface="+mj-lt"/>
              <a:buAutoNum type="alphaLcPeriod"/>
            </a:pPr>
            <a:r>
              <a:rPr lang="en-GB" altLang="en-US"/>
              <a:t>Open  input file stream.</a:t>
            </a:r>
            <a:endParaRPr lang="en-GB" altLang="en-US"/>
          </a:p>
          <a:p>
            <a:pPr marL="1371600" lvl="2" indent="-457200">
              <a:buFont typeface="+mj-lt"/>
              <a:buAutoNum type="alphaLcPeriod"/>
            </a:pPr>
            <a:r>
              <a:rPr lang="en-GB" altLang="en-US"/>
              <a:t>Read data from file save in the vector</a:t>
            </a:r>
            <a:endParaRPr lang="en-GB" altLang="en-US"/>
          </a:p>
          <a:p>
            <a:pPr marL="1371600" lvl="2" indent="-457200">
              <a:buFont typeface="+mj-lt"/>
              <a:buAutoNum type="alphaLcPeriod"/>
            </a:pPr>
            <a:r>
              <a:rPr lang="en-GB" altLang="en-US"/>
              <a:t>Close file stream</a:t>
            </a:r>
            <a:endParaRPr lang="en-GB" altLang="en-US"/>
          </a:p>
          <a:p>
            <a:pPr marL="1371600" lvl="2" indent="-457200">
              <a:buFont typeface="+mj-lt"/>
              <a:buAutoNum type="alphaLcPeriod"/>
            </a:pPr>
            <a:r>
              <a:rPr lang="en-GB" altLang="en-US"/>
              <a:t>Iterate though the vector </a:t>
            </a:r>
            <a:endParaRPr lang="en-GB" altLang="en-US"/>
          </a:p>
          <a:p>
            <a:pPr marL="1371600" lvl="2" indent="-457200">
              <a:buFont typeface="+mj-lt"/>
              <a:buAutoNum type="alphaLcPeriod"/>
            </a:pPr>
            <a:r>
              <a:rPr lang="en-GB" altLang="en-US"/>
              <a:t>If username == vector element, replace next vector element with password</a:t>
            </a:r>
            <a:endParaRPr lang="en-GB" altLang="en-US"/>
          </a:p>
          <a:p>
            <a:pPr marL="914400" lvl="1" indent="-457200">
              <a:buFont typeface="+mj-lt"/>
              <a:buAutoNum type="alphaLcPeriod"/>
            </a:pP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4937"/>
            <a:ext cx="10972800" cy="1143000"/>
          </a:xfrm>
        </p:spPr>
        <p:txBody>
          <a:bodyPr>
            <a:normAutofit/>
          </a:bodyPr>
          <a:p>
            <a:r>
              <a:rPr lang="en-GB" altLang="en-US" b="1"/>
              <a:t>Programming Steps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965"/>
            <a:ext cx="10515600" cy="6080760"/>
          </a:xfrm>
        </p:spPr>
        <p:txBody>
          <a:bodyPr>
            <a:normAutofit fontScale="80000"/>
          </a:bodyPr>
          <a:p>
            <a:pPr marL="514350" indent="-514350">
              <a:buFont typeface="+mj-lt"/>
              <a:buAutoNum type="arabicPeriod" startAt="8"/>
            </a:pPr>
            <a:r>
              <a:rPr lang="en-GB" altLang="en-US"/>
              <a:t>Forgot Function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Open output file stream; create a second file.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Iterate through the vector</a:t>
            </a:r>
            <a:endParaRPr lang="en-GB" altLang="en-US"/>
          </a:p>
          <a:p>
            <a:pPr marL="1828800" lvl="3" indent="-457200">
              <a:buFont typeface="+mj-lt"/>
              <a:buAutoNum type="alphaLcPeriod"/>
            </a:pPr>
            <a:r>
              <a:rPr lang="en-GB" altLang="en-US" sz="2000"/>
              <a:t>for vector elements with even indices, write the element to the file on the same line and add a space</a:t>
            </a:r>
            <a:endParaRPr lang="en-GB" altLang="en-US" sz="2000"/>
          </a:p>
          <a:p>
            <a:pPr marL="1828800" lvl="3" indent="-457200">
              <a:buFont typeface="+mj-lt"/>
              <a:buAutoNum type="alphaLcPeriod"/>
            </a:pPr>
            <a:r>
              <a:rPr lang="en-GB" altLang="en-US" sz="2000"/>
              <a:t>for vector elements with odd indicess, write the element to the file on the same line and add a new line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Close the file stream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Declare a new string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Open an input file stream with the new file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Open an output file stream with the first file.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Read through the second file line by line and write to the first file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Close both files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Output: Password successfully changed</a:t>
            </a:r>
            <a:endParaRPr lang="en-GB" altLang="en-US"/>
          </a:p>
          <a:p>
            <a:pPr marL="1371600" lvl="2" indent="-457200">
              <a:buFont typeface="+mj-lt"/>
              <a:buAutoNum type="alphaLcPeriod" startAt="8"/>
            </a:pPr>
            <a:r>
              <a:rPr lang="en-GB" altLang="en-US"/>
              <a:t>Remove the second file</a:t>
            </a: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r>
              <a:rPr lang="en-GB" altLang="en-US"/>
              <a:t>If username does not exist, output: ‘Sorry, username not found’</a:t>
            </a: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r>
              <a:rPr lang="en-GB" altLang="en-US"/>
              <a:t>Redirect user to main menu to exit program</a:t>
            </a: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endParaRPr lang="en-GB" altLang="en-US"/>
          </a:p>
          <a:p>
            <a:pPr marL="914400" lvl="1" indent="-457200">
              <a:buFont typeface="+mj-lt"/>
              <a:buAutoNum type="alphaLcPeriod" startAt="9"/>
            </a:pP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1668"/>
            <a:ext cx="10972800" cy="1143000"/>
          </a:xfrm>
        </p:spPr>
        <p:txBody>
          <a:bodyPr/>
          <a:p>
            <a:r>
              <a:rPr lang="en-GB" altLang="en-US"/>
              <a:t>Thank you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" y="3686175"/>
            <a:ext cx="10972800" cy="733425"/>
          </a:xfrm>
        </p:spPr>
        <p:txBody>
          <a:bodyPr/>
          <a:p>
            <a:pPr marL="0" indent="0" algn="ctr">
              <a:buNone/>
            </a:pPr>
            <a:r>
              <a:rPr lang="en-GB" altLang="en-US"/>
              <a:t>Now let’s take a look at the actual code.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2886</Words>
  <Application>WPS Presentation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What is a Login and Registration System?</vt:lpstr>
      <vt:lpstr>Programming Steps</vt:lpstr>
      <vt:lpstr>PowerPoint 演示文稿</vt:lpstr>
      <vt:lpstr>Programming Steps</vt:lpstr>
      <vt:lpstr>Programming Steps</vt:lpstr>
      <vt:lpstr>Programming Steps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and Registration System in C++</dc:title>
  <dc:creator/>
  <cp:lastModifiedBy>Kieni</cp:lastModifiedBy>
  <cp:revision>3</cp:revision>
  <dcterms:created xsi:type="dcterms:W3CDTF">2022-12-12T18:29:20Z</dcterms:created>
  <dcterms:modified xsi:type="dcterms:W3CDTF">2022-12-14T11:29:42Z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E97454ABB66C4891BFB970EB6FC8F192</vt:lpwstr>
  </property>
  <property fmtid="{D5CDD505-2E9C-101B-9397-08002B2CF9AE}" pid="3" name="KSOProductBuildVer">
    <vt:lpwstr>1033-11.2.0.11214</vt:lpwstr>
  </property>
</Properties>
</file>