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53BC-E0C2-B0A5-6BB2-7C794B3B8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B1F8D-FA92-6DB7-6E7A-DC72080BD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FDB80-08C6-12B8-6493-83FD8DFF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CD26-0D54-45FF-AA8A-0C241DCA4CD5}" type="datetimeFigureOut">
              <a:rPr lang="en-US" smtClean="0"/>
              <a:t>22/08/2022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0D6C8-F8EC-ECEC-34C2-6DFA1014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1CB67-C950-2A0D-1D80-7E122083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4378-7563-404B-9A14-A2368E404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9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CB3F-5C31-93A5-0131-AE0CA91F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07ED0-24AB-DF2B-684B-C2BCB9CD2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977D6-2424-DF7E-A763-2D244FBE1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CD26-0D54-45FF-AA8A-0C241DCA4CD5}" type="datetimeFigureOut">
              <a:rPr lang="en-US" smtClean="0"/>
              <a:t>22/08/2022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A1100-8B8C-99DB-D158-DD7BCB1C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375D0-81E4-3AD6-D035-F38AF360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4378-7563-404B-9A14-A2368E404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1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90EE1A-7BFF-BA8C-EE84-681CE1709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5B6FF-12E3-5C1A-68ED-5ADF44932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D6749-A36A-8037-D352-940288C23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CD26-0D54-45FF-AA8A-0C241DCA4CD5}" type="datetimeFigureOut">
              <a:rPr lang="en-US" smtClean="0"/>
              <a:t>22/08/2022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3C5C2-4560-7D8B-9E51-3746F66E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C22F5-7CCB-25FC-B8BE-D6C73B66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4378-7563-404B-9A14-A2368E404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6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9916-24E5-966E-7F15-7C9655BB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64226-3243-7A90-FBDF-AA529DFF0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57A13-6235-1612-00C1-BA74FC6A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CD26-0D54-45FF-AA8A-0C241DCA4CD5}" type="datetimeFigureOut">
              <a:rPr lang="en-US" smtClean="0"/>
              <a:t>22/08/2022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7EB7B-A294-BD79-68A8-B8FAD8E7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45DC4-08B2-CFCA-02D5-91FC67EE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4378-7563-404B-9A14-A2368E404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0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6AAA-D028-96A4-0EA4-EC59917CD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67431-25B6-AF39-B467-BF65BFF58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20E1B-241A-FE43-2D25-B438C2369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CD26-0D54-45FF-AA8A-0C241DCA4CD5}" type="datetimeFigureOut">
              <a:rPr lang="en-US" smtClean="0"/>
              <a:t>22/08/2022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15FEB-1EA9-BE2E-2D69-A05FA125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078FC-0168-7EFD-E097-DC75BCC9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4378-7563-404B-9A14-A2368E404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9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408BB-9D78-9BA6-5465-9567AC05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13F4A-A97F-B6F5-603A-B0C655955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A02DC-EFD9-3325-C08F-D1E755D52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DD762-59E1-9DEF-51CC-1D2DC455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CD26-0D54-45FF-AA8A-0C241DCA4CD5}" type="datetimeFigureOut">
              <a:rPr lang="en-US" smtClean="0"/>
              <a:t>22/08/2022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982A9-0F29-B7F8-4BBE-3148DDB5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8BF33-97F4-557B-2B50-ADE69AB7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4378-7563-404B-9A14-A2368E404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4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B53E-9B30-E4E9-DCD2-F4C33B078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EED62-8B72-EEDA-AF03-D5934A109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A6E70-5664-8594-9BD3-A08366E0B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330C11-EC5F-F16A-4E58-6FDDFAF17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3E0BD4-CA0C-E130-9721-2D393A032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32C0D-3575-3649-D579-AFC49533D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CD26-0D54-45FF-AA8A-0C241DCA4CD5}" type="datetimeFigureOut">
              <a:rPr lang="en-US" smtClean="0"/>
              <a:t>22/08/2022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162AB-E886-2A42-9B46-80A4730DF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61A135-A388-3EFD-E28D-63E7449B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4378-7563-404B-9A14-A2368E404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2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4C5F-228A-C853-C622-511F9573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65E78-5F8A-C8B5-D23A-C7A169E9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CD26-0D54-45FF-AA8A-0C241DCA4CD5}" type="datetimeFigureOut">
              <a:rPr lang="en-US" smtClean="0"/>
              <a:t>22/08/2022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26FDE-6193-386D-C640-44803A88C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DF7D0-E509-8D37-132E-F2D93685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4378-7563-404B-9A14-A2368E404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4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A58A8-4E6A-FCBD-F789-6DB06E0D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CD26-0D54-45FF-AA8A-0C241DCA4CD5}" type="datetimeFigureOut">
              <a:rPr lang="en-US" smtClean="0"/>
              <a:t>22/08/2022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60A15-3041-7501-427E-1819B789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39C74-6401-DA4B-7078-3946F58BB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4378-7563-404B-9A14-A2368E404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8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084BB-69DE-DD34-5196-08AC0B58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12A1A-8E99-297C-2113-9BD217254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5C4FE-E2B5-E9B1-6BCB-AB5020966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96BDE-E270-B50C-BBBA-F1843130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CD26-0D54-45FF-AA8A-0C241DCA4CD5}" type="datetimeFigureOut">
              <a:rPr lang="en-US" smtClean="0"/>
              <a:t>22/08/2022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F5551-E706-D51E-5274-B05D43EA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4CAA0-4A31-6170-EE48-142E86B0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4378-7563-404B-9A14-A2368E404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7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BB2A1-C987-1E8E-4419-4D70795E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79E70-352B-310D-98A2-C0651168F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69EB1-452A-15B8-F832-677E132D0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B307B-E762-B228-ACEB-0C1F38D2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CD26-0D54-45FF-AA8A-0C241DCA4CD5}" type="datetimeFigureOut">
              <a:rPr lang="en-US" smtClean="0"/>
              <a:t>22/08/2022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90304-7AA1-2E72-A28F-93B894044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F9C9-470D-5705-3B20-CB154533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4378-7563-404B-9A14-A2368E404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8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23614-B94F-FA45-4AAC-8F22C712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4AB8D-8D62-6CA1-77EE-CD106ED0A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DDDC0-5544-EDDA-AC98-C76A1F560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7CD26-0D54-45FF-AA8A-0C241DCA4CD5}" type="datetimeFigureOut">
              <a:rPr lang="en-US" smtClean="0"/>
              <a:t>22/08/2022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CF766-18C6-233B-6432-08A5B137D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D6B2-50D8-7A40-188D-E15F7EE25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64378-7563-404B-9A14-A2368E404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6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AEB06BB-F059-123B-5CC3-248AD50ED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07" y="1740801"/>
            <a:ext cx="2475704" cy="2475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338EE-137B-0FF5-F83B-C3CCD77DDD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20" r="9085"/>
          <a:stretch/>
        </p:blipFill>
        <p:spPr>
          <a:xfrm>
            <a:off x="5742433" y="1264760"/>
            <a:ext cx="4407408" cy="36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0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Lê Kiên</dc:creator>
  <cp:lastModifiedBy>Lê Kiên</cp:lastModifiedBy>
  <cp:revision>1</cp:revision>
  <dcterms:created xsi:type="dcterms:W3CDTF">2022-08-22T15:10:36Z</dcterms:created>
  <dcterms:modified xsi:type="dcterms:W3CDTF">2022-08-22T15:19:59Z</dcterms:modified>
</cp:coreProperties>
</file>