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744C04-2681-4437-929B-0675D08D374B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B89631-5706-4C1F-9ADF-29B8FF08BAC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Kiera Hegarty</a:t>
            </a:r>
          </a:p>
        </p:txBody>
      </p:sp>
    </p:spTree>
    <p:extLst>
      <p:ext uri="{BB962C8B-B14F-4D97-AF65-F5344CB8AC3E}">
        <p14:creationId xmlns:p14="http://schemas.microsoft.com/office/powerpoint/2010/main" val="30971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planning [Jira and ERD]</a:t>
            </a:r>
          </a:p>
          <a:p>
            <a:r>
              <a:rPr lang="en-US" dirty="0" smtClean="0"/>
              <a:t>Step 2: MySQL</a:t>
            </a:r>
          </a:p>
          <a:p>
            <a:r>
              <a:rPr lang="en-US" dirty="0" smtClean="0"/>
              <a:t>Step 3: 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03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Create epic [Create an IMS project]</a:t>
            </a:r>
          </a:p>
          <a:p>
            <a:r>
              <a:rPr lang="en-US" dirty="0" smtClean="0"/>
              <a:t>Step 2: Create user stories</a:t>
            </a:r>
          </a:p>
          <a:p>
            <a:r>
              <a:rPr lang="en-US" dirty="0" smtClean="0"/>
              <a:t>Step 3: Add tasks with user stories</a:t>
            </a:r>
          </a:p>
          <a:p>
            <a:r>
              <a:rPr lang="en-US" dirty="0" smtClean="0"/>
              <a:t>Step 4: Story </a:t>
            </a:r>
            <a:r>
              <a:rPr lang="en-US" smtClean="0"/>
              <a:t>point </a:t>
            </a:r>
            <a:r>
              <a:rPr lang="en-US" smtClean="0"/>
              <a:t>estimates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2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Model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t="15531" r="4290" b="15531"/>
          <a:stretch/>
        </p:blipFill>
        <p:spPr bwMode="auto">
          <a:xfrm>
            <a:off x="467543" y="1196752"/>
            <a:ext cx="8391159" cy="471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9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1: Customers</a:t>
            </a:r>
          </a:p>
          <a:p>
            <a:r>
              <a:rPr lang="en-US" dirty="0" smtClean="0"/>
              <a:t>Table 2: Items</a:t>
            </a:r>
          </a:p>
          <a:p>
            <a:r>
              <a:rPr lang="en-US" dirty="0" smtClean="0"/>
              <a:t>Table 3: Orders</a:t>
            </a:r>
          </a:p>
          <a:p>
            <a:r>
              <a:rPr lang="en-US" dirty="0" smtClean="0"/>
              <a:t>Table 4: Order Details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{Demo provided}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stories not complete</a:t>
            </a:r>
          </a:p>
          <a:p>
            <a:r>
              <a:rPr lang="en-US" dirty="0" smtClean="0"/>
              <a:t>Trial code for adding items to orders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6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</TotalTime>
  <Words>94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IMS Project</vt:lpstr>
      <vt:lpstr>Structure </vt:lpstr>
      <vt:lpstr>Jira Board</vt:lpstr>
      <vt:lpstr>ERD Model</vt:lpstr>
      <vt:lpstr>MySQL</vt:lpstr>
      <vt:lpstr>Java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kiera hegarty</dc:creator>
  <cp:lastModifiedBy>kiera hegarty</cp:lastModifiedBy>
  <cp:revision>6</cp:revision>
  <dcterms:created xsi:type="dcterms:W3CDTF">2022-02-20T18:54:47Z</dcterms:created>
  <dcterms:modified xsi:type="dcterms:W3CDTF">2022-02-21T11:04:37Z</dcterms:modified>
</cp:coreProperties>
</file>