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A318C6-D18D-4F5D-9CFE-97B2A8532F4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A68C39-E50A-4A32-ABA8-783A6B0257C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Sea Creature Index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Kiera Hegarty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6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Step 1: Planning [Jira]</a:t>
            </a:r>
          </a:p>
          <a:p>
            <a:r>
              <a:rPr lang="en-GB" dirty="0" smtClean="0"/>
              <a:t>Step 2: Back-end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Java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MySQL [Database]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Postman</a:t>
            </a:r>
          </a:p>
          <a:p>
            <a:r>
              <a:rPr lang="en-GB" dirty="0" smtClean="0"/>
              <a:t>Step 3: Front – end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HTML file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6464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 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1: Create </a:t>
            </a:r>
            <a:r>
              <a:rPr lang="en-US" dirty="0" smtClean="0"/>
              <a:t>epic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back-end OOP-based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Front-end OPP-based </a:t>
            </a:r>
            <a:r>
              <a:rPr lang="en-GB" dirty="0" smtClean="0"/>
              <a:t>application</a:t>
            </a:r>
            <a:endParaRPr lang="en-US" dirty="0"/>
          </a:p>
          <a:p>
            <a:r>
              <a:rPr lang="en-US" dirty="0"/>
              <a:t>Step 2: Create user stories</a:t>
            </a:r>
          </a:p>
          <a:p>
            <a:r>
              <a:rPr lang="en-US" dirty="0"/>
              <a:t>Step 3: Add tasks with user stories</a:t>
            </a:r>
          </a:p>
          <a:p>
            <a:r>
              <a:rPr lang="en-US" dirty="0"/>
              <a:t>Step 4: Story point estimates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9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Back-end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Fields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Id [Integer]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Name [String]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Mammal [Boolean]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Dorsal Fin [Boolean]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Life Expectancy [Integer]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7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Front-end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CRUD functionality</a:t>
            </a:r>
          </a:p>
          <a:p>
            <a:r>
              <a:rPr lang="en-GB" dirty="0" smtClean="0"/>
              <a:t>{Demo provided}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95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"/>
            </a:pPr>
            <a:r>
              <a:rPr lang="en-GB" dirty="0" smtClean="0"/>
              <a:t>Working CRUD functionality on back-end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GB" dirty="0" smtClean="0"/>
              <a:t>Working integration test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GB" dirty="0" smtClean="0"/>
              <a:t>CRUD functionality working on front-end with API connection [connected to database]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GB" dirty="0" smtClean="0"/>
              <a:t>Better layout on front-end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GB" dirty="0" smtClean="0"/>
              <a:t>Have updated Sea Creature disappear </a:t>
            </a:r>
            <a:r>
              <a:rPr lang="en-GB" smtClean="0"/>
              <a:t>when submitted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480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134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Sea Creature Index</vt:lpstr>
      <vt:lpstr>Structure</vt:lpstr>
      <vt:lpstr>Jira Board</vt:lpstr>
      <vt:lpstr>Back-end</vt:lpstr>
      <vt:lpstr>Front-end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Creature Index</dc:title>
  <dc:creator>kiera hegarty</dc:creator>
  <cp:lastModifiedBy>kiera hegarty</cp:lastModifiedBy>
  <cp:revision>8</cp:revision>
  <dcterms:created xsi:type="dcterms:W3CDTF">2022-03-10T14:25:03Z</dcterms:created>
  <dcterms:modified xsi:type="dcterms:W3CDTF">2022-03-10T15:13:32Z</dcterms:modified>
</cp:coreProperties>
</file>