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83" r:id="rId3"/>
    <p:sldId id="277" r:id="rId4"/>
    <p:sldId id="278" r:id="rId5"/>
    <p:sldId id="285" r:id="rId6"/>
    <p:sldId id="291" r:id="rId7"/>
    <p:sldId id="292" r:id="rId8"/>
    <p:sldId id="275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6464"/>
    <a:srgbClr val="CEBEBB"/>
    <a:srgbClr val="A77C70"/>
    <a:srgbClr val="9BAFB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1453" autoAdjust="0"/>
  </p:normalViewPr>
  <p:slideViewPr>
    <p:cSldViewPr snapToGrid="0" showGuides="1">
      <p:cViewPr varScale="1">
        <p:scale>
          <a:sx n="56" d="100"/>
          <a:sy n="56" d="100"/>
        </p:scale>
        <p:origin x="1440" y="78"/>
      </p:cViewPr>
      <p:guideLst>
        <p:guide orient="horz" pos="218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9804D-A8D5-49D4-9184-A2855715784B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1FF5D-4A28-493A-B864-3BB919B6F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02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79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64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 C. Chebbi, </a:t>
            </a: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Mastering Machine Learning for Penetration Testing,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Publishing, 2018.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68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01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[photos]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[2] J.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Matherly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Complete Guide to Shodan,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Leanpub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2016. 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95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https://nmap.org/nsedoc/scripts/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51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99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56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08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0C1-BE5D-4B82-BB29-AF3DE185353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E5C2-C101-4F8B-9BD1-CFCC5D4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01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0C1-BE5D-4B82-BB29-AF3DE185353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E5C2-C101-4F8B-9BD1-CFCC5D4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1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0C1-BE5D-4B82-BB29-AF3DE185353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E5C2-C101-4F8B-9BD1-CFCC5D4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0C1-BE5D-4B82-BB29-AF3DE185353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E5C2-C101-4F8B-9BD1-CFCC5D4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5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0C1-BE5D-4B82-BB29-AF3DE185353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E5C2-C101-4F8B-9BD1-CFCC5D4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02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0C1-BE5D-4B82-BB29-AF3DE185353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E5C2-C101-4F8B-9BD1-CFCC5D4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6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0C1-BE5D-4B82-BB29-AF3DE185353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E5C2-C101-4F8B-9BD1-CFCC5D41C0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1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0C1-BE5D-4B82-BB29-AF3DE185353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E5C2-C101-4F8B-9BD1-CFCC5D4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0C1-BE5D-4B82-BB29-AF3DE185353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E5C2-C101-4F8B-9BD1-CFCC5D4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48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0C1-BE5D-4B82-BB29-AF3DE185353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E5C2-C101-4F8B-9BD1-CFCC5D4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6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6D140C1-BE5D-4B82-BB29-AF3DE185353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E5C2-C101-4F8B-9BD1-CFCC5D4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3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6D140C1-BE5D-4B82-BB29-AF3DE185353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D67E5C2-C101-4F8B-9BD1-CFCC5D4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2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322B1-E123-2C19-FE3C-2405403F5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000" dirty="0"/>
              <a:t>Information Gathering and </a:t>
            </a:r>
            <a:br>
              <a:rPr lang="en-US" sz="5000" dirty="0"/>
            </a:br>
            <a:r>
              <a:rPr lang="en-US" sz="5000" dirty="0"/>
              <a:t>Reconnaissance </a:t>
            </a:r>
            <a:br>
              <a:rPr lang="en-US" sz="5000" dirty="0"/>
            </a:br>
            <a:r>
              <a:rPr lang="en-US" sz="5000" dirty="0"/>
              <a:t>with AI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C22C4B8-C33B-1321-58AE-6AB09AD7C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29" y="5499895"/>
            <a:ext cx="9638443" cy="484633"/>
          </a:xfrm>
        </p:spPr>
        <p:txBody>
          <a:bodyPr>
            <a:normAutofit/>
          </a:bodyPr>
          <a:lstStyle/>
          <a:p>
            <a:r>
              <a:rPr lang="en-US"/>
              <a:t>Harnessing Artificial Intelligence for Penetration Testing</a:t>
            </a:r>
          </a:p>
        </p:txBody>
      </p:sp>
    </p:spTree>
    <p:extLst>
      <p:ext uri="{BB962C8B-B14F-4D97-AF65-F5344CB8AC3E}">
        <p14:creationId xmlns:p14="http://schemas.microsoft.com/office/powerpoint/2010/main" val="214108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74172-A1C9-B298-0D4D-65C565F7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Gathering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6787E-6CB7-C4D6-5BD9-6048283AD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Gather Information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Collecting Information about a Target's Digital Environment to Understand its Vulnerabilities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Network Topology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System Strengths and Weaknesses 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Identifying Possible Entry Point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Scanning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Exploitation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Maintaining Access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Covering Tracks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Reporting and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5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D07F4-89CC-ECED-6B34-AEA83666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100" dirty="0">
                <a:solidFill>
                  <a:srgbClr val="FFFFFF"/>
                </a:solidFill>
              </a:rPr>
              <a:t>Gathering Information </a:t>
            </a: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r>
              <a:rPr lang="en-US" sz="1900" cap="non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traditional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C66DA-5549-5EC0-424E-DE74946FA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dirty="0"/>
              <a:t>Open Source Intelligence (OSINT)</a:t>
            </a:r>
          </a:p>
          <a:p>
            <a:r>
              <a:rPr lang="en-US" dirty="0"/>
              <a:t>WHOIS Lookup</a:t>
            </a:r>
          </a:p>
          <a:p>
            <a:r>
              <a:rPr lang="en-US" dirty="0"/>
              <a:t>Social Engineering</a:t>
            </a:r>
          </a:p>
          <a:p>
            <a:pPr lvl="1"/>
            <a:r>
              <a:rPr lang="en-US" dirty="0"/>
              <a:t>“psychological manipulation of a person to get useful and sensitive information from them” </a:t>
            </a:r>
            <a:r>
              <a:rPr lang="en-US" sz="1200" baseline="30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[1]</a:t>
            </a:r>
            <a:endParaRPr lang="en-US" baseline="30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64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7C701-1A6E-65B7-D96B-DF3C5437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100" dirty="0">
                <a:solidFill>
                  <a:srgbClr val="FFFFFF"/>
                </a:solidFill>
              </a:rPr>
              <a:t>Gathering Information </a:t>
            </a: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r>
              <a:rPr lang="en-US" sz="1900" cap="non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Importance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A2E1C-B61F-1257-3DE8-2BC06D73D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dirty="0"/>
              <a:t>Automated Data Collection</a:t>
            </a:r>
          </a:p>
          <a:p>
            <a:r>
              <a:rPr lang="en-US" dirty="0"/>
              <a:t>Data Processing</a:t>
            </a:r>
          </a:p>
          <a:p>
            <a:r>
              <a:rPr lang="en-US" dirty="0"/>
              <a:t>Data Analysis and Interpretation</a:t>
            </a:r>
          </a:p>
          <a:p>
            <a:pPr lvl="1"/>
            <a:r>
              <a:rPr lang="en-US" dirty="0"/>
              <a:t>Natural Language Processing </a:t>
            </a:r>
          </a:p>
          <a:p>
            <a:r>
              <a:rPr lang="en-US" dirty="0"/>
              <a:t>Predictive Analytics</a:t>
            </a:r>
          </a:p>
          <a:p>
            <a:r>
              <a:rPr lang="en-US" dirty="0"/>
              <a:t>Machine Learning for Target Profiling</a:t>
            </a:r>
          </a:p>
        </p:txBody>
      </p:sp>
    </p:spTree>
    <p:extLst>
      <p:ext uri="{BB962C8B-B14F-4D97-AF65-F5344CB8AC3E}">
        <p14:creationId xmlns:p14="http://schemas.microsoft.com/office/powerpoint/2010/main" val="415905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0E5B8-C149-4225-3226-B4D76311B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168" y="522514"/>
            <a:ext cx="8233664" cy="1630898"/>
          </a:xfrm>
          <a:prstGeom prst="ellipse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cap="none" dirty="0"/>
              <a:t>AI Tools for Gathering Information</a:t>
            </a:r>
            <a:br>
              <a:rPr lang="en-US" cap="none" dirty="0"/>
            </a:br>
            <a:br>
              <a:rPr lang="en-US" cap="none" dirty="0"/>
            </a:br>
            <a:r>
              <a:rPr lang="en-US" sz="2700" cap="non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Shodan</a:t>
            </a:r>
            <a:endParaRPr lang="en-US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A38B7C-3F3E-A6D1-233A-A43784265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168" y="2880108"/>
            <a:ext cx="4210878" cy="17149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94D2F7-38DD-B020-1956-57850205D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512" y="2880108"/>
            <a:ext cx="3796750" cy="230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440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0E5B8-C149-4225-3226-B4D76311B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168" y="522514"/>
            <a:ext cx="8233664" cy="1630898"/>
          </a:xfrm>
          <a:prstGeom prst="ellipse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cap="none" dirty="0"/>
              <a:t>AI Tools for Gathering Information</a:t>
            </a:r>
            <a:br>
              <a:rPr lang="en-US" cap="none" dirty="0"/>
            </a:br>
            <a:br>
              <a:rPr lang="en-US" cap="none" dirty="0"/>
            </a:br>
            <a:r>
              <a:rPr lang="en-US" sz="2700" cap="none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nmap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382B2-DFD1-E436-03D2-F69B7A00D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/>
          <a:lstStyle/>
          <a:p>
            <a:r>
              <a:rPr lang="en-US" dirty="0"/>
              <a:t>Nmap (with AI plugins)</a:t>
            </a:r>
          </a:p>
          <a:p>
            <a:r>
              <a:rPr lang="en-US" dirty="0"/>
              <a:t>Nmap Scripting Engine (NSE)</a:t>
            </a:r>
          </a:p>
          <a:p>
            <a:pPr lvl="1"/>
            <a:r>
              <a:rPr lang="en-US" dirty="0"/>
              <a:t>12 Useful NSE scripts: https://research.securitum.com/nmap-and-12-useful-nse-scripts/</a:t>
            </a:r>
          </a:p>
          <a:p>
            <a:pPr lvl="1"/>
            <a:r>
              <a:rPr lang="en-US" dirty="0"/>
              <a:t>Extensive script list: https://secwiki.org/w/Nmap/Script_Ideas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06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0E5B8-C149-4225-3226-B4D76311B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168" y="522514"/>
            <a:ext cx="8233664" cy="1630898"/>
          </a:xfrm>
          <a:prstGeom prst="ellipse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cap="none" dirty="0"/>
              <a:t>AI Tools for Gathering Information</a:t>
            </a:r>
            <a:br>
              <a:rPr lang="en-US" cap="none" dirty="0"/>
            </a:br>
            <a:br>
              <a:rPr lang="en-US" cap="none" dirty="0"/>
            </a:br>
            <a:r>
              <a:rPr lang="en-US" sz="2700" cap="none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o’reilly</a:t>
            </a:r>
            <a:r>
              <a:rPr lang="en-US" sz="2700" cap="non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course</a:t>
            </a:r>
            <a:endParaRPr lang="en-US" cap="non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B46885-F161-F324-810E-63D28B272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925" y="2353614"/>
            <a:ext cx="4261220" cy="31290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1A26EE-1A6B-7D9C-58F1-024E6B35E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857" y="2352916"/>
            <a:ext cx="4261220" cy="312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4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15D53-69D5-9021-AAAF-D2C1F047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45291-4E3C-A9B7-B688-BA45F895D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What are some creative challenges that real-world applications of these tools could help solve?</a:t>
            </a:r>
          </a:p>
          <a:p>
            <a:pPr marL="0" indent="0" algn="ctr"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33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74F8C-D3A8-0EB5-5FAB-95273F063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chemeClr val="accent2">
              <a:lumMod val="75000"/>
              <a:alpha val="1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54A1E-0263-C927-ED84-A6CBE27CD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1140" y="2481992"/>
            <a:ext cx="7109719" cy="4047427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9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C. Chebbi, Mastering Machine Learning for Penetration Testing, </a:t>
            </a:r>
            <a:r>
              <a:rPr lang="en-US" sz="900" kern="100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Packt</a:t>
            </a:r>
            <a:r>
              <a:rPr lang="en-US" sz="9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Publishing, 2018. 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9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J. </a:t>
            </a:r>
            <a:r>
              <a:rPr lang="en-US" sz="900" kern="100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Matherly</a:t>
            </a:r>
            <a:r>
              <a:rPr lang="en-US" sz="9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Complete Guide to Shodan, </a:t>
            </a:r>
            <a:r>
              <a:rPr lang="en-US" sz="900" kern="100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Leanpub</a:t>
            </a:r>
            <a:r>
              <a:rPr lang="en-US" sz="9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2016. 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9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N. </a:t>
            </a:r>
            <a:r>
              <a:rPr lang="en-US" sz="900" kern="100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Kühl</a:t>
            </a:r>
            <a:r>
              <a:rPr lang="en-US" sz="9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M. </a:t>
            </a:r>
            <a:r>
              <a:rPr lang="en-US" sz="900" kern="100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Schemmer</a:t>
            </a:r>
            <a:r>
              <a:rPr lang="en-US" sz="9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. M. Goutier and G. Sat, Artificial intelligence and machine learning, 2022, pp. 2235-2244.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9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S. Watts , Penetration Testing: Practical Introduction &amp; Tutorials, 2022. 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9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A. </a:t>
            </a:r>
            <a:r>
              <a:rPr lang="en-US" sz="900" kern="100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AlMajali</a:t>
            </a:r>
            <a:r>
              <a:rPr lang="en-US" sz="9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L. Al-Abed, R. </a:t>
            </a:r>
            <a:r>
              <a:rPr lang="en-US" sz="900" kern="100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Mutleq</a:t>
            </a:r>
            <a:r>
              <a:rPr lang="en-US" sz="9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Z. </a:t>
            </a:r>
            <a:r>
              <a:rPr lang="en-US" sz="900" kern="100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Samamah</a:t>
            </a:r>
            <a:r>
              <a:rPr lang="en-US" sz="9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A. A. </a:t>
            </a:r>
            <a:r>
              <a:rPr lang="en-US" sz="900" kern="100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Shhadeh</a:t>
            </a:r>
            <a:r>
              <a:rPr lang="en-US" sz="9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B. J. Mohd and K. M. Ahmad Yousef, "Vulnerability Exploitation Using Reinforcement Learning," in Jordan International Joint Conference on Electrical Engineering and Information Technology, Amman, 2023. 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9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S. Morgan, 2023 Cybersecurity Almanac: 100 Facts, Figures, Predictions, And Statistics, </a:t>
            </a:r>
            <a:r>
              <a:rPr lang="en-US" sz="900" kern="100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Sausality</a:t>
            </a:r>
            <a:r>
              <a:rPr lang="en-US" sz="9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California, 2023.</a:t>
            </a:r>
          </a:p>
        </p:txBody>
      </p:sp>
    </p:spTree>
    <p:extLst>
      <p:ext uri="{BB962C8B-B14F-4D97-AF65-F5344CB8AC3E}">
        <p14:creationId xmlns:p14="http://schemas.microsoft.com/office/powerpoint/2010/main" val="1021752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2801</TotalTime>
  <Words>410</Words>
  <Application>Microsoft Office PowerPoint</Application>
  <PresentationFormat>Widescreen</PresentationFormat>
  <Paragraphs>56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Söhne</vt:lpstr>
      <vt:lpstr>Times New Roman</vt:lpstr>
      <vt:lpstr>Parcel</vt:lpstr>
      <vt:lpstr>Information Gathering and  Reconnaissance  with AI</vt:lpstr>
      <vt:lpstr>Gathering Information</vt:lpstr>
      <vt:lpstr>Gathering Information   traditional methods</vt:lpstr>
      <vt:lpstr>Gathering Information   Importance of AI</vt:lpstr>
      <vt:lpstr>AI Tools for Gathering Information  Shodan</vt:lpstr>
      <vt:lpstr>AI Tools for Gathering Information  nmap</vt:lpstr>
      <vt:lpstr>AI Tools for Gathering Information  o’reilly course</vt:lpstr>
      <vt:lpstr>Research Question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AI And ML in Penetration Testing</dc:title>
  <dc:creator>Kiera Conway</dc:creator>
  <cp:lastModifiedBy>Kiera Conway</cp:lastModifiedBy>
  <cp:revision>67</cp:revision>
  <dcterms:created xsi:type="dcterms:W3CDTF">2023-10-25T02:14:50Z</dcterms:created>
  <dcterms:modified xsi:type="dcterms:W3CDTF">2023-11-25T03:29:55Z</dcterms:modified>
</cp:coreProperties>
</file>