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92" r:id="rId3"/>
    <p:sldId id="302" r:id="rId4"/>
    <p:sldId id="308" r:id="rId5"/>
    <p:sldId id="303" r:id="rId6"/>
    <p:sldId id="309" r:id="rId7"/>
    <p:sldId id="311" r:id="rId8"/>
    <p:sldId id="295" r:id="rId9"/>
    <p:sldId id="314" r:id="rId10"/>
    <p:sldId id="296" r:id="rId11"/>
    <p:sldId id="297" r:id="rId12"/>
    <p:sldId id="298" r:id="rId13"/>
    <p:sldId id="299" r:id="rId14"/>
    <p:sldId id="304" r:id="rId15"/>
    <p:sldId id="305"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3-1" id="{A372D956-E5A5-45CC-ABF2-9A2B25C05F56}">
          <p14:sldIdLst>
            <p14:sldId id="256"/>
            <p14:sldId id="292"/>
            <p14:sldId id="302"/>
            <p14:sldId id="308"/>
            <p14:sldId id="303"/>
            <p14:sldId id="309"/>
            <p14:sldId id="311"/>
            <p14:sldId id="295"/>
            <p14:sldId id="314"/>
          </p14:sldIdLst>
        </p14:section>
        <p14:section name="3-2" id="{1C178C7F-C7E1-4D12-86E4-664DB9A298B7}">
          <p14:sldIdLst>
            <p14:sldId id="296"/>
            <p14:sldId id="297"/>
            <p14:sldId id="298"/>
            <p14:sldId id="299"/>
            <p14:sldId id="304"/>
            <p14:sldId id="305"/>
            <p14:sldId id="261"/>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BEBB"/>
    <a:srgbClr val="A77C70"/>
    <a:srgbClr val="644646"/>
    <a:srgbClr val="696464"/>
    <a:srgbClr val="9BAFB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83" autoAdjust="0"/>
  </p:normalViewPr>
  <p:slideViewPr>
    <p:cSldViewPr snapToGrid="0" showGuides="1">
      <p:cViewPr varScale="1">
        <p:scale>
          <a:sx n="91" d="100"/>
          <a:sy n="91" d="100"/>
        </p:scale>
        <p:origin x="84" y="126"/>
      </p:cViewPr>
      <p:guideLst>
        <p:guide orient="horz" pos="2232"/>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4">
                  <a:lumMod val="20000"/>
                  <a:lumOff val="80000"/>
                </a:schemeClr>
              </a:solidFill>
              <a:latin typeface="Gill Sans MT" panose="020B0502020104020203"/>
              <a:ea typeface="+mn-ea"/>
              <a:cs typeface="+mn-cs"/>
            </a:rPr>
            <a:t>Network Scanners</a:t>
          </a:r>
        </a:p>
      </dgm:t>
    </dgm:pt>
    <dgm:pt modelId="{B8C551BE-F242-4EE1-A25D-212D674B9AE2}" type="parTrans" cxnId="{C5E0D73A-A8B8-4396-BD28-5DBCC50D72C3}">
      <dgm:prSet/>
      <dgm:spPr/>
      <dgm:t>
        <a:bodyPr/>
        <a:lstStyle/>
        <a:p>
          <a:endParaRPr lang="en-US"/>
        </a:p>
      </dgm:t>
    </dgm:pt>
    <dgm:pt modelId="{977C4842-A9E7-4068-9427-19A0538B092A}" type="sibTrans" cxnId="{C5E0D73A-A8B8-4396-BD28-5DBCC50D72C3}">
      <dgm:prSet/>
      <dgm:spPr/>
      <dgm:t>
        <a:bodyPr/>
        <a:lstStyle/>
        <a:p>
          <a:endParaRPr lang="en-US"/>
        </a:p>
      </dgm:t>
    </dgm:pt>
    <dgm:pt modelId="{1884E013-C89C-4915-A4C3-27D185444463}">
      <dgm:prSet custT="1"/>
      <dgm:spPr/>
      <dgm:t>
        <a:bodyPr/>
        <a:lstStyle/>
        <a:p>
          <a:pPr>
            <a:lnSpc>
              <a:spcPct val="100000"/>
            </a:lnSpc>
          </a:pPr>
          <a:r>
            <a:rPr lang="en-US" sz="1800" kern="1200" dirty="0">
              <a:solidFill>
                <a:schemeClr val="accent4">
                  <a:lumMod val="20000"/>
                  <a:lumOff val="80000"/>
                </a:schemeClr>
              </a:solidFill>
              <a:latin typeface="Gill Sans MT" panose="020B0502020104020203"/>
              <a:ea typeface="+mn-ea"/>
              <a:cs typeface="+mn-cs"/>
            </a:rPr>
            <a:t>Web Application Scanners</a:t>
          </a:r>
        </a:p>
      </dgm:t>
    </dgm:pt>
    <dgm:pt modelId="{0AF4F944-A7CD-4654-B449-085643CA0A4B}" type="parTrans" cxnId="{1EA72A65-D148-484F-88E5-A5F4916716AD}">
      <dgm:prSet/>
      <dgm:spPr/>
      <dgm:t>
        <a:bodyPr/>
        <a:lstStyle/>
        <a:p>
          <a:endParaRPr lang="en-US"/>
        </a:p>
      </dgm:t>
    </dgm:pt>
    <dgm:pt modelId="{F129E27F-CA5E-4348-802F-4D2AC5E2F442}" type="sibTrans" cxnId="{1EA72A65-D148-484F-88E5-A5F4916716AD}">
      <dgm:prSet/>
      <dgm:spPr/>
      <dgm:t>
        <a:bodyPr/>
        <a:lstStyle/>
        <a:p>
          <a:endParaRPr lang="en-US"/>
        </a:p>
      </dgm:t>
    </dgm:pt>
    <dgm:pt modelId="{1F3BA5DC-202F-4BED-851E-9DCDEF17798D}">
      <dgm:prSet custT="1"/>
      <dgm:spPr/>
      <dgm:t>
        <a:bodyPr/>
        <a:lstStyle/>
        <a:p>
          <a:pPr algn="ctr">
            <a:lnSpc>
              <a:spcPct val="100000"/>
            </a:lnSpc>
          </a:pPr>
          <a:r>
            <a:rPr lang="en-US" sz="1400" kern="1200" dirty="0">
              <a:solidFill>
                <a:schemeClr val="accent6">
                  <a:lumMod val="20000"/>
                  <a:lumOff val="80000"/>
                </a:schemeClr>
              </a:solidFill>
              <a:latin typeface="Gill Sans MT" panose="020B0502020104020203"/>
              <a:ea typeface="+mn-ea"/>
              <a:cs typeface="+mn-cs"/>
            </a:rPr>
            <a:t>Discover live hosts, open ports, and devices within a network</a:t>
          </a:r>
        </a:p>
      </dgm:t>
    </dgm:pt>
    <dgm:pt modelId="{31E30A1C-736A-4D71-BD78-0326FF830518}" type="parTrans" cxnId="{FA7B3B9A-CD66-43B1-8D17-A12131B73CD1}">
      <dgm:prSet/>
      <dgm:spPr/>
      <dgm:t>
        <a:bodyPr/>
        <a:lstStyle/>
        <a:p>
          <a:endParaRPr lang="en-US"/>
        </a:p>
      </dgm:t>
    </dgm:pt>
    <dgm:pt modelId="{31CEB2B7-7CA1-4142-900E-A64327784729}" type="sibTrans" cxnId="{FA7B3B9A-CD66-43B1-8D17-A12131B73CD1}">
      <dgm:prSet/>
      <dgm:spPr/>
      <dgm:t>
        <a:bodyPr/>
        <a:lstStyle/>
        <a:p>
          <a:endParaRPr lang="en-US"/>
        </a:p>
      </dgm:t>
    </dgm:pt>
    <dgm:pt modelId="{606F9AF1-7D16-4C4B-8D38-8524662335F9}">
      <dgm:prSet custT="1"/>
      <dgm:spPr/>
      <dgm:t>
        <a:bodyPr/>
        <a:lstStyle/>
        <a:p>
          <a:pPr>
            <a:lnSpc>
              <a:spcPct val="100000"/>
            </a:lnSpc>
          </a:pPr>
          <a:r>
            <a:rPr lang="en-US" sz="1800" kern="1200" dirty="0">
              <a:solidFill>
                <a:schemeClr val="accent4">
                  <a:lumMod val="50000"/>
                </a:schemeClr>
              </a:solidFill>
              <a:latin typeface="Gill Sans MT" panose="020B0502020104020203"/>
              <a:ea typeface="+mn-ea"/>
              <a:cs typeface="+mn-cs"/>
            </a:rPr>
            <a:t>Vulnerability Scanners</a:t>
          </a:r>
        </a:p>
      </dgm:t>
    </dgm:pt>
    <dgm:pt modelId="{54152E45-E8EF-491F-984C-E609721E237E}" type="parTrans" cxnId="{A830ED83-4034-4751-ABA2-6AB8E38E0BF9}">
      <dgm:prSet/>
      <dgm:spPr/>
      <dgm:t>
        <a:bodyPr/>
        <a:lstStyle/>
        <a:p>
          <a:endParaRPr lang="en-US"/>
        </a:p>
      </dgm:t>
    </dgm:pt>
    <dgm:pt modelId="{027D84BD-FF9D-4881-9A9D-50DB0800BEA7}" type="sibTrans" cxnId="{A830ED83-4034-4751-ABA2-6AB8E38E0BF9}">
      <dgm:prSet/>
      <dgm:spPr/>
      <dgm:t>
        <a:bodyPr/>
        <a:lstStyle/>
        <a:p>
          <a:endParaRPr lang="en-US"/>
        </a:p>
      </dgm:t>
    </dgm:pt>
    <dgm:pt modelId="{C4E43DAD-B2EC-4F23-BADB-4100DBF6D7EF}">
      <dgm:prSet custT="1"/>
      <dgm:spPr/>
      <dgm:t>
        <a:bodyPr/>
        <a:lstStyle/>
        <a:p>
          <a:pPr algn="ctr">
            <a:lnSpc>
              <a:spcPct val="100000"/>
            </a:lnSpc>
          </a:pPr>
          <a:r>
            <a:rPr lang="en-US" sz="1400" kern="1200" dirty="0">
              <a:solidFill>
                <a:schemeClr val="accent6">
                  <a:lumMod val="50000"/>
                </a:schemeClr>
              </a:solidFill>
            </a:rPr>
            <a:t>Identify vulnerabilities in systems, applications, and network devices</a:t>
          </a:r>
          <a:endParaRPr lang="en-US" sz="1400" kern="1200" dirty="0">
            <a:solidFill>
              <a:schemeClr val="accent6">
                <a:lumMod val="50000"/>
              </a:schemeClr>
            </a:solidFill>
            <a:latin typeface="Gill Sans MT" panose="020B0502020104020203"/>
            <a:ea typeface="+mn-ea"/>
            <a:cs typeface="+mn-cs"/>
          </a:endParaRPr>
        </a:p>
      </dgm:t>
    </dgm:pt>
    <dgm:pt modelId="{50B45819-71C7-45D3-B797-8CD41CEEB372}" type="parTrans" cxnId="{61012475-F560-4948-96CA-EDC413E68277}">
      <dgm:prSet/>
      <dgm:spPr/>
      <dgm:t>
        <a:bodyPr/>
        <a:lstStyle/>
        <a:p>
          <a:endParaRPr lang="en-US"/>
        </a:p>
      </dgm:t>
    </dgm:pt>
    <dgm:pt modelId="{1E77C64D-3E8E-4E4A-B7BC-C5CA49F1707F}" type="sibTrans" cxnId="{61012475-F560-4948-96CA-EDC413E68277}">
      <dgm:prSet/>
      <dgm:spPr/>
      <dgm:t>
        <a:bodyPr/>
        <a:lstStyle/>
        <a:p>
          <a:endParaRPr lang="en-US"/>
        </a:p>
      </dgm:t>
    </dgm:pt>
    <dgm:pt modelId="{A24352E8-63EB-4190-9C6A-106A2E1B5751}">
      <dgm:prSet custT="1"/>
      <dgm:spPr/>
      <dgm:t>
        <a:bodyPr/>
        <a:lstStyle/>
        <a:p>
          <a:pPr algn="ctr">
            <a:lnSpc>
              <a:spcPct val="100000"/>
            </a:lnSpc>
          </a:pPr>
          <a:r>
            <a:rPr lang="en-US" sz="1400" kern="1200" dirty="0">
              <a:solidFill>
                <a:schemeClr val="accent6">
                  <a:lumMod val="20000"/>
                  <a:lumOff val="80000"/>
                </a:schemeClr>
              </a:solidFill>
              <a:latin typeface="Gill Sans MT" panose="020B0502020104020203"/>
              <a:ea typeface="+mn-ea"/>
              <a:cs typeface="+mn-cs"/>
            </a:rPr>
            <a:t>Identify security vulnerabilities specific to web applications</a:t>
          </a:r>
        </a:p>
      </dgm:t>
    </dgm:pt>
    <dgm:pt modelId="{F90A2161-011F-41C8-967F-1B9B52798362}" type="parTrans" cxnId="{E722593D-07E8-4BE0-9B2F-F3C6A57A7618}">
      <dgm:prSet/>
      <dgm:spPr/>
      <dgm:t>
        <a:bodyPr/>
        <a:lstStyle/>
        <a:p>
          <a:endParaRPr lang="en-US"/>
        </a:p>
      </dgm:t>
    </dgm:pt>
    <dgm:pt modelId="{2A2602AC-E8CF-4A14-A91F-32EA345E54F5}" type="sibTrans" cxnId="{E722593D-07E8-4BE0-9B2F-F3C6A57A7618}">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3"/>
      <dgm:spPr>
        <a:solidFill>
          <a:schemeClr val="accent6">
            <a:lumMod val="75000"/>
          </a:schemeClr>
        </a:solidFill>
      </dgm:spPr>
    </dgm:pt>
    <dgm:pt modelId="{CE3F2023-D311-44B5-9CCC-2550D218E580}" type="pres">
      <dgm:prSet presAssocID="{C13919B9-E1A6-4DE8-9C31-17F2F7200635}"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Internet Of Things with solid fill"/>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6">
        <dgm:presLayoutVars>
          <dgm:chMax val="0"/>
          <dgm:chPref val="0"/>
        </dgm:presLayoutVars>
      </dgm:prSet>
      <dgm:spPr/>
    </dgm:pt>
    <dgm:pt modelId="{13AE9798-1BAA-4949-94EA-83565BBED900}" type="pres">
      <dgm:prSet presAssocID="{C13919B9-E1A6-4DE8-9C31-17F2F7200635}" presName="desTx" presStyleLbl="revTx" presStyleIdx="1" presStyleCnt="6">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3"/>
      <dgm:spPr/>
    </dgm:pt>
    <dgm:pt modelId="{89C96CBD-9477-4AD2-B085-2086E6F17F78}" type="pres">
      <dgm:prSet presAssocID="{606F9AF1-7D16-4C4B-8D38-8524662335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innerShdw blurRad="63500" dist="50800" dir="18900000">
            <a:prstClr val="black">
              <a:alpha val="50000"/>
            </a:prstClr>
          </a:innerShdw>
        </a:effectLst>
      </dgm:spPr>
      <dgm:extLst>
        <a:ext uri="{E40237B7-FDA0-4F09-8148-C483321AD2D9}">
          <dgm14:cNvPr xmlns:dgm14="http://schemas.microsoft.com/office/drawing/2010/diagram" id="0" name="" descr="Bug under Magnifying Glass"/>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2" presStyleCnt="6">
        <dgm:presLayoutVars>
          <dgm:chMax val="0"/>
          <dgm:chPref val="0"/>
        </dgm:presLayoutVars>
      </dgm:prSet>
      <dgm:spPr/>
    </dgm:pt>
    <dgm:pt modelId="{971E0CBB-675D-4C1D-B787-50FE7AF0CF4E}" type="pres">
      <dgm:prSet presAssocID="{606F9AF1-7D16-4C4B-8D38-8524662335F9}" presName="desTx" presStyleLbl="revTx" presStyleIdx="3" presStyleCnt="6">
        <dgm:presLayoutVars/>
      </dgm:prSet>
      <dgm:spPr/>
    </dgm:pt>
    <dgm:pt modelId="{980C914B-76C9-4C43-B542-AE7FA4CB0B50}" type="pres">
      <dgm:prSet presAssocID="{027D84BD-FF9D-4881-9A9D-50DB0800BEA7}"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2" presStyleCnt="3"/>
      <dgm:spPr>
        <a:solidFill>
          <a:srgbClr val="A77C70"/>
        </a:solidFill>
      </dgm:spPr>
    </dgm:pt>
    <dgm:pt modelId="{DF89BF04-6222-48AE-8391-4A43356651A3}" type="pres">
      <dgm:prSet presAssocID="{1884E013-C89C-4915-A4C3-27D185444463}"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Web design with solid fill"/>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4" presStyleCnt="6">
        <dgm:presLayoutVars>
          <dgm:chMax val="0"/>
          <dgm:chPref val="0"/>
        </dgm:presLayoutVars>
      </dgm:prSet>
      <dgm:spPr/>
    </dgm:pt>
    <dgm:pt modelId="{D0396025-5FE2-439E-A0DF-BC171155514E}" type="pres">
      <dgm:prSet presAssocID="{1884E013-C89C-4915-A4C3-27D185444463}" presName="desTx" presStyleLbl="revTx" presStyleIdx="5" presStyleCnt="6">
        <dgm:presLayoutVars/>
      </dgm:prSet>
      <dgm:spPr/>
    </dgm:pt>
  </dgm:ptLst>
  <dgm:cxnLst>
    <dgm:cxn modelId="{C5E0D73A-A8B8-4396-BD28-5DBCC50D72C3}" srcId="{FBBE1472-672B-4202-B31F-75F612BBA6AB}" destId="{C13919B9-E1A6-4DE8-9C31-17F2F7200635}" srcOrd="0" destOrd="0" parTransId="{B8C551BE-F242-4EE1-A25D-212D674B9AE2}" sibTransId="{977C4842-A9E7-4068-9427-19A0538B092A}"/>
    <dgm:cxn modelId="{E722593D-07E8-4BE0-9B2F-F3C6A57A7618}" srcId="{1884E013-C89C-4915-A4C3-27D185444463}" destId="{A24352E8-63EB-4190-9C6A-106A2E1B5751}" srcOrd="0" destOrd="0" parTransId="{F90A2161-011F-41C8-967F-1B9B52798362}" sibTransId="{2A2602AC-E8CF-4A14-A91F-32EA345E54F5}"/>
    <dgm:cxn modelId="{0FA24563-A2B1-4748-9D2F-21E902853723}" type="presOf" srcId="{FBBE1472-672B-4202-B31F-75F612BBA6AB}" destId="{1D5C9896-B541-4AB8-BCD9-E9ACCB456B11}" srcOrd="0" destOrd="0" presId="urn:microsoft.com/office/officeart/2018/2/layout/IconVerticalSolidList"/>
    <dgm:cxn modelId="{AB5C1A45-0AFB-4899-B46B-6B41601FF270}" type="presOf" srcId="{A24352E8-63EB-4190-9C6A-106A2E1B5751}" destId="{D0396025-5FE2-439E-A0DF-BC171155514E}" srcOrd="0" destOrd="0" presId="urn:microsoft.com/office/officeart/2018/2/layout/IconVerticalSolidList"/>
    <dgm:cxn modelId="{1EA72A65-D148-484F-88E5-A5F4916716AD}" srcId="{FBBE1472-672B-4202-B31F-75F612BBA6AB}" destId="{1884E013-C89C-4915-A4C3-27D185444463}" srcOrd="2" destOrd="0" parTransId="{0AF4F944-A7CD-4654-B449-085643CA0A4B}" sibTransId="{F129E27F-CA5E-4348-802F-4D2AC5E2F442}"/>
    <dgm:cxn modelId="{61012475-F560-4948-96CA-EDC413E68277}" srcId="{606F9AF1-7D16-4C4B-8D38-8524662335F9}" destId="{C4E43DAD-B2EC-4F23-BADB-4100DBF6D7EF}" srcOrd="0" destOrd="0" parTransId="{50B45819-71C7-45D3-B797-8CD41CEEB372}" sibTransId="{1E77C64D-3E8E-4E4A-B7BC-C5CA49F1707F}"/>
    <dgm:cxn modelId="{A830ED83-4034-4751-ABA2-6AB8E38E0BF9}" srcId="{FBBE1472-672B-4202-B31F-75F612BBA6AB}" destId="{606F9AF1-7D16-4C4B-8D38-8524662335F9}" srcOrd="1" destOrd="0" parTransId="{54152E45-E8EF-491F-984C-E609721E237E}" sibTransId="{027D84BD-FF9D-4881-9A9D-50DB0800BEA7}"/>
    <dgm:cxn modelId="{FA7B3B9A-CD66-43B1-8D17-A12131B73CD1}" srcId="{C13919B9-E1A6-4DE8-9C31-17F2F7200635}" destId="{1F3BA5DC-202F-4BED-851E-9DCDEF17798D}" srcOrd="0" destOrd="0" parTransId="{31E30A1C-736A-4D71-BD78-0326FF830518}" sibTransId="{31CEB2B7-7CA1-4142-900E-A64327784729}"/>
    <dgm:cxn modelId="{62F0A19E-28E7-4A86-AB18-54336176C645}" type="presOf" srcId="{1F3BA5DC-202F-4BED-851E-9DCDEF17798D}" destId="{13AE9798-1BAA-4949-94EA-83565BBED900}" srcOrd="0" destOrd="0" presId="urn:microsoft.com/office/officeart/2018/2/layout/IconVerticalSolidList"/>
    <dgm:cxn modelId="{9905C2A5-9710-4887-A510-5EA513FDD220}" type="presOf" srcId="{1884E013-C89C-4915-A4C3-27D185444463}" destId="{D473D85A-C742-4DD5-9BED-3F6451B83BB6}" srcOrd="0" destOrd="0" presId="urn:microsoft.com/office/officeart/2018/2/layout/IconVerticalSolidList"/>
    <dgm:cxn modelId="{F3B389D2-2DA2-437B-A1A3-BAECD67A7463}" type="presOf" srcId="{606F9AF1-7D16-4C4B-8D38-8524662335F9}" destId="{35B336E1-6EFE-4E98-A149-CD9D301BAA83}" srcOrd="0" destOrd="0" presId="urn:microsoft.com/office/officeart/2018/2/layout/IconVerticalSolidList"/>
    <dgm:cxn modelId="{3FC87EDD-BE9E-4A01-834A-A929855C67AE}" type="presOf" srcId="{C4E43DAD-B2EC-4F23-BADB-4100DBF6D7EF}" destId="{971E0CBB-675D-4C1D-B787-50FE7AF0CF4E}" srcOrd="0" destOrd="0"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EA0EA92C-F21C-4A03-82E3-ED35AE524A02}" type="presParOf" srcId="{A9318544-D7A7-4FD8-9F0D-A92EFC12CE11}" destId="{13AE9798-1BAA-4949-94EA-83565BBED900}" srcOrd="4"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68BF2156-9CE1-426F-B2D8-F1971A8CB026}" type="presParOf" srcId="{4AEA40A0-1D44-4626-901A-B80449C8F4EB}" destId="{971E0CBB-675D-4C1D-B787-50FE7AF0CF4E}" srcOrd="4"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056C1562-CB09-4753-8B88-67E7069AB571}" type="presParOf" srcId="{1D5C9896-B541-4AB8-BCD9-E9ACCB456B11}" destId="{99BE5854-A0D6-429D-9888-DC2BA6071A1A}" srcOrd="4"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 modelId="{CEF49F84-B9FF-410E-BC5C-78E9D87BEF5F}" type="presParOf" srcId="{99BE5854-A0D6-429D-9888-DC2BA6071A1A}" destId="{D0396025-5FE2-439E-A0DF-BC171155514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A3B2A6-2AE6-4983-B27C-F7CAC1F89A80}" type="doc">
      <dgm:prSet loTypeId="urn:microsoft.com/office/officeart/2005/8/layout/lProcess3" loCatId="process" qsTypeId="urn:microsoft.com/office/officeart/2005/8/quickstyle/simple1" qsCatId="simple" csTypeId="urn:microsoft.com/office/officeart/2005/8/colors/accent6_3" csCatId="accent6" phldr="1"/>
      <dgm:spPr/>
      <dgm:t>
        <a:bodyPr/>
        <a:lstStyle/>
        <a:p>
          <a:endParaRPr lang="en-US"/>
        </a:p>
      </dgm:t>
    </dgm:pt>
    <dgm:pt modelId="{22D5E2D4-135D-4608-A989-885D6622B4B6}">
      <dgm:prSet/>
      <dgm:spPr>
        <a:solidFill>
          <a:srgbClr val="644646"/>
        </a:solidFill>
      </dgm:spPr>
      <dgm:t>
        <a:bodyPr/>
        <a:lstStyle/>
        <a:p>
          <a:r>
            <a:rPr lang="en-US" i="0" dirty="0">
              <a:solidFill>
                <a:srgbClr val="CEBEBB"/>
              </a:solidFill>
            </a:rPr>
            <a:t>Network Scanners </a:t>
          </a:r>
          <a:endParaRPr lang="en-US" dirty="0">
            <a:solidFill>
              <a:srgbClr val="CEBEBB"/>
            </a:solidFill>
          </a:endParaRPr>
        </a:p>
      </dgm:t>
    </dgm:pt>
    <dgm:pt modelId="{05DE5D6C-E4A7-4164-A29B-97F0399D4230}" type="parTrans" cxnId="{A12F6D0D-A7EF-4ABC-AFDD-1E5D596C3150}">
      <dgm:prSet/>
      <dgm:spPr/>
      <dgm:t>
        <a:bodyPr/>
        <a:lstStyle/>
        <a:p>
          <a:endParaRPr lang="en-US"/>
        </a:p>
      </dgm:t>
    </dgm:pt>
    <dgm:pt modelId="{E185C715-5308-4D78-B722-076840F70B5F}" type="sibTrans" cxnId="{A12F6D0D-A7EF-4ABC-AFDD-1E5D596C3150}">
      <dgm:prSet/>
      <dgm:spPr/>
      <dgm:t>
        <a:bodyPr/>
        <a:lstStyle/>
        <a:p>
          <a:endParaRPr lang="en-US"/>
        </a:p>
      </dgm:t>
    </dgm:pt>
    <dgm:pt modelId="{71EF3CAD-6FBD-40D2-851A-AA9BA55617AD}">
      <dgm:prSet/>
      <dgm:spPr/>
      <dgm:t>
        <a:bodyPr/>
        <a:lstStyle/>
        <a:p>
          <a:r>
            <a:rPr lang="en-US" i="0" dirty="0"/>
            <a:t>Provide Broad Overview of Network Infrastructure </a:t>
          </a:r>
          <a:endParaRPr lang="en-US" dirty="0"/>
        </a:p>
      </dgm:t>
    </dgm:pt>
    <dgm:pt modelId="{60009BE4-842D-451C-8080-6A56EE4445DD}" type="parTrans" cxnId="{E8AD80EF-D1FB-4401-B4F6-11899E51130B}">
      <dgm:prSet/>
      <dgm:spPr/>
      <dgm:t>
        <a:bodyPr/>
        <a:lstStyle/>
        <a:p>
          <a:endParaRPr lang="en-US"/>
        </a:p>
      </dgm:t>
    </dgm:pt>
    <dgm:pt modelId="{7964DE96-AF1A-4D5C-AC0E-EDD9ABD5FD43}" type="sibTrans" cxnId="{E8AD80EF-D1FB-4401-B4F6-11899E51130B}">
      <dgm:prSet/>
      <dgm:spPr/>
      <dgm:t>
        <a:bodyPr/>
        <a:lstStyle/>
        <a:p>
          <a:endParaRPr lang="en-US"/>
        </a:p>
      </dgm:t>
    </dgm:pt>
    <dgm:pt modelId="{DBF1BEA4-9AC7-4B3E-BAA7-115ADB104CA8}">
      <dgm:prSet/>
      <dgm:spPr>
        <a:solidFill>
          <a:srgbClr val="CEBEBB"/>
        </a:solidFill>
      </dgm:spPr>
      <dgm:t>
        <a:bodyPr/>
        <a:lstStyle/>
        <a:p>
          <a:r>
            <a:rPr lang="en-US" i="0" dirty="0">
              <a:solidFill>
                <a:schemeClr val="accent6">
                  <a:lumMod val="50000"/>
                </a:schemeClr>
              </a:solidFill>
            </a:rPr>
            <a:t>Vulnerability Scanners </a:t>
          </a:r>
          <a:endParaRPr lang="en-US" dirty="0">
            <a:solidFill>
              <a:schemeClr val="accent6">
                <a:lumMod val="50000"/>
              </a:schemeClr>
            </a:solidFill>
          </a:endParaRPr>
        </a:p>
      </dgm:t>
    </dgm:pt>
    <dgm:pt modelId="{74C92008-8471-459E-8F5D-82D5AF44761A}" type="parTrans" cxnId="{7C958315-F41C-4484-9EF5-4FB4CDB398D4}">
      <dgm:prSet/>
      <dgm:spPr/>
      <dgm:t>
        <a:bodyPr/>
        <a:lstStyle/>
        <a:p>
          <a:endParaRPr lang="en-US"/>
        </a:p>
      </dgm:t>
    </dgm:pt>
    <dgm:pt modelId="{F84ED83D-2C59-4295-90FC-8A371233D2B3}" type="sibTrans" cxnId="{7C958315-F41C-4484-9EF5-4FB4CDB398D4}">
      <dgm:prSet/>
      <dgm:spPr/>
      <dgm:t>
        <a:bodyPr/>
        <a:lstStyle/>
        <a:p>
          <a:endParaRPr lang="en-US"/>
        </a:p>
      </dgm:t>
    </dgm:pt>
    <dgm:pt modelId="{D507AA8E-03B3-4583-898E-E18CCDB57D00}">
      <dgm:prSet/>
      <dgm:spPr/>
      <dgm:t>
        <a:bodyPr/>
        <a:lstStyle/>
        <a:p>
          <a:r>
            <a:rPr lang="en-US" i="0" dirty="0"/>
            <a:t>Focus on Individual Systems</a:t>
          </a:r>
          <a:endParaRPr lang="en-US" dirty="0"/>
        </a:p>
      </dgm:t>
    </dgm:pt>
    <dgm:pt modelId="{A89BA5AA-A1ED-4DF7-92CC-F25C3FCBE3E9}" type="parTrans" cxnId="{73235CCD-CAC0-487B-AC1E-3B991FDEF76E}">
      <dgm:prSet/>
      <dgm:spPr/>
      <dgm:t>
        <a:bodyPr/>
        <a:lstStyle/>
        <a:p>
          <a:endParaRPr lang="en-US"/>
        </a:p>
      </dgm:t>
    </dgm:pt>
    <dgm:pt modelId="{91F0BCE7-9396-4CCB-9F60-2B76B4692BCC}" type="sibTrans" cxnId="{73235CCD-CAC0-487B-AC1E-3B991FDEF76E}">
      <dgm:prSet/>
      <dgm:spPr/>
      <dgm:t>
        <a:bodyPr/>
        <a:lstStyle/>
        <a:p>
          <a:endParaRPr lang="en-US"/>
        </a:p>
      </dgm:t>
    </dgm:pt>
    <dgm:pt modelId="{6A50298B-9488-4020-9553-DC2C7E4D34C2}">
      <dgm:prSet/>
      <dgm:spPr>
        <a:solidFill>
          <a:srgbClr val="A77C70"/>
        </a:solidFill>
      </dgm:spPr>
      <dgm:t>
        <a:bodyPr/>
        <a:lstStyle/>
        <a:p>
          <a:r>
            <a:rPr lang="en-US" i="0" dirty="0">
              <a:solidFill>
                <a:srgbClr val="CEBEBB"/>
              </a:solidFill>
            </a:rPr>
            <a:t>Web Application Scanners </a:t>
          </a:r>
          <a:endParaRPr lang="en-US" dirty="0">
            <a:solidFill>
              <a:srgbClr val="CEBEBB"/>
            </a:solidFill>
          </a:endParaRPr>
        </a:p>
      </dgm:t>
    </dgm:pt>
    <dgm:pt modelId="{BB60850E-4D85-4AB6-AB0E-141A5E90238F}" type="parTrans" cxnId="{16B7DCCE-8D6F-4D46-8179-3B80C9836920}">
      <dgm:prSet/>
      <dgm:spPr/>
      <dgm:t>
        <a:bodyPr/>
        <a:lstStyle/>
        <a:p>
          <a:endParaRPr lang="en-US"/>
        </a:p>
      </dgm:t>
    </dgm:pt>
    <dgm:pt modelId="{827993C1-CD31-43AB-88EC-5241343496AD}" type="sibTrans" cxnId="{16B7DCCE-8D6F-4D46-8179-3B80C9836920}">
      <dgm:prSet/>
      <dgm:spPr/>
      <dgm:t>
        <a:bodyPr/>
        <a:lstStyle/>
        <a:p>
          <a:endParaRPr lang="en-US"/>
        </a:p>
      </dgm:t>
    </dgm:pt>
    <dgm:pt modelId="{0B8771BE-0361-437F-99AE-9AAA0C14F474}">
      <dgm:prSet/>
      <dgm:spPr/>
      <dgm:t>
        <a:bodyPr/>
        <a:lstStyle/>
        <a:p>
          <a:r>
            <a:rPr lang="en-US" i="0" dirty="0"/>
            <a:t>Focus on </a:t>
          </a:r>
          <a:br>
            <a:rPr lang="en-US" i="0" dirty="0"/>
          </a:br>
          <a:r>
            <a:rPr lang="en-US" i="0" dirty="0"/>
            <a:t>Web Applications</a:t>
          </a:r>
          <a:endParaRPr lang="en-US" dirty="0"/>
        </a:p>
      </dgm:t>
    </dgm:pt>
    <dgm:pt modelId="{96B580AD-60D6-40CC-AE68-CF4282E4CCCD}" type="parTrans" cxnId="{505ED51E-1D58-445B-9BF2-D20C601C01C1}">
      <dgm:prSet/>
      <dgm:spPr/>
      <dgm:t>
        <a:bodyPr/>
        <a:lstStyle/>
        <a:p>
          <a:endParaRPr lang="en-US"/>
        </a:p>
      </dgm:t>
    </dgm:pt>
    <dgm:pt modelId="{98E60D2D-AEC1-4FDC-8BDE-0F08079FF911}" type="sibTrans" cxnId="{505ED51E-1D58-445B-9BF2-D20C601C01C1}">
      <dgm:prSet/>
      <dgm:spPr/>
      <dgm:t>
        <a:bodyPr/>
        <a:lstStyle/>
        <a:p>
          <a:endParaRPr lang="en-US"/>
        </a:p>
      </dgm:t>
    </dgm:pt>
    <dgm:pt modelId="{234F0AF2-EC5C-4BC7-B53F-7F4F56F0F068}" type="pres">
      <dgm:prSet presAssocID="{CFA3B2A6-2AE6-4983-B27C-F7CAC1F89A80}" presName="Name0" presStyleCnt="0">
        <dgm:presLayoutVars>
          <dgm:chPref val="3"/>
          <dgm:dir/>
          <dgm:animLvl val="lvl"/>
          <dgm:resizeHandles/>
        </dgm:presLayoutVars>
      </dgm:prSet>
      <dgm:spPr/>
    </dgm:pt>
    <dgm:pt modelId="{6E04793B-1159-4781-AD9E-58CFA6A8B3FE}" type="pres">
      <dgm:prSet presAssocID="{22D5E2D4-135D-4608-A989-885D6622B4B6}" presName="horFlow" presStyleCnt="0"/>
      <dgm:spPr/>
    </dgm:pt>
    <dgm:pt modelId="{99F960F2-2ECE-45A2-9672-F1A2859D19E0}" type="pres">
      <dgm:prSet presAssocID="{22D5E2D4-135D-4608-A989-885D6622B4B6}" presName="bigChev" presStyleLbl="node1" presStyleIdx="0" presStyleCnt="3"/>
      <dgm:spPr/>
    </dgm:pt>
    <dgm:pt modelId="{CBB5F462-369A-460C-A56D-666C53F05BCB}" type="pres">
      <dgm:prSet presAssocID="{60009BE4-842D-451C-8080-6A56EE4445DD}" presName="parTrans" presStyleCnt="0"/>
      <dgm:spPr/>
    </dgm:pt>
    <dgm:pt modelId="{AF44C049-6038-48FB-9C48-6B1268BE4F53}" type="pres">
      <dgm:prSet presAssocID="{71EF3CAD-6FBD-40D2-851A-AA9BA55617AD}" presName="node" presStyleLbl="alignAccFollowNode1" presStyleIdx="0" presStyleCnt="3">
        <dgm:presLayoutVars>
          <dgm:bulletEnabled val="1"/>
        </dgm:presLayoutVars>
      </dgm:prSet>
      <dgm:spPr/>
    </dgm:pt>
    <dgm:pt modelId="{04F02693-DD02-46B1-B06E-A1BA3825C6BE}" type="pres">
      <dgm:prSet presAssocID="{22D5E2D4-135D-4608-A989-885D6622B4B6}" presName="vSp" presStyleCnt="0"/>
      <dgm:spPr/>
    </dgm:pt>
    <dgm:pt modelId="{C47B0449-21D7-4F8E-BCC3-C67CED7EF85C}" type="pres">
      <dgm:prSet presAssocID="{DBF1BEA4-9AC7-4B3E-BAA7-115ADB104CA8}" presName="horFlow" presStyleCnt="0"/>
      <dgm:spPr/>
    </dgm:pt>
    <dgm:pt modelId="{43CEFDA6-067F-477D-9E05-74934EC21500}" type="pres">
      <dgm:prSet presAssocID="{DBF1BEA4-9AC7-4B3E-BAA7-115ADB104CA8}" presName="bigChev" presStyleLbl="node1" presStyleIdx="1" presStyleCnt="3"/>
      <dgm:spPr/>
    </dgm:pt>
    <dgm:pt modelId="{C92E2019-261C-4816-AA36-10A420A67619}" type="pres">
      <dgm:prSet presAssocID="{A89BA5AA-A1ED-4DF7-92CC-F25C3FCBE3E9}" presName="parTrans" presStyleCnt="0"/>
      <dgm:spPr/>
    </dgm:pt>
    <dgm:pt modelId="{16DDF831-9BE9-4E9A-A7B3-EDB6A8BB4EA8}" type="pres">
      <dgm:prSet presAssocID="{D507AA8E-03B3-4583-898E-E18CCDB57D00}" presName="node" presStyleLbl="alignAccFollowNode1" presStyleIdx="1" presStyleCnt="3">
        <dgm:presLayoutVars>
          <dgm:bulletEnabled val="1"/>
        </dgm:presLayoutVars>
      </dgm:prSet>
      <dgm:spPr/>
    </dgm:pt>
    <dgm:pt modelId="{B57D1539-7BAA-4206-93F6-57F60E138761}" type="pres">
      <dgm:prSet presAssocID="{DBF1BEA4-9AC7-4B3E-BAA7-115ADB104CA8}" presName="vSp" presStyleCnt="0"/>
      <dgm:spPr/>
    </dgm:pt>
    <dgm:pt modelId="{E31DA40A-79BC-4638-B844-7F48D9E0286B}" type="pres">
      <dgm:prSet presAssocID="{6A50298B-9488-4020-9553-DC2C7E4D34C2}" presName="horFlow" presStyleCnt="0"/>
      <dgm:spPr/>
    </dgm:pt>
    <dgm:pt modelId="{2C420FB9-9A6B-4C33-BC59-F3817B196322}" type="pres">
      <dgm:prSet presAssocID="{6A50298B-9488-4020-9553-DC2C7E4D34C2}" presName="bigChev" presStyleLbl="node1" presStyleIdx="2" presStyleCnt="3"/>
      <dgm:spPr/>
    </dgm:pt>
    <dgm:pt modelId="{867194F5-8543-4E03-882E-23A0E58B1F7B}" type="pres">
      <dgm:prSet presAssocID="{96B580AD-60D6-40CC-AE68-CF4282E4CCCD}" presName="parTrans" presStyleCnt="0"/>
      <dgm:spPr/>
    </dgm:pt>
    <dgm:pt modelId="{7910130C-594A-4C6D-BAA9-AA2E8EC056B2}" type="pres">
      <dgm:prSet presAssocID="{0B8771BE-0361-437F-99AE-9AAA0C14F474}" presName="node" presStyleLbl="alignAccFollowNode1" presStyleIdx="2" presStyleCnt="3">
        <dgm:presLayoutVars>
          <dgm:bulletEnabled val="1"/>
        </dgm:presLayoutVars>
      </dgm:prSet>
      <dgm:spPr/>
    </dgm:pt>
  </dgm:ptLst>
  <dgm:cxnLst>
    <dgm:cxn modelId="{14FFE606-E260-4F09-810D-A55E8622E8B2}" type="presOf" srcId="{22D5E2D4-135D-4608-A989-885D6622B4B6}" destId="{99F960F2-2ECE-45A2-9672-F1A2859D19E0}" srcOrd="0" destOrd="0" presId="urn:microsoft.com/office/officeart/2005/8/layout/lProcess3"/>
    <dgm:cxn modelId="{A12F6D0D-A7EF-4ABC-AFDD-1E5D596C3150}" srcId="{CFA3B2A6-2AE6-4983-B27C-F7CAC1F89A80}" destId="{22D5E2D4-135D-4608-A989-885D6622B4B6}" srcOrd="0" destOrd="0" parTransId="{05DE5D6C-E4A7-4164-A29B-97F0399D4230}" sibTransId="{E185C715-5308-4D78-B722-076840F70B5F}"/>
    <dgm:cxn modelId="{7C958315-F41C-4484-9EF5-4FB4CDB398D4}" srcId="{CFA3B2A6-2AE6-4983-B27C-F7CAC1F89A80}" destId="{DBF1BEA4-9AC7-4B3E-BAA7-115ADB104CA8}" srcOrd="1" destOrd="0" parTransId="{74C92008-8471-459E-8F5D-82D5AF44761A}" sibTransId="{F84ED83D-2C59-4295-90FC-8A371233D2B3}"/>
    <dgm:cxn modelId="{505ED51E-1D58-445B-9BF2-D20C601C01C1}" srcId="{6A50298B-9488-4020-9553-DC2C7E4D34C2}" destId="{0B8771BE-0361-437F-99AE-9AAA0C14F474}" srcOrd="0" destOrd="0" parTransId="{96B580AD-60D6-40CC-AE68-CF4282E4CCCD}" sibTransId="{98E60D2D-AEC1-4FDC-8BDE-0F08079FF911}"/>
    <dgm:cxn modelId="{7E5F0267-5F30-4284-B8C8-07A36337E050}" type="presOf" srcId="{6A50298B-9488-4020-9553-DC2C7E4D34C2}" destId="{2C420FB9-9A6B-4C33-BC59-F3817B196322}" srcOrd="0" destOrd="0" presId="urn:microsoft.com/office/officeart/2005/8/layout/lProcess3"/>
    <dgm:cxn modelId="{B3B20C69-61F4-47BF-AA9E-C7DB0106AC5E}" type="presOf" srcId="{D507AA8E-03B3-4583-898E-E18CCDB57D00}" destId="{16DDF831-9BE9-4E9A-A7B3-EDB6A8BB4EA8}" srcOrd="0" destOrd="0" presId="urn:microsoft.com/office/officeart/2005/8/layout/lProcess3"/>
    <dgm:cxn modelId="{D228FEAC-BFC6-4A59-80DF-5DA5BCA895BB}" type="presOf" srcId="{DBF1BEA4-9AC7-4B3E-BAA7-115ADB104CA8}" destId="{43CEFDA6-067F-477D-9E05-74934EC21500}" srcOrd="0" destOrd="0" presId="urn:microsoft.com/office/officeart/2005/8/layout/lProcess3"/>
    <dgm:cxn modelId="{73235CCD-CAC0-487B-AC1E-3B991FDEF76E}" srcId="{DBF1BEA4-9AC7-4B3E-BAA7-115ADB104CA8}" destId="{D507AA8E-03B3-4583-898E-E18CCDB57D00}" srcOrd="0" destOrd="0" parTransId="{A89BA5AA-A1ED-4DF7-92CC-F25C3FCBE3E9}" sibTransId="{91F0BCE7-9396-4CCB-9F60-2B76B4692BCC}"/>
    <dgm:cxn modelId="{16B7DCCE-8D6F-4D46-8179-3B80C9836920}" srcId="{CFA3B2A6-2AE6-4983-B27C-F7CAC1F89A80}" destId="{6A50298B-9488-4020-9553-DC2C7E4D34C2}" srcOrd="2" destOrd="0" parTransId="{BB60850E-4D85-4AB6-AB0E-141A5E90238F}" sibTransId="{827993C1-CD31-43AB-88EC-5241343496AD}"/>
    <dgm:cxn modelId="{9A3B0CDA-FAD3-4003-BCF9-CA44D5BE2BDD}" type="presOf" srcId="{CFA3B2A6-2AE6-4983-B27C-F7CAC1F89A80}" destId="{234F0AF2-EC5C-4BC7-B53F-7F4F56F0F068}" srcOrd="0" destOrd="0" presId="urn:microsoft.com/office/officeart/2005/8/layout/lProcess3"/>
    <dgm:cxn modelId="{2C5F32DF-4ED5-4D93-884C-2BCEBA3DCA7C}" type="presOf" srcId="{0B8771BE-0361-437F-99AE-9AAA0C14F474}" destId="{7910130C-594A-4C6D-BAA9-AA2E8EC056B2}" srcOrd="0" destOrd="0" presId="urn:microsoft.com/office/officeart/2005/8/layout/lProcess3"/>
    <dgm:cxn modelId="{E8AD80EF-D1FB-4401-B4F6-11899E51130B}" srcId="{22D5E2D4-135D-4608-A989-885D6622B4B6}" destId="{71EF3CAD-6FBD-40D2-851A-AA9BA55617AD}" srcOrd="0" destOrd="0" parTransId="{60009BE4-842D-451C-8080-6A56EE4445DD}" sibTransId="{7964DE96-AF1A-4D5C-AC0E-EDD9ABD5FD43}"/>
    <dgm:cxn modelId="{139A31F3-3FA9-493A-A268-9E8C81DAB46B}" type="presOf" srcId="{71EF3CAD-6FBD-40D2-851A-AA9BA55617AD}" destId="{AF44C049-6038-48FB-9C48-6B1268BE4F53}" srcOrd="0" destOrd="0" presId="urn:microsoft.com/office/officeart/2005/8/layout/lProcess3"/>
    <dgm:cxn modelId="{E8622C54-5135-4555-80E2-1ECB1E94CCCC}" type="presParOf" srcId="{234F0AF2-EC5C-4BC7-B53F-7F4F56F0F068}" destId="{6E04793B-1159-4781-AD9E-58CFA6A8B3FE}" srcOrd="0" destOrd="0" presId="urn:microsoft.com/office/officeart/2005/8/layout/lProcess3"/>
    <dgm:cxn modelId="{04F69899-77D1-48A2-A339-3F3480FE097C}" type="presParOf" srcId="{6E04793B-1159-4781-AD9E-58CFA6A8B3FE}" destId="{99F960F2-2ECE-45A2-9672-F1A2859D19E0}" srcOrd="0" destOrd="0" presId="urn:microsoft.com/office/officeart/2005/8/layout/lProcess3"/>
    <dgm:cxn modelId="{A8651327-F88F-4351-BB23-490D9F1F133D}" type="presParOf" srcId="{6E04793B-1159-4781-AD9E-58CFA6A8B3FE}" destId="{CBB5F462-369A-460C-A56D-666C53F05BCB}" srcOrd="1" destOrd="0" presId="urn:microsoft.com/office/officeart/2005/8/layout/lProcess3"/>
    <dgm:cxn modelId="{3CB0F83A-CEA3-44F1-ACC5-0FDF0B47B7E0}" type="presParOf" srcId="{6E04793B-1159-4781-AD9E-58CFA6A8B3FE}" destId="{AF44C049-6038-48FB-9C48-6B1268BE4F53}" srcOrd="2" destOrd="0" presId="urn:microsoft.com/office/officeart/2005/8/layout/lProcess3"/>
    <dgm:cxn modelId="{AD1CD8BC-4E21-4E81-8631-ED5D6F70A723}" type="presParOf" srcId="{234F0AF2-EC5C-4BC7-B53F-7F4F56F0F068}" destId="{04F02693-DD02-46B1-B06E-A1BA3825C6BE}" srcOrd="1" destOrd="0" presId="urn:microsoft.com/office/officeart/2005/8/layout/lProcess3"/>
    <dgm:cxn modelId="{47BC7B8F-0F71-4E2F-8399-B69DA5AE861F}" type="presParOf" srcId="{234F0AF2-EC5C-4BC7-B53F-7F4F56F0F068}" destId="{C47B0449-21D7-4F8E-BCC3-C67CED7EF85C}" srcOrd="2" destOrd="0" presId="urn:microsoft.com/office/officeart/2005/8/layout/lProcess3"/>
    <dgm:cxn modelId="{2F3D1C24-F831-4B39-8A1A-47869F91C2F7}" type="presParOf" srcId="{C47B0449-21D7-4F8E-BCC3-C67CED7EF85C}" destId="{43CEFDA6-067F-477D-9E05-74934EC21500}" srcOrd="0" destOrd="0" presId="urn:microsoft.com/office/officeart/2005/8/layout/lProcess3"/>
    <dgm:cxn modelId="{AB8F2AEA-4D99-4B14-A05F-49AE6FE25424}" type="presParOf" srcId="{C47B0449-21D7-4F8E-BCC3-C67CED7EF85C}" destId="{C92E2019-261C-4816-AA36-10A420A67619}" srcOrd="1" destOrd="0" presId="urn:microsoft.com/office/officeart/2005/8/layout/lProcess3"/>
    <dgm:cxn modelId="{6995685F-B4EF-4573-9E74-45019BCCA0B5}" type="presParOf" srcId="{C47B0449-21D7-4F8E-BCC3-C67CED7EF85C}" destId="{16DDF831-9BE9-4E9A-A7B3-EDB6A8BB4EA8}" srcOrd="2" destOrd="0" presId="urn:microsoft.com/office/officeart/2005/8/layout/lProcess3"/>
    <dgm:cxn modelId="{86C982AF-8859-4984-912A-F9A2749C97A3}" type="presParOf" srcId="{234F0AF2-EC5C-4BC7-B53F-7F4F56F0F068}" destId="{B57D1539-7BAA-4206-93F6-57F60E138761}" srcOrd="3" destOrd="0" presId="urn:microsoft.com/office/officeart/2005/8/layout/lProcess3"/>
    <dgm:cxn modelId="{CC61BEB7-815F-4FC5-AF6B-5AF4753C34C0}" type="presParOf" srcId="{234F0AF2-EC5C-4BC7-B53F-7F4F56F0F068}" destId="{E31DA40A-79BC-4638-B844-7F48D9E0286B}" srcOrd="4" destOrd="0" presId="urn:microsoft.com/office/officeart/2005/8/layout/lProcess3"/>
    <dgm:cxn modelId="{9A70634A-8001-4001-9C2E-D5AB838A49A8}" type="presParOf" srcId="{E31DA40A-79BC-4638-B844-7F48D9E0286B}" destId="{2C420FB9-9A6B-4C33-BC59-F3817B196322}" srcOrd="0" destOrd="0" presId="urn:microsoft.com/office/officeart/2005/8/layout/lProcess3"/>
    <dgm:cxn modelId="{4C8780B4-D266-4685-B383-CD9E2317B8C4}" type="presParOf" srcId="{E31DA40A-79BC-4638-B844-7F48D9E0286B}" destId="{867194F5-8543-4E03-882E-23A0E58B1F7B}" srcOrd="1" destOrd="0" presId="urn:microsoft.com/office/officeart/2005/8/layout/lProcess3"/>
    <dgm:cxn modelId="{F6AA7456-C800-4514-8F63-70D9720DCDD9}" type="presParOf" srcId="{E31DA40A-79BC-4638-B844-7F48D9E0286B}" destId="{7910130C-594A-4C6D-BAA9-AA2E8EC056B2}"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B81F34-0B5A-4B29-AD48-5DEFBE51A6CA}" type="doc">
      <dgm:prSet loTypeId="urn:microsoft.com/office/officeart/2005/8/layout/vList2" loCatId="list" qsTypeId="urn:microsoft.com/office/officeart/2005/8/quickstyle/simple1" qsCatId="simple" csTypeId="urn:microsoft.com/office/officeart/2005/8/colors/accent6_3" csCatId="accent6" phldr="1"/>
      <dgm:spPr/>
      <dgm:t>
        <a:bodyPr/>
        <a:lstStyle/>
        <a:p>
          <a:endParaRPr lang="en-US"/>
        </a:p>
      </dgm:t>
    </dgm:pt>
    <dgm:pt modelId="{473DBF0F-2BC2-4793-A708-AFCC7FFA4367}">
      <dgm:prSet/>
      <dgm:spPr>
        <a:solidFill>
          <a:srgbClr val="644646"/>
        </a:solidFill>
      </dgm:spPr>
      <dgm:t>
        <a:bodyPr/>
        <a:lstStyle/>
        <a:p>
          <a:r>
            <a:rPr lang="en-US" dirty="0"/>
            <a:t>Nmap Live Host Discovery</a:t>
          </a:r>
        </a:p>
      </dgm:t>
    </dgm:pt>
    <dgm:pt modelId="{BC9A88AF-3351-4FA3-B86A-A518F11B78EF}" type="parTrans" cxnId="{DB2D0F38-B8D2-4382-BB5A-75F8D78B7C60}">
      <dgm:prSet/>
      <dgm:spPr/>
      <dgm:t>
        <a:bodyPr/>
        <a:lstStyle/>
        <a:p>
          <a:endParaRPr lang="en-US"/>
        </a:p>
      </dgm:t>
    </dgm:pt>
    <dgm:pt modelId="{A5BD3FAF-10E4-43E4-BD68-3B5B3EF42D44}" type="sibTrans" cxnId="{DB2D0F38-B8D2-4382-BB5A-75F8D78B7C60}">
      <dgm:prSet/>
      <dgm:spPr/>
      <dgm:t>
        <a:bodyPr/>
        <a:lstStyle/>
        <a:p>
          <a:endParaRPr lang="en-US"/>
        </a:p>
      </dgm:t>
    </dgm:pt>
    <dgm:pt modelId="{B33097FA-58C6-4670-A7C5-1F2127D5546D}">
      <dgm:prSet/>
      <dgm:spPr/>
      <dgm:t>
        <a:bodyPr/>
        <a:lstStyle/>
        <a:p>
          <a:pPr algn="ctr">
            <a:lnSpc>
              <a:spcPct val="100000"/>
            </a:lnSpc>
            <a:spcAft>
              <a:spcPts val="600"/>
            </a:spcAft>
            <a:buNone/>
          </a:pPr>
          <a:r>
            <a:rPr lang="en-US" dirty="0"/>
            <a:t>https://tryhackme.com/room/nmap01</a:t>
          </a:r>
        </a:p>
      </dgm:t>
    </dgm:pt>
    <dgm:pt modelId="{C41782D6-9D7F-485D-B3FA-D0F21AD69E50}" type="parTrans" cxnId="{4AE35612-67CD-42F4-83E8-A2EEA8DD1AE3}">
      <dgm:prSet/>
      <dgm:spPr/>
      <dgm:t>
        <a:bodyPr/>
        <a:lstStyle/>
        <a:p>
          <a:endParaRPr lang="en-US"/>
        </a:p>
      </dgm:t>
    </dgm:pt>
    <dgm:pt modelId="{952314EC-6112-40A5-8860-C14AB96105E6}" type="sibTrans" cxnId="{4AE35612-67CD-42F4-83E8-A2EEA8DD1AE3}">
      <dgm:prSet/>
      <dgm:spPr/>
      <dgm:t>
        <a:bodyPr/>
        <a:lstStyle/>
        <a:p>
          <a:endParaRPr lang="en-US"/>
        </a:p>
      </dgm:t>
    </dgm:pt>
    <dgm:pt modelId="{74A7DA35-90F7-466D-B157-8371C16927C1}">
      <dgm:prSet/>
      <dgm:spPr>
        <a:solidFill>
          <a:srgbClr val="CEBEBB"/>
        </a:solidFill>
      </dgm:spPr>
      <dgm:t>
        <a:bodyPr/>
        <a:lstStyle/>
        <a:p>
          <a:r>
            <a:rPr lang="en-US" dirty="0">
              <a:solidFill>
                <a:schemeClr val="tx1"/>
              </a:solidFill>
            </a:rPr>
            <a:t>OpenVAS Basics</a:t>
          </a:r>
        </a:p>
      </dgm:t>
    </dgm:pt>
    <dgm:pt modelId="{CACF235E-DC56-496B-AC04-88C1BEEF4DB9}" type="parTrans" cxnId="{82ADB99D-1AD1-446A-8132-9C47CDA642E6}">
      <dgm:prSet/>
      <dgm:spPr/>
      <dgm:t>
        <a:bodyPr/>
        <a:lstStyle/>
        <a:p>
          <a:endParaRPr lang="en-US"/>
        </a:p>
      </dgm:t>
    </dgm:pt>
    <dgm:pt modelId="{F5774414-EDAF-4984-908A-1212DB0C5FF1}" type="sibTrans" cxnId="{82ADB99D-1AD1-446A-8132-9C47CDA642E6}">
      <dgm:prSet/>
      <dgm:spPr/>
      <dgm:t>
        <a:bodyPr/>
        <a:lstStyle/>
        <a:p>
          <a:endParaRPr lang="en-US"/>
        </a:p>
      </dgm:t>
    </dgm:pt>
    <dgm:pt modelId="{C251E40F-F56C-466C-9FEC-E9AC1A381B39}">
      <dgm:prSet/>
      <dgm:spPr/>
      <dgm:t>
        <a:bodyPr/>
        <a:lstStyle/>
        <a:p>
          <a:pPr algn="ctr">
            <a:buNone/>
          </a:pPr>
          <a:r>
            <a:rPr lang="en-US" dirty="0"/>
            <a:t>https://tryhackme.com/room/openvas</a:t>
          </a:r>
        </a:p>
      </dgm:t>
    </dgm:pt>
    <dgm:pt modelId="{80908070-43CB-46FE-9471-04BCC9D36FEF}" type="parTrans" cxnId="{8603DBA6-DD60-447A-B188-2A6E376DBEC2}">
      <dgm:prSet/>
      <dgm:spPr/>
      <dgm:t>
        <a:bodyPr/>
        <a:lstStyle/>
        <a:p>
          <a:endParaRPr lang="en-US"/>
        </a:p>
      </dgm:t>
    </dgm:pt>
    <dgm:pt modelId="{EFF82CCD-755E-48C1-9336-103E3861FD27}" type="sibTrans" cxnId="{8603DBA6-DD60-447A-B188-2A6E376DBEC2}">
      <dgm:prSet/>
      <dgm:spPr/>
      <dgm:t>
        <a:bodyPr/>
        <a:lstStyle/>
        <a:p>
          <a:endParaRPr lang="en-US"/>
        </a:p>
      </dgm:t>
    </dgm:pt>
    <dgm:pt modelId="{E86F5072-2B34-4348-9E2D-40CD69FA6CEC}">
      <dgm:prSet/>
      <dgm:spPr>
        <a:solidFill>
          <a:srgbClr val="A77C70"/>
        </a:solidFill>
      </dgm:spPr>
      <dgm:t>
        <a:bodyPr/>
        <a:lstStyle/>
        <a:p>
          <a:r>
            <a:rPr lang="en-US"/>
            <a:t>OWASP Juice Shop:</a:t>
          </a:r>
        </a:p>
      </dgm:t>
    </dgm:pt>
    <dgm:pt modelId="{F8218E58-3F58-4EBB-8DC9-5AB08B00B026}" type="parTrans" cxnId="{AD02B421-71B5-4AC1-8236-9FD75ADAAC92}">
      <dgm:prSet/>
      <dgm:spPr/>
      <dgm:t>
        <a:bodyPr/>
        <a:lstStyle/>
        <a:p>
          <a:endParaRPr lang="en-US"/>
        </a:p>
      </dgm:t>
    </dgm:pt>
    <dgm:pt modelId="{CD6FC902-B800-4E7B-AC73-7CA1D3893886}" type="sibTrans" cxnId="{AD02B421-71B5-4AC1-8236-9FD75ADAAC92}">
      <dgm:prSet/>
      <dgm:spPr/>
      <dgm:t>
        <a:bodyPr/>
        <a:lstStyle/>
        <a:p>
          <a:endParaRPr lang="en-US"/>
        </a:p>
      </dgm:t>
    </dgm:pt>
    <dgm:pt modelId="{34A1A46F-F496-4418-B92C-A4D3964F63A2}">
      <dgm:prSet/>
      <dgm:spPr/>
      <dgm:t>
        <a:bodyPr/>
        <a:lstStyle/>
        <a:p>
          <a:pPr algn="ctr">
            <a:buNone/>
          </a:pPr>
          <a:r>
            <a:rPr lang="en-US" dirty="0"/>
            <a:t>https://tryhackme.com/room/owaspjuiceshop</a:t>
          </a:r>
        </a:p>
      </dgm:t>
    </dgm:pt>
    <dgm:pt modelId="{5C27AEA2-4650-46C3-B750-79883782181E}" type="parTrans" cxnId="{79F47F4C-2962-4C50-8628-FBB0C019B0EF}">
      <dgm:prSet/>
      <dgm:spPr/>
      <dgm:t>
        <a:bodyPr/>
        <a:lstStyle/>
        <a:p>
          <a:endParaRPr lang="en-US"/>
        </a:p>
      </dgm:t>
    </dgm:pt>
    <dgm:pt modelId="{F7EC6F57-8C61-49AA-8837-1897513494B7}" type="sibTrans" cxnId="{79F47F4C-2962-4C50-8628-FBB0C019B0EF}">
      <dgm:prSet/>
      <dgm:spPr/>
      <dgm:t>
        <a:bodyPr/>
        <a:lstStyle/>
        <a:p>
          <a:endParaRPr lang="en-US"/>
        </a:p>
      </dgm:t>
    </dgm:pt>
    <dgm:pt modelId="{86C6CD72-881E-4572-87D0-27E8F6344B93}" type="pres">
      <dgm:prSet presAssocID="{82B81F34-0B5A-4B29-AD48-5DEFBE51A6CA}" presName="linear" presStyleCnt="0">
        <dgm:presLayoutVars>
          <dgm:animLvl val="lvl"/>
          <dgm:resizeHandles val="exact"/>
        </dgm:presLayoutVars>
      </dgm:prSet>
      <dgm:spPr/>
    </dgm:pt>
    <dgm:pt modelId="{C8540037-16EC-4860-A988-C103D40CA2B9}" type="pres">
      <dgm:prSet presAssocID="{473DBF0F-2BC2-4793-A708-AFCC7FFA4367}" presName="parentText" presStyleLbl="node1" presStyleIdx="0" presStyleCnt="3">
        <dgm:presLayoutVars>
          <dgm:chMax val="0"/>
          <dgm:bulletEnabled val="1"/>
        </dgm:presLayoutVars>
      </dgm:prSet>
      <dgm:spPr/>
    </dgm:pt>
    <dgm:pt modelId="{CF502817-4CC2-4223-8475-4E3B54A47C1A}" type="pres">
      <dgm:prSet presAssocID="{473DBF0F-2BC2-4793-A708-AFCC7FFA4367}" presName="childText" presStyleLbl="revTx" presStyleIdx="0" presStyleCnt="3" custScaleY="129792">
        <dgm:presLayoutVars>
          <dgm:bulletEnabled val="1"/>
        </dgm:presLayoutVars>
      </dgm:prSet>
      <dgm:spPr/>
    </dgm:pt>
    <dgm:pt modelId="{51C38BD1-B01B-488C-9A60-71DBEDD6C890}" type="pres">
      <dgm:prSet presAssocID="{74A7DA35-90F7-466D-B157-8371C16927C1}" presName="parentText" presStyleLbl="node1" presStyleIdx="1" presStyleCnt="3">
        <dgm:presLayoutVars>
          <dgm:chMax val="0"/>
          <dgm:bulletEnabled val="1"/>
        </dgm:presLayoutVars>
      </dgm:prSet>
      <dgm:spPr/>
    </dgm:pt>
    <dgm:pt modelId="{40978253-450C-4860-AEC7-AC10BA049139}" type="pres">
      <dgm:prSet presAssocID="{74A7DA35-90F7-466D-B157-8371C16927C1}" presName="childText" presStyleLbl="revTx" presStyleIdx="1" presStyleCnt="3" custScaleY="127263">
        <dgm:presLayoutVars>
          <dgm:bulletEnabled val="1"/>
        </dgm:presLayoutVars>
      </dgm:prSet>
      <dgm:spPr/>
    </dgm:pt>
    <dgm:pt modelId="{11C24137-765E-4DF8-8070-C715584CDD1A}" type="pres">
      <dgm:prSet presAssocID="{E86F5072-2B34-4348-9E2D-40CD69FA6CEC}" presName="parentText" presStyleLbl="node1" presStyleIdx="2" presStyleCnt="3">
        <dgm:presLayoutVars>
          <dgm:chMax val="0"/>
          <dgm:bulletEnabled val="1"/>
        </dgm:presLayoutVars>
      </dgm:prSet>
      <dgm:spPr/>
    </dgm:pt>
    <dgm:pt modelId="{5D23A93B-54DF-48A0-AE7B-D6C369D58040}" type="pres">
      <dgm:prSet presAssocID="{E86F5072-2B34-4348-9E2D-40CD69FA6CEC}" presName="childText" presStyleLbl="revTx" presStyleIdx="2" presStyleCnt="3">
        <dgm:presLayoutVars>
          <dgm:bulletEnabled val="1"/>
        </dgm:presLayoutVars>
      </dgm:prSet>
      <dgm:spPr/>
    </dgm:pt>
  </dgm:ptLst>
  <dgm:cxnLst>
    <dgm:cxn modelId="{4AE35612-67CD-42F4-83E8-A2EEA8DD1AE3}" srcId="{473DBF0F-2BC2-4793-A708-AFCC7FFA4367}" destId="{B33097FA-58C6-4670-A7C5-1F2127D5546D}" srcOrd="0" destOrd="0" parTransId="{C41782D6-9D7F-485D-B3FA-D0F21AD69E50}" sibTransId="{952314EC-6112-40A5-8860-C14AB96105E6}"/>
    <dgm:cxn modelId="{C7DE1A1F-0358-4BAE-918E-460C61874DEE}" type="presOf" srcId="{82B81F34-0B5A-4B29-AD48-5DEFBE51A6CA}" destId="{86C6CD72-881E-4572-87D0-27E8F6344B93}" srcOrd="0" destOrd="0" presId="urn:microsoft.com/office/officeart/2005/8/layout/vList2"/>
    <dgm:cxn modelId="{AD02B421-71B5-4AC1-8236-9FD75ADAAC92}" srcId="{82B81F34-0B5A-4B29-AD48-5DEFBE51A6CA}" destId="{E86F5072-2B34-4348-9E2D-40CD69FA6CEC}" srcOrd="2" destOrd="0" parTransId="{F8218E58-3F58-4EBB-8DC9-5AB08B00B026}" sibTransId="{CD6FC902-B800-4E7B-AC73-7CA1D3893886}"/>
    <dgm:cxn modelId="{CC588329-0BD0-41BE-AEB7-E970C996591F}" type="presOf" srcId="{C251E40F-F56C-466C-9FEC-E9AC1A381B39}" destId="{40978253-450C-4860-AEC7-AC10BA049139}" srcOrd="0" destOrd="0" presId="urn:microsoft.com/office/officeart/2005/8/layout/vList2"/>
    <dgm:cxn modelId="{DB2D0F38-B8D2-4382-BB5A-75F8D78B7C60}" srcId="{82B81F34-0B5A-4B29-AD48-5DEFBE51A6CA}" destId="{473DBF0F-2BC2-4793-A708-AFCC7FFA4367}" srcOrd="0" destOrd="0" parTransId="{BC9A88AF-3351-4FA3-B86A-A518F11B78EF}" sibTransId="{A5BD3FAF-10E4-43E4-BD68-3B5B3EF42D44}"/>
    <dgm:cxn modelId="{79F47F4C-2962-4C50-8628-FBB0C019B0EF}" srcId="{E86F5072-2B34-4348-9E2D-40CD69FA6CEC}" destId="{34A1A46F-F496-4418-B92C-A4D3964F63A2}" srcOrd="0" destOrd="0" parTransId="{5C27AEA2-4650-46C3-B750-79883782181E}" sibTransId="{F7EC6F57-8C61-49AA-8837-1897513494B7}"/>
    <dgm:cxn modelId="{705BE188-9C68-4FA1-9A1E-F0A956989054}" type="presOf" srcId="{74A7DA35-90F7-466D-B157-8371C16927C1}" destId="{51C38BD1-B01B-488C-9A60-71DBEDD6C890}" srcOrd="0" destOrd="0" presId="urn:microsoft.com/office/officeart/2005/8/layout/vList2"/>
    <dgm:cxn modelId="{82ADB99D-1AD1-446A-8132-9C47CDA642E6}" srcId="{82B81F34-0B5A-4B29-AD48-5DEFBE51A6CA}" destId="{74A7DA35-90F7-466D-B157-8371C16927C1}" srcOrd="1" destOrd="0" parTransId="{CACF235E-DC56-496B-AC04-88C1BEEF4DB9}" sibTransId="{F5774414-EDAF-4984-908A-1212DB0C5FF1}"/>
    <dgm:cxn modelId="{8603DBA6-DD60-447A-B188-2A6E376DBEC2}" srcId="{74A7DA35-90F7-466D-B157-8371C16927C1}" destId="{C251E40F-F56C-466C-9FEC-E9AC1A381B39}" srcOrd="0" destOrd="0" parTransId="{80908070-43CB-46FE-9471-04BCC9D36FEF}" sibTransId="{EFF82CCD-755E-48C1-9336-103E3861FD27}"/>
    <dgm:cxn modelId="{DA75B5B7-1A88-4445-B533-D339B1874B06}" type="presOf" srcId="{E86F5072-2B34-4348-9E2D-40CD69FA6CEC}" destId="{11C24137-765E-4DF8-8070-C715584CDD1A}" srcOrd="0" destOrd="0" presId="urn:microsoft.com/office/officeart/2005/8/layout/vList2"/>
    <dgm:cxn modelId="{074DD4CD-17C8-458B-82DC-6B5088E878B0}" type="presOf" srcId="{B33097FA-58C6-4670-A7C5-1F2127D5546D}" destId="{CF502817-4CC2-4223-8475-4E3B54A47C1A}" srcOrd="0" destOrd="0" presId="urn:microsoft.com/office/officeart/2005/8/layout/vList2"/>
    <dgm:cxn modelId="{87C545EE-51FC-45DF-A6C2-AF3C3836D564}" type="presOf" srcId="{473DBF0F-2BC2-4793-A708-AFCC7FFA4367}" destId="{C8540037-16EC-4860-A988-C103D40CA2B9}" srcOrd="0" destOrd="0" presId="urn:microsoft.com/office/officeart/2005/8/layout/vList2"/>
    <dgm:cxn modelId="{F12D06EF-FFD3-4DAF-90DB-C61C25093C3B}" type="presOf" srcId="{34A1A46F-F496-4418-B92C-A4D3964F63A2}" destId="{5D23A93B-54DF-48A0-AE7B-D6C369D58040}" srcOrd="0" destOrd="0" presId="urn:microsoft.com/office/officeart/2005/8/layout/vList2"/>
    <dgm:cxn modelId="{0079A04B-F281-46A9-9E2F-3AE68642E13C}" type="presParOf" srcId="{86C6CD72-881E-4572-87D0-27E8F6344B93}" destId="{C8540037-16EC-4860-A988-C103D40CA2B9}" srcOrd="0" destOrd="0" presId="urn:microsoft.com/office/officeart/2005/8/layout/vList2"/>
    <dgm:cxn modelId="{E3E226CA-405F-48BA-9767-CFC95EF8AC73}" type="presParOf" srcId="{86C6CD72-881E-4572-87D0-27E8F6344B93}" destId="{CF502817-4CC2-4223-8475-4E3B54A47C1A}" srcOrd="1" destOrd="0" presId="urn:microsoft.com/office/officeart/2005/8/layout/vList2"/>
    <dgm:cxn modelId="{77DF2E84-C213-475E-BF42-8B39B0874E1F}" type="presParOf" srcId="{86C6CD72-881E-4572-87D0-27E8F6344B93}" destId="{51C38BD1-B01B-488C-9A60-71DBEDD6C890}" srcOrd="2" destOrd="0" presId="urn:microsoft.com/office/officeart/2005/8/layout/vList2"/>
    <dgm:cxn modelId="{649CEDD1-2E36-4A89-8AD3-222507EE942E}" type="presParOf" srcId="{86C6CD72-881E-4572-87D0-27E8F6344B93}" destId="{40978253-450C-4860-AEC7-AC10BA049139}" srcOrd="3" destOrd="0" presId="urn:microsoft.com/office/officeart/2005/8/layout/vList2"/>
    <dgm:cxn modelId="{55165E8A-2572-4E77-9531-8AB03D72A3CB}" type="presParOf" srcId="{86C6CD72-881E-4572-87D0-27E8F6344B93}" destId="{11C24137-765E-4DF8-8070-C715584CDD1A}" srcOrd="4" destOrd="0" presId="urn:microsoft.com/office/officeart/2005/8/layout/vList2"/>
    <dgm:cxn modelId="{F32F914D-2280-4EC0-A2E8-1C33BEFA5A78}" type="presParOf" srcId="{86C6CD72-881E-4572-87D0-27E8F6344B93}" destId="{5D23A93B-54DF-48A0-AE7B-D6C369D5804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6">
                  <a:lumMod val="20000"/>
                  <a:lumOff val="80000"/>
                </a:schemeClr>
              </a:solidFill>
              <a:latin typeface="Gill Sans MT" panose="020B0502020104020203"/>
              <a:ea typeface="+mn-ea"/>
              <a:cs typeface="+mn-cs"/>
            </a:rPr>
            <a:t>Ethical Considerations</a:t>
          </a:r>
        </a:p>
      </dgm:t>
    </dgm:pt>
    <dgm:pt modelId="{B8C551BE-F242-4EE1-A25D-212D674B9AE2}" type="parTrans" cxnId="{C5E0D73A-A8B8-4396-BD28-5DBCC50D72C3}">
      <dgm:prSet/>
      <dgm:spPr/>
      <dgm:t>
        <a:bodyPr/>
        <a:lstStyle/>
        <a:p>
          <a:endParaRPr lang="en-US"/>
        </a:p>
      </dgm:t>
    </dgm:pt>
    <dgm:pt modelId="{977C4842-A9E7-4068-9427-19A0538B092A}" type="sibTrans" cxnId="{C5E0D73A-A8B8-4396-BD28-5DBCC50D72C3}">
      <dgm:prSet/>
      <dgm:spPr/>
      <dgm:t>
        <a:bodyPr/>
        <a:lstStyle/>
        <a:p>
          <a:endParaRPr lang="en-US"/>
        </a:p>
      </dgm:t>
    </dgm:pt>
    <dgm:pt modelId="{606F9AF1-7D16-4C4B-8D38-8524662335F9}">
      <dgm:prSet custT="1"/>
      <dgm:spPr/>
      <dgm:t>
        <a:bodyPr/>
        <a:lstStyle/>
        <a:p>
          <a:pPr>
            <a:lnSpc>
              <a:spcPct val="100000"/>
            </a:lnSpc>
          </a:pPr>
          <a:r>
            <a:rPr lang="en-US" sz="1800" kern="1200" dirty="0">
              <a:solidFill>
                <a:schemeClr val="accent4">
                  <a:lumMod val="50000"/>
                </a:schemeClr>
              </a:solidFill>
              <a:latin typeface="Gill Sans MT" panose="020B0502020104020203"/>
              <a:ea typeface="+mn-ea"/>
              <a:cs typeface="+mn-cs"/>
            </a:rPr>
            <a:t>Bias</a:t>
          </a:r>
        </a:p>
      </dgm:t>
    </dgm:pt>
    <dgm:pt modelId="{54152E45-E8EF-491F-984C-E609721E237E}" type="parTrans" cxnId="{A830ED83-4034-4751-ABA2-6AB8E38E0BF9}">
      <dgm:prSet/>
      <dgm:spPr/>
      <dgm:t>
        <a:bodyPr/>
        <a:lstStyle/>
        <a:p>
          <a:endParaRPr lang="en-US"/>
        </a:p>
      </dgm:t>
    </dgm:pt>
    <dgm:pt modelId="{027D84BD-FF9D-4881-9A9D-50DB0800BEA7}" type="sibTrans" cxnId="{A830ED83-4034-4751-ABA2-6AB8E38E0BF9}">
      <dgm:prSet/>
      <dgm:spPr/>
      <dgm:t>
        <a:bodyPr/>
        <a:lstStyle/>
        <a:p>
          <a:endParaRPr lang="en-US"/>
        </a:p>
      </dgm:t>
    </dgm:pt>
    <dgm:pt modelId="{1884E013-C89C-4915-A4C3-27D185444463}">
      <dgm:prSet custT="1"/>
      <dgm:spPr/>
      <dgm:t>
        <a:bodyPr/>
        <a:lstStyle/>
        <a:p>
          <a:pPr>
            <a:lnSpc>
              <a:spcPct val="100000"/>
            </a:lnSpc>
          </a:pPr>
          <a:r>
            <a:rPr lang="en-US" sz="1800" kern="1200" dirty="0">
              <a:solidFill>
                <a:schemeClr val="accent6">
                  <a:lumMod val="20000"/>
                  <a:lumOff val="80000"/>
                </a:schemeClr>
              </a:solidFill>
              <a:latin typeface="Gill Sans MT" panose="020B0502020104020203"/>
              <a:ea typeface="+mn-ea"/>
              <a:cs typeface="+mn-cs"/>
            </a:rPr>
            <a:t>Technical Considerations</a:t>
          </a:r>
        </a:p>
      </dgm:t>
    </dgm:pt>
    <dgm:pt modelId="{F129E27F-CA5E-4348-802F-4D2AC5E2F442}" type="sibTrans" cxnId="{1EA72A65-D148-484F-88E5-A5F4916716AD}">
      <dgm:prSet/>
      <dgm:spPr/>
      <dgm:t>
        <a:bodyPr/>
        <a:lstStyle/>
        <a:p>
          <a:endParaRPr lang="en-US"/>
        </a:p>
      </dgm:t>
    </dgm:pt>
    <dgm:pt modelId="{0AF4F944-A7CD-4654-B449-085643CA0A4B}" type="parTrans" cxnId="{1EA72A65-D148-484F-88E5-A5F4916716AD}">
      <dgm:prSet/>
      <dgm:spPr/>
      <dgm:t>
        <a:bodyPr/>
        <a:lstStyle/>
        <a:p>
          <a:endParaRPr lang="en-US"/>
        </a:p>
      </dgm:t>
    </dgm:pt>
    <dgm:pt modelId="{BFE10633-C2D8-416A-8133-13247AAF9AEF}">
      <dgm:prSet custT="1"/>
      <dgm:spPr/>
      <dgm:t>
        <a:bodyPr/>
        <a:lstStyle/>
        <a:p>
          <a:pPr algn="ctr">
            <a:lnSpc>
              <a:spcPct val="100000"/>
            </a:lnSpc>
            <a:spcAft>
              <a:spcPts val="1200"/>
            </a:spcAft>
          </a:pPr>
          <a:r>
            <a:rPr lang="en-US" sz="1600" kern="1200" dirty="0">
              <a:solidFill>
                <a:schemeClr val="accent6">
                  <a:lumMod val="20000"/>
                  <a:lumOff val="80000"/>
                </a:schemeClr>
              </a:solidFill>
              <a:latin typeface="Gill Sans MT" panose="020B0502020104020203"/>
              <a:ea typeface="+mn-ea"/>
              <a:cs typeface="+mn-cs"/>
            </a:rPr>
            <a:t>Privacy</a:t>
          </a:r>
        </a:p>
      </dgm:t>
    </dgm:pt>
    <dgm:pt modelId="{F32ED29D-196F-40CB-96F3-CF1C3EE205E8}" type="parTrans" cxnId="{BADB570C-25AD-4045-9DAB-0F848DF83A1D}">
      <dgm:prSet/>
      <dgm:spPr/>
      <dgm:t>
        <a:bodyPr/>
        <a:lstStyle/>
        <a:p>
          <a:endParaRPr lang="en-US"/>
        </a:p>
      </dgm:t>
    </dgm:pt>
    <dgm:pt modelId="{F9F6F947-06C9-4D78-9F1B-8225E95DD63E}" type="sibTrans" cxnId="{BADB570C-25AD-4045-9DAB-0F848DF83A1D}">
      <dgm:prSet/>
      <dgm:spPr/>
      <dgm:t>
        <a:bodyPr/>
        <a:lstStyle/>
        <a:p>
          <a:endParaRPr lang="en-US"/>
        </a:p>
      </dgm:t>
    </dgm:pt>
    <dgm:pt modelId="{91021EAD-832D-4192-97B6-24B42C7F0630}">
      <dgm:prSet custT="1"/>
      <dgm:spPr/>
      <dgm:t>
        <a:bodyPr/>
        <a:lstStyle/>
        <a:p>
          <a:pPr algn="ctr">
            <a:lnSpc>
              <a:spcPct val="100000"/>
            </a:lnSpc>
            <a:spcAft>
              <a:spcPts val="1200"/>
            </a:spcAft>
          </a:pPr>
          <a:r>
            <a:rPr lang="en-US" sz="1600" kern="1200" dirty="0">
              <a:solidFill>
                <a:schemeClr val="accent4">
                  <a:lumMod val="50000"/>
                </a:schemeClr>
              </a:solidFill>
              <a:latin typeface="Gill Sans MT" panose="020B0502020104020203"/>
              <a:ea typeface="+mn-ea"/>
              <a:cs typeface="+mn-cs"/>
            </a:rPr>
            <a:t>Training Bias</a:t>
          </a:r>
        </a:p>
      </dgm:t>
    </dgm:pt>
    <dgm:pt modelId="{BE5ADF93-831A-41C7-837B-986A49D66325}" type="parTrans" cxnId="{392825E7-DA3D-40C8-B817-8F6AFFB1E58C}">
      <dgm:prSet/>
      <dgm:spPr/>
      <dgm:t>
        <a:bodyPr/>
        <a:lstStyle/>
        <a:p>
          <a:endParaRPr lang="en-US"/>
        </a:p>
      </dgm:t>
    </dgm:pt>
    <dgm:pt modelId="{5FE39EBC-8243-440D-ADAA-6CEEECAAE56A}" type="sibTrans" cxnId="{392825E7-DA3D-40C8-B817-8F6AFFB1E58C}">
      <dgm:prSet/>
      <dgm:spPr/>
      <dgm:t>
        <a:bodyPr/>
        <a:lstStyle/>
        <a:p>
          <a:endParaRPr lang="en-US"/>
        </a:p>
      </dgm:t>
    </dgm:pt>
    <dgm:pt modelId="{EFFC8FD0-4A57-4411-BCC8-76005FD105FC}">
      <dgm:prSet custT="1"/>
      <dgm:spPr/>
      <dgm:t>
        <a:bodyPr/>
        <a:lstStyle/>
        <a:p>
          <a:pPr algn="ctr">
            <a:lnSpc>
              <a:spcPct val="100000"/>
            </a:lnSpc>
            <a:spcAft>
              <a:spcPts val="1200"/>
            </a:spcAft>
          </a:pPr>
          <a:r>
            <a:rPr lang="en-US" sz="1600" kern="1200" dirty="0">
              <a:solidFill>
                <a:schemeClr val="accent6">
                  <a:lumMod val="20000"/>
                  <a:lumOff val="80000"/>
                </a:schemeClr>
              </a:solidFill>
              <a:latin typeface="Gill Sans MT" panose="020B0502020104020203"/>
              <a:ea typeface="+mn-ea"/>
              <a:cs typeface="+mn-cs"/>
            </a:rPr>
            <a:t>Transparency</a:t>
          </a:r>
        </a:p>
      </dgm:t>
    </dgm:pt>
    <dgm:pt modelId="{A8A6B771-2BDE-4D4B-B12E-AF914B074389}" type="parTrans" cxnId="{8C4BCA62-15A5-4485-8770-0C26A571EAC9}">
      <dgm:prSet/>
      <dgm:spPr/>
      <dgm:t>
        <a:bodyPr/>
        <a:lstStyle/>
        <a:p>
          <a:endParaRPr lang="en-US"/>
        </a:p>
      </dgm:t>
    </dgm:pt>
    <dgm:pt modelId="{7FED0EED-5136-4BF9-9DB1-DF1501E28F16}" type="sibTrans" cxnId="{8C4BCA62-15A5-4485-8770-0C26A571EAC9}">
      <dgm:prSet/>
      <dgm:spPr/>
      <dgm:t>
        <a:bodyPr/>
        <a:lstStyle/>
        <a:p>
          <a:endParaRPr lang="en-US"/>
        </a:p>
      </dgm:t>
    </dgm:pt>
    <dgm:pt modelId="{9D9B4716-E3B2-4EBE-9EA5-81F83C58B478}">
      <dgm:prSet custT="1"/>
      <dgm:spPr/>
      <dgm:t>
        <a:bodyPr/>
        <a:lstStyle/>
        <a:p>
          <a:pPr algn="ctr">
            <a:lnSpc>
              <a:spcPct val="100000"/>
            </a:lnSpc>
            <a:spcAft>
              <a:spcPts val="1200"/>
            </a:spcAft>
          </a:pPr>
          <a:r>
            <a:rPr lang="en-US" sz="1600" kern="1200" dirty="0">
              <a:solidFill>
                <a:schemeClr val="accent6">
                  <a:lumMod val="20000"/>
                  <a:lumOff val="80000"/>
                </a:schemeClr>
              </a:solidFill>
              <a:latin typeface="Gill Sans MT" panose="020B0502020104020203"/>
              <a:ea typeface="+mn-ea"/>
              <a:cs typeface="+mn-cs"/>
            </a:rPr>
            <a:t>Accountability</a:t>
          </a:r>
        </a:p>
      </dgm:t>
    </dgm:pt>
    <dgm:pt modelId="{61656B92-5036-4F9A-A02E-9B44CDF8B670}" type="parTrans" cxnId="{12A7CBCE-8C6C-4BD7-9CA2-51E2930D5540}">
      <dgm:prSet/>
      <dgm:spPr/>
      <dgm:t>
        <a:bodyPr/>
        <a:lstStyle/>
        <a:p>
          <a:endParaRPr lang="en-US"/>
        </a:p>
      </dgm:t>
    </dgm:pt>
    <dgm:pt modelId="{1DE5D57C-B2C7-482C-A8ED-BAC2C167769D}" type="sibTrans" cxnId="{12A7CBCE-8C6C-4BD7-9CA2-51E2930D5540}">
      <dgm:prSet/>
      <dgm:spPr/>
      <dgm:t>
        <a:bodyPr/>
        <a:lstStyle/>
        <a:p>
          <a:endParaRPr lang="en-US"/>
        </a:p>
      </dgm:t>
    </dgm:pt>
    <dgm:pt modelId="{B4E0FFEA-640E-482A-AD91-CAC6167605E8}">
      <dgm:prSet custT="1"/>
      <dgm:spPr/>
      <dgm:t>
        <a:bodyPr/>
        <a:lstStyle/>
        <a:p>
          <a:pPr algn="ctr">
            <a:lnSpc>
              <a:spcPct val="100000"/>
            </a:lnSpc>
            <a:spcAft>
              <a:spcPts val="1200"/>
            </a:spcAft>
          </a:pPr>
          <a:r>
            <a:rPr lang="en-US" sz="1600" kern="1200" dirty="0">
              <a:solidFill>
                <a:schemeClr val="accent4">
                  <a:lumMod val="50000"/>
                </a:schemeClr>
              </a:solidFill>
              <a:latin typeface="Gill Sans MT" panose="020B0502020104020203"/>
              <a:ea typeface="+mn-ea"/>
              <a:cs typeface="+mn-cs"/>
            </a:rPr>
            <a:t>Discrimination</a:t>
          </a:r>
        </a:p>
      </dgm:t>
    </dgm:pt>
    <dgm:pt modelId="{877A1423-4187-400C-85FC-356028E448C6}" type="parTrans" cxnId="{1144D195-3CC1-4F47-865E-6479ACDB8E32}">
      <dgm:prSet/>
      <dgm:spPr/>
      <dgm:t>
        <a:bodyPr/>
        <a:lstStyle/>
        <a:p>
          <a:endParaRPr lang="en-US"/>
        </a:p>
      </dgm:t>
    </dgm:pt>
    <dgm:pt modelId="{C6557B7C-85D6-4E93-A74D-5F03AD07C166}" type="sibTrans" cxnId="{1144D195-3CC1-4F47-865E-6479ACDB8E32}">
      <dgm:prSet/>
      <dgm:spPr/>
      <dgm:t>
        <a:bodyPr/>
        <a:lstStyle/>
        <a:p>
          <a:endParaRPr lang="en-US"/>
        </a:p>
      </dgm:t>
    </dgm:pt>
    <dgm:pt modelId="{375A3F8F-A202-4B5F-A6BA-17835CBB9FF5}">
      <dgm:prSet custT="1"/>
      <dgm:spPr/>
      <dgm:t>
        <a:bodyPr/>
        <a:lstStyle/>
        <a:p>
          <a:pPr algn="ctr">
            <a:lnSpc>
              <a:spcPct val="100000"/>
            </a:lnSpc>
            <a:spcAft>
              <a:spcPts val="1200"/>
            </a:spcAft>
          </a:pPr>
          <a:r>
            <a:rPr lang="en-US" sz="1600" kern="1200" dirty="0">
              <a:solidFill>
                <a:schemeClr val="accent4">
                  <a:lumMod val="50000"/>
                </a:schemeClr>
              </a:solidFill>
              <a:latin typeface="Gill Sans MT" panose="020B0502020104020203"/>
              <a:ea typeface="+mn-ea"/>
              <a:cs typeface="+mn-cs"/>
            </a:rPr>
            <a:t>Inaccurate Assessments</a:t>
          </a:r>
        </a:p>
      </dgm:t>
    </dgm:pt>
    <dgm:pt modelId="{6F114F10-BD4E-4BB9-83EB-E59484C8B3C8}" type="parTrans" cxnId="{E90EAE09-F796-41A7-BAF4-0C73DFD13082}">
      <dgm:prSet/>
      <dgm:spPr/>
      <dgm:t>
        <a:bodyPr/>
        <a:lstStyle/>
        <a:p>
          <a:endParaRPr lang="en-US"/>
        </a:p>
      </dgm:t>
    </dgm:pt>
    <dgm:pt modelId="{B01CE9E1-800B-4A01-9F75-D922648D32D9}" type="sibTrans" cxnId="{E90EAE09-F796-41A7-BAF4-0C73DFD13082}">
      <dgm:prSet/>
      <dgm:spPr/>
      <dgm:t>
        <a:bodyPr/>
        <a:lstStyle/>
        <a:p>
          <a:endParaRPr lang="en-US"/>
        </a:p>
      </dgm:t>
    </dgm:pt>
    <dgm:pt modelId="{8392AD98-284D-418B-B1EC-033F91DBAEE3}">
      <dgm:prSet custT="1"/>
      <dgm:spPr/>
      <dgm:t>
        <a:bodyPr/>
        <a:lstStyle/>
        <a:p>
          <a:pPr algn="ctr">
            <a:lnSpc>
              <a:spcPct val="100000"/>
            </a:lnSpc>
            <a:spcAft>
              <a:spcPts val="1200"/>
            </a:spcAft>
          </a:pPr>
          <a:r>
            <a:rPr lang="en-US" sz="1600" kern="1200" dirty="0">
              <a:solidFill>
                <a:schemeClr val="accent6">
                  <a:lumMod val="20000"/>
                  <a:lumOff val="80000"/>
                </a:schemeClr>
              </a:solidFill>
              <a:latin typeface="Gill Sans MT" panose="020B0502020104020203"/>
              <a:ea typeface="+mn-ea"/>
              <a:cs typeface="+mn-cs"/>
            </a:rPr>
            <a:t>Complex Networks</a:t>
          </a:r>
        </a:p>
      </dgm:t>
    </dgm:pt>
    <dgm:pt modelId="{D2B3774E-1A5E-4A9E-87E5-CF64691F5D59}" type="parTrans" cxnId="{A05B1482-503A-4893-8D69-6569F4A3F7E9}">
      <dgm:prSet/>
      <dgm:spPr/>
      <dgm:t>
        <a:bodyPr/>
        <a:lstStyle/>
        <a:p>
          <a:endParaRPr lang="en-US"/>
        </a:p>
      </dgm:t>
    </dgm:pt>
    <dgm:pt modelId="{87351F35-179E-4E43-BB21-26F75BDFF454}" type="sibTrans" cxnId="{A05B1482-503A-4893-8D69-6569F4A3F7E9}">
      <dgm:prSet/>
      <dgm:spPr/>
      <dgm:t>
        <a:bodyPr/>
        <a:lstStyle/>
        <a:p>
          <a:endParaRPr lang="en-US"/>
        </a:p>
      </dgm:t>
    </dgm:pt>
    <dgm:pt modelId="{6880F70E-ACD1-4479-AD93-73BC60C8346F}">
      <dgm:prSet custT="1"/>
      <dgm:spPr/>
      <dgm:t>
        <a:bodyPr/>
        <a:lstStyle/>
        <a:p>
          <a:pPr algn="ctr">
            <a:lnSpc>
              <a:spcPct val="100000"/>
            </a:lnSpc>
            <a:spcAft>
              <a:spcPts val="1200"/>
            </a:spcAft>
          </a:pPr>
          <a:r>
            <a:rPr lang="en-US" sz="1600" kern="1200" dirty="0">
              <a:solidFill>
                <a:schemeClr val="accent6">
                  <a:lumMod val="20000"/>
                  <a:lumOff val="80000"/>
                </a:schemeClr>
              </a:solidFill>
              <a:latin typeface="Gill Sans MT" panose="020B0502020104020203"/>
              <a:ea typeface="+mn-ea"/>
              <a:cs typeface="+mn-cs"/>
            </a:rPr>
            <a:t>Data Volume</a:t>
          </a:r>
        </a:p>
      </dgm:t>
    </dgm:pt>
    <dgm:pt modelId="{A4614942-EF8E-4E2E-B70C-7163E514A0E9}" type="parTrans" cxnId="{190FCF71-527D-42EA-BD6F-4F6C4510D9D3}">
      <dgm:prSet/>
      <dgm:spPr/>
      <dgm:t>
        <a:bodyPr/>
        <a:lstStyle/>
        <a:p>
          <a:endParaRPr lang="en-US"/>
        </a:p>
      </dgm:t>
    </dgm:pt>
    <dgm:pt modelId="{B1C3ADAD-50F2-4250-B958-8673FF3A3B6F}" type="sibTrans" cxnId="{190FCF71-527D-42EA-BD6F-4F6C4510D9D3}">
      <dgm:prSet/>
      <dgm:spPr/>
      <dgm:t>
        <a:bodyPr/>
        <a:lstStyle/>
        <a:p>
          <a:endParaRPr lang="en-US"/>
        </a:p>
      </dgm:t>
    </dgm:pt>
    <dgm:pt modelId="{AA3E97C4-94E0-490A-B0D5-526E3CFDF99D}">
      <dgm:prSet custT="1"/>
      <dgm:spPr/>
      <dgm:t>
        <a:bodyPr/>
        <a:lstStyle/>
        <a:p>
          <a:pPr algn="ctr">
            <a:lnSpc>
              <a:spcPct val="100000"/>
            </a:lnSpc>
            <a:spcAft>
              <a:spcPts val="1200"/>
            </a:spcAft>
          </a:pPr>
          <a:r>
            <a:rPr lang="en-US" sz="1600" kern="1200" dirty="0" err="1">
              <a:solidFill>
                <a:schemeClr val="accent6">
                  <a:lumMod val="20000"/>
                  <a:lumOff val="80000"/>
                </a:schemeClr>
              </a:solidFill>
              <a:latin typeface="Gill Sans MT" panose="020B0502020104020203"/>
              <a:ea typeface="+mn-ea"/>
              <a:cs typeface="+mn-cs"/>
            </a:rPr>
            <a:t>Explainability</a:t>
          </a:r>
          <a:endParaRPr lang="en-US" sz="1600" kern="1200" dirty="0">
            <a:solidFill>
              <a:schemeClr val="accent6">
                <a:lumMod val="20000"/>
                <a:lumOff val="80000"/>
              </a:schemeClr>
            </a:solidFill>
            <a:latin typeface="Gill Sans MT" panose="020B0502020104020203"/>
            <a:ea typeface="+mn-ea"/>
            <a:cs typeface="+mn-cs"/>
          </a:endParaRPr>
        </a:p>
      </dgm:t>
    </dgm:pt>
    <dgm:pt modelId="{12123EE9-3C60-454E-8149-62C20C0E6569}" type="parTrans" cxnId="{D7EB92A9-63FB-4FA8-BD78-9CF92FD6A600}">
      <dgm:prSet/>
      <dgm:spPr/>
      <dgm:t>
        <a:bodyPr/>
        <a:lstStyle/>
        <a:p>
          <a:endParaRPr lang="en-US"/>
        </a:p>
      </dgm:t>
    </dgm:pt>
    <dgm:pt modelId="{DCFE810A-D1D6-42D0-93CC-CACE7859A5D5}" type="sibTrans" cxnId="{D7EB92A9-63FB-4FA8-BD78-9CF92FD6A600}">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3"/>
      <dgm:spPr>
        <a:solidFill>
          <a:schemeClr val="accent6">
            <a:lumMod val="75000"/>
          </a:schemeClr>
        </a:solidFill>
      </dgm:spPr>
    </dgm:pt>
    <dgm:pt modelId="{CE3F2023-D311-44B5-9CCC-2550D218E580}" type="pres">
      <dgm:prSet presAssocID="{C13919B9-E1A6-4DE8-9C31-17F2F72006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Scales of Justice"/>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6">
        <dgm:presLayoutVars>
          <dgm:chMax val="0"/>
          <dgm:chPref val="0"/>
        </dgm:presLayoutVars>
      </dgm:prSet>
      <dgm:spPr/>
    </dgm:pt>
    <dgm:pt modelId="{47885EEB-53A3-445A-83DF-09B4489B03AD}" type="pres">
      <dgm:prSet presAssocID="{C13919B9-E1A6-4DE8-9C31-17F2F7200635}" presName="desTx" presStyleLbl="revTx" presStyleIdx="1" presStyleCnt="6">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3"/>
      <dgm:spPr/>
    </dgm:pt>
    <dgm:pt modelId="{89C96CBD-9477-4AD2-B085-2086E6F17F78}" type="pres">
      <dgm:prSet presAssocID="{606F9AF1-7D16-4C4B-8D38-8524662335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Right And Left Brain with solid fill"/>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2" presStyleCnt="6">
        <dgm:presLayoutVars>
          <dgm:chMax val="0"/>
          <dgm:chPref val="0"/>
        </dgm:presLayoutVars>
      </dgm:prSet>
      <dgm:spPr/>
    </dgm:pt>
    <dgm:pt modelId="{B92AE9D3-0E4F-42D8-A076-7AEC357411DD}" type="pres">
      <dgm:prSet presAssocID="{606F9AF1-7D16-4C4B-8D38-8524662335F9}" presName="desTx" presStyleLbl="revTx" presStyleIdx="3" presStyleCnt="6">
        <dgm:presLayoutVars/>
      </dgm:prSet>
      <dgm:spPr/>
    </dgm:pt>
    <dgm:pt modelId="{980C914B-76C9-4C43-B542-AE7FA4CB0B50}" type="pres">
      <dgm:prSet presAssocID="{027D84BD-FF9D-4881-9A9D-50DB0800BEA7}"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2" presStyleCnt="3"/>
      <dgm:spPr>
        <a:solidFill>
          <a:srgbClr val="A77C70"/>
        </a:solidFill>
      </dgm:spPr>
    </dgm:pt>
    <dgm:pt modelId="{DF89BF04-6222-48AE-8391-4A43356651A3}" type="pres">
      <dgm:prSet presAssocID="{1884E013-C89C-4915-A4C3-27D1854444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Gears"/>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4" presStyleCnt="6">
        <dgm:presLayoutVars>
          <dgm:chMax val="0"/>
          <dgm:chPref val="0"/>
        </dgm:presLayoutVars>
      </dgm:prSet>
      <dgm:spPr/>
    </dgm:pt>
    <dgm:pt modelId="{BA53B8E3-6BAE-4F7C-82B3-E7B442A0B882}" type="pres">
      <dgm:prSet presAssocID="{1884E013-C89C-4915-A4C3-27D185444463}" presName="desTx" presStyleLbl="revTx" presStyleIdx="5" presStyleCnt="6">
        <dgm:presLayoutVars/>
      </dgm:prSet>
      <dgm:spPr/>
    </dgm:pt>
  </dgm:ptLst>
  <dgm:cxnLst>
    <dgm:cxn modelId="{E90EAE09-F796-41A7-BAF4-0C73DFD13082}" srcId="{606F9AF1-7D16-4C4B-8D38-8524662335F9}" destId="{375A3F8F-A202-4B5F-A6BA-17835CBB9FF5}" srcOrd="2" destOrd="0" parTransId="{6F114F10-BD4E-4BB9-83EB-E59484C8B3C8}" sibTransId="{B01CE9E1-800B-4A01-9F75-D922648D32D9}"/>
    <dgm:cxn modelId="{BADB570C-25AD-4045-9DAB-0F848DF83A1D}" srcId="{C13919B9-E1A6-4DE8-9C31-17F2F7200635}" destId="{BFE10633-C2D8-416A-8133-13247AAF9AEF}" srcOrd="0" destOrd="0" parTransId="{F32ED29D-196F-40CB-96F3-CF1C3EE205E8}" sibTransId="{F9F6F947-06C9-4D78-9F1B-8225E95DD63E}"/>
    <dgm:cxn modelId="{CC8E5F2F-C2C4-4940-9E48-670D9093088C}" type="presOf" srcId="{8392AD98-284D-418B-B1EC-033F91DBAEE3}" destId="{BA53B8E3-6BAE-4F7C-82B3-E7B442A0B882}" srcOrd="0" destOrd="0" presId="urn:microsoft.com/office/officeart/2018/2/layout/IconVerticalSolidList"/>
    <dgm:cxn modelId="{BE349F37-B94A-4E0A-9E52-7E0A1D92FD85}" type="presOf" srcId="{B4E0FFEA-640E-482A-AD91-CAC6167605E8}" destId="{B92AE9D3-0E4F-42D8-A076-7AEC357411DD}" srcOrd="0" destOrd="1" presId="urn:microsoft.com/office/officeart/2018/2/layout/IconVerticalSolidList"/>
    <dgm:cxn modelId="{C5E0D73A-A8B8-4396-BD28-5DBCC50D72C3}" srcId="{FBBE1472-672B-4202-B31F-75F612BBA6AB}" destId="{C13919B9-E1A6-4DE8-9C31-17F2F7200635}" srcOrd="0" destOrd="0" parTransId="{B8C551BE-F242-4EE1-A25D-212D674B9AE2}" sibTransId="{977C4842-A9E7-4068-9427-19A0538B092A}"/>
    <dgm:cxn modelId="{8C4BCA62-15A5-4485-8770-0C26A571EAC9}" srcId="{C13919B9-E1A6-4DE8-9C31-17F2F7200635}" destId="{EFFC8FD0-4A57-4411-BCC8-76005FD105FC}" srcOrd="1" destOrd="0" parTransId="{A8A6B771-2BDE-4D4B-B12E-AF914B074389}" sibTransId="{7FED0EED-5136-4BF9-9DB1-DF1501E28F16}"/>
    <dgm:cxn modelId="{0FA24563-A2B1-4748-9D2F-21E902853723}" type="presOf" srcId="{FBBE1472-672B-4202-B31F-75F612BBA6AB}" destId="{1D5C9896-B541-4AB8-BCD9-E9ACCB456B11}" srcOrd="0" destOrd="0" presId="urn:microsoft.com/office/officeart/2018/2/layout/IconVerticalSolidList"/>
    <dgm:cxn modelId="{1EA72A65-D148-484F-88E5-A5F4916716AD}" srcId="{FBBE1472-672B-4202-B31F-75F612BBA6AB}" destId="{1884E013-C89C-4915-A4C3-27D185444463}" srcOrd="2" destOrd="0" parTransId="{0AF4F944-A7CD-4654-B449-085643CA0A4B}" sibTransId="{F129E27F-CA5E-4348-802F-4D2AC5E2F442}"/>
    <dgm:cxn modelId="{EFBF284B-ACCE-4EDA-AEFF-B6DEBC7DD6C8}" type="presOf" srcId="{EFFC8FD0-4A57-4411-BCC8-76005FD105FC}" destId="{47885EEB-53A3-445A-83DF-09B4489B03AD}" srcOrd="0" destOrd="1" presId="urn:microsoft.com/office/officeart/2018/2/layout/IconVerticalSolidList"/>
    <dgm:cxn modelId="{B742A470-7926-482B-A0C9-CFD25F0C8C84}" type="presOf" srcId="{6880F70E-ACD1-4479-AD93-73BC60C8346F}" destId="{BA53B8E3-6BAE-4F7C-82B3-E7B442A0B882}" srcOrd="0" destOrd="1" presId="urn:microsoft.com/office/officeart/2018/2/layout/IconVerticalSolidList"/>
    <dgm:cxn modelId="{190FCF71-527D-42EA-BD6F-4F6C4510D9D3}" srcId="{1884E013-C89C-4915-A4C3-27D185444463}" destId="{6880F70E-ACD1-4479-AD93-73BC60C8346F}" srcOrd="1" destOrd="0" parTransId="{A4614942-EF8E-4E2E-B70C-7163E514A0E9}" sibTransId="{B1C3ADAD-50F2-4250-B958-8673FF3A3B6F}"/>
    <dgm:cxn modelId="{A05B1482-503A-4893-8D69-6569F4A3F7E9}" srcId="{1884E013-C89C-4915-A4C3-27D185444463}" destId="{8392AD98-284D-418B-B1EC-033F91DBAEE3}" srcOrd="0" destOrd="0" parTransId="{D2B3774E-1A5E-4A9E-87E5-CF64691F5D59}" sibTransId="{87351F35-179E-4E43-BB21-26F75BDFF454}"/>
    <dgm:cxn modelId="{D2A0FE82-2CE6-4E36-B200-36C50592EB08}" type="presOf" srcId="{91021EAD-832D-4192-97B6-24B42C7F0630}" destId="{B92AE9D3-0E4F-42D8-A076-7AEC357411DD}" srcOrd="0" destOrd="0" presId="urn:microsoft.com/office/officeart/2018/2/layout/IconVerticalSolidList"/>
    <dgm:cxn modelId="{A830ED83-4034-4751-ABA2-6AB8E38E0BF9}" srcId="{FBBE1472-672B-4202-B31F-75F612BBA6AB}" destId="{606F9AF1-7D16-4C4B-8D38-8524662335F9}" srcOrd="1" destOrd="0" parTransId="{54152E45-E8EF-491F-984C-E609721E237E}" sibTransId="{027D84BD-FF9D-4881-9A9D-50DB0800BEA7}"/>
    <dgm:cxn modelId="{3A1E828B-552E-4983-963C-90535F37A938}" type="presOf" srcId="{375A3F8F-A202-4B5F-A6BA-17835CBB9FF5}" destId="{B92AE9D3-0E4F-42D8-A076-7AEC357411DD}" srcOrd="0" destOrd="2" presId="urn:microsoft.com/office/officeart/2018/2/layout/IconVerticalSolidList"/>
    <dgm:cxn modelId="{1144D195-3CC1-4F47-865E-6479ACDB8E32}" srcId="{606F9AF1-7D16-4C4B-8D38-8524662335F9}" destId="{B4E0FFEA-640E-482A-AD91-CAC6167605E8}" srcOrd="1" destOrd="0" parTransId="{877A1423-4187-400C-85FC-356028E448C6}" sibTransId="{C6557B7C-85D6-4E93-A74D-5F03AD07C166}"/>
    <dgm:cxn modelId="{9905C2A5-9710-4887-A510-5EA513FDD220}" type="presOf" srcId="{1884E013-C89C-4915-A4C3-27D185444463}" destId="{D473D85A-C742-4DD5-9BED-3F6451B83BB6}" srcOrd="0" destOrd="0" presId="urn:microsoft.com/office/officeart/2018/2/layout/IconVerticalSolidList"/>
    <dgm:cxn modelId="{D7EB92A9-63FB-4FA8-BD78-9CF92FD6A600}" srcId="{1884E013-C89C-4915-A4C3-27D185444463}" destId="{AA3E97C4-94E0-490A-B0D5-526E3CFDF99D}" srcOrd="2" destOrd="0" parTransId="{12123EE9-3C60-454E-8149-62C20C0E6569}" sibTransId="{DCFE810A-D1D6-42D0-93CC-CACE7859A5D5}"/>
    <dgm:cxn modelId="{12A7CBCE-8C6C-4BD7-9CA2-51E2930D5540}" srcId="{C13919B9-E1A6-4DE8-9C31-17F2F7200635}" destId="{9D9B4716-E3B2-4EBE-9EA5-81F83C58B478}" srcOrd="2" destOrd="0" parTransId="{61656B92-5036-4F9A-A02E-9B44CDF8B670}" sibTransId="{1DE5D57C-B2C7-482C-A8ED-BAC2C167769D}"/>
    <dgm:cxn modelId="{F3B389D2-2DA2-437B-A1A3-BAECD67A7463}" type="presOf" srcId="{606F9AF1-7D16-4C4B-8D38-8524662335F9}" destId="{35B336E1-6EFE-4E98-A149-CD9D301BAA83}" srcOrd="0" destOrd="0"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392825E7-DA3D-40C8-B817-8F6AFFB1E58C}" srcId="{606F9AF1-7D16-4C4B-8D38-8524662335F9}" destId="{91021EAD-832D-4192-97B6-24B42C7F0630}" srcOrd="0" destOrd="0" parTransId="{BE5ADF93-831A-41C7-837B-986A49D66325}" sibTransId="{5FE39EBC-8243-440D-ADAA-6CEEECAAE56A}"/>
    <dgm:cxn modelId="{554FFEEB-5B0C-4997-98CA-97C397BD6B45}" type="presOf" srcId="{AA3E97C4-94E0-490A-B0D5-526E3CFDF99D}" destId="{BA53B8E3-6BAE-4F7C-82B3-E7B442A0B882}" srcOrd="0" destOrd="2" presId="urn:microsoft.com/office/officeart/2018/2/layout/IconVerticalSolidList"/>
    <dgm:cxn modelId="{905216EF-84A2-417F-8AE7-CEC983CE8151}" type="presOf" srcId="{BFE10633-C2D8-416A-8133-13247AAF9AEF}" destId="{47885EEB-53A3-445A-83DF-09B4489B03AD}" srcOrd="0" destOrd="0" presId="urn:microsoft.com/office/officeart/2018/2/layout/IconVerticalSolidList"/>
    <dgm:cxn modelId="{DB4EFCF3-3D2F-46A8-9D9F-2EF04398837B}" type="presOf" srcId="{9D9B4716-E3B2-4EBE-9EA5-81F83C58B478}" destId="{47885EEB-53A3-445A-83DF-09B4489B03AD}" srcOrd="0" destOrd="2"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52CE43AC-28E8-4E44-A175-7789209A5A53}" type="presParOf" srcId="{A9318544-D7A7-4FD8-9F0D-A92EFC12CE11}" destId="{47885EEB-53A3-445A-83DF-09B4489B03AD}" srcOrd="4"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6C55EA88-47CD-41DB-A563-D0E5F484F478}" type="presParOf" srcId="{4AEA40A0-1D44-4626-901A-B80449C8F4EB}" destId="{B92AE9D3-0E4F-42D8-A076-7AEC357411DD}" srcOrd="4"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056C1562-CB09-4753-8B88-67E7069AB571}" type="presParOf" srcId="{1D5C9896-B541-4AB8-BCD9-E9ACCB456B11}" destId="{99BE5854-A0D6-429D-9888-DC2BA6071A1A}" srcOrd="4"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 modelId="{1E450FDC-3CC0-4BAA-85CE-1C8D2854F80E}" type="presParOf" srcId="{99BE5854-A0D6-429D-9888-DC2BA6071A1A}" destId="{BA53B8E3-6BAE-4F7C-82B3-E7B442A0B882}"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644"/>
          <a:ext cx="6151562" cy="150730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455959" y="339787"/>
          <a:ext cx="829016" cy="8290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740935" y="644"/>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20000"/>
                  <a:lumOff val="80000"/>
                </a:schemeClr>
              </a:solidFill>
              <a:latin typeface="Gill Sans MT" panose="020B0502020104020203"/>
              <a:ea typeface="+mn-ea"/>
              <a:cs typeface="+mn-cs"/>
            </a:rPr>
            <a:t>Network Scanners</a:t>
          </a:r>
        </a:p>
      </dsp:txBody>
      <dsp:txXfrm>
        <a:off x="1740935" y="644"/>
        <a:ext cx="2768203" cy="1507303"/>
      </dsp:txXfrm>
    </dsp:sp>
    <dsp:sp modelId="{13AE9798-1BAA-4949-94EA-83565BBED900}">
      <dsp:nvSpPr>
        <dsp:cNvPr id="0" name=""/>
        <dsp:cNvSpPr/>
      </dsp:nvSpPr>
      <dsp:spPr>
        <a:xfrm>
          <a:off x="4509138" y="644"/>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622300">
            <a:lnSpc>
              <a:spcPct val="100000"/>
            </a:lnSpc>
            <a:spcBef>
              <a:spcPct val="0"/>
            </a:spcBef>
            <a:spcAft>
              <a:spcPct val="35000"/>
            </a:spcAft>
            <a:buNone/>
          </a:pPr>
          <a:r>
            <a:rPr lang="en-US" sz="1400" kern="1200" dirty="0">
              <a:solidFill>
                <a:schemeClr val="accent6">
                  <a:lumMod val="20000"/>
                  <a:lumOff val="80000"/>
                </a:schemeClr>
              </a:solidFill>
              <a:latin typeface="Gill Sans MT" panose="020B0502020104020203"/>
              <a:ea typeface="+mn-ea"/>
              <a:cs typeface="+mn-cs"/>
            </a:rPr>
            <a:t>Discover live hosts, open ports, and devices within a network</a:t>
          </a:r>
        </a:p>
      </dsp:txBody>
      <dsp:txXfrm>
        <a:off x="4509138" y="644"/>
        <a:ext cx="1642424" cy="1507303"/>
      </dsp:txXfrm>
    </dsp:sp>
    <dsp:sp modelId="{F7FAEA79-0700-4D22-8034-DAABCC917BF4}">
      <dsp:nvSpPr>
        <dsp:cNvPr id="0" name=""/>
        <dsp:cNvSpPr/>
      </dsp:nvSpPr>
      <dsp:spPr>
        <a:xfrm>
          <a:off x="0" y="1884773"/>
          <a:ext cx="6151562" cy="150730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a:innerShdw blurRad="63500" dist="50800" dir="189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740935" y="1884773"/>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50000"/>
                </a:schemeClr>
              </a:solidFill>
              <a:latin typeface="Gill Sans MT" panose="020B0502020104020203"/>
              <a:ea typeface="+mn-ea"/>
              <a:cs typeface="+mn-cs"/>
            </a:rPr>
            <a:t>Vulnerability Scanners</a:t>
          </a:r>
        </a:p>
      </dsp:txBody>
      <dsp:txXfrm>
        <a:off x="1740935" y="1884773"/>
        <a:ext cx="2768203" cy="1507303"/>
      </dsp:txXfrm>
    </dsp:sp>
    <dsp:sp modelId="{971E0CBB-675D-4C1D-B787-50FE7AF0CF4E}">
      <dsp:nvSpPr>
        <dsp:cNvPr id="0" name=""/>
        <dsp:cNvSpPr/>
      </dsp:nvSpPr>
      <dsp:spPr>
        <a:xfrm>
          <a:off x="4509138" y="1884773"/>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622300">
            <a:lnSpc>
              <a:spcPct val="100000"/>
            </a:lnSpc>
            <a:spcBef>
              <a:spcPct val="0"/>
            </a:spcBef>
            <a:spcAft>
              <a:spcPct val="35000"/>
            </a:spcAft>
            <a:buNone/>
          </a:pPr>
          <a:r>
            <a:rPr lang="en-US" sz="1400" kern="1200" dirty="0">
              <a:solidFill>
                <a:schemeClr val="accent6">
                  <a:lumMod val="50000"/>
                </a:schemeClr>
              </a:solidFill>
            </a:rPr>
            <a:t>Identify vulnerabilities in systems, applications, and network devices</a:t>
          </a:r>
          <a:endParaRPr lang="en-US" sz="1400" kern="1200" dirty="0">
            <a:solidFill>
              <a:schemeClr val="accent6">
                <a:lumMod val="50000"/>
              </a:schemeClr>
            </a:solidFill>
            <a:latin typeface="Gill Sans MT" panose="020B0502020104020203"/>
            <a:ea typeface="+mn-ea"/>
            <a:cs typeface="+mn-cs"/>
          </a:endParaRPr>
        </a:p>
      </dsp:txBody>
      <dsp:txXfrm>
        <a:off x="4509138" y="1884773"/>
        <a:ext cx="1642424" cy="1507303"/>
      </dsp:txXfrm>
    </dsp:sp>
    <dsp:sp modelId="{11C4D981-7873-4A35-9B85-4C0FB525122C}">
      <dsp:nvSpPr>
        <dsp:cNvPr id="0" name=""/>
        <dsp:cNvSpPr/>
      </dsp:nvSpPr>
      <dsp:spPr>
        <a:xfrm>
          <a:off x="0" y="3768902"/>
          <a:ext cx="6151562" cy="150730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455959" y="4108045"/>
          <a:ext cx="829016" cy="82901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740935" y="3768902"/>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20000"/>
                  <a:lumOff val="80000"/>
                </a:schemeClr>
              </a:solidFill>
              <a:latin typeface="Gill Sans MT" panose="020B0502020104020203"/>
              <a:ea typeface="+mn-ea"/>
              <a:cs typeface="+mn-cs"/>
            </a:rPr>
            <a:t>Web Application Scanners</a:t>
          </a:r>
        </a:p>
      </dsp:txBody>
      <dsp:txXfrm>
        <a:off x="1740935" y="3768902"/>
        <a:ext cx="2768203" cy="1507303"/>
      </dsp:txXfrm>
    </dsp:sp>
    <dsp:sp modelId="{D0396025-5FE2-439E-A0DF-BC171155514E}">
      <dsp:nvSpPr>
        <dsp:cNvPr id="0" name=""/>
        <dsp:cNvSpPr/>
      </dsp:nvSpPr>
      <dsp:spPr>
        <a:xfrm>
          <a:off x="4509138" y="3768902"/>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622300">
            <a:lnSpc>
              <a:spcPct val="100000"/>
            </a:lnSpc>
            <a:spcBef>
              <a:spcPct val="0"/>
            </a:spcBef>
            <a:spcAft>
              <a:spcPct val="35000"/>
            </a:spcAft>
            <a:buNone/>
          </a:pPr>
          <a:r>
            <a:rPr lang="en-US" sz="1400" kern="1200" dirty="0">
              <a:solidFill>
                <a:schemeClr val="accent6">
                  <a:lumMod val="20000"/>
                  <a:lumOff val="80000"/>
                </a:schemeClr>
              </a:solidFill>
              <a:latin typeface="Gill Sans MT" panose="020B0502020104020203"/>
              <a:ea typeface="+mn-ea"/>
              <a:cs typeface="+mn-cs"/>
            </a:rPr>
            <a:t>Identify security vulnerabilities specific to web applications</a:t>
          </a:r>
        </a:p>
      </dsp:txBody>
      <dsp:txXfrm>
        <a:off x="4509138" y="3768902"/>
        <a:ext cx="1642424" cy="1507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960F2-2ECE-45A2-9672-F1A2859D19E0}">
      <dsp:nvSpPr>
        <dsp:cNvPr id="0" name=""/>
        <dsp:cNvSpPr/>
      </dsp:nvSpPr>
      <dsp:spPr>
        <a:xfrm>
          <a:off x="311814" y="1735"/>
          <a:ext cx="2774001" cy="1109600"/>
        </a:xfrm>
        <a:prstGeom prst="chevron">
          <a:avLst/>
        </a:prstGeom>
        <a:solidFill>
          <a:srgbClr val="644646"/>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i="0" kern="1200" dirty="0">
              <a:solidFill>
                <a:srgbClr val="CEBEBB"/>
              </a:solidFill>
            </a:rPr>
            <a:t>Network Scanners </a:t>
          </a:r>
          <a:endParaRPr lang="en-US" sz="2500" kern="1200" dirty="0">
            <a:solidFill>
              <a:srgbClr val="CEBEBB"/>
            </a:solidFill>
          </a:endParaRPr>
        </a:p>
      </dsp:txBody>
      <dsp:txXfrm>
        <a:off x="866614" y="1735"/>
        <a:ext cx="1664401" cy="1109600"/>
      </dsp:txXfrm>
    </dsp:sp>
    <dsp:sp modelId="{AF44C049-6038-48FB-9C48-6B1268BE4F53}">
      <dsp:nvSpPr>
        <dsp:cNvPr id="0" name=""/>
        <dsp:cNvSpPr/>
      </dsp:nvSpPr>
      <dsp:spPr>
        <a:xfrm>
          <a:off x="2725196" y="96051"/>
          <a:ext cx="2302421" cy="920968"/>
        </a:xfrm>
        <a:prstGeom prst="chevron">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t>Provide Broad Overview of Network Infrastructure </a:t>
          </a:r>
          <a:endParaRPr lang="en-US" sz="1600" kern="1200" dirty="0"/>
        </a:p>
      </dsp:txBody>
      <dsp:txXfrm>
        <a:off x="3185680" y="96051"/>
        <a:ext cx="1381453" cy="920968"/>
      </dsp:txXfrm>
    </dsp:sp>
    <dsp:sp modelId="{43CEFDA6-067F-477D-9E05-74934EC21500}">
      <dsp:nvSpPr>
        <dsp:cNvPr id="0" name=""/>
        <dsp:cNvSpPr/>
      </dsp:nvSpPr>
      <dsp:spPr>
        <a:xfrm>
          <a:off x="311814" y="1266680"/>
          <a:ext cx="2774001" cy="1109600"/>
        </a:xfrm>
        <a:prstGeom prst="chevron">
          <a:avLst/>
        </a:prstGeom>
        <a:solidFill>
          <a:srgbClr val="CEBEBB"/>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i="0" kern="1200" dirty="0">
              <a:solidFill>
                <a:schemeClr val="accent6">
                  <a:lumMod val="50000"/>
                </a:schemeClr>
              </a:solidFill>
            </a:rPr>
            <a:t>Vulnerability Scanners </a:t>
          </a:r>
          <a:endParaRPr lang="en-US" sz="2500" kern="1200" dirty="0">
            <a:solidFill>
              <a:schemeClr val="accent6">
                <a:lumMod val="50000"/>
              </a:schemeClr>
            </a:solidFill>
          </a:endParaRPr>
        </a:p>
      </dsp:txBody>
      <dsp:txXfrm>
        <a:off x="866614" y="1266680"/>
        <a:ext cx="1664401" cy="1109600"/>
      </dsp:txXfrm>
    </dsp:sp>
    <dsp:sp modelId="{16DDF831-9BE9-4E9A-A7B3-EDB6A8BB4EA8}">
      <dsp:nvSpPr>
        <dsp:cNvPr id="0" name=""/>
        <dsp:cNvSpPr/>
      </dsp:nvSpPr>
      <dsp:spPr>
        <a:xfrm>
          <a:off x="2725196" y="1360996"/>
          <a:ext cx="2302421" cy="920968"/>
        </a:xfrm>
        <a:prstGeom prst="chevron">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t>Focus on Individual Systems</a:t>
          </a:r>
          <a:endParaRPr lang="en-US" sz="1600" kern="1200" dirty="0"/>
        </a:p>
      </dsp:txBody>
      <dsp:txXfrm>
        <a:off x="3185680" y="1360996"/>
        <a:ext cx="1381453" cy="920968"/>
      </dsp:txXfrm>
    </dsp:sp>
    <dsp:sp modelId="{2C420FB9-9A6B-4C33-BC59-F3817B196322}">
      <dsp:nvSpPr>
        <dsp:cNvPr id="0" name=""/>
        <dsp:cNvSpPr/>
      </dsp:nvSpPr>
      <dsp:spPr>
        <a:xfrm>
          <a:off x="311814" y="2531624"/>
          <a:ext cx="2774001" cy="1109600"/>
        </a:xfrm>
        <a:prstGeom prst="chevron">
          <a:avLst/>
        </a:prstGeom>
        <a:solidFill>
          <a:srgbClr val="A77C7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i="0" kern="1200" dirty="0">
              <a:solidFill>
                <a:srgbClr val="CEBEBB"/>
              </a:solidFill>
            </a:rPr>
            <a:t>Web Application Scanners </a:t>
          </a:r>
          <a:endParaRPr lang="en-US" sz="2500" kern="1200" dirty="0">
            <a:solidFill>
              <a:srgbClr val="CEBEBB"/>
            </a:solidFill>
          </a:endParaRPr>
        </a:p>
      </dsp:txBody>
      <dsp:txXfrm>
        <a:off x="866614" y="2531624"/>
        <a:ext cx="1664401" cy="1109600"/>
      </dsp:txXfrm>
    </dsp:sp>
    <dsp:sp modelId="{7910130C-594A-4C6D-BAA9-AA2E8EC056B2}">
      <dsp:nvSpPr>
        <dsp:cNvPr id="0" name=""/>
        <dsp:cNvSpPr/>
      </dsp:nvSpPr>
      <dsp:spPr>
        <a:xfrm>
          <a:off x="2725196" y="2625941"/>
          <a:ext cx="2302421" cy="920968"/>
        </a:xfrm>
        <a:prstGeom prst="chevron">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t>Focus on </a:t>
          </a:r>
          <a:br>
            <a:rPr lang="en-US" sz="1600" i="0" kern="1200" dirty="0"/>
          </a:br>
          <a:r>
            <a:rPr lang="en-US" sz="1600" i="0" kern="1200" dirty="0"/>
            <a:t>Web Applications</a:t>
          </a:r>
          <a:endParaRPr lang="en-US" sz="1600" kern="1200" dirty="0"/>
        </a:p>
      </dsp:txBody>
      <dsp:txXfrm>
        <a:off x="3185680" y="2625941"/>
        <a:ext cx="1381453" cy="920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40037-16EC-4860-A988-C103D40CA2B9}">
      <dsp:nvSpPr>
        <dsp:cNvPr id="0" name=""/>
        <dsp:cNvSpPr/>
      </dsp:nvSpPr>
      <dsp:spPr>
        <a:xfrm>
          <a:off x="0" y="280987"/>
          <a:ext cx="5482882" cy="631800"/>
        </a:xfrm>
        <a:prstGeom prst="roundRect">
          <a:avLst/>
        </a:prstGeom>
        <a:solidFill>
          <a:srgbClr val="644646"/>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Nmap Live Host Discovery</a:t>
          </a:r>
        </a:p>
      </dsp:txBody>
      <dsp:txXfrm>
        <a:off x="30842" y="311829"/>
        <a:ext cx="5421198" cy="570116"/>
      </dsp:txXfrm>
    </dsp:sp>
    <dsp:sp modelId="{CF502817-4CC2-4223-8475-4E3B54A47C1A}">
      <dsp:nvSpPr>
        <dsp:cNvPr id="0" name=""/>
        <dsp:cNvSpPr/>
      </dsp:nvSpPr>
      <dsp:spPr>
        <a:xfrm>
          <a:off x="0" y="912787"/>
          <a:ext cx="5482882" cy="58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082" tIns="34290" rIns="192024" bIns="34290" numCol="1" spcCol="1270" anchor="t" anchorCtr="0">
          <a:noAutofit/>
        </a:bodyPr>
        <a:lstStyle/>
        <a:p>
          <a:pPr marL="228600" lvl="1" indent="-228600" algn="ctr" defTabSz="933450">
            <a:lnSpc>
              <a:spcPct val="100000"/>
            </a:lnSpc>
            <a:spcBef>
              <a:spcPct val="0"/>
            </a:spcBef>
            <a:spcAft>
              <a:spcPts val="600"/>
            </a:spcAft>
            <a:buNone/>
          </a:pPr>
          <a:r>
            <a:rPr lang="en-US" sz="2100" kern="1200" dirty="0"/>
            <a:t>https://tryhackme.com/room/nmap01</a:t>
          </a:r>
        </a:p>
      </dsp:txBody>
      <dsp:txXfrm>
        <a:off x="0" y="912787"/>
        <a:ext cx="5482882" cy="580325"/>
      </dsp:txXfrm>
    </dsp:sp>
    <dsp:sp modelId="{51C38BD1-B01B-488C-9A60-71DBEDD6C890}">
      <dsp:nvSpPr>
        <dsp:cNvPr id="0" name=""/>
        <dsp:cNvSpPr/>
      </dsp:nvSpPr>
      <dsp:spPr>
        <a:xfrm>
          <a:off x="0" y="1493113"/>
          <a:ext cx="5482882" cy="631800"/>
        </a:xfrm>
        <a:prstGeom prst="roundRect">
          <a:avLst/>
        </a:prstGeom>
        <a:solidFill>
          <a:srgbClr val="CEBEBB"/>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tx1"/>
              </a:solidFill>
            </a:rPr>
            <a:t>OpenVAS Basics</a:t>
          </a:r>
        </a:p>
      </dsp:txBody>
      <dsp:txXfrm>
        <a:off x="30842" y="1523955"/>
        <a:ext cx="5421198" cy="570116"/>
      </dsp:txXfrm>
    </dsp:sp>
    <dsp:sp modelId="{40978253-450C-4860-AEC7-AC10BA049139}">
      <dsp:nvSpPr>
        <dsp:cNvPr id="0" name=""/>
        <dsp:cNvSpPr/>
      </dsp:nvSpPr>
      <dsp:spPr>
        <a:xfrm>
          <a:off x="0" y="2124913"/>
          <a:ext cx="5482882" cy="56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082" tIns="34290" rIns="192024" bIns="34290" numCol="1" spcCol="1270" anchor="t" anchorCtr="0">
          <a:noAutofit/>
        </a:bodyPr>
        <a:lstStyle/>
        <a:p>
          <a:pPr marL="228600" lvl="1" indent="-228600" algn="ctr" defTabSz="933450">
            <a:lnSpc>
              <a:spcPct val="90000"/>
            </a:lnSpc>
            <a:spcBef>
              <a:spcPct val="0"/>
            </a:spcBef>
            <a:spcAft>
              <a:spcPct val="20000"/>
            </a:spcAft>
            <a:buNone/>
          </a:pPr>
          <a:r>
            <a:rPr lang="en-US" sz="2100" kern="1200" dirty="0"/>
            <a:t>https://tryhackme.com/room/openvas</a:t>
          </a:r>
        </a:p>
      </dsp:txBody>
      <dsp:txXfrm>
        <a:off x="0" y="2124913"/>
        <a:ext cx="5482882" cy="569018"/>
      </dsp:txXfrm>
    </dsp:sp>
    <dsp:sp modelId="{11C24137-765E-4DF8-8070-C715584CDD1A}">
      <dsp:nvSpPr>
        <dsp:cNvPr id="0" name=""/>
        <dsp:cNvSpPr/>
      </dsp:nvSpPr>
      <dsp:spPr>
        <a:xfrm>
          <a:off x="0" y="2693932"/>
          <a:ext cx="5482882" cy="631800"/>
        </a:xfrm>
        <a:prstGeom prst="roundRect">
          <a:avLst/>
        </a:prstGeom>
        <a:solidFill>
          <a:srgbClr val="A77C7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OWASP Juice Shop:</a:t>
          </a:r>
        </a:p>
      </dsp:txBody>
      <dsp:txXfrm>
        <a:off x="30842" y="2724774"/>
        <a:ext cx="5421198" cy="570116"/>
      </dsp:txXfrm>
    </dsp:sp>
    <dsp:sp modelId="{5D23A93B-54DF-48A0-AE7B-D6C369D58040}">
      <dsp:nvSpPr>
        <dsp:cNvPr id="0" name=""/>
        <dsp:cNvSpPr/>
      </dsp:nvSpPr>
      <dsp:spPr>
        <a:xfrm>
          <a:off x="0" y="3325732"/>
          <a:ext cx="5482882"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082" tIns="34290" rIns="192024" bIns="34290" numCol="1" spcCol="1270" anchor="t" anchorCtr="0">
          <a:noAutofit/>
        </a:bodyPr>
        <a:lstStyle/>
        <a:p>
          <a:pPr marL="228600" lvl="1" indent="-228600" algn="ctr" defTabSz="933450">
            <a:lnSpc>
              <a:spcPct val="90000"/>
            </a:lnSpc>
            <a:spcBef>
              <a:spcPct val="0"/>
            </a:spcBef>
            <a:spcAft>
              <a:spcPct val="20000"/>
            </a:spcAft>
            <a:buNone/>
          </a:pPr>
          <a:r>
            <a:rPr lang="en-US" sz="2100" kern="1200" dirty="0"/>
            <a:t>https://tryhackme.com/room/owaspjuiceshop</a:t>
          </a:r>
        </a:p>
      </dsp:txBody>
      <dsp:txXfrm>
        <a:off x="0" y="3325732"/>
        <a:ext cx="5482882" cy="447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3220"/>
          <a:ext cx="6151562" cy="1505831"/>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455513" y="342032"/>
          <a:ext cx="828207" cy="8282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739235" y="3220"/>
          <a:ext cx="2768203" cy="150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67" tIns="159367" rIns="159367" bIns="159367"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6">
                  <a:lumMod val="20000"/>
                  <a:lumOff val="80000"/>
                </a:schemeClr>
              </a:solidFill>
              <a:latin typeface="Gill Sans MT" panose="020B0502020104020203"/>
              <a:ea typeface="+mn-ea"/>
              <a:cs typeface="+mn-cs"/>
            </a:rPr>
            <a:t>Ethical Considerations</a:t>
          </a:r>
        </a:p>
      </dsp:txBody>
      <dsp:txXfrm>
        <a:off x="1739235" y="3220"/>
        <a:ext cx="2768203" cy="1505831"/>
      </dsp:txXfrm>
    </dsp:sp>
    <dsp:sp modelId="{47885EEB-53A3-445A-83DF-09B4489B03AD}">
      <dsp:nvSpPr>
        <dsp:cNvPr id="0" name=""/>
        <dsp:cNvSpPr/>
      </dsp:nvSpPr>
      <dsp:spPr>
        <a:xfrm>
          <a:off x="4507438" y="3220"/>
          <a:ext cx="1642424" cy="150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67" tIns="159367" rIns="159367" bIns="159367" numCol="1" spcCol="1270" anchor="ctr" anchorCtr="0">
          <a:noAutofit/>
        </a:bodyPr>
        <a:lstStyle/>
        <a:p>
          <a:pPr marL="0" lvl="0" indent="0" algn="ctr" defTabSz="711200">
            <a:lnSpc>
              <a:spcPct val="100000"/>
            </a:lnSpc>
            <a:spcBef>
              <a:spcPct val="0"/>
            </a:spcBef>
            <a:spcAft>
              <a:spcPts val="1200"/>
            </a:spcAft>
            <a:buNone/>
          </a:pPr>
          <a:r>
            <a:rPr lang="en-US" sz="1600" kern="1200" dirty="0">
              <a:solidFill>
                <a:schemeClr val="accent6">
                  <a:lumMod val="20000"/>
                  <a:lumOff val="80000"/>
                </a:schemeClr>
              </a:solidFill>
              <a:latin typeface="Gill Sans MT" panose="020B0502020104020203"/>
              <a:ea typeface="+mn-ea"/>
              <a:cs typeface="+mn-cs"/>
            </a:rPr>
            <a:t>Privacy</a:t>
          </a:r>
        </a:p>
        <a:p>
          <a:pPr marL="0" lvl="0" indent="0" algn="ctr" defTabSz="711200">
            <a:lnSpc>
              <a:spcPct val="100000"/>
            </a:lnSpc>
            <a:spcBef>
              <a:spcPct val="0"/>
            </a:spcBef>
            <a:spcAft>
              <a:spcPts val="1200"/>
            </a:spcAft>
            <a:buNone/>
          </a:pPr>
          <a:r>
            <a:rPr lang="en-US" sz="1600" kern="1200" dirty="0">
              <a:solidFill>
                <a:schemeClr val="accent6">
                  <a:lumMod val="20000"/>
                  <a:lumOff val="80000"/>
                </a:schemeClr>
              </a:solidFill>
              <a:latin typeface="Gill Sans MT" panose="020B0502020104020203"/>
              <a:ea typeface="+mn-ea"/>
              <a:cs typeface="+mn-cs"/>
            </a:rPr>
            <a:t>Transparency</a:t>
          </a:r>
        </a:p>
        <a:p>
          <a:pPr marL="0" lvl="0" indent="0" algn="ctr" defTabSz="711200">
            <a:lnSpc>
              <a:spcPct val="100000"/>
            </a:lnSpc>
            <a:spcBef>
              <a:spcPct val="0"/>
            </a:spcBef>
            <a:spcAft>
              <a:spcPts val="1200"/>
            </a:spcAft>
            <a:buNone/>
          </a:pPr>
          <a:r>
            <a:rPr lang="en-US" sz="1600" kern="1200" dirty="0">
              <a:solidFill>
                <a:schemeClr val="accent6">
                  <a:lumMod val="20000"/>
                  <a:lumOff val="80000"/>
                </a:schemeClr>
              </a:solidFill>
              <a:latin typeface="Gill Sans MT" panose="020B0502020104020203"/>
              <a:ea typeface="+mn-ea"/>
              <a:cs typeface="+mn-cs"/>
            </a:rPr>
            <a:t>Accountability</a:t>
          </a:r>
        </a:p>
      </dsp:txBody>
      <dsp:txXfrm>
        <a:off x="4507438" y="3220"/>
        <a:ext cx="1642424" cy="1505831"/>
      </dsp:txXfrm>
    </dsp:sp>
    <dsp:sp modelId="{F7FAEA79-0700-4D22-8034-DAABCC917BF4}">
      <dsp:nvSpPr>
        <dsp:cNvPr id="0" name=""/>
        <dsp:cNvSpPr/>
      </dsp:nvSpPr>
      <dsp:spPr>
        <a:xfrm>
          <a:off x="0" y="1885509"/>
          <a:ext cx="6151562" cy="1505831"/>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455513" y="2224321"/>
          <a:ext cx="828207" cy="8282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739235" y="1885509"/>
          <a:ext cx="2768203" cy="150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67" tIns="159367" rIns="159367" bIns="159367"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50000"/>
                </a:schemeClr>
              </a:solidFill>
              <a:latin typeface="Gill Sans MT" panose="020B0502020104020203"/>
              <a:ea typeface="+mn-ea"/>
              <a:cs typeface="+mn-cs"/>
            </a:rPr>
            <a:t>Bias</a:t>
          </a:r>
        </a:p>
      </dsp:txBody>
      <dsp:txXfrm>
        <a:off x="1739235" y="1885509"/>
        <a:ext cx="2768203" cy="1505831"/>
      </dsp:txXfrm>
    </dsp:sp>
    <dsp:sp modelId="{B92AE9D3-0E4F-42D8-A076-7AEC357411DD}">
      <dsp:nvSpPr>
        <dsp:cNvPr id="0" name=""/>
        <dsp:cNvSpPr/>
      </dsp:nvSpPr>
      <dsp:spPr>
        <a:xfrm>
          <a:off x="4507438" y="1885509"/>
          <a:ext cx="1642424" cy="150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67" tIns="159367" rIns="159367" bIns="159367" numCol="1" spcCol="1270" anchor="ctr" anchorCtr="0">
          <a:noAutofit/>
        </a:bodyPr>
        <a:lstStyle/>
        <a:p>
          <a:pPr marL="0" lvl="0" indent="0" algn="ctr" defTabSz="711200">
            <a:lnSpc>
              <a:spcPct val="100000"/>
            </a:lnSpc>
            <a:spcBef>
              <a:spcPct val="0"/>
            </a:spcBef>
            <a:spcAft>
              <a:spcPts val="1200"/>
            </a:spcAft>
            <a:buNone/>
          </a:pPr>
          <a:r>
            <a:rPr lang="en-US" sz="1600" kern="1200" dirty="0">
              <a:solidFill>
                <a:schemeClr val="accent4">
                  <a:lumMod val="50000"/>
                </a:schemeClr>
              </a:solidFill>
              <a:latin typeface="Gill Sans MT" panose="020B0502020104020203"/>
              <a:ea typeface="+mn-ea"/>
              <a:cs typeface="+mn-cs"/>
            </a:rPr>
            <a:t>Training Bias</a:t>
          </a:r>
        </a:p>
        <a:p>
          <a:pPr marL="0" lvl="0" indent="0" algn="ctr" defTabSz="711200">
            <a:lnSpc>
              <a:spcPct val="100000"/>
            </a:lnSpc>
            <a:spcBef>
              <a:spcPct val="0"/>
            </a:spcBef>
            <a:spcAft>
              <a:spcPts val="1200"/>
            </a:spcAft>
            <a:buNone/>
          </a:pPr>
          <a:r>
            <a:rPr lang="en-US" sz="1600" kern="1200" dirty="0">
              <a:solidFill>
                <a:schemeClr val="accent4">
                  <a:lumMod val="50000"/>
                </a:schemeClr>
              </a:solidFill>
              <a:latin typeface="Gill Sans MT" panose="020B0502020104020203"/>
              <a:ea typeface="+mn-ea"/>
              <a:cs typeface="+mn-cs"/>
            </a:rPr>
            <a:t>Discrimination</a:t>
          </a:r>
        </a:p>
        <a:p>
          <a:pPr marL="0" lvl="0" indent="0" algn="ctr" defTabSz="711200">
            <a:lnSpc>
              <a:spcPct val="100000"/>
            </a:lnSpc>
            <a:spcBef>
              <a:spcPct val="0"/>
            </a:spcBef>
            <a:spcAft>
              <a:spcPts val="1200"/>
            </a:spcAft>
            <a:buNone/>
          </a:pPr>
          <a:r>
            <a:rPr lang="en-US" sz="1600" kern="1200" dirty="0">
              <a:solidFill>
                <a:schemeClr val="accent4">
                  <a:lumMod val="50000"/>
                </a:schemeClr>
              </a:solidFill>
              <a:latin typeface="Gill Sans MT" panose="020B0502020104020203"/>
              <a:ea typeface="+mn-ea"/>
              <a:cs typeface="+mn-cs"/>
            </a:rPr>
            <a:t>Inaccurate Assessments</a:t>
          </a:r>
        </a:p>
      </dsp:txBody>
      <dsp:txXfrm>
        <a:off x="4507438" y="1885509"/>
        <a:ext cx="1642424" cy="1505831"/>
      </dsp:txXfrm>
    </dsp:sp>
    <dsp:sp modelId="{11C4D981-7873-4A35-9B85-4C0FB525122C}">
      <dsp:nvSpPr>
        <dsp:cNvPr id="0" name=""/>
        <dsp:cNvSpPr/>
      </dsp:nvSpPr>
      <dsp:spPr>
        <a:xfrm>
          <a:off x="0" y="3767798"/>
          <a:ext cx="6151562" cy="1505831"/>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455513" y="4106610"/>
          <a:ext cx="828207" cy="8282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739235" y="3767798"/>
          <a:ext cx="2768203" cy="150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67" tIns="159367" rIns="159367" bIns="159367"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6">
                  <a:lumMod val="20000"/>
                  <a:lumOff val="80000"/>
                </a:schemeClr>
              </a:solidFill>
              <a:latin typeface="Gill Sans MT" panose="020B0502020104020203"/>
              <a:ea typeface="+mn-ea"/>
              <a:cs typeface="+mn-cs"/>
            </a:rPr>
            <a:t>Technical Considerations</a:t>
          </a:r>
        </a:p>
      </dsp:txBody>
      <dsp:txXfrm>
        <a:off x="1739235" y="3767798"/>
        <a:ext cx="2768203" cy="1505831"/>
      </dsp:txXfrm>
    </dsp:sp>
    <dsp:sp modelId="{BA53B8E3-6BAE-4F7C-82B3-E7B442A0B882}">
      <dsp:nvSpPr>
        <dsp:cNvPr id="0" name=""/>
        <dsp:cNvSpPr/>
      </dsp:nvSpPr>
      <dsp:spPr>
        <a:xfrm>
          <a:off x="4507438" y="3767798"/>
          <a:ext cx="1642424" cy="150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67" tIns="159367" rIns="159367" bIns="159367" numCol="1" spcCol="1270" anchor="ctr" anchorCtr="0">
          <a:noAutofit/>
        </a:bodyPr>
        <a:lstStyle/>
        <a:p>
          <a:pPr marL="0" lvl="0" indent="0" algn="ctr" defTabSz="711200">
            <a:lnSpc>
              <a:spcPct val="100000"/>
            </a:lnSpc>
            <a:spcBef>
              <a:spcPct val="0"/>
            </a:spcBef>
            <a:spcAft>
              <a:spcPts val="1200"/>
            </a:spcAft>
            <a:buNone/>
          </a:pPr>
          <a:r>
            <a:rPr lang="en-US" sz="1600" kern="1200" dirty="0">
              <a:solidFill>
                <a:schemeClr val="accent6">
                  <a:lumMod val="20000"/>
                  <a:lumOff val="80000"/>
                </a:schemeClr>
              </a:solidFill>
              <a:latin typeface="Gill Sans MT" panose="020B0502020104020203"/>
              <a:ea typeface="+mn-ea"/>
              <a:cs typeface="+mn-cs"/>
            </a:rPr>
            <a:t>Complex Networks</a:t>
          </a:r>
        </a:p>
        <a:p>
          <a:pPr marL="0" lvl="0" indent="0" algn="ctr" defTabSz="711200">
            <a:lnSpc>
              <a:spcPct val="100000"/>
            </a:lnSpc>
            <a:spcBef>
              <a:spcPct val="0"/>
            </a:spcBef>
            <a:spcAft>
              <a:spcPts val="1200"/>
            </a:spcAft>
            <a:buNone/>
          </a:pPr>
          <a:r>
            <a:rPr lang="en-US" sz="1600" kern="1200" dirty="0">
              <a:solidFill>
                <a:schemeClr val="accent6">
                  <a:lumMod val="20000"/>
                  <a:lumOff val="80000"/>
                </a:schemeClr>
              </a:solidFill>
              <a:latin typeface="Gill Sans MT" panose="020B0502020104020203"/>
              <a:ea typeface="+mn-ea"/>
              <a:cs typeface="+mn-cs"/>
            </a:rPr>
            <a:t>Data Volume</a:t>
          </a:r>
        </a:p>
        <a:p>
          <a:pPr marL="0" lvl="0" indent="0" algn="ctr" defTabSz="711200">
            <a:lnSpc>
              <a:spcPct val="100000"/>
            </a:lnSpc>
            <a:spcBef>
              <a:spcPct val="0"/>
            </a:spcBef>
            <a:spcAft>
              <a:spcPts val="1200"/>
            </a:spcAft>
            <a:buNone/>
          </a:pPr>
          <a:r>
            <a:rPr lang="en-US" sz="1600" kern="1200" dirty="0" err="1">
              <a:solidFill>
                <a:schemeClr val="accent6">
                  <a:lumMod val="20000"/>
                  <a:lumOff val="80000"/>
                </a:schemeClr>
              </a:solidFill>
              <a:latin typeface="Gill Sans MT" panose="020B0502020104020203"/>
              <a:ea typeface="+mn-ea"/>
              <a:cs typeface="+mn-cs"/>
            </a:rPr>
            <a:t>Explainability</a:t>
          </a:r>
          <a:endParaRPr lang="en-US" sz="1600" kern="1200" dirty="0">
            <a:solidFill>
              <a:schemeClr val="accent6">
                <a:lumMod val="20000"/>
                <a:lumOff val="80000"/>
              </a:schemeClr>
            </a:solidFill>
            <a:latin typeface="Gill Sans MT" panose="020B0502020104020203"/>
            <a:ea typeface="+mn-ea"/>
            <a:cs typeface="+mn-cs"/>
          </a:endParaRPr>
        </a:p>
      </dsp:txBody>
      <dsp:txXfrm>
        <a:off x="4507438" y="3767798"/>
        <a:ext cx="1642424" cy="150583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9804D-A8D5-49D4-9184-A2855715784B}"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1FF5D-4A28-493A-B864-3BB919B6F05A}" type="slidenum">
              <a:rPr lang="en-US" smtClean="0"/>
              <a:t>‹#›</a:t>
            </a:fld>
            <a:endParaRPr lang="en-US"/>
          </a:p>
        </p:txBody>
      </p:sp>
    </p:spTree>
    <p:extLst>
      <p:ext uri="{BB962C8B-B14F-4D97-AF65-F5344CB8AC3E}">
        <p14:creationId xmlns:p14="http://schemas.microsoft.com/office/powerpoint/2010/main" val="199180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a:t>
            </a:fld>
            <a:endParaRPr lang="en-US"/>
          </a:p>
        </p:txBody>
      </p:sp>
    </p:spTree>
    <p:extLst>
      <p:ext uri="{BB962C8B-B14F-4D97-AF65-F5344CB8AC3E}">
        <p14:creationId xmlns:p14="http://schemas.microsoft.com/office/powerpoint/2010/main" val="108467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None/>
            </a:pPr>
            <a:endParaRPr lang="en-US" sz="1400"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10</a:t>
            </a:fld>
            <a:endParaRPr lang="en-US"/>
          </a:p>
        </p:txBody>
      </p:sp>
    </p:spTree>
    <p:extLst>
      <p:ext uri="{BB962C8B-B14F-4D97-AF65-F5344CB8AC3E}">
        <p14:creationId xmlns:p14="http://schemas.microsoft.com/office/powerpoint/2010/main" val="1053785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0" i="1"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11</a:t>
            </a:fld>
            <a:endParaRPr lang="en-US"/>
          </a:p>
        </p:txBody>
      </p:sp>
    </p:spTree>
    <p:extLst>
      <p:ext uri="{BB962C8B-B14F-4D97-AF65-F5344CB8AC3E}">
        <p14:creationId xmlns:p14="http://schemas.microsoft.com/office/powerpoint/2010/main" val="3519231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5"/>
          </p:nvPr>
        </p:nvSpPr>
        <p:spPr/>
        <p:txBody>
          <a:bodyPr/>
          <a:lstStyle/>
          <a:p>
            <a:fld id="{3F31FF5D-4A28-493A-B864-3BB919B6F05A}" type="slidenum">
              <a:rPr lang="en-US" smtClean="0"/>
              <a:t>12</a:t>
            </a:fld>
            <a:endParaRPr lang="en-US"/>
          </a:p>
        </p:txBody>
      </p:sp>
    </p:spTree>
    <p:extLst>
      <p:ext uri="{BB962C8B-B14F-4D97-AF65-F5344CB8AC3E}">
        <p14:creationId xmlns:p14="http://schemas.microsoft.com/office/powerpoint/2010/main" val="2117385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13</a:t>
            </a:fld>
            <a:endParaRPr lang="en-US"/>
          </a:p>
        </p:txBody>
      </p:sp>
    </p:spTree>
    <p:extLst>
      <p:ext uri="{BB962C8B-B14F-4D97-AF65-F5344CB8AC3E}">
        <p14:creationId xmlns:p14="http://schemas.microsoft.com/office/powerpoint/2010/main" val="160115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3F31FF5D-4A28-493A-B864-3BB919B6F05A}" type="slidenum">
              <a:rPr lang="en-US" smtClean="0"/>
              <a:t>14</a:t>
            </a:fld>
            <a:endParaRPr lang="en-US"/>
          </a:p>
        </p:txBody>
      </p:sp>
    </p:spTree>
    <p:extLst>
      <p:ext uri="{BB962C8B-B14F-4D97-AF65-F5344CB8AC3E}">
        <p14:creationId xmlns:p14="http://schemas.microsoft.com/office/powerpoint/2010/main" val="702720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15</a:t>
            </a:fld>
            <a:endParaRPr lang="en-US"/>
          </a:p>
        </p:txBody>
      </p:sp>
    </p:spTree>
    <p:extLst>
      <p:ext uri="{BB962C8B-B14F-4D97-AF65-F5344CB8AC3E}">
        <p14:creationId xmlns:p14="http://schemas.microsoft.com/office/powerpoint/2010/main" val="3561757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16</a:t>
            </a:fld>
            <a:endParaRPr lang="en-US"/>
          </a:p>
        </p:txBody>
      </p:sp>
    </p:spTree>
    <p:extLst>
      <p:ext uri="{BB962C8B-B14F-4D97-AF65-F5344CB8AC3E}">
        <p14:creationId xmlns:p14="http://schemas.microsoft.com/office/powerpoint/2010/main" val="262150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2</a:t>
            </a:fld>
            <a:endParaRPr lang="en-US"/>
          </a:p>
        </p:txBody>
      </p:sp>
    </p:spTree>
    <p:extLst>
      <p:ext uri="{BB962C8B-B14F-4D97-AF65-F5344CB8AC3E}">
        <p14:creationId xmlns:p14="http://schemas.microsoft.com/office/powerpoint/2010/main" val="48809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63C44"/>
              </a:solidFill>
              <a:effectLst/>
              <a:latin typeface="splunk_data_sans"/>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3</a:t>
            </a:fld>
            <a:endParaRPr lang="en-US"/>
          </a:p>
        </p:txBody>
      </p:sp>
    </p:spTree>
    <p:extLst>
      <p:ext uri="{BB962C8B-B14F-4D97-AF65-F5344CB8AC3E}">
        <p14:creationId xmlns:p14="http://schemas.microsoft.com/office/powerpoint/2010/main" val="2535469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4</a:t>
            </a:fld>
            <a:endParaRPr lang="en-US"/>
          </a:p>
        </p:txBody>
      </p:sp>
    </p:spTree>
    <p:extLst>
      <p:ext uri="{BB962C8B-B14F-4D97-AF65-F5344CB8AC3E}">
        <p14:creationId xmlns:p14="http://schemas.microsoft.com/office/powerpoint/2010/main" val="739422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5</a:t>
            </a:fld>
            <a:endParaRPr lang="en-US"/>
          </a:p>
        </p:txBody>
      </p:sp>
    </p:spTree>
    <p:extLst>
      <p:ext uri="{BB962C8B-B14F-4D97-AF65-F5344CB8AC3E}">
        <p14:creationId xmlns:p14="http://schemas.microsoft.com/office/powerpoint/2010/main" val="2541371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6</a:t>
            </a:fld>
            <a:endParaRPr lang="en-US"/>
          </a:p>
        </p:txBody>
      </p:sp>
    </p:spTree>
    <p:extLst>
      <p:ext uri="{BB962C8B-B14F-4D97-AF65-F5344CB8AC3E}">
        <p14:creationId xmlns:p14="http://schemas.microsoft.com/office/powerpoint/2010/main" val="337887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7</a:t>
            </a:fld>
            <a:endParaRPr lang="en-US"/>
          </a:p>
        </p:txBody>
      </p:sp>
    </p:spTree>
    <p:extLst>
      <p:ext uri="{BB962C8B-B14F-4D97-AF65-F5344CB8AC3E}">
        <p14:creationId xmlns:p14="http://schemas.microsoft.com/office/powerpoint/2010/main" val="4201314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8</a:t>
            </a:fld>
            <a:endParaRPr lang="en-US"/>
          </a:p>
        </p:txBody>
      </p:sp>
    </p:spTree>
    <p:extLst>
      <p:ext uri="{BB962C8B-B14F-4D97-AF65-F5344CB8AC3E}">
        <p14:creationId xmlns:p14="http://schemas.microsoft.com/office/powerpoint/2010/main" val="3119529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9</a:t>
            </a:fld>
            <a:endParaRPr lang="en-US"/>
          </a:p>
        </p:txBody>
      </p:sp>
    </p:spTree>
    <p:extLst>
      <p:ext uri="{BB962C8B-B14F-4D97-AF65-F5344CB8AC3E}">
        <p14:creationId xmlns:p14="http://schemas.microsoft.com/office/powerpoint/2010/main" val="2430176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6D140C1-BE5D-4B82-BB29-AF3DE1853537}"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4304017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140C1-BE5D-4B82-BB29-AF3DE1853537}"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59291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140C1-BE5D-4B82-BB29-AF3DE1853537}"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14299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140C1-BE5D-4B82-BB29-AF3DE1853537}"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38895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6D140C1-BE5D-4B82-BB29-AF3DE1853537}"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0520026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6D140C1-BE5D-4B82-BB29-AF3DE1853537}" type="datetimeFigureOut">
              <a:rPr lang="en-US" smtClean="0"/>
              <a:t>11/30/2023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54226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6D140C1-BE5D-4B82-BB29-AF3DE1853537}"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6331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D140C1-BE5D-4B82-BB29-AF3DE1853537}"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7775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140C1-BE5D-4B82-BB29-AF3DE1853537}"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81774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6D140C1-BE5D-4B82-BB29-AF3DE1853537}" type="datetimeFigureOut">
              <a:rPr lang="en-US" smtClean="0"/>
              <a:t>11/30/2023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88306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6D140C1-BE5D-4B82-BB29-AF3DE1853537}" type="datetimeFigureOut">
              <a:rPr lang="en-US" smtClean="0"/>
              <a:t>11/30/2023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19223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6D140C1-BE5D-4B82-BB29-AF3DE1853537}" type="datetimeFigureOut">
              <a:rPr lang="en-US" smtClean="0"/>
              <a:t>11/30/2023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D67E5C2-C101-4F8B-9BD1-CFCC5D41C09C}" type="slidenum">
              <a:rPr lang="en-US" smtClean="0"/>
              <a:t>‹#›</a:t>
            </a:fld>
            <a:endParaRPr lang="en-US"/>
          </a:p>
        </p:txBody>
      </p:sp>
    </p:spTree>
    <p:extLst>
      <p:ext uri="{BB962C8B-B14F-4D97-AF65-F5344CB8AC3E}">
        <p14:creationId xmlns:p14="http://schemas.microsoft.com/office/powerpoint/2010/main" val="16138253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22B1-E123-2C19-FE3C-2405403F5407}"/>
              </a:ext>
            </a:extLst>
          </p:cNvPr>
          <p:cNvSpPr>
            <a:spLocks noGrp="1"/>
          </p:cNvSpPr>
          <p:nvPr>
            <p:ph type="ctrTitle"/>
          </p:nvPr>
        </p:nvSpPr>
        <p:spPr>
          <a:xfrm>
            <a:off x="1262729" y="1289303"/>
            <a:ext cx="9638443" cy="3339303"/>
          </a:xfrm>
          <a:ln>
            <a:noFill/>
          </a:ln>
        </p:spPr>
        <p:txBody>
          <a:bodyPr>
            <a:normAutofit/>
          </a:bodyPr>
          <a:lstStyle/>
          <a:p>
            <a:r>
              <a:rPr lang="en-US" sz="5000" dirty="0"/>
              <a:t>Scanning and </a:t>
            </a:r>
            <a:br>
              <a:rPr lang="en-US" sz="5000" dirty="0"/>
            </a:br>
            <a:r>
              <a:rPr lang="en-US" sz="5000" dirty="0"/>
              <a:t>Vulnerability Assessment with </a:t>
            </a:r>
            <a:br>
              <a:rPr lang="en-US" sz="5000" dirty="0"/>
            </a:br>
            <a:r>
              <a:rPr lang="en-US" sz="5000" dirty="0"/>
              <a:t>ML and AI</a:t>
            </a:r>
          </a:p>
        </p:txBody>
      </p:sp>
      <p:sp>
        <p:nvSpPr>
          <p:cNvPr id="6" name="Subtitle 5">
            <a:extLst>
              <a:ext uri="{FF2B5EF4-FFF2-40B4-BE49-F238E27FC236}">
                <a16:creationId xmlns:a16="http://schemas.microsoft.com/office/drawing/2014/main" id="{DC22C4B8-C33B-1321-58AE-6AB09AD7C3EF}"/>
              </a:ext>
            </a:extLst>
          </p:cNvPr>
          <p:cNvSpPr>
            <a:spLocks noGrp="1"/>
          </p:cNvSpPr>
          <p:nvPr>
            <p:ph type="subTitle" idx="1"/>
          </p:nvPr>
        </p:nvSpPr>
        <p:spPr>
          <a:xfrm>
            <a:off x="1262729" y="5499895"/>
            <a:ext cx="9638443" cy="484633"/>
          </a:xfrm>
        </p:spPr>
        <p:txBody>
          <a:bodyPr>
            <a:normAutofit/>
          </a:bodyPr>
          <a:lstStyle/>
          <a:p>
            <a:r>
              <a:rPr lang="en-US"/>
              <a:t>Harnessing Artificial Intelligence for Penetration Testing</a:t>
            </a:r>
          </a:p>
        </p:txBody>
      </p:sp>
    </p:spTree>
    <p:extLst>
      <p:ext uri="{BB962C8B-B14F-4D97-AF65-F5344CB8AC3E}">
        <p14:creationId xmlns:p14="http://schemas.microsoft.com/office/powerpoint/2010/main" val="2141081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AI and ML </a:t>
            </a:r>
            <a:br>
              <a:rPr lang="en-US" sz="2300" dirty="0">
                <a:solidFill>
                  <a:srgbClr val="FFFFFF"/>
                </a:solidFill>
              </a:rPr>
            </a:br>
            <a:r>
              <a:rPr lang="en-US" sz="2300" dirty="0">
                <a:solidFill>
                  <a:srgbClr val="FFFFFF"/>
                </a:solidFill>
              </a:rPr>
              <a:t>in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Learns from Previous Data and Experiences</a:t>
            </a:r>
          </a:p>
          <a:p>
            <a:r>
              <a:rPr lang="en-US" dirty="0"/>
              <a:t>Fast, Standard Process</a:t>
            </a:r>
          </a:p>
          <a:p>
            <a:r>
              <a:rPr lang="en-US" dirty="0"/>
              <a:t>Automatic Management Of Vulnerability and Attack Databases</a:t>
            </a:r>
          </a:p>
          <a:p>
            <a:r>
              <a:rPr lang="en-US" dirty="0"/>
              <a:t>Adapts to Diverse Architectures Seamlessly</a:t>
            </a:r>
          </a:p>
          <a:p>
            <a:r>
              <a:rPr lang="en-US" dirty="0"/>
              <a:t>Scalable </a:t>
            </a:r>
          </a:p>
          <a:p>
            <a:r>
              <a:rPr lang="en-US" dirty="0"/>
              <a:t>Reduced Human Error Risk</a:t>
            </a:r>
          </a:p>
        </p:txBody>
      </p:sp>
    </p:spTree>
    <p:extLst>
      <p:ext uri="{BB962C8B-B14F-4D97-AF65-F5344CB8AC3E}">
        <p14:creationId xmlns:p14="http://schemas.microsoft.com/office/powerpoint/2010/main" val="158862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Network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Identifying and Mapping the Infrastructure of a Target</a:t>
            </a:r>
          </a:p>
          <a:p>
            <a:r>
              <a:rPr lang="en-US" dirty="0"/>
              <a:t>Improvements</a:t>
            </a:r>
          </a:p>
          <a:p>
            <a:pPr lvl="1"/>
            <a:r>
              <a:rPr lang="en-US" dirty="0"/>
              <a:t>Faster Discovery</a:t>
            </a:r>
          </a:p>
          <a:p>
            <a:pPr lvl="1"/>
            <a:r>
              <a:rPr lang="en-US" dirty="0"/>
              <a:t>Adaptive</a:t>
            </a:r>
          </a:p>
          <a:p>
            <a:pPr lvl="1"/>
            <a:r>
              <a:rPr lang="en-US" dirty="0"/>
              <a:t>Accurate</a:t>
            </a:r>
          </a:p>
          <a:p>
            <a:r>
              <a:rPr lang="en-US" dirty="0"/>
              <a:t>Dark Trace</a:t>
            </a:r>
          </a:p>
          <a:p>
            <a:endParaRPr lang="en-US" dirty="0"/>
          </a:p>
          <a:p>
            <a:endParaRPr lang="en-US" dirty="0"/>
          </a:p>
        </p:txBody>
      </p:sp>
      <p:pic>
        <p:nvPicPr>
          <p:cNvPr id="6" name="Picture 5">
            <a:extLst>
              <a:ext uri="{FF2B5EF4-FFF2-40B4-BE49-F238E27FC236}">
                <a16:creationId xmlns:a16="http://schemas.microsoft.com/office/drawing/2014/main" id="{2E4DBAD3-4E0B-B194-0297-706FEE5E38B8}"/>
              </a:ext>
            </a:extLst>
          </p:cNvPr>
          <p:cNvPicPr>
            <a:picLocks noChangeAspect="1"/>
          </p:cNvPicPr>
          <p:nvPr/>
        </p:nvPicPr>
        <p:blipFill>
          <a:blip r:embed="rId3"/>
          <a:stretch>
            <a:fillRect/>
          </a:stretch>
        </p:blipFill>
        <p:spPr>
          <a:xfrm>
            <a:off x="6705097" y="4294567"/>
            <a:ext cx="3486150" cy="1981200"/>
          </a:xfrm>
          <a:prstGeom prst="rect">
            <a:avLst/>
          </a:prstGeom>
        </p:spPr>
      </p:pic>
      <p:sp>
        <p:nvSpPr>
          <p:cNvPr id="7" name="TextBox 6">
            <a:extLst>
              <a:ext uri="{FF2B5EF4-FFF2-40B4-BE49-F238E27FC236}">
                <a16:creationId xmlns:a16="http://schemas.microsoft.com/office/drawing/2014/main" id="{2CE6BA76-9A8D-B55E-40A5-654D41221AD9}"/>
              </a:ext>
            </a:extLst>
          </p:cNvPr>
          <p:cNvSpPr txBox="1"/>
          <p:nvPr/>
        </p:nvSpPr>
        <p:spPr>
          <a:xfrm>
            <a:off x="6135160" y="6275767"/>
            <a:ext cx="4789068" cy="369332"/>
          </a:xfrm>
          <a:prstGeom prst="rect">
            <a:avLst/>
          </a:prstGeom>
          <a:noFill/>
        </p:spPr>
        <p:txBody>
          <a:bodyPr wrap="none" rtlCol="0">
            <a:spAutoFit/>
          </a:bodyPr>
          <a:lstStyle/>
          <a:p>
            <a:r>
              <a:rPr lang="en-US" dirty="0">
                <a:solidFill>
                  <a:schemeClr val="accent6">
                    <a:lumMod val="75000"/>
                  </a:schemeClr>
                </a:solidFill>
              </a:rPr>
              <a:t>https://www.youtube.com/watch?v=Y0eLSRIFgFU</a:t>
            </a:r>
          </a:p>
        </p:txBody>
      </p:sp>
    </p:spTree>
    <p:extLst>
      <p:ext uri="{BB962C8B-B14F-4D97-AF65-F5344CB8AC3E}">
        <p14:creationId xmlns:p14="http://schemas.microsoft.com/office/powerpoint/2010/main" val="4145103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100" dirty="0">
                <a:solidFill>
                  <a:srgbClr val="FFFFFF"/>
                </a:solidFill>
              </a:rPr>
              <a:t>Vulnerability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Identifying Potential Entry Points </a:t>
            </a:r>
          </a:p>
          <a:p>
            <a:r>
              <a:rPr lang="en-US" dirty="0"/>
              <a:t>Improvements</a:t>
            </a:r>
          </a:p>
          <a:p>
            <a:pPr lvl="1"/>
            <a:r>
              <a:rPr lang="en-US" dirty="0"/>
              <a:t>Prioritization</a:t>
            </a:r>
          </a:p>
          <a:p>
            <a:pPr lvl="1"/>
            <a:r>
              <a:rPr lang="en-US" dirty="0"/>
              <a:t>Adaptive</a:t>
            </a:r>
          </a:p>
          <a:p>
            <a:pPr lvl="1"/>
            <a:r>
              <a:rPr lang="en-US" dirty="0"/>
              <a:t>Automation</a:t>
            </a:r>
          </a:p>
          <a:p>
            <a:r>
              <a:rPr lang="en-US" dirty="0"/>
              <a:t>Shodan</a:t>
            </a:r>
          </a:p>
          <a:p>
            <a:r>
              <a:rPr lang="en-US" dirty="0"/>
              <a:t>Nmap Scripting Engine (NSE)</a:t>
            </a:r>
          </a:p>
        </p:txBody>
      </p:sp>
    </p:spTree>
    <p:extLst>
      <p:ext uri="{BB962C8B-B14F-4D97-AF65-F5344CB8AC3E}">
        <p14:creationId xmlns:p14="http://schemas.microsoft.com/office/powerpoint/2010/main" val="221428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Web Application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Identifying Vulnerabilities in Code/ Configurations of Web Applications</a:t>
            </a:r>
          </a:p>
          <a:p>
            <a:r>
              <a:rPr lang="en-US" dirty="0"/>
              <a:t>Improvements</a:t>
            </a:r>
          </a:p>
          <a:p>
            <a:pPr lvl="1"/>
            <a:r>
              <a:rPr lang="en-US" dirty="0"/>
              <a:t>Enhanced Detection</a:t>
            </a:r>
          </a:p>
          <a:p>
            <a:pPr lvl="1"/>
            <a:r>
              <a:rPr lang="en-US" dirty="0"/>
              <a:t>Behavioral Analysis</a:t>
            </a:r>
          </a:p>
          <a:p>
            <a:pPr lvl="1"/>
            <a:r>
              <a:rPr lang="en-US" dirty="0"/>
              <a:t>Continuous Improvement</a:t>
            </a:r>
          </a:p>
          <a:p>
            <a:r>
              <a:rPr lang="en-US" dirty="0" err="1"/>
              <a:t>AppSpider</a:t>
            </a:r>
            <a:r>
              <a:rPr lang="en-US" dirty="0"/>
              <a:t> </a:t>
            </a:r>
          </a:p>
          <a:p>
            <a:r>
              <a:rPr lang="en-US" dirty="0" err="1"/>
              <a:t>Acunetix</a:t>
            </a:r>
            <a:r>
              <a:rPr lang="en-US" dirty="0"/>
              <a:t> </a:t>
            </a:r>
          </a:p>
        </p:txBody>
      </p:sp>
    </p:spTree>
    <p:extLst>
      <p:ext uri="{BB962C8B-B14F-4D97-AF65-F5344CB8AC3E}">
        <p14:creationId xmlns:p14="http://schemas.microsoft.com/office/powerpoint/2010/main" val="1141025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Challenges</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extLst>
              <p:ext uri="{D42A27DB-BD31-4B8C-83A1-F6EECF244321}">
                <p14:modId xmlns:p14="http://schemas.microsoft.com/office/powerpoint/2010/main" val="4058567374"/>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4284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15D53-69D5-9021-AAAF-D2C1F0475C50}"/>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Research Question</a:t>
            </a:r>
          </a:p>
        </p:txBody>
      </p:sp>
      <p:sp>
        <p:nvSpPr>
          <p:cNvPr id="3" name="Content Placeholder 2">
            <a:extLst>
              <a:ext uri="{FF2B5EF4-FFF2-40B4-BE49-F238E27FC236}">
                <a16:creationId xmlns:a16="http://schemas.microsoft.com/office/drawing/2014/main" id="{B2A45291-4E3C-A9B7-B688-BA45F895D669}"/>
              </a:ext>
            </a:extLst>
          </p:cNvPr>
          <p:cNvSpPr>
            <a:spLocks noGrp="1"/>
          </p:cNvSpPr>
          <p:nvPr>
            <p:ph idx="1"/>
          </p:nvPr>
        </p:nvSpPr>
        <p:spPr>
          <a:xfrm>
            <a:off x="5591695" y="1402080"/>
            <a:ext cx="5320696" cy="4053840"/>
          </a:xfrm>
        </p:spPr>
        <p:txBody>
          <a:bodyPr anchor="ctr">
            <a:normAutofit fontScale="77500" lnSpcReduction="20000"/>
          </a:bodyPr>
          <a:lstStyle/>
          <a:p>
            <a:pPr marL="0" indent="0" algn="ctr">
              <a:buNone/>
            </a:pPr>
            <a:r>
              <a:rPr lang="en-US" sz="2000" dirty="0">
                <a:solidFill>
                  <a:schemeClr val="accent1">
                    <a:lumMod val="50000"/>
                  </a:schemeClr>
                </a:solidFill>
              </a:rPr>
              <a:t>Imagine there is a ‘Strong AI’ tool, is designed to scan a system for potential security issues within legal and ethical boundaries. However, the AI tool, acting autonomously, decides to exploit a known vulnerability in a critical system to gather more information. This action, though achieving its legal and ethical goal of finding weaknesses, used unethical means to do so, as it violates the PT principle of not causing harm. The ethical breach occurs because the AI tool autonomously chose an action that goes beyond the agreed-upon legal and ethical boundaries set by the pentester.</a:t>
            </a:r>
          </a:p>
          <a:p>
            <a:pPr marL="0" indent="0" algn="ctr">
              <a:buNone/>
            </a:pPr>
            <a:endParaRPr lang="en-US" sz="2000" dirty="0">
              <a:solidFill>
                <a:schemeClr val="accent1">
                  <a:lumMod val="50000"/>
                </a:schemeClr>
              </a:solidFill>
            </a:endParaRPr>
          </a:p>
          <a:p>
            <a:pPr marL="0" indent="0" algn="ctr">
              <a:buNone/>
            </a:pPr>
            <a:r>
              <a:rPr lang="en-US" sz="2000" dirty="0">
                <a:solidFill>
                  <a:schemeClr val="accent1">
                    <a:lumMod val="50000"/>
                  </a:schemeClr>
                </a:solidFill>
              </a:rPr>
              <a:t>In such a case, who should be held accountable for these actions?</a:t>
            </a:r>
          </a:p>
          <a:p>
            <a:pPr marL="0" indent="0" algn="ctr">
              <a:buNone/>
            </a:pPr>
            <a:endParaRPr lang="en-US" sz="2000" dirty="0">
              <a:solidFill>
                <a:schemeClr val="accent1">
                  <a:lumMod val="50000"/>
                </a:schemeClr>
              </a:solidFill>
            </a:endParaRPr>
          </a:p>
          <a:p>
            <a:pPr marL="0" indent="0" algn="ctr">
              <a:buNone/>
            </a:pPr>
            <a:r>
              <a:rPr lang="en-US" sz="2000" dirty="0">
                <a:solidFill>
                  <a:schemeClr val="accent1">
                    <a:lumMod val="50000"/>
                  </a:schemeClr>
                </a:solidFill>
              </a:rPr>
              <a:t>What mechanisms could be put in place to ensure clear lines of responsibility?</a:t>
            </a:r>
          </a:p>
        </p:txBody>
      </p:sp>
    </p:spTree>
    <p:extLst>
      <p:ext uri="{BB962C8B-B14F-4D97-AF65-F5344CB8AC3E}">
        <p14:creationId xmlns:p14="http://schemas.microsoft.com/office/powerpoint/2010/main" val="270261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74F8C-D3A8-0EB5-5FAB-95273F0638B5}"/>
              </a:ext>
            </a:extLst>
          </p:cNvPr>
          <p:cNvSpPr>
            <a:spLocks noGrp="1"/>
          </p:cNvSpPr>
          <p:nvPr>
            <p:ph type="title"/>
          </p:nvPr>
        </p:nvSpPr>
        <p:spPr>
          <a:xfrm>
            <a:off x="2231136" y="964692"/>
            <a:ext cx="7729728" cy="1188720"/>
          </a:xfrm>
          <a:solidFill>
            <a:schemeClr val="accent2">
              <a:lumMod val="75000"/>
              <a:alpha val="10000"/>
            </a:schemeClr>
          </a:solidFill>
          <a:ln>
            <a:solidFill>
              <a:schemeClr val="tx1"/>
            </a:solidFill>
          </a:ln>
        </p:spPr>
        <p:txBody>
          <a:bodyPr>
            <a:normAutofit/>
          </a:bodyPr>
          <a:lstStyle/>
          <a:p>
            <a:r>
              <a:rPr lang="en-US">
                <a:solidFill>
                  <a:schemeClr val="tx1"/>
                </a:solidFill>
              </a:rPr>
              <a:t>References</a:t>
            </a:r>
          </a:p>
        </p:txBody>
      </p:sp>
      <p:graphicFrame>
        <p:nvGraphicFramePr>
          <p:cNvPr id="4" name="Table 3">
            <a:extLst>
              <a:ext uri="{FF2B5EF4-FFF2-40B4-BE49-F238E27FC236}">
                <a16:creationId xmlns:a16="http://schemas.microsoft.com/office/drawing/2014/main" id="{11B3814F-9615-48B1-80B5-5A7FB94E8F4F}"/>
              </a:ext>
            </a:extLst>
          </p:cNvPr>
          <p:cNvGraphicFramePr>
            <a:graphicFrameLocks noGrp="1"/>
          </p:cNvGraphicFramePr>
          <p:nvPr>
            <p:extLst>
              <p:ext uri="{D42A27DB-BD31-4B8C-83A1-F6EECF244321}">
                <p14:modId xmlns:p14="http://schemas.microsoft.com/office/powerpoint/2010/main" val="4105363820"/>
              </p:ext>
            </p:extLst>
          </p:nvPr>
        </p:nvGraphicFramePr>
        <p:xfrm>
          <a:off x="2229738" y="2517137"/>
          <a:ext cx="7731126" cy="3387856"/>
        </p:xfrm>
        <a:graphic>
          <a:graphicData uri="http://schemas.openxmlformats.org/drawingml/2006/table">
            <a:tbl>
              <a:tblPr>
                <a:tableStyleId>{5C22544A-7EE6-4342-B048-85BDC9FD1C3A}</a:tableStyleId>
              </a:tblPr>
              <a:tblGrid>
                <a:gridCol w="376856">
                  <a:extLst>
                    <a:ext uri="{9D8B030D-6E8A-4147-A177-3AD203B41FA5}">
                      <a16:colId xmlns:a16="http://schemas.microsoft.com/office/drawing/2014/main" val="829075447"/>
                    </a:ext>
                  </a:extLst>
                </a:gridCol>
                <a:gridCol w="7354270">
                  <a:extLst>
                    <a:ext uri="{9D8B030D-6E8A-4147-A177-3AD203B41FA5}">
                      <a16:colId xmlns:a16="http://schemas.microsoft.com/office/drawing/2014/main" val="2555842053"/>
                    </a:ext>
                  </a:extLst>
                </a:gridCol>
              </a:tblGrid>
              <a:tr h="0">
                <a:tc>
                  <a:txBody>
                    <a:bodyPr/>
                    <a:lstStyle/>
                    <a:p>
                      <a:pPr marL="0" marR="0" algn="ctr">
                        <a:lnSpc>
                          <a:spcPct val="200000"/>
                        </a:lnSpc>
                        <a:spcBef>
                          <a:spcPts val="0"/>
                        </a:spcBef>
                        <a:spcAft>
                          <a:spcPts val="0"/>
                        </a:spcAft>
                      </a:pPr>
                      <a:r>
                        <a:rPr lang="en-US" sz="900" kern="100" dirty="0">
                          <a:solidFill>
                            <a:schemeClr val="tx1"/>
                          </a:solidFill>
                          <a:effectLst/>
                          <a:latin typeface="+mn-lt"/>
                          <a:ea typeface="SimSun" panose="02010600030101010101" pitchFamily="2" charset="-122"/>
                          <a:cs typeface="Times New Roman" panose="02020603050405020304" pitchFamily="18" charset="0"/>
                        </a:rPr>
                        <a:t>[1]</a:t>
                      </a:r>
                    </a:p>
                  </a:txBody>
                  <a:tcPr marL="9525" marR="9525" marT="9525" marB="9525">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l">
                        <a:lnSpc>
                          <a:spcPct val="200000"/>
                        </a:lnSpc>
                        <a:spcBef>
                          <a:spcPts val="0"/>
                        </a:spcBef>
                        <a:spcAft>
                          <a:spcPts val="0"/>
                        </a:spcAft>
                      </a:pPr>
                      <a:r>
                        <a:rPr lang="en-US" sz="900" kern="100" dirty="0">
                          <a:solidFill>
                            <a:schemeClr val="tx1"/>
                          </a:solidFill>
                          <a:effectLst/>
                          <a:latin typeface="+mn-lt"/>
                        </a:rPr>
                        <a:t>H. Al-</a:t>
                      </a:r>
                      <a:r>
                        <a:rPr lang="en-US" sz="900" kern="100" dirty="0" err="1">
                          <a:solidFill>
                            <a:schemeClr val="tx1"/>
                          </a:solidFill>
                          <a:effectLst/>
                          <a:latin typeface="+mn-lt"/>
                        </a:rPr>
                        <a:t>Alami</a:t>
                      </a:r>
                      <a:r>
                        <a:rPr lang="en-US" sz="900" kern="100" dirty="0">
                          <a:solidFill>
                            <a:schemeClr val="tx1"/>
                          </a:solidFill>
                          <a:effectLst/>
                          <a:latin typeface="+mn-lt"/>
                        </a:rPr>
                        <a:t>, A. Hadi and H. Al-</a:t>
                      </a:r>
                      <a:r>
                        <a:rPr lang="en-US" sz="900" kern="100" dirty="0" err="1">
                          <a:solidFill>
                            <a:schemeClr val="tx1"/>
                          </a:solidFill>
                          <a:effectLst/>
                          <a:latin typeface="+mn-lt"/>
                        </a:rPr>
                        <a:t>Bahadili</a:t>
                      </a:r>
                      <a:r>
                        <a:rPr lang="en-US" sz="900" kern="100" dirty="0">
                          <a:solidFill>
                            <a:schemeClr val="tx1"/>
                          </a:solidFill>
                          <a:effectLst/>
                          <a:latin typeface="+mn-lt"/>
                        </a:rPr>
                        <a:t>, "Vulnerability Scanning of IoT Devices in Jordan Using Shodan," in 2nd International Conference on the Applications of Information Technology in Developing Renewable Energy Processes &amp; Systems (IT-DREPS), Amman, 2017. </a:t>
                      </a:r>
                      <a:endParaRPr lang="en-US" sz="900" kern="100" dirty="0">
                        <a:solidFill>
                          <a:schemeClr val="tx1"/>
                        </a:solidFill>
                        <a:effectLst/>
                        <a:latin typeface="+mn-lt"/>
                        <a:ea typeface="SimSun" panose="02010600030101010101" pitchFamily="2" charset="-122"/>
                        <a:cs typeface="Times New Roman" panose="02020603050405020304" pitchFamily="18" charset="0"/>
                      </a:endParaRPr>
                    </a:p>
                  </a:txBody>
                  <a:tcPr marL="9525" marR="9525" marT="9525" marB="9525">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93020152"/>
                  </a:ext>
                </a:extLst>
              </a:tr>
              <a:tr h="0">
                <a:tc>
                  <a:txBody>
                    <a:bodyPr/>
                    <a:lstStyle/>
                    <a:p>
                      <a:pPr marL="0" marR="0" algn="ctr">
                        <a:lnSpc>
                          <a:spcPct val="200000"/>
                        </a:lnSpc>
                        <a:spcBef>
                          <a:spcPts val="0"/>
                        </a:spcBef>
                        <a:spcAft>
                          <a:spcPts val="0"/>
                        </a:spcAft>
                      </a:pPr>
                      <a:r>
                        <a:rPr lang="en-US" sz="900" kern="100" dirty="0">
                          <a:solidFill>
                            <a:schemeClr val="tx1"/>
                          </a:solidFill>
                          <a:effectLst/>
                          <a:latin typeface="+mn-lt"/>
                          <a:ea typeface="SimSun" panose="02010600030101010101" pitchFamily="2" charset="-122"/>
                          <a:cs typeface="Times New Roman" panose="02020603050405020304" pitchFamily="18" charset="0"/>
                        </a:rPr>
                        <a:t>[2]</a:t>
                      </a:r>
                    </a:p>
                  </a:txBody>
                  <a:tcPr marL="9525" marR="9525" marT="9525" marB="9525">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l">
                        <a:lnSpc>
                          <a:spcPct val="200000"/>
                        </a:lnSpc>
                        <a:spcBef>
                          <a:spcPts val="0"/>
                        </a:spcBef>
                        <a:spcAft>
                          <a:spcPts val="0"/>
                        </a:spcAft>
                      </a:pPr>
                      <a:r>
                        <a:rPr lang="en-US" sz="900" kern="100" dirty="0">
                          <a:solidFill>
                            <a:schemeClr val="tx1"/>
                          </a:solidFill>
                          <a:effectLst/>
                          <a:latin typeface="+mn-lt"/>
                        </a:rPr>
                        <a:t>P. </a:t>
                      </a:r>
                      <a:r>
                        <a:rPr lang="en-US" sz="900" kern="100" dirty="0" err="1">
                          <a:solidFill>
                            <a:schemeClr val="tx1"/>
                          </a:solidFill>
                          <a:effectLst/>
                          <a:latin typeface="+mn-lt"/>
                        </a:rPr>
                        <a:t>Engebretson</a:t>
                      </a:r>
                      <a:r>
                        <a:rPr lang="en-US" sz="900" kern="100" dirty="0">
                          <a:solidFill>
                            <a:schemeClr val="tx1"/>
                          </a:solidFill>
                          <a:effectLst/>
                          <a:latin typeface="+mn-lt"/>
                        </a:rPr>
                        <a:t>, The Basics of Hacking and Penetration Testing, A. Ward, Ed., Waltham, MA : Elsevier Inc, 2011. </a:t>
                      </a:r>
                      <a:endParaRPr lang="en-US" sz="900" kern="100" dirty="0">
                        <a:solidFill>
                          <a:schemeClr val="tx1"/>
                        </a:solidFill>
                        <a:effectLst/>
                        <a:latin typeface="+mn-lt"/>
                        <a:ea typeface="SimSun" panose="02010600030101010101" pitchFamily="2" charset="-122"/>
                        <a:cs typeface="Times New Roman" panose="02020603050405020304" pitchFamily="18" charset="0"/>
                      </a:endParaRPr>
                    </a:p>
                  </a:txBody>
                  <a:tcPr marL="9525" marR="9525" marT="9525" marB="9525">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7915204"/>
                  </a:ext>
                </a:extLst>
              </a:tr>
              <a:tr h="0">
                <a:tc>
                  <a:txBody>
                    <a:bodyPr/>
                    <a:lstStyle/>
                    <a:p>
                      <a:pPr marL="0" marR="0" algn="ctr">
                        <a:lnSpc>
                          <a:spcPct val="200000"/>
                        </a:lnSpc>
                        <a:spcBef>
                          <a:spcPts val="0"/>
                        </a:spcBef>
                        <a:spcAft>
                          <a:spcPts val="0"/>
                        </a:spcAft>
                      </a:pPr>
                      <a:r>
                        <a:rPr lang="en-US" sz="900" kern="100" dirty="0">
                          <a:solidFill>
                            <a:schemeClr val="tx1"/>
                          </a:solidFill>
                          <a:effectLst/>
                          <a:latin typeface="+mn-lt"/>
                          <a:ea typeface="SimSun" panose="02010600030101010101" pitchFamily="2" charset="-122"/>
                          <a:cs typeface="Times New Roman" panose="02020603050405020304" pitchFamily="18" charset="0"/>
                        </a:rPr>
                        <a:t>[3]</a:t>
                      </a: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200000"/>
                        </a:lnSpc>
                        <a:spcBef>
                          <a:spcPts val="0"/>
                        </a:spcBef>
                        <a:spcAft>
                          <a:spcPts val="0"/>
                        </a:spcAft>
                      </a:pPr>
                      <a:r>
                        <a:rPr lang="en-US" sz="900" kern="100" dirty="0">
                          <a:solidFill>
                            <a:schemeClr val="tx1"/>
                          </a:solidFill>
                          <a:effectLst/>
                          <a:latin typeface="+mn-lt"/>
                        </a:rPr>
                        <a:t>J. Hoffmann, "Simulated Penetration </a:t>
                      </a:r>
                      <a:r>
                        <a:rPr lang="en-US" sz="900" kern="100" dirty="0" err="1">
                          <a:solidFill>
                            <a:schemeClr val="tx1"/>
                          </a:solidFill>
                          <a:effectLst/>
                          <a:latin typeface="+mn-lt"/>
                        </a:rPr>
                        <a:t>Testing:From</a:t>
                      </a:r>
                      <a:r>
                        <a:rPr lang="en-US" sz="900" kern="100" dirty="0">
                          <a:solidFill>
                            <a:schemeClr val="tx1"/>
                          </a:solidFill>
                          <a:effectLst/>
                          <a:latin typeface="+mn-lt"/>
                        </a:rPr>
                        <a:t> “Dijkstra” to “Turing Test++”," in International Conference on Automated Planning and Scheduling364, </a:t>
                      </a:r>
                      <a:r>
                        <a:rPr lang="en-US" sz="900" kern="100" dirty="0" err="1">
                          <a:solidFill>
                            <a:schemeClr val="tx1"/>
                          </a:solidFill>
                          <a:effectLst/>
                          <a:latin typeface="+mn-lt"/>
                        </a:rPr>
                        <a:t>Saarbrücken</a:t>
                      </a:r>
                      <a:r>
                        <a:rPr lang="en-US" sz="900" kern="100" dirty="0">
                          <a:solidFill>
                            <a:schemeClr val="tx1"/>
                          </a:solidFill>
                          <a:effectLst/>
                          <a:latin typeface="+mn-lt"/>
                        </a:rPr>
                        <a:t>, 2015. </a:t>
                      </a:r>
                      <a:endParaRPr lang="en-US" sz="900" kern="100" dirty="0">
                        <a:solidFill>
                          <a:schemeClr val="tx1"/>
                        </a:solidFill>
                        <a:effectLst/>
                        <a:latin typeface="+mn-lt"/>
                        <a:ea typeface="SimSun" panose="02010600030101010101" pitchFamily="2" charset="-122"/>
                        <a:cs typeface="Times New Roman" panose="02020603050405020304" pitchFamily="18"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01564"/>
                  </a:ext>
                </a:extLst>
              </a:tr>
              <a:tr h="0">
                <a:tc>
                  <a:txBody>
                    <a:bodyPr/>
                    <a:lstStyle/>
                    <a:p>
                      <a:pPr marL="0" marR="0" algn="ctr">
                        <a:lnSpc>
                          <a:spcPct val="200000"/>
                        </a:lnSpc>
                        <a:spcBef>
                          <a:spcPts val="0"/>
                        </a:spcBef>
                        <a:spcAft>
                          <a:spcPts val="0"/>
                        </a:spcAft>
                      </a:pPr>
                      <a:r>
                        <a:rPr lang="en-US" sz="900" kern="100" dirty="0">
                          <a:solidFill>
                            <a:schemeClr val="tx1"/>
                          </a:solidFill>
                          <a:effectLst/>
                          <a:latin typeface="+mn-lt"/>
                          <a:ea typeface="SimSun" panose="02010600030101010101" pitchFamily="2" charset="-122"/>
                          <a:cs typeface="Times New Roman" panose="02020603050405020304" pitchFamily="18" charset="0"/>
                        </a:rPr>
                        <a:t>[4]</a:t>
                      </a: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200000"/>
                        </a:lnSpc>
                        <a:spcBef>
                          <a:spcPts val="0"/>
                        </a:spcBef>
                        <a:spcAft>
                          <a:spcPts val="0"/>
                        </a:spcAft>
                      </a:pPr>
                      <a:r>
                        <a:rPr lang="en-US" sz="900" kern="100" dirty="0">
                          <a:solidFill>
                            <a:schemeClr val="tx1"/>
                          </a:solidFill>
                          <a:effectLst/>
                          <a:latin typeface="+mn-lt"/>
                        </a:rPr>
                        <a:t>J. M. Ortega, Mastering Python for Networking and Security, 2 ed., V. </a:t>
                      </a:r>
                      <a:r>
                        <a:rPr lang="en-US" sz="900" kern="100" dirty="0" err="1">
                          <a:solidFill>
                            <a:schemeClr val="tx1"/>
                          </a:solidFill>
                          <a:effectLst/>
                          <a:latin typeface="+mn-lt"/>
                        </a:rPr>
                        <a:t>Boricha</a:t>
                      </a:r>
                      <a:r>
                        <a:rPr lang="en-US" sz="900" kern="100" dirty="0">
                          <a:solidFill>
                            <a:schemeClr val="tx1"/>
                          </a:solidFill>
                          <a:effectLst/>
                          <a:latin typeface="+mn-lt"/>
                        </a:rPr>
                        <a:t>, Ed., Birmingham: </a:t>
                      </a:r>
                      <a:r>
                        <a:rPr lang="en-US" sz="900" kern="100" dirty="0" err="1">
                          <a:solidFill>
                            <a:schemeClr val="tx1"/>
                          </a:solidFill>
                          <a:effectLst/>
                          <a:latin typeface="+mn-lt"/>
                        </a:rPr>
                        <a:t>Packt</a:t>
                      </a:r>
                      <a:r>
                        <a:rPr lang="en-US" sz="900" kern="100" dirty="0">
                          <a:solidFill>
                            <a:schemeClr val="tx1"/>
                          </a:solidFill>
                          <a:effectLst/>
                          <a:latin typeface="+mn-lt"/>
                        </a:rPr>
                        <a:t> Publishing, 2020. </a:t>
                      </a:r>
                      <a:endParaRPr lang="en-US" sz="900" kern="100" dirty="0">
                        <a:solidFill>
                          <a:schemeClr val="tx1"/>
                        </a:solidFill>
                        <a:effectLst/>
                        <a:latin typeface="+mn-lt"/>
                        <a:ea typeface="SimSun" panose="02010600030101010101" pitchFamily="2" charset="-122"/>
                        <a:cs typeface="Times New Roman" panose="02020603050405020304" pitchFamily="18"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7497189"/>
                  </a:ext>
                </a:extLst>
              </a:tr>
              <a:tr h="0">
                <a:tc>
                  <a:txBody>
                    <a:bodyPr/>
                    <a:lstStyle/>
                    <a:p>
                      <a:pPr marL="0" marR="0" algn="ctr">
                        <a:lnSpc>
                          <a:spcPct val="200000"/>
                        </a:lnSpc>
                        <a:spcBef>
                          <a:spcPts val="0"/>
                        </a:spcBef>
                        <a:spcAft>
                          <a:spcPts val="0"/>
                        </a:spcAft>
                      </a:pPr>
                      <a:r>
                        <a:rPr lang="en-US" sz="900" kern="100" dirty="0">
                          <a:solidFill>
                            <a:schemeClr val="tx1"/>
                          </a:solidFill>
                          <a:effectLst/>
                          <a:latin typeface="+mn-lt"/>
                          <a:ea typeface="SimSun" panose="02010600030101010101" pitchFamily="2" charset="-122"/>
                          <a:cs typeface="Times New Roman" panose="02020603050405020304" pitchFamily="18" charset="0"/>
                        </a:rPr>
                        <a:t>[5]</a:t>
                      </a: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200000"/>
                        </a:lnSpc>
                        <a:spcBef>
                          <a:spcPts val="0"/>
                        </a:spcBef>
                        <a:spcAft>
                          <a:spcPts val="0"/>
                        </a:spcAft>
                      </a:pPr>
                      <a:r>
                        <a:rPr lang="en-US" sz="900" kern="100" dirty="0">
                          <a:solidFill>
                            <a:schemeClr val="tx1"/>
                          </a:solidFill>
                          <a:effectLst/>
                          <a:latin typeface="+mn-lt"/>
                        </a:rPr>
                        <a:t>N. Singh, V. </a:t>
                      </a:r>
                      <a:r>
                        <a:rPr lang="en-US" sz="900" kern="100" dirty="0" err="1">
                          <a:solidFill>
                            <a:schemeClr val="tx1"/>
                          </a:solidFill>
                          <a:effectLst/>
                          <a:latin typeface="+mn-lt"/>
                        </a:rPr>
                        <a:t>Meherhomji</a:t>
                      </a:r>
                      <a:r>
                        <a:rPr lang="en-US" sz="900" kern="100" dirty="0">
                          <a:solidFill>
                            <a:schemeClr val="tx1"/>
                          </a:solidFill>
                          <a:effectLst/>
                          <a:latin typeface="+mn-lt"/>
                        </a:rPr>
                        <a:t> and B. R. </a:t>
                      </a:r>
                      <a:r>
                        <a:rPr lang="en-US" sz="900" kern="100" dirty="0" err="1">
                          <a:solidFill>
                            <a:schemeClr val="tx1"/>
                          </a:solidFill>
                          <a:effectLst/>
                          <a:latin typeface="+mn-lt"/>
                        </a:rPr>
                        <a:t>Chandavarkar</a:t>
                      </a:r>
                      <a:r>
                        <a:rPr lang="en-US" sz="900" kern="100" dirty="0">
                          <a:solidFill>
                            <a:schemeClr val="tx1"/>
                          </a:solidFill>
                          <a:effectLst/>
                          <a:latin typeface="+mn-lt"/>
                        </a:rPr>
                        <a:t>, "Automated versus Manual Approach of Web Application Penetration Testing," International Conference on Computing, Communication and Networking Technologies (ICCCNT), pp. 1-6, July 2020. </a:t>
                      </a:r>
                      <a:endParaRPr lang="en-US" sz="900" kern="100" dirty="0">
                        <a:solidFill>
                          <a:schemeClr val="tx1"/>
                        </a:solidFill>
                        <a:effectLst/>
                        <a:latin typeface="+mn-lt"/>
                        <a:ea typeface="SimSun" panose="02010600030101010101" pitchFamily="2" charset="-122"/>
                        <a:cs typeface="Times New Roman" panose="02020603050405020304" pitchFamily="18"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2100710"/>
                  </a:ext>
                </a:extLst>
              </a:tr>
              <a:tr h="0">
                <a:tc>
                  <a:txBody>
                    <a:bodyPr/>
                    <a:lstStyle/>
                    <a:p>
                      <a:pPr marL="0" marR="0" algn="ctr">
                        <a:lnSpc>
                          <a:spcPct val="200000"/>
                        </a:lnSpc>
                        <a:spcBef>
                          <a:spcPts val="0"/>
                        </a:spcBef>
                        <a:spcAft>
                          <a:spcPts val="0"/>
                        </a:spcAft>
                      </a:pPr>
                      <a:r>
                        <a:rPr lang="en-US" sz="900" kern="100" dirty="0">
                          <a:solidFill>
                            <a:schemeClr val="tx1"/>
                          </a:solidFill>
                          <a:effectLst/>
                          <a:latin typeface="+mn-lt"/>
                          <a:ea typeface="SimSun" panose="02010600030101010101" pitchFamily="2" charset="-122"/>
                          <a:cs typeface="Times New Roman" panose="02020603050405020304" pitchFamily="18" charset="0"/>
                        </a:rPr>
                        <a:t>[6]</a:t>
                      </a: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200000"/>
                        </a:lnSpc>
                        <a:spcBef>
                          <a:spcPts val="0"/>
                        </a:spcBef>
                        <a:spcAft>
                          <a:spcPts val="0"/>
                        </a:spcAft>
                      </a:pPr>
                      <a:r>
                        <a:rPr lang="en-US" sz="900" kern="100" dirty="0">
                          <a:solidFill>
                            <a:schemeClr val="tx1"/>
                          </a:solidFill>
                          <a:effectLst/>
                          <a:latin typeface="+mn-lt"/>
                        </a:rPr>
                        <a:t>Y. </a:t>
                      </a:r>
                      <a:r>
                        <a:rPr lang="en-US" sz="900" kern="100" dirty="0" err="1">
                          <a:solidFill>
                            <a:schemeClr val="tx1"/>
                          </a:solidFill>
                          <a:effectLst/>
                          <a:latin typeface="+mn-lt"/>
                        </a:rPr>
                        <a:t>Stefinko</a:t>
                      </a:r>
                      <a:r>
                        <a:rPr lang="en-US" sz="900" kern="100" dirty="0">
                          <a:solidFill>
                            <a:schemeClr val="tx1"/>
                          </a:solidFill>
                          <a:effectLst/>
                          <a:latin typeface="+mn-lt"/>
                        </a:rPr>
                        <a:t>, A. </a:t>
                      </a:r>
                      <a:r>
                        <a:rPr lang="en-US" sz="900" kern="100" dirty="0" err="1">
                          <a:solidFill>
                            <a:schemeClr val="tx1"/>
                          </a:solidFill>
                          <a:effectLst/>
                          <a:latin typeface="+mn-lt"/>
                        </a:rPr>
                        <a:t>Piskozub</a:t>
                      </a:r>
                      <a:r>
                        <a:rPr lang="en-US" sz="900" kern="100" dirty="0">
                          <a:solidFill>
                            <a:schemeClr val="tx1"/>
                          </a:solidFill>
                          <a:effectLst/>
                          <a:latin typeface="+mn-lt"/>
                        </a:rPr>
                        <a:t> and R. </a:t>
                      </a:r>
                      <a:r>
                        <a:rPr lang="en-US" sz="900" kern="100" dirty="0" err="1">
                          <a:solidFill>
                            <a:schemeClr val="tx1"/>
                          </a:solidFill>
                          <a:effectLst/>
                          <a:latin typeface="+mn-lt"/>
                        </a:rPr>
                        <a:t>Banakh</a:t>
                      </a:r>
                      <a:r>
                        <a:rPr lang="en-US" sz="900" kern="100" dirty="0">
                          <a:solidFill>
                            <a:schemeClr val="tx1"/>
                          </a:solidFill>
                          <a:effectLst/>
                          <a:latin typeface="+mn-lt"/>
                        </a:rPr>
                        <a:t>, "Manual and automated penetration testing. Benefits and drawbacks. Modern tendency," International Conference on Modern Problems of Radio Engineering, Telecommunications and Computer Science (TCSET), pp. 488-491, February 2013. </a:t>
                      </a:r>
                      <a:endParaRPr lang="en-US" sz="900" kern="100" dirty="0">
                        <a:solidFill>
                          <a:schemeClr val="tx1"/>
                        </a:solidFill>
                        <a:effectLst/>
                        <a:latin typeface="+mn-lt"/>
                        <a:ea typeface="SimSun" panose="02010600030101010101" pitchFamily="2" charset="-122"/>
                        <a:cs typeface="Times New Roman" panose="02020603050405020304" pitchFamily="18"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75637132"/>
                  </a:ext>
                </a:extLst>
              </a:tr>
              <a:tr h="0">
                <a:tc>
                  <a:txBody>
                    <a:bodyPr/>
                    <a:lstStyle/>
                    <a:p>
                      <a:pPr marL="0" marR="0" algn="ctr">
                        <a:lnSpc>
                          <a:spcPct val="200000"/>
                        </a:lnSpc>
                        <a:spcBef>
                          <a:spcPts val="0"/>
                        </a:spcBef>
                        <a:spcAft>
                          <a:spcPts val="0"/>
                        </a:spcAft>
                      </a:pPr>
                      <a:r>
                        <a:rPr lang="en-US" sz="900" kern="100" dirty="0">
                          <a:solidFill>
                            <a:schemeClr val="tx1"/>
                          </a:solidFill>
                          <a:effectLst/>
                          <a:latin typeface="+mn-lt"/>
                          <a:ea typeface="SimSun" panose="02010600030101010101" pitchFamily="2" charset="-122"/>
                          <a:cs typeface="Times New Roman" panose="02020603050405020304" pitchFamily="18" charset="0"/>
                        </a:rPr>
                        <a:t>[7]</a:t>
                      </a: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200000"/>
                        </a:lnSpc>
                        <a:spcBef>
                          <a:spcPts val="0"/>
                        </a:spcBef>
                        <a:spcAft>
                          <a:spcPts val="0"/>
                        </a:spcAft>
                      </a:pPr>
                      <a:r>
                        <a:rPr lang="en-US" sz="900" kern="100" dirty="0">
                          <a:solidFill>
                            <a:schemeClr val="tx1"/>
                          </a:solidFill>
                          <a:effectLst/>
                          <a:latin typeface="+mn-lt"/>
                        </a:rPr>
                        <a:t>G. Stone, D. Talbert and W. Eberle, "Using AI/Machine Learning for Reconnaissance Activities During Network Penetration Testing," in International Conference on Cyber Warfare and Security, 2021. </a:t>
                      </a:r>
                      <a:endParaRPr lang="en-US" sz="900" kern="100" dirty="0">
                        <a:solidFill>
                          <a:schemeClr val="tx1"/>
                        </a:solidFill>
                        <a:effectLst/>
                        <a:latin typeface="+mn-lt"/>
                        <a:ea typeface="SimSun" panose="02010600030101010101" pitchFamily="2" charset="-122"/>
                        <a:cs typeface="Times New Roman" panose="02020603050405020304" pitchFamily="18"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51814611"/>
                  </a:ext>
                </a:extLst>
              </a:tr>
              <a:tr h="0">
                <a:tc>
                  <a:txBody>
                    <a:bodyPr/>
                    <a:lstStyle/>
                    <a:p>
                      <a:pPr marL="0" marR="0" algn="ctr">
                        <a:lnSpc>
                          <a:spcPct val="200000"/>
                        </a:lnSpc>
                        <a:spcBef>
                          <a:spcPts val="0"/>
                        </a:spcBef>
                        <a:spcAft>
                          <a:spcPts val="0"/>
                        </a:spcAft>
                      </a:pPr>
                      <a:r>
                        <a:rPr lang="en-US" sz="900" kern="100" dirty="0">
                          <a:solidFill>
                            <a:schemeClr val="tx1"/>
                          </a:solidFill>
                          <a:effectLst/>
                          <a:latin typeface="+mn-lt"/>
                          <a:ea typeface="SimSun" panose="02010600030101010101" pitchFamily="2" charset="-122"/>
                          <a:cs typeface="Times New Roman" panose="02020603050405020304" pitchFamily="18" charset="0"/>
                        </a:rPr>
                        <a:t>[8]</a:t>
                      </a: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200000"/>
                        </a:lnSpc>
                        <a:spcBef>
                          <a:spcPts val="0"/>
                        </a:spcBef>
                        <a:spcAft>
                          <a:spcPts val="0"/>
                        </a:spcAft>
                      </a:pPr>
                      <a:r>
                        <a:rPr lang="en-US" sz="900" kern="100" dirty="0">
                          <a:solidFill>
                            <a:schemeClr val="tx1"/>
                          </a:solidFill>
                          <a:effectLst/>
                          <a:latin typeface="+mn-lt"/>
                        </a:rPr>
                        <a:t>S. Watts , Penetration Testing: Practical Introduction &amp; Tutorials, 2022. </a:t>
                      </a:r>
                      <a:endParaRPr lang="en-US" sz="900" kern="100" dirty="0">
                        <a:solidFill>
                          <a:schemeClr val="tx1"/>
                        </a:solidFill>
                        <a:effectLst/>
                        <a:latin typeface="+mn-lt"/>
                        <a:ea typeface="SimSun" panose="02010600030101010101" pitchFamily="2" charset="-122"/>
                        <a:cs typeface="Times New Roman" panose="02020603050405020304" pitchFamily="18"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79382343"/>
                  </a:ext>
                </a:extLst>
              </a:tr>
            </a:tbl>
          </a:graphicData>
        </a:graphic>
      </p:graphicFrame>
    </p:spTree>
    <p:extLst>
      <p:ext uri="{BB962C8B-B14F-4D97-AF65-F5344CB8AC3E}">
        <p14:creationId xmlns:p14="http://schemas.microsoft.com/office/powerpoint/2010/main" val="10217528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Phase 2: Scanning</a:t>
            </a:r>
          </a:p>
        </p:txBody>
      </p:sp>
      <p:sp>
        <p:nvSpPr>
          <p:cNvPr id="4" name="Content Placeholder 2">
            <a:extLst>
              <a:ext uri="{FF2B5EF4-FFF2-40B4-BE49-F238E27FC236}">
                <a16:creationId xmlns:a16="http://schemas.microsoft.com/office/drawing/2014/main" id="{8EE8F75D-5296-6B1F-1B44-7A2661C81699}"/>
              </a:ext>
            </a:extLst>
          </p:cNvPr>
          <p:cNvSpPr txBox="1">
            <a:spLocks/>
          </p:cNvSpPr>
          <p:nvPr/>
        </p:nvSpPr>
        <p:spPr>
          <a:xfrm>
            <a:off x="5591695" y="1402080"/>
            <a:ext cx="5320696" cy="405384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nSpc>
                <a:spcPct val="110000"/>
              </a:lnSpc>
            </a:pPr>
            <a:r>
              <a:rPr lang="en-US" dirty="0">
                <a:solidFill>
                  <a:schemeClr val="accent5">
                    <a:lumMod val="60000"/>
                    <a:lumOff val="40000"/>
                  </a:schemeClr>
                </a:solidFill>
              </a:rPr>
              <a:t>Gather Information</a:t>
            </a:r>
          </a:p>
          <a:p>
            <a:r>
              <a:rPr lang="en-US" dirty="0">
                <a:solidFill>
                  <a:schemeClr val="accent1">
                    <a:lumMod val="75000"/>
                  </a:schemeClr>
                </a:solidFill>
              </a:rPr>
              <a:t>Scanning</a:t>
            </a:r>
          </a:p>
          <a:p>
            <a:pPr lvl="1"/>
            <a:r>
              <a:rPr lang="en-US" dirty="0">
                <a:solidFill>
                  <a:schemeClr val="accent1">
                    <a:lumMod val="75000"/>
                  </a:schemeClr>
                </a:solidFill>
              </a:rPr>
              <a:t>Actively Testing Identified Entry Points</a:t>
            </a:r>
          </a:p>
          <a:p>
            <a:pPr lvl="1"/>
            <a:r>
              <a:rPr lang="en-US" dirty="0">
                <a:solidFill>
                  <a:schemeClr val="accent1">
                    <a:lumMod val="75000"/>
                  </a:schemeClr>
                </a:solidFill>
              </a:rPr>
              <a:t>Evaluating Susceptibility To Exploits </a:t>
            </a:r>
          </a:p>
          <a:p>
            <a:pPr lvl="1"/>
            <a:r>
              <a:rPr lang="en-US" dirty="0">
                <a:solidFill>
                  <a:schemeClr val="accent1">
                    <a:lumMod val="75000"/>
                  </a:schemeClr>
                </a:solidFill>
              </a:rPr>
              <a:t>Gain Insights Into Severity And Potential Impact</a:t>
            </a:r>
          </a:p>
          <a:p>
            <a:r>
              <a:rPr lang="en-US" dirty="0">
                <a:solidFill>
                  <a:schemeClr val="accent5">
                    <a:lumMod val="60000"/>
                    <a:lumOff val="40000"/>
                  </a:schemeClr>
                </a:solidFill>
              </a:rPr>
              <a:t>Exploitation</a:t>
            </a:r>
          </a:p>
          <a:p>
            <a:r>
              <a:rPr lang="en-US" dirty="0">
                <a:solidFill>
                  <a:schemeClr val="accent5">
                    <a:lumMod val="60000"/>
                    <a:lumOff val="40000"/>
                  </a:schemeClr>
                </a:solidFill>
              </a:rPr>
              <a:t>Maintaining Access</a:t>
            </a:r>
          </a:p>
          <a:p>
            <a:r>
              <a:rPr lang="en-US" dirty="0">
                <a:solidFill>
                  <a:schemeClr val="accent5">
                    <a:lumMod val="60000"/>
                    <a:lumOff val="40000"/>
                  </a:schemeClr>
                </a:solidFill>
              </a:rPr>
              <a:t>Covering Tracks</a:t>
            </a:r>
          </a:p>
          <a:p>
            <a:r>
              <a:rPr lang="en-US" dirty="0">
                <a:solidFill>
                  <a:schemeClr val="accent5">
                    <a:lumMod val="60000"/>
                    <a:lumOff val="40000"/>
                  </a:schemeClr>
                </a:solidFill>
              </a:rPr>
              <a:t>Reporting and Documentation</a:t>
            </a:r>
            <a:endParaRPr lang="en-US" dirty="0"/>
          </a:p>
        </p:txBody>
      </p:sp>
    </p:spTree>
    <p:extLst>
      <p:ext uri="{BB962C8B-B14F-4D97-AF65-F5344CB8AC3E}">
        <p14:creationId xmlns:p14="http://schemas.microsoft.com/office/powerpoint/2010/main" val="270741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Phase 2: Scanning</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extLst>
              <p:ext uri="{D42A27DB-BD31-4B8C-83A1-F6EECF244321}">
                <p14:modId xmlns:p14="http://schemas.microsoft.com/office/powerpoint/2010/main" val="3565085081"/>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849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chemeClr val="bg1"/>
                </a:solidFill>
              </a:rPr>
              <a:t>“Manual” Scanning Methods</a:t>
            </a:r>
            <a:br>
              <a:rPr lang="en-US" sz="2300" dirty="0">
                <a:solidFill>
                  <a:srgbClr val="FFFFFF"/>
                </a:solidFill>
              </a:rPr>
            </a:br>
            <a:br>
              <a:rPr lang="en-US" sz="2300" dirty="0">
                <a:solidFill>
                  <a:srgbClr val="FFFFFF"/>
                </a:solidFill>
              </a:rPr>
            </a:br>
            <a:br>
              <a:rPr lang="en-US" sz="2300" dirty="0">
                <a:solidFill>
                  <a:schemeClr val="accent2">
                    <a:lumMod val="75000"/>
                  </a:schemeClr>
                </a:solidFill>
              </a:rPr>
            </a:br>
            <a:r>
              <a:rPr lang="en-US" sz="2400" kern="1200" dirty="0">
                <a:solidFill>
                  <a:schemeClr val="accent2">
                    <a:lumMod val="75000"/>
                  </a:schemeClr>
                </a:solidFill>
                <a:latin typeface="Gill Sans MT" panose="020B0502020104020203"/>
                <a:ea typeface="+mn-ea"/>
                <a:cs typeface="+mn-cs"/>
              </a:rPr>
              <a:t>Network Scanners</a:t>
            </a:r>
            <a:endParaRPr lang="en-US" sz="2300" dirty="0">
              <a:solidFill>
                <a:schemeClr val="accent2">
                  <a:lumMod val="75000"/>
                </a:schemeClr>
              </a:solidFill>
            </a:endParaRPr>
          </a:p>
        </p:txBody>
      </p:sp>
      <p:sp>
        <p:nvSpPr>
          <p:cNvPr id="9" name="Content Placeholder 2">
            <a:extLst>
              <a:ext uri="{FF2B5EF4-FFF2-40B4-BE49-F238E27FC236}">
                <a16:creationId xmlns:a16="http://schemas.microsoft.com/office/drawing/2014/main" id="{1B3FC75F-DCAF-551D-4783-DF1853360DDB}"/>
              </a:ext>
            </a:extLst>
          </p:cNvPr>
          <p:cNvSpPr txBox="1">
            <a:spLocks/>
          </p:cNvSpPr>
          <p:nvPr/>
        </p:nvSpPr>
        <p:spPr>
          <a:xfrm>
            <a:off x="5967664" y="4315924"/>
            <a:ext cx="5482882" cy="191262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spcBef>
                <a:spcPts val="1800"/>
              </a:spcBef>
            </a:pPr>
            <a:r>
              <a:rPr lang="en-US" dirty="0"/>
              <a:t>Reliance on Human Intervention</a:t>
            </a:r>
          </a:p>
          <a:p>
            <a:pPr>
              <a:spcBef>
                <a:spcPts val="1800"/>
              </a:spcBef>
            </a:pPr>
            <a:r>
              <a:rPr lang="en-US" dirty="0"/>
              <a:t>Success Depends on Human Expertise, Intuition, </a:t>
            </a:r>
            <a:br>
              <a:rPr lang="en-US" dirty="0"/>
            </a:br>
            <a:r>
              <a:rPr lang="en-US" dirty="0"/>
              <a:t>and Overall Cybersecurity Understanding</a:t>
            </a:r>
          </a:p>
        </p:txBody>
      </p:sp>
      <p:graphicFrame>
        <p:nvGraphicFramePr>
          <p:cNvPr id="5" name="Diagram 4">
            <a:extLst>
              <a:ext uri="{FF2B5EF4-FFF2-40B4-BE49-F238E27FC236}">
                <a16:creationId xmlns:a16="http://schemas.microsoft.com/office/drawing/2014/main" id="{AFCDBD57-F362-0E5E-1E59-C5AC5384C4E0}"/>
              </a:ext>
            </a:extLst>
          </p:cNvPr>
          <p:cNvGraphicFramePr/>
          <p:nvPr>
            <p:extLst>
              <p:ext uri="{D42A27DB-BD31-4B8C-83A1-F6EECF244321}">
                <p14:modId xmlns:p14="http://schemas.microsoft.com/office/powerpoint/2010/main" val="2877667296"/>
              </p:ext>
            </p:extLst>
          </p:nvPr>
        </p:nvGraphicFramePr>
        <p:xfrm>
          <a:off x="5632763" y="512243"/>
          <a:ext cx="5339432" cy="3642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0932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chemeClr val="accent6">
                    <a:lumMod val="60000"/>
                    <a:lumOff val="40000"/>
                  </a:schemeClr>
                </a:solidFill>
              </a:rPr>
              <a:t>“Manual” Scanning Methods</a:t>
            </a:r>
            <a:br>
              <a:rPr lang="en-US" sz="2300" dirty="0">
                <a:solidFill>
                  <a:srgbClr val="FFFFFF"/>
                </a:solidFill>
              </a:rPr>
            </a:br>
            <a:br>
              <a:rPr lang="en-US" sz="2300" dirty="0">
                <a:solidFill>
                  <a:srgbClr val="FFFFFF"/>
                </a:solidFill>
              </a:rPr>
            </a:br>
            <a:br>
              <a:rPr lang="en-US" sz="2300" dirty="0">
                <a:solidFill>
                  <a:srgbClr val="FFFFFF"/>
                </a:solidFill>
              </a:rPr>
            </a:br>
            <a:r>
              <a:rPr lang="en-US" sz="2400" kern="1200" dirty="0">
                <a:solidFill>
                  <a:schemeClr val="accent6">
                    <a:lumMod val="20000"/>
                    <a:lumOff val="80000"/>
                  </a:schemeClr>
                </a:solidFill>
                <a:latin typeface="Gill Sans MT" panose="020B0502020104020203"/>
                <a:ea typeface="+mn-ea"/>
                <a:cs typeface="+mn-cs"/>
              </a:rPr>
              <a:t>Network Scanners</a:t>
            </a:r>
            <a:endParaRPr lang="en-US" sz="2300" dirty="0">
              <a:solidFill>
                <a:srgbClr val="FFFFFF"/>
              </a:solidFill>
            </a:endParaRPr>
          </a:p>
        </p:txBody>
      </p:sp>
      <p:sp>
        <p:nvSpPr>
          <p:cNvPr id="9" name="Content Placeholder 2">
            <a:extLst>
              <a:ext uri="{FF2B5EF4-FFF2-40B4-BE49-F238E27FC236}">
                <a16:creationId xmlns:a16="http://schemas.microsoft.com/office/drawing/2014/main" id="{1B3FC75F-DCAF-551D-4783-DF1853360DDB}"/>
              </a:ext>
            </a:extLst>
          </p:cNvPr>
          <p:cNvSpPr txBox="1">
            <a:spLocks/>
          </p:cNvSpPr>
          <p:nvPr/>
        </p:nvSpPr>
        <p:spPr>
          <a:xfrm>
            <a:off x="5591695" y="1402080"/>
            <a:ext cx="5482882" cy="4053840"/>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spcBef>
                <a:spcPts val="1800"/>
              </a:spcBef>
            </a:pPr>
            <a:r>
              <a:rPr lang="en-US" dirty="0"/>
              <a:t>Ping</a:t>
            </a:r>
          </a:p>
          <a:p>
            <a:pPr lvl="1"/>
            <a:r>
              <a:rPr lang="en-US" dirty="0"/>
              <a:t>‘Pinging’/ ‘Ping Sweep’ </a:t>
            </a:r>
          </a:p>
          <a:p>
            <a:pPr lvl="1"/>
            <a:r>
              <a:rPr lang="en-US" dirty="0"/>
              <a:t>Checks for Live Hosts</a:t>
            </a:r>
          </a:p>
          <a:p>
            <a:pPr>
              <a:spcBef>
                <a:spcPts val="1800"/>
              </a:spcBef>
            </a:pPr>
            <a:r>
              <a:rPr lang="en-US" dirty="0"/>
              <a:t>Nmap (</a:t>
            </a:r>
            <a:r>
              <a:rPr lang="en-US" dirty="0" err="1">
                <a:solidFill>
                  <a:schemeClr val="accent6">
                    <a:lumMod val="75000"/>
                  </a:schemeClr>
                </a:solidFill>
              </a:rPr>
              <a:t>Zenmap</a:t>
            </a:r>
            <a:r>
              <a:rPr lang="en-US" dirty="0"/>
              <a:t>)</a:t>
            </a:r>
          </a:p>
          <a:p>
            <a:pPr lvl="1">
              <a:lnSpc>
                <a:spcPct val="110000"/>
              </a:lnSpc>
            </a:pPr>
            <a:r>
              <a:rPr lang="en-US" dirty="0"/>
              <a:t>Host Discovery</a:t>
            </a:r>
          </a:p>
          <a:p>
            <a:pPr lvl="1">
              <a:lnSpc>
                <a:spcPct val="110000"/>
              </a:lnSpc>
            </a:pPr>
            <a:r>
              <a:rPr lang="en-US" dirty="0"/>
              <a:t>Port Scanning</a:t>
            </a:r>
          </a:p>
          <a:p>
            <a:pPr lvl="1"/>
            <a:r>
              <a:rPr lang="en-US" dirty="0"/>
              <a:t>Vulnerability Scanning</a:t>
            </a:r>
          </a:p>
          <a:p>
            <a:pPr>
              <a:spcBef>
                <a:spcPts val="1800"/>
              </a:spcBef>
            </a:pPr>
            <a:r>
              <a:rPr lang="en-US" dirty="0"/>
              <a:t>Wireshark</a:t>
            </a:r>
          </a:p>
          <a:p>
            <a:pPr lvl="1"/>
            <a:r>
              <a:rPr lang="en-US" dirty="0"/>
              <a:t>Packet Analysis</a:t>
            </a:r>
          </a:p>
          <a:p>
            <a:pPr lvl="1"/>
            <a:r>
              <a:rPr lang="en-US" dirty="0"/>
              <a:t>Protocol Support</a:t>
            </a:r>
          </a:p>
          <a:p>
            <a:pPr lvl="1"/>
            <a:r>
              <a:rPr lang="en-US" dirty="0"/>
              <a:t>Encryption Analysis</a:t>
            </a:r>
          </a:p>
        </p:txBody>
      </p:sp>
    </p:spTree>
    <p:extLst>
      <p:ext uri="{BB962C8B-B14F-4D97-AF65-F5344CB8AC3E}">
        <p14:creationId xmlns:p14="http://schemas.microsoft.com/office/powerpoint/2010/main" val="181607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chemeClr val="accent6">
                    <a:lumMod val="60000"/>
                    <a:lumOff val="40000"/>
                  </a:schemeClr>
                </a:solidFill>
              </a:rPr>
              <a:t>“Manual” Scanning Methods</a:t>
            </a:r>
            <a:br>
              <a:rPr lang="en-US" sz="2300" dirty="0">
                <a:solidFill>
                  <a:srgbClr val="FFFFFF"/>
                </a:solidFill>
              </a:rPr>
            </a:br>
            <a:br>
              <a:rPr lang="en-US" sz="2300" dirty="0">
                <a:solidFill>
                  <a:srgbClr val="FFFFFF"/>
                </a:solidFill>
              </a:rPr>
            </a:br>
            <a:br>
              <a:rPr lang="en-US" sz="2300" dirty="0">
                <a:solidFill>
                  <a:srgbClr val="FFFFFF"/>
                </a:solidFill>
              </a:rPr>
            </a:br>
            <a:r>
              <a:rPr lang="en-US" sz="2000" kern="1200" dirty="0">
                <a:solidFill>
                  <a:schemeClr val="accent6">
                    <a:lumMod val="20000"/>
                    <a:lumOff val="80000"/>
                  </a:schemeClr>
                </a:solidFill>
                <a:latin typeface="Gill Sans MT" panose="020B0502020104020203"/>
                <a:ea typeface="+mn-ea"/>
                <a:cs typeface="+mn-cs"/>
              </a:rPr>
              <a:t>Vulnerability</a:t>
            </a:r>
            <a:r>
              <a:rPr lang="en-US" sz="2400" kern="1200" dirty="0">
                <a:solidFill>
                  <a:schemeClr val="accent6">
                    <a:lumMod val="20000"/>
                    <a:lumOff val="80000"/>
                  </a:schemeClr>
                </a:solidFill>
                <a:latin typeface="Gill Sans MT" panose="020B0502020104020203"/>
                <a:ea typeface="+mn-ea"/>
                <a:cs typeface="+mn-cs"/>
              </a:rPr>
              <a:t> Scanners</a:t>
            </a:r>
            <a:endParaRPr lang="en-US" sz="2300" dirty="0">
              <a:solidFill>
                <a:srgbClr val="FFFFFF"/>
              </a:solidFill>
            </a:endParaRPr>
          </a:p>
        </p:txBody>
      </p:sp>
      <p:sp>
        <p:nvSpPr>
          <p:cNvPr id="9" name="Content Placeholder 2">
            <a:extLst>
              <a:ext uri="{FF2B5EF4-FFF2-40B4-BE49-F238E27FC236}">
                <a16:creationId xmlns:a16="http://schemas.microsoft.com/office/drawing/2014/main" id="{1B3FC75F-DCAF-551D-4783-DF1853360DDB}"/>
              </a:ext>
            </a:extLst>
          </p:cNvPr>
          <p:cNvSpPr txBox="1">
            <a:spLocks/>
          </p:cNvSpPr>
          <p:nvPr/>
        </p:nvSpPr>
        <p:spPr>
          <a:xfrm>
            <a:off x="5591695" y="1402080"/>
            <a:ext cx="5482882" cy="405384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spcBef>
                <a:spcPts val="1800"/>
              </a:spcBef>
            </a:pPr>
            <a:r>
              <a:rPr lang="en-US" dirty="0"/>
              <a:t>Database Dependent</a:t>
            </a:r>
          </a:p>
          <a:p>
            <a:pPr>
              <a:spcBef>
                <a:spcPts val="1800"/>
              </a:spcBef>
            </a:pPr>
            <a:r>
              <a:rPr lang="en-US" dirty="0"/>
              <a:t>OpenVAS</a:t>
            </a:r>
          </a:p>
          <a:p>
            <a:pPr lvl="1">
              <a:lnSpc>
                <a:spcPct val="90000"/>
              </a:lnSpc>
            </a:pPr>
            <a:r>
              <a:rPr lang="en-US" sz="1500" dirty="0"/>
              <a:t>Extensive Scanning Process</a:t>
            </a:r>
          </a:p>
          <a:p>
            <a:pPr lvl="1">
              <a:lnSpc>
                <a:spcPct val="90000"/>
              </a:lnSpc>
            </a:pPr>
            <a:r>
              <a:rPr lang="en-US" sz="1500" dirty="0"/>
              <a:t>Network Discovery</a:t>
            </a:r>
          </a:p>
          <a:p>
            <a:pPr lvl="1">
              <a:lnSpc>
                <a:spcPct val="90000"/>
              </a:lnSpc>
            </a:pPr>
            <a:r>
              <a:rPr lang="en-US" sz="1500" dirty="0"/>
              <a:t>Web Application Scanning</a:t>
            </a:r>
          </a:p>
          <a:p>
            <a:pPr lvl="1">
              <a:lnSpc>
                <a:spcPct val="90000"/>
              </a:lnSpc>
            </a:pPr>
            <a:r>
              <a:rPr lang="en-US" sz="1500" dirty="0"/>
              <a:t>Reporting </a:t>
            </a:r>
          </a:p>
          <a:p>
            <a:pPr>
              <a:spcBef>
                <a:spcPts val="1800"/>
              </a:spcBef>
            </a:pPr>
            <a:r>
              <a:rPr lang="en-US" dirty="0"/>
              <a:t>Nessus</a:t>
            </a:r>
          </a:p>
          <a:p>
            <a:pPr lvl="1">
              <a:lnSpc>
                <a:spcPct val="90000"/>
              </a:lnSpc>
            </a:pPr>
            <a:r>
              <a:rPr lang="en-US" sz="1500" dirty="0"/>
              <a:t>Massive Database</a:t>
            </a:r>
          </a:p>
          <a:p>
            <a:pPr lvl="1">
              <a:lnSpc>
                <a:spcPct val="90000"/>
              </a:lnSpc>
            </a:pPr>
            <a:r>
              <a:rPr lang="en-US" sz="1500" dirty="0"/>
              <a:t>Plug-in Capability</a:t>
            </a:r>
          </a:p>
          <a:p>
            <a:pPr lvl="1">
              <a:lnSpc>
                <a:spcPct val="90000"/>
              </a:lnSpc>
            </a:pPr>
            <a:r>
              <a:rPr lang="en-US" sz="1500" dirty="0"/>
              <a:t>Customized Reporting</a:t>
            </a:r>
          </a:p>
          <a:p>
            <a:pPr lvl="1">
              <a:lnSpc>
                <a:spcPct val="90000"/>
              </a:lnSpc>
            </a:pPr>
            <a:r>
              <a:rPr lang="en-US" sz="1500" dirty="0"/>
              <a:t>Accessibility</a:t>
            </a:r>
          </a:p>
        </p:txBody>
      </p:sp>
    </p:spTree>
    <p:extLst>
      <p:ext uri="{BB962C8B-B14F-4D97-AF65-F5344CB8AC3E}">
        <p14:creationId xmlns:p14="http://schemas.microsoft.com/office/powerpoint/2010/main" val="228772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chemeClr val="accent6">
                    <a:lumMod val="60000"/>
                    <a:lumOff val="40000"/>
                  </a:schemeClr>
                </a:solidFill>
              </a:rPr>
              <a:t>“Manual” Scanning Methods</a:t>
            </a:r>
            <a:br>
              <a:rPr lang="en-US" sz="2300" dirty="0">
                <a:solidFill>
                  <a:srgbClr val="FFFFFF"/>
                </a:solidFill>
              </a:rPr>
            </a:br>
            <a:br>
              <a:rPr lang="en-US" sz="2300" dirty="0">
                <a:solidFill>
                  <a:srgbClr val="FFFFFF"/>
                </a:solidFill>
              </a:rPr>
            </a:br>
            <a:br>
              <a:rPr lang="en-US" sz="2300" dirty="0">
                <a:solidFill>
                  <a:srgbClr val="FFFFFF"/>
                </a:solidFill>
              </a:rPr>
            </a:br>
            <a:r>
              <a:rPr lang="en-US" sz="1600" kern="1200" dirty="0">
                <a:solidFill>
                  <a:schemeClr val="accent6">
                    <a:lumMod val="20000"/>
                    <a:lumOff val="80000"/>
                  </a:schemeClr>
                </a:solidFill>
                <a:latin typeface="Gill Sans MT" panose="020B0502020104020203"/>
                <a:ea typeface="+mn-ea"/>
                <a:cs typeface="+mn-cs"/>
              </a:rPr>
              <a:t>Web application</a:t>
            </a:r>
            <a:r>
              <a:rPr lang="en-US" sz="2400" kern="1200" dirty="0">
                <a:solidFill>
                  <a:schemeClr val="accent6">
                    <a:lumMod val="20000"/>
                    <a:lumOff val="80000"/>
                  </a:schemeClr>
                </a:solidFill>
                <a:latin typeface="Gill Sans MT" panose="020B0502020104020203"/>
                <a:ea typeface="+mn-ea"/>
                <a:cs typeface="+mn-cs"/>
              </a:rPr>
              <a:t> Scanners</a:t>
            </a:r>
            <a:endParaRPr lang="en-US" sz="2300" dirty="0">
              <a:solidFill>
                <a:srgbClr val="FFFFFF"/>
              </a:solidFill>
            </a:endParaRPr>
          </a:p>
        </p:txBody>
      </p:sp>
      <p:sp>
        <p:nvSpPr>
          <p:cNvPr id="9" name="Content Placeholder 2">
            <a:extLst>
              <a:ext uri="{FF2B5EF4-FFF2-40B4-BE49-F238E27FC236}">
                <a16:creationId xmlns:a16="http://schemas.microsoft.com/office/drawing/2014/main" id="{1B3FC75F-DCAF-551D-4783-DF1853360DDB}"/>
              </a:ext>
            </a:extLst>
          </p:cNvPr>
          <p:cNvSpPr txBox="1">
            <a:spLocks/>
          </p:cNvSpPr>
          <p:nvPr/>
        </p:nvSpPr>
        <p:spPr>
          <a:xfrm>
            <a:off x="5591695" y="1402080"/>
            <a:ext cx="5482882" cy="405384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spcBef>
                <a:spcPts val="1800"/>
              </a:spcBef>
            </a:pPr>
            <a:r>
              <a:rPr lang="en-US" dirty="0"/>
              <a:t>OWASP ZAP</a:t>
            </a:r>
          </a:p>
          <a:p>
            <a:pPr lvl="1">
              <a:lnSpc>
                <a:spcPct val="90000"/>
              </a:lnSpc>
            </a:pPr>
            <a:r>
              <a:rPr lang="en-US" sz="1500" dirty="0"/>
              <a:t>Spidering Capabilities</a:t>
            </a:r>
          </a:p>
          <a:p>
            <a:pPr lvl="1">
              <a:lnSpc>
                <a:spcPct val="90000"/>
              </a:lnSpc>
            </a:pPr>
            <a:r>
              <a:rPr lang="en-US" sz="1500" dirty="0"/>
              <a:t>Active and Passive Monitoring</a:t>
            </a:r>
          </a:p>
          <a:p>
            <a:pPr lvl="1">
              <a:lnSpc>
                <a:spcPct val="90000"/>
              </a:lnSpc>
            </a:pPr>
            <a:r>
              <a:rPr lang="en-US" sz="1500" dirty="0"/>
              <a:t>Fuzzing Support </a:t>
            </a:r>
          </a:p>
          <a:p>
            <a:pPr>
              <a:lnSpc>
                <a:spcPct val="90000"/>
              </a:lnSpc>
            </a:pPr>
            <a:r>
              <a:rPr lang="en-US" dirty="0"/>
              <a:t>Burp Suite</a:t>
            </a:r>
          </a:p>
          <a:p>
            <a:pPr lvl="1">
              <a:lnSpc>
                <a:spcPct val="90000"/>
              </a:lnSpc>
            </a:pPr>
            <a:r>
              <a:rPr lang="en-US" sz="1500" dirty="0"/>
              <a:t>Spidering Capabilities</a:t>
            </a:r>
          </a:p>
          <a:p>
            <a:pPr lvl="1">
              <a:lnSpc>
                <a:spcPct val="90000"/>
              </a:lnSpc>
            </a:pPr>
            <a:r>
              <a:rPr lang="en-US" sz="1500" dirty="0"/>
              <a:t>Proxy Functionality</a:t>
            </a:r>
          </a:p>
          <a:p>
            <a:pPr lvl="1">
              <a:lnSpc>
                <a:spcPct val="90000"/>
              </a:lnSpc>
            </a:pPr>
            <a:r>
              <a:rPr lang="en-US" sz="1500" dirty="0"/>
              <a:t>Plugin Support</a:t>
            </a:r>
          </a:p>
        </p:txBody>
      </p:sp>
    </p:spTree>
    <p:extLst>
      <p:ext uri="{BB962C8B-B14F-4D97-AF65-F5344CB8AC3E}">
        <p14:creationId xmlns:p14="http://schemas.microsoft.com/office/powerpoint/2010/main" val="254759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Limitations of Current Methods</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Time-consuming and Resource-Intensive</a:t>
            </a:r>
          </a:p>
          <a:p>
            <a:pPr>
              <a:spcBef>
                <a:spcPts val="1800"/>
              </a:spcBef>
            </a:pPr>
            <a:r>
              <a:rPr lang="en-US" dirty="0"/>
              <a:t>Manual Management of Vulnerability/ Attack Databases</a:t>
            </a:r>
          </a:p>
          <a:p>
            <a:pPr lvl="1"/>
            <a:r>
              <a:rPr lang="en-US" dirty="0"/>
              <a:t>Common Vulnerabilities and Exposures (CVE)</a:t>
            </a:r>
          </a:p>
          <a:p>
            <a:pPr lvl="1"/>
            <a:r>
              <a:rPr lang="en-US" dirty="0"/>
              <a:t>National Vulnerability Database (NVD)</a:t>
            </a:r>
          </a:p>
          <a:p>
            <a:pPr>
              <a:spcBef>
                <a:spcPts val="1800"/>
              </a:spcBef>
            </a:pPr>
            <a:r>
              <a:rPr lang="en-US" dirty="0"/>
              <a:t>Potential for Human Error</a:t>
            </a:r>
          </a:p>
        </p:txBody>
      </p:sp>
    </p:spTree>
    <p:extLst>
      <p:ext uri="{BB962C8B-B14F-4D97-AF65-F5344CB8AC3E}">
        <p14:creationId xmlns:p14="http://schemas.microsoft.com/office/powerpoint/2010/main" val="122335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Scanning Practice</a:t>
            </a:r>
          </a:p>
        </p:txBody>
      </p:sp>
      <p:graphicFrame>
        <p:nvGraphicFramePr>
          <p:cNvPr id="4" name="Content Placeholder 3">
            <a:extLst>
              <a:ext uri="{FF2B5EF4-FFF2-40B4-BE49-F238E27FC236}">
                <a16:creationId xmlns:a16="http://schemas.microsoft.com/office/drawing/2014/main" id="{ED869A35-0BEA-0609-28A5-D9BA1785EF4A}"/>
              </a:ext>
            </a:extLst>
          </p:cNvPr>
          <p:cNvGraphicFramePr>
            <a:graphicFrameLocks noGrp="1"/>
          </p:cNvGraphicFramePr>
          <p:nvPr>
            <p:ph idx="1"/>
            <p:extLst>
              <p:ext uri="{D42A27DB-BD31-4B8C-83A1-F6EECF244321}">
                <p14:modId xmlns:p14="http://schemas.microsoft.com/office/powerpoint/2010/main" val="984757055"/>
              </p:ext>
            </p:extLst>
          </p:nvPr>
        </p:nvGraphicFramePr>
        <p:xfrm>
          <a:off x="5591695" y="1402080"/>
          <a:ext cx="5482882" cy="4053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3175998"/>
      </p:ext>
    </p:extLst>
  </p:cSld>
  <p:clrMapOvr>
    <a:masterClrMapping/>
  </p:clrMapOvr>
</p:sld>
</file>

<file path=ppt/theme/theme1.xml><?xml version="1.0" encoding="utf-8"?>
<a:theme xmlns:a="http://schemas.openxmlformats.org/drawingml/2006/main" name="Parce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4639</TotalTime>
  <Words>881</Words>
  <Application>Microsoft Office PowerPoint</Application>
  <PresentationFormat>Widescreen</PresentationFormat>
  <Paragraphs>157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Söhne</vt:lpstr>
      <vt:lpstr>splunk_data_sans</vt:lpstr>
      <vt:lpstr>Parcel</vt:lpstr>
      <vt:lpstr>Scanning and  Vulnerability Assessment with  ML and AI</vt:lpstr>
      <vt:lpstr>Phase 2: Scanning</vt:lpstr>
      <vt:lpstr>Phase 2: Scanning</vt:lpstr>
      <vt:lpstr>“Manual” Scanning Methods   Network Scanners</vt:lpstr>
      <vt:lpstr>“Manual” Scanning Methods   Network Scanners</vt:lpstr>
      <vt:lpstr>“Manual” Scanning Methods   Vulnerability Scanners</vt:lpstr>
      <vt:lpstr>“Manual” Scanning Methods   Web application Scanners</vt:lpstr>
      <vt:lpstr>Limitations of Current Methods</vt:lpstr>
      <vt:lpstr>Scanning Practice</vt:lpstr>
      <vt:lpstr>AI and ML  in Scanning</vt:lpstr>
      <vt:lpstr>Network Scanning</vt:lpstr>
      <vt:lpstr>Vulnerability Scanning</vt:lpstr>
      <vt:lpstr>Web Application  Scanning</vt:lpstr>
      <vt:lpstr>Challenges</vt:lpstr>
      <vt:lpstr>Research Question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And ML in Penetration Testing</dc:title>
  <dc:creator>Kiera Conway</dc:creator>
  <cp:lastModifiedBy>Kiera Conway</cp:lastModifiedBy>
  <cp:revision>76</cp:revision>
  <dcterms:created xsi:type="dcterms:W3CDTF">2023-10-25T02:14:50Z</dcterms:created>
  <dcterms:modified xsi:type="dcterms:W3CDTF">2023-11-30T20:38:46Z</dcterms:modified>
</cp:coreProperties>
</file>