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02" r:id="rId2"/>
    <p:sldId id="303" r:id="rId3"/>
    <p:sldId id="304" r:id="rId4"/>
    <p:sldId id="305" r:id="rId5"/>
    <p:sldId id="306" r:id="rId6"/>
    <p:sldId id="301" r:id="rId7"/>
    <p:sldId id="256" r:id="rId8"/>
    <p:sldId id="290" r:id="rId9"/>
    <p:sldId id="300" r:id="rId10"/>
    <p:sldId id="296" r:id="rId11"/>
    <p:sldId id="291" r:id="rId12"/>
    <p:sldId id="297" r:id="rId13"/>
    <p:sldId id="29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D4C51"/>
    <a:srgbClr val="283134"/>
    <a:srgbClr val="637B83"/>
    <a:srgbClr val="4F6269"/>
    <a:srgbClr val="B8C4C8"/>
    <a:srgbClr val="4A5C62"/>
    <a:srgbClr val="CBD4D7"/>
    <a:srgbClr val="DAE0E2"/>
    <a:srgbClr val="BE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17" autoAdjust="0"/>
  </p:normalViewPr>
  <p:slideViewPr>
    <p:cSldViewPr snapToGrid="0" showGuides="1">
      <p:cViewPr>
        <p:scale>
          <a:sx n="100" d="100"/>
          <a:sy n="100" d="100"/>
        </p:scale>
        <p:origin x="954" y="60"/>
      </p:cViewPr>
      <p:guideLst>
        <p:guide orient="horz" pos="1920"/>
        <p:guide pos="3840"/>
      </p:guideLst>
    </p:cSldViewPr>
  </p:slideViewPr>
  <p:notesTextViewPr>
    <p:cViewPr>
      <p:scale>
        <a:sx n="100" d="100"/>
        <a:sy n="100" d="100"/>
      </p:scale>
      <p:origin x="0" y="-3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5A61A-8C65-4DFC-AE69-F56DC62A317D}" type="doc">
      <dgm:prSet loTypeId="urn:microsoft.com/office/officeart/2011/layout/TabList" loCatId="officeonline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4955A18-93F7-4CDC-89A8-1425A60A2581}">
      <dgm:prSet custT="1"/>
      <dgm:spPr/>
      <dgm:t>
        <a:bodyPr/>
        <a:lstStyle/>
        <a:p>
          <a:r>
            <a:rPr lang="en-US" sz="9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br>
            <a:rPr lang="en-US" sz="1200" dirty="0">
              <a:solidFill>
                <a:srgbClr val="3D4C51"/>
              </a:solidFill>
            </a:rPr>
          </a:br>
          <a:r>
            <a:rPr lang="en-US" sz="1200" dirty="0">
              <a:solidFill>
                <a:srgbClr val="3D4C51"/>
              </a:solidFill>
            </a:rPr>
            <a:t>Introduction</a:t>
          </a:r>
        </a:p>
      </dgm:t>
    </dgm:pt>
    <dgm:pt modelId="{9665D594-6A33-456E-BC6D-D840551C74C0}" type="parTrans" cxnId="{F3584E82-E3B9-4CB5-A8EC-ACED86E23740}">
      <dgm:prSet/>
      <dgm:spPr/>
      <dgm:t>
        <a:bodyPr/>
        <a:lstStyle/>
        <a:p>
          <a:endParaRPr lang="en-US"/>
        </a:p>
      </dgm:t>
    </dgm:pt>
    <dgm:pt modelId="{5F966916-0C1E-4ECF-A256-53F8D96C31B2}" type="sibTrans" cxnId="{F3584E82-E3B9-4CB5-A8EC-ACED86E23740}">
      <dgm:prSet/>
      <dgm:spPr/>
      <dgm:t>
        <a:bodyPr/>
        <a:lstStyle/>
        <a:p>
          <a:endParaRPr lang="en-US"/>
        </a:p>
      </dgm:t>
    </dgm:pt>
    <dgm:pt modelId="{9E9F70D9-9F1C-4C05-9D04-79F798853CE1}">
      <dgm:prSet custT="1"/>
      <dgm:spPr/>
      <dgm:t>
        <a:bodyPr anchor="ctr" anchorCtr="0"/>
        <a:lstStyle/>
        <a:p>
          <a:pPr algn="ctr"/>
          <a:r>
            <a:rPr lang="en-US" sz="1200" dirty="0">
              <a:solidFill>
                <a:srgbClr val="283134"/>
              </a:solidFill>
            </a:rPr>
            <a:t>Introduces course and fundamental terms and explains importance of AI in penetration testing</a:t>
          </a:r>
        </a:p>
      </dgm:t>
    </dgm:pt>
    <dgm:pt modelId="{06955D3C-6AB5-4FAC-AA56-C568C4B3096B}" type="parTrans" cxnId="{F64270C5-3F97-44D5-A545-92E770435EAD}">
      <dgm:prSet/>
      <dgm:spPr/>
      <dgm:t>
        <a:bodyPr/>
        <a:lstStyle/>
        <a:p>
          <a:endParaRPr lang="en-US"/>
        </a:p>
      </dgm:t>
    </dgm:pt>
    <dgm:pt modelId="{4167B6EA-54E1-4CA9-BF9B-0F0C34BE871E}" type="sibTrans" cxnId="{F64270C5-3F97-44D5-A545-92E770435EAD}">
      <dgm:prSet/>
      <dgm:spPr/>
      <dgm:t>
        <a:bodyPr/>
        <a:lstStyle/>
        <a:p>
          <a:endParaRPr lang="en-US"/>
        </a:p>
      </dgm:t>
    </dgm:pt>
    <dgm:pt modelId="{CE01D517-77C5-4CB0-8AFE-2A7B3B98C508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Gathering Information</a:t>
          </a:r>
        </a:p>
      </dgm:t>
    </dgm:pt>
    <dgm:pt modelId="{46F45A51-8AB4-4A9D-A93A-08F13F07FB94}" type="parTrans" cxnId="{4A9C855C-972F-4BDE-9E9E-79E7B6C2F4AA}">
      <dgm:prSet/>
      <dgm:spPr/>
      <dgm:t>
        <a:bodyPr/>
        <a:lstStyle/>
        <a:p>
          <a:endParaRPr lang="en-US"/>
        </a:p>
      </dgm:t>
    </dgm:pt>
    <dgm:pt modelId="{A2F5356B-2562-48A3-9F36-31089C861CCB}" type="sibTrans" cxnId="{4A9C855C-972F-4BDE-9E9E-79E7B6C2F4AA}">
      <dgm:prSet/>
      <dgm:spPr/>
      <dgm:t>
        <a:bodyPr/>
        <a:lstStyle/>
        <a:p>
          <a:endParaRPr lang="en-US"/>
        </a:p>
      </dgm:t>
    </dgm:pt>
    <dgm:pt modelId="{0EC91A5C-3488-496A-B9C4-E9BF28A1553D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Explores harnessing AI to transform the first phase stimulates creative thinking on real-world application challenges</a:t>
          </a:r>
        </a:p>
      </dgm:t>
    </dgm:pt>
    <dgm:pt modelId="{8E2E862B-025C-42F7-8082-39FF17C278A7}" type="parTrans" cxnId="{16F38234-14B0-41D4-A835-4624B9020DC8}">
      <dgm:prSet/>
      <dgm:spPr/>
      <dgm:t>
        <a:bodyPr/>
        <a:lstStyle/>
        <a:p>
          <a:endParaRPr lang="en-US"/>
        </a:p>
      </dgm:t>
    </dgm:pt>
    <dgm:pt modelId="{1018FCCF-DD45-4A48-A413-FE9CA6EC3C81}" type="sibTrans" cxnId="{16F38234-14B0-41D4-A835-4624B9020DC8}">
      <dgm:prSet/>
      <dgm:spPr/>
      <dgm:t>
        <a:bodyPr/>
        <a:lstStyle/>
        <a:p>
          <a:endParaRPr lang="en-US"/>
        </a:p>
      </dgm:t>
    </dgm:pt>
    <dgm:pt modelId="{27F3C760-556C-44F2-8250-EBCA880F0235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(Manual) </a:t>
          </a:r>
        </a:p>
      </dgm:t>
    </dgm:pt>
    <dgm:pt modelId="{9C7160E9-73AD-441B-A17A-478EF7855F79}" type="parTrans" cxnId="{F53BFDA3-CBE2-45CA-BA3A-E3E994CA6A86}">
      <dgm:prSet/>
      <dgm:spPr/>
      <dgm:t>
        <a:bodyPr/>
        <a:lstStyle/>
        <a:p>
          <a:endParaRPr lang="en-US"/>
        </a:p>
      </dgm:t>
    </dgm:pt>
    <dgm:pt modelId="{CB42D5EC-6094-4E36-BD5A-C8580036EB72}" type="sibTrans" cxnId="{F53BFDA3-CBE2-45CA-BA3A-E3E994CA6A86}">
      <dgm:prSet/>
      <dgm:spPr/>
      <dgm:t>
        <a:bodyPr/>
        <a:lstStyle/>
        <a:p>
          <a:endParaRPr lang="en-US"/>
        </a:p>
      </dgm:t>
    </dgm:pt>
    <dgm:pt modelId="{2A7A7549-F8FA-40C7-901C-2B65158B276C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Delves into manual scanning methods, types, and tools, examines their limitation, and provides hands-on learning options </a:t>
          </a:r>
        </a:p>
      </dgm:t>
    </dgm:pt>
    <dgm:pt modelId="{91CC589C-C9B9-417A-B770-288C04B6A7C5}" type="parTrans" cxnId="{7223DDE1-E57A-485F-8A94-113687CEC13D}">
      <dgm:prSet/>
      <dgm:spPr/>
      <dgm:t>
        <a:bodyPr/>
        <a:lstStyle/>
        <a:p>
          <a:endParaRPr lang="en-US"/>
        </a:p>
      </dgm:t>
    </dgm:pt>
    <dgm:pt modelId="{3FD5E971-8241-4C23-8D0D-71730B908182}" type="sibTrans" cxnId="{7223DDE1-E57A-485F-8A94-113687CEC13D}">
      <dgm:prSet/>
      <dgm:spPr/>
      <dgm:t>
        <a:bodyPr/>
        <a:lstStyle/>
        <a:p>
          <a:endParaRPr lang="en-US"/>
        </a:p>
      </dgm:t>
    </dgm:pt>
    <dgm:pt modelId="{55DAA131-4D4D-4D5F-AAD2-C1F083A20BE4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(AI) </a:t>
          </a:r>
        </a:p>
      </dgm:t>
    </dgm:pt>
    <dgm:pt modelId="{C6307C24-4B29-438F-A6E3-B2EFCD8671CF}" type="parTrans" cxnId="{6CFF9283-B42A-46C6-B8F3-885C0ADECB5E}">
      <dgm:prSet/>
      <dgm:spPr/>
      <dgm:t>
        <a:bodyPr/>
        <a:lstStyle/>
        <a:p>
          <a:endParaRPr lang="en-US"/>
        </a:p>
      </dgm:t>
    </dgm:pt>
    <dgm:pt modelId="{DEC55C68-F3D6-416B-AF7E-1B9D5C86CE85}" type="sibTrans" cxnId="{6CFF9283-B42A-46C6-B8F3-885C0ADECB5E}">
      <dgm:prSet/>
      <dgm:spPr/>
      <dgm:t>
        <a:bodyPr/>
        <a:lstStyle/>
        <a:p>
          <a:endParaRPr lang="en-US"/>
        </a:p>
      </dgm:t>
    </dgm:pt>
    <dgm:pt modelId="{78D9A401-7C86-41F4-BE50-9DA1DFC1A75D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Defines AI and its advantages in scanning and raises an ethical question about autonomous AI actions</a:t>
          </a:r>
        </a:p>
      </dgm:t>
    </dgm:pt>
    <dgm:pt modelId="{4CF98BFE-27B9-49DF-8F88-E0FB97C7C369}" type="parTrans" cxnId="{7B2C1EFA-8507-46F7-8967-6481F77CC269}">
      <dgm:prSet/>
      <dgm:spPr/>
      <dgm:t>
        <a:bodyPr/>
        <a:lstStyle/>
        <a:p>
          <a:endParaRPr lang="en-US"/>
        </a:p>
      </dgm:t>
    </dgm:pt>
    <dgm:pt modelId="{31C4ADD8-BDCB-4876-9DA9-66FC030C5BD9}" type="sibTrans" cxnId="{7B2C1EFA-8507-46F7-8967-6481F77CC269}">
      <dgm:prSet/>
      <dgm:spPr/>
      <dgm:t>
        <a:bodyPr/>
        <a:lstStyle/>
        <a:p>
          <a:endParaRPr lang="en-US"/>
        </a:p>
      </dgm:t>
    </dgm:pt>
    <dgm:pt modelId="{0D0755C2-9530-49F9-9140-B5A68D5426E2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(Manual) </a:t>
          </a:r>
        </a:p>
      </dgm:t>
    </dgm:pt>
    <dgm:pt modelId="{E35D478A-7201-4FD2-86D3-E83142D7A096}" type="parTrans" cxnId="{B4C1C036-EB7C-40F0-BC55-E68235122596}">
      <dgm:prSet/>
      <dgm:spPr/>
      <dgm:t>
        <a:bodyPr/>
        <a:lstStyle/>
        <a:p>
          <a:endParaRPr lang="en-US"/>
        </a:p>
      </dgm:t>
    </dgm:pt>
    <dgm:pt modelId="{A3D5E039-7E55-4B56-9F64-3E78B27D7E5A}" type="sibTrans" cxnId="{B4C1C036-EB7C-40F0-BC55-E68235122596}">
      <dgm:prSet/>
      <dgm:spPr/>
      <dgm:t>
        <a:bodyPr/>
        <a:lstStyle/>
        <a:p>
          <a:endParaRPr lang="en-US"/>
        </a:p>
      </dgm:t>
    </dgm:pt>
    <dgm:pt modelId="{E7C5294E-DC5A-4146-90DA-78F76CED90C4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Focuses on traditional and complex manual exploit methods, types, and tools, examines their limitations, and provides hands-on learning options </a:t>
          </a:r>
        </a:p>
      </dgm:t>
    </dgm:pt>
    <dgm:pt modelId="{8FDF8BE5-C2E2-40B6-B013-4454DA9D20C1}" type="parTrans" cxnId="{349D85EF-17C1-4721-BC3E-D79FE804939A}">
      <dgm:prSet/>
      <dgm:spPr/>
      <dgm:t>
        <a:bodyPr/>
        <a:lstStyle/>
        <a:p>
          <a:endParaRPr lang="en-US"/>
        </a:p>
      </dgm:t>
    </dgm:pt>
    <dgm:pt modelId="{52C7E208-3844-4EB3-B11C-5D5F11677C2D}" type="sibTrans" cxnId="{349D85EF-17C1-4721-BC3E-D79FE804939A}">
      <dgm:prSet/>
      <dgm:spPr/>
      <dgm:t>
        <a:bodyPr/>
        <a:lstStyle/>
        <a:p>
          <a:endParaRPr lang="en-US"/>
        </a:p>
      </dgm:t>
    </dgm:pt>
    <dgm:pt modelId="{860CAE57-B102-487A-8DB8-07AFC7520923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(AI) </a:t>
          </a:r>
        </a:p>
      </dgm:t>
    </dgm:pt>
    <dgm:pt modelId="{CF93DE23-F8AF-427B-9CA2-92FDC3C3A5B1}" type="parTrans" cxnId="{491376A1-2486-40B8-AAD4-DAEB263CFA0F}">
      <dgm:prSet/>
      <dgm:spPr/>
      <dgm:t>
        <a:bodyPr/>
        <a:lstStyle/>
        <a:p>
          <a:endParaRPr lang="en-US"/>
        </a:p>
      </dgm:t>
    </dgm:pt>
    <dgm:pt modelId="{5F19ED87-7B80-4BDC-8376-81AF5BE3AD04}" type="sibTrans" cxnId="{491376A1-2486-40B8-AAD4-DAEB263CFA0F}">
      <dgm:prSet/>
      <dgm:spPr/>
      <dgm:t>
        <a:bodyPr/>
        <a:lstStyle/>
        <a:p>
          <a:endParaRPr lang="en-US"/>
        </a:p>
      </dgm:t>
    </dgm:pt>
    <dgm:pt modelId="{344EA532-911E-4F6A-998D-9DE07AE929B8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Contrasts manual and AI exploit methods, introduces deep-learning techniques, and stimulates critical thinking about AI model training</a:t>
          </a:r>
        </a:p>
      </dgm:t>
    </dgm:pt>
    <dgm:pt modelId="{11A6A127-C6B1-48FE-859B-19D6092D49EA}" type="parTrans" cxnId="{0ADA16DB-D53D-4AD4-8A57-098F0AF3DD05}">
      <dgm:prSet/>
      <dgm:spPr/>
      <dgm:t>
        <a:bodyPr/>
        <a:lstStyle/>
        <a:p>
          <a:endParaRPr lang="en-US"/>
        </a:p>
      </dgm:t>
    </dgm:pt>
    <dgm:pt modelId="{1939A53D-7E94-4EBD-ADCE-C557B3BB75E6}" type="sibTrans" cxnId="{0ADA16DB-D53D-4AD4-8A57-098F0AF3DD05}">
      <dgm:prSet/>
      <dgm:spPr/>
      <dgm:t>
        <a:bodyPr/>
        <a:lstStyle/>
        <a:p>
          <a:endParaRPr lang="en-US"/>
        </a:p>
      </dgm:t>
    </dgm:pt>
    <dgm:pt modelId="{874C4C04-11E8-4927-A7E1-9AA868DF4DAD}">
      <dgm:prSet custT="1"/>
      <dgm:spPr/>
      <dgm:t>
        <a:bodyPr vert="horz"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5-1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(Manual) </a:t>
          </a:r>
        </a:p>
      </dgm:t>
    </dgm:pt>
    <dgm:pt modelId="{5FC28D83-2B79-4205-8547-743834C7A598}" type="parTrans" cxnId="{B6B1252D-3BD2-4C13-8748-0BACE18A0915}">
      <dgm:prSet/>
      <dgm:spPr/>
      <dgm:t>
        <a:bodyPr/>
        <a:lstStyle/>
        <a:p>
          <a:endParaRPr lang="en-US"/>
        </a:p>
      </dgm:t>
    </dgm:pt>
    <dgm:pt modelId="{F6B038F2-A489-442C-99FA-C818BA594B71}" type="sibTrans" cxnId="{B6B1252D-3BD2-4C13-8748-0BACE18A0915}">
      <dgm:prSet/>
      <dgm:spPr/>
      <dgm:t>
        <a:bodyPr/>
        <a:lstStyle/>
        <a:p>
          <a:endParaRPr lang="en-US"/>
        </a:p>
      </dgm:t>
    </dgm:pt>
    <dgm:pt modelId="{970B8A3E-CDB0-4288-A80B-295B8E4ED071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Covers manual post-exploit methods, types, and tools, examines their limitation, and provides hands-on learning options </a:t>
          </a:r>
        </a:p>
      </dgm:t>
    </dgm:pt>
    <dgm:pt modelId="{BDCCC995-ACBB-428D-BBC5-44657DD76E2D}" type="parTrans" cxnId="{2389D5FB-4CB3-44C0-BFE2-6647B88F0AAC}">
      <dgm:prSet/>
      <dgm:spPr/>
      <dgm:t>
        <a:bodyPr/>
        <a:lstStyle/>
        <a:p>
          <a:endParaRPr lang="en-US"/>
        </a:p>
      </dgm:t>
    </dgm:pt>
    <dgm:pt modelId="{68BE02FC-5449-4D3E-AC29-16EAF0644B74}" type="sibTrans" cxnId="{2389D5FB-4CB3-44C0-BFE2-6647B88F0AAC}">
      <dgm:prSet/>
      <dgm:spPr/>
      <dgm:t>
        <a:bodyPr/>
        <a:lstStyle/>
        <a:p>
          <a:endParaRPr lang="en-US"/>
        </a:p>
      </dgm:t>
    </dgm:pt>
    <dgm:pt modelId="{7AB58B8E-D22E-45E8-880E-991A344DD11F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3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(AI) </a:t>
          </a:r>
        </a:p>
      </dgm:t>
    </dgm:pt>
    <dgm:pt modelId="{50EF2F20-A2BB-466D-A07C-387F1C9FAAE1}" type="parTrans" cxnId="{8A1E4FD3-67C0-40F5-8620-93C3468E498E}">
      <dgm:prSet/>
      <dgm:spPr/>
      <dgm:t>
        <a:bodyPr/>
        <a:lstStyle/>
        <a:p>
          <a:endParaRPr lang="en-US"/>
        </a:p>
      </dgm:t>
    </dgm:pt>
    <dgm:pt modelId="{F4E19DD8-2ACB-4239-B59D-0F2DBA9F1EBE}" type="sibTrans" cxnId="{8A1E4FD3-67C0-40F5-8620-93C3468E498E}">
      <dgm:prSet/>
      <dgm:spPr/>
      <dgm:t>
        <a:bodyPr/>
        <a:lstStyle/>
        <a:p>
          <a:endParaRPr lang="en-US"/>
        </a:p>
      </dgm:t>
    </dgm:pt>
    <dgm:pt modelId="{3035C93D-4768-4448-B0C5-337D91B0D9F8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Examines AI's integration in post-exploitation phases, discusses advantages and limitations, and poses a forward-looking research question about RL agents</a:t>
          </a:r>
        </a:p>
      </dgm:t>
    </dgm:pt>
    <dgm:pt modelId="{DDADBD1D-9B84-4550-93C4-532FEC6BA63D}" type="parTrans" cxnId="{ED6E7744-98FB-41C1-8CD5-7021AFB4D19E}">
      <dgm:prSet/>
      <dgm:spPr/>
      <dgm:t>
        <a:bodyPr/>
        <a:lstStyle/>
        <a:p>
          <a:endParaRPr lang="en-US"/>
        </a:p>
      </dgm:t>
    </dgm:pt>
    <dgm:pt modelId="{CD18A6E0-FDC1-48A9-BAD6-0849137DF967}" type="sibTrans" cxnId="{ED6E7744-98FB-41C1-8CD5-7021AFB4D19E}">
      <dgm:prSet/>
      <dgm:spPr/>
      <dgm:t>
        <a:bodyPr/>
        <a:lstStyle/>
        <a:p>
          <a:endParaRPr lang="en-US"/>
        </a:p>
      </dgm:t>
    </dgm:pt>
    <dgm:pt modelId="{83B33F48-C310-422F-B499-4B4713D576F7}" type="pres">
      <dgm:prSet presAssocID="{8B45A61A-8C65-4DFC-AE69-F56DC62A317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F3825B9-2ADF-4D45-8A71-6CA859D3C076}" type="pres">
      <dgm:prSet presAssocID="{F4955A18-93F7-4CDC-89A8-1425A60A2581}" presName="composite" presStyleCnt="0"/>
      <dgm:spPr/>
    </dgm:pt>
    <dgm:pt modelId="{A03ABF32-D63C-45A6-80E6-27ED9523390E}" type="pres">
      <dgm:prSet presAssocID="{F4955A18-93F7-4CDC-89A8-1425A60A2581}" presName="FirstChild" presStyleLbl="revTx" presStyleIdx="0" presStyleCnt="8" custScaleX="92075">
        <dgm:presLayoutVars>
          <dgm:chMax val="0"/>
          <dgm:chPref val="0"/>
          <dgm:bulletEnabled val="1"/>
        </dgm:presLayoutVars>
      </dgm:prSet>
      <dgm:spPr/>
    </dgm:pt>
    <dgm:pt modelId="{D1CC376F-EA5A-4C9B-9FC0-FC3A0D34AFBD}" type="pres">
      <dgm:prSet presAssocID="{F4955A18-93F7-4CDC-89A8-1425A60A2581}" presName="Parent" presStyleLbl="alignNode1" presStyleIdx="0" presStyleCnt="8" custScaleX="119573">
        <dgm:presLayoutVars>
          <dgm:chMax val="3"/>
          <dgm:chPref val="3"/>
          <dgm:bulletEnabled val="1"/>
        </dgm:presLayoutVars>
      </dgm:prSet>
      <dgm:spPr/>
    </dgm:pt>
    <dgm:pt modelId="{09637F68-1755-4148-9CB9-11E704EAEAA5}" type="pres">
      <dgm:prSet presAssocID="{F4955A18-93F7-4CDC-89A8-1425A60A2581}" presName="Accent" presStyleLbl="parChTrans1D1" presStyleIdx="0" presStyleCnt="8"/>
      <dgm:spPr>
        <a:ln w="12700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</a:ln>
      </dgm:spPr>
    </dgm:pt>
    <dgm:pt modelId="{5A756E91-02D7-49B1-BC51-B4012FC93E89}" type="pres">
      <dgm:prSet presAssocID="{5F966916-0C1E-4ECF-A256-53F8D96C31B2}" presName="sibTrans" presStyleCnt="0"/>
      <dgm:spPr/>
    </dgm:pt>
    <dgm:pt modelId="{FF3E36B1-0215-454B-9A05-2F4EFFE9F15B}" type="pres">
      <dgm:prSet presAssocID="{CE01D517-77C5-4CB0-8AFE-2A7B3B98C508}" presName="composite" presStyleCnt="0"/>
      <dgm:spPr/>
    </dgm:pt>
    <dgm:pt modelId="{38821C16-985E-40C6-A02F-6152D16E9D7F}" type="pres">
      <dgm:prSet presAssocID="{CE01D517-77C5-4CB0-8AFE-2A7B3B98C508}" presName="FirstChild" presStyleLbl="revTx" presStyleIdx="1" presStyleCnt="8" custScaleX="92075">
        <dgm:presLayoutVars>
          <dgm:chMax val="0"/>
          <dgm:chPref val="0"/>
          <dgm:bulletEnabled val="1"/>
        </dgm:presLayoutVars>
      </dgm:prSet>
      <dgm:spPr/>
    </dgm:pt>
    <dgm:pt modelId="{B105C980-D79A-40CF-ACAB-4BBA7B688FA6}" type="pres">
      <dgm:prSet presAssocID="{CE01D517-77C5-4CB0-8AFE-2A7B3B98C508}" presName="Parent" presStyleLbl="alignNode1" presStyleIdx="1" presStyleCnt="8" custScaleX="119573">
        <dgm:presLayoutVars>
          <dgm:chMax val="3"/>
          <dgm:chPref val="3"/>
          <dgm:bulletEnabled val="1"/>
        </dgm:presLayoutVars>
      </dgm:prSet>
      <dgm:spPr/>
    </dgm:pt>
    <dgm:pt modelId="{62E82EEE-39A1-4FEE-B772-BD12467C72D4}" type="pres">
      <dgm:prSet presAssocID="{CE01D517-77C5-4CB0-8AFE-2A7B3B98C508}" presName="Accent" presStyleLbl="parChTrans1D1" presStyleIdx="1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FA715788-6B81-47D9-A5FA-0E53AC7B5DC1}" type="pres">
      <dgm:prSet presAssocID="{A2F5356B-2562-48A3-9F36-31089C861CCB}" presName="sibTrans" presStyleCnt="0"/>
      <dgm:spPr/>
    </dgm:pt>
    <dgm:pt modelId="{49F9B206-EFC5-4D9A-A699-76CDEBF64793}" type="pres">
      <dgm:prSet presAssocID="{27F3C760-556C-44F2-8250-EBCA880F0235}" presName="composite" presStyleCnt="0"/>
      <dgm:spPr/>
    </dgm:pt>
    <dgm:pt modelId="{63844F8E-2C28-48C8-86B7-D36C3CBF98F4}" type="pres">
      <dgm:prSet presAssocID="{27F3C760-556C-44F2-8250-EBCA880F0235}" presName="FirstChild" presStyleLbl="revTx" presStyleIdx="2" presStyleCnt="8" custScaleX="92075">
        <dgm:presLayoutVars>
          <dgm:chMax val="0"/>
          <dgm:chPref val="0"/>
          <dgm:bulletEnabled val="1"/>
        </dgm:presLayoutVars>
      </dgm:prSet>
      <dgm:spPr/>
    </dgm:pt>
    <dgm:pt modelId="{6A7082FD-3998-4BFE-B06F-38B8BC4231C6}" type="pres">
      <dgm:prSet presAssocID="{27F3C760-556C-44F2-8250-EBCA880F0235}" presName="Parent" presStyleLbl="alignNode1" presStyleIdx="2" presStyleCnt="8" custScaleX="119573">
        <dgm:presLayoutVars>
          <dgm:chMax val="3"/>
          <dgm:chPref val="3"/>
          <dgm:bulletEnabled val="1"/>
        </dgm:presLayoutVars>
      </dgm:prSet>
      <dgm:spPr/>
    </dgm:pt>
    <dgm:pt modelId="{35CE8B25-9934-4218-BB9F-06E0DAB61716}" type="pres">
      <dgm:prSet presAssocID="{27F3C760-556C-44F2-8250-EBCA880F0235}" presName="Accent" presStyleLbl="parChTrans1D1" presStyleIdx="2" presStyleCnt="8"/>
      <dgm:spPr>
        <a:ln w="12700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</a:ln>
      </dgm:spPr>
    </dgm:pt>
    <dgm:pt modelId="{842464E9-3E8A-462A-AA54-8E606D6AB37E}" type="pres">
      <dgm:prSet presAssocID="{CB42D5EC-6094-4E36-BD5A-C8580036EB72}" presName="sibTrans" presStyleCnt="0"/>
      <dgm:spPr/>
    </dgm:pt>
    <dgm:pt modelId="{67EA8972-7E21-48BB-B95D-B8300A7C0AF6}" type="pres">
      <dgm:prSet presAssocID="{55DAA131-4D4D-4D5F-AAD2-C1F083A20BE4}" presName="composite" presStyleCnt="0"/>
      <dgm:spPr/>
    </dgm:pt>
    <dgm:pt modelId="{AC961821-2DE1-4F86-920A-BD3AA6652903}" type="pres">
      <dgm:prSet presAssocID="{55DAA131-4D4D-4D5F-AAD2-C1F083A20BE4}" presName="FirstChild" presStyleLbl="revTx" presStyleIdx="3" presStyleCnt="8" custScaleX="92075">
        <dgm:presLayoutVars>
          <dgm:chMax val="0"/>
          <dgm:chPref val="0"/>
          <dgm:bulletEnabled val="1"/>
        </dgm:presLayoutVars>
      </dgm:prSet>
      <dgm:spPr/>
    </dgm:pt>
    <dgm:pt modelId="{963A0ECA-8A11-418B-86D3-B51F9ECFB5D5}" type="pres">
      <dgm:prSet presAssocID="{55DAA131-4D4D-4D5F-AAD2-C1F083A20BE4}" presName="Parent" presStyleLbl="alignNode1" presStyleIdx="3" presStyleCnt="8" custScaleX="119573">
        <dgm:presLayoutVars>
          <dgm:chMax val="3"/>
          <dgm:chPref val="3"/>
          <dgm:bulletEnabled val="1"/>
        </dgm:presLayoutVars>
      </dgm:prSet>
      <dgm:spPr/>
    </dgm:pt>
    <dgm:pt modelId="{A598E273-019A-4BB6-860D-A15F728A7177}" type="pres">
      <dgm:prSet presAssocID="{55DAA131-4D4D-4D5F-AAD2-C1F083A20BE4}" presName="Accent" presStyleLbl="parChTrans1D1" presStyleIdx="3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844F62D3-2434-4C71-B8A7-01F0230C4BAB}" type="pres">
      <dgm:prSet presAssocID="{DEC55C68-F3D6-416B-AF7E-1B9D5C86CE85}" presName="sibTrans" presStyleCnt="0"/>
      <dgm:spPr/>
    </dgm:pt>
    <dgm:pt modelId="{A03E6601-4D42-4EE0-BCF3-46E69C3D6423}" type="pres">
      <dgm:prSet presAssocID="{0D0755C2-9530-49F9-9140-B5A68D5426E2}" presName="composite" presStyleCnt="0"/>
      <dgm:spPr/>
    </dgm:pt>
    <dgm:pt modelId="{EDB8D5C8-92C1-4270-B06B-DBD1D6D71CD0}" type="pres">
      <dgm:prSet presAssocID="{0D0755C2-9530-49F9-9140-B5A68D5426E2}" presName="FirstChild" presStyleLbl="revTx" presStyleIdx="4" presStyleCnt="8" custScaleX="92075">
        <dgm:presLayoutVars>
          <dgm:chMax val="0"/>
          <dgm:chPref val="0"/>
          <dgm:bulletEnabled val="1"/>
        </dgm:presLayoutVars>
      </dgm:prSet>
      <dgm:spPr/>
    </dgm:pt>
    <dgm:pt modelId="{7F795447-D2A4-48BF-89E5-86B3D96AD13F}" type="pres">
      <dgm:prSet presAssocID="{0D0755C2-9530-49F9-9140-B5A68D5426E2}" presName="Parent" presStyleLbl="alignNode1" presStyleIdx="4" presStyleCnt="8" custScaleX="119573">
        <dgm:presLayoutVars>
          <dgm:chMax val="3"/>
          <dgm:chPref val="3"/>
          <dgm:bulletEnabled val="1"/>
        </dgm:presLayoutVars>
      </dgm:prSet>
      <dgm:spPr/>
    </dgm:pt>
    <dgm:pt modelId="{66D33BD4-08BA-4F1B-9E48-6965440934B6}" type="pres">
      <dgm:prSet presAssocID="{0D0755C2-9530-49F9-9140-B5A68D5426E2}" presName="Accent" presStyleLbl="parChTrans1D1" presStyleIdx="4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A1C22FFE-A237-49DF-B1B5-5F3716A7F6B0}" type="pres">
      <dgm:prSet presAssocID="{A3D5E039-7E55-4B56-9F64-3E78B27D7E5A}" presName="sibTrans" presStyleCnt="0"/>
      <dgm:spPr/>
    </dgm:pt>
    <dgm:pt modelId="{29AFBF03-93EE-4DE9-BC98-95C2CB1BDE2A}" type="pres">
      <dgm:prSet presAssocID="{860CAE57-B102-487A-8DB8-07AFC7520923}" presName="composite" presStyleCnt="0"/>
      <dgm:spPr/>
    </dgm:pt>
    <dgm:pt modelId="{7940697D-DC69-4253-8F4B-556D43209461}" type="pres">
      <dgm:prSet presAssocID="{860CAE57-B102-487A-8DB8-07AFC7520923}" presName="FirstChild" presStyleLbl="revTx" presStyleIdx="5" presStyleCnt="8" custScaleX="92075">
        <dgm:presLayoutVars>
          <dgm:chMax val="0"/>
          <dgm:chPref val="0"/>
          <dgm:bulletEnabled val="1"/>
        </dgm:presLayoutVars>
      </dgm:prSet>
      <dgm:spPr/>
    </dgm:pt>
    <dgm:pt modelId="{10B67DB9-0D7D-453B-AC2B-0A746BF83166}" type="pres">
      <dgm:prSet presAssocID="{860CAE57-B102-487A-8DB8-07AFC7520923}" presName="Parent" presStyleLbl="alignNode1" presStyleIdx="5" presStyleCnt="8" custScaleX="119573">
        <dgm:presLayoutVars>
          <dgm:chMax val="3"/>
          <dgm:chPref val="3"/>
          <dgm:bulletEnabled val="1"/>
        </dgm:presLayoutVars>
      </dgm:prSet>
      <dgm:spPr/>
    </dgm:pt>
    <dgm:pt modelId="{0C0C43DF-391B-4423-BEE8-3BBC3EB2F64D}" type="pres">
      <dgm:prSet presAssocID="{860CAE57-B102-487A-8DB8-07AFC7520923}" presName="Accent" presStyleLbl="parChTrans1D1" presStyleIdx="5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4975D2C9-0428-40B2-B81C-83A3F1AA1D2A}" type="pres">
      <dgm:prSet presAssocID="{5F19ED87-7B80-4BDC-8376-81AF5BE3AD04}" presName="sibTrans" presStyleCnt="0"/>
      <dgm:spPr/>
    </dgm:pt>
    <dgm:pt modelId="{9145BCA0-C680-4B4E-8FCC-F790CDED256F}" type="pres">
      <dgm:prSet presAssocID="{874C4C04-11E8-4927-A7E1-9AA868DF4DAD}" presName="composite" presStyleCnt="0"/>
      <dgm:spPr/>
    </dgm:pt>
    <dgm:pt modelId="{427974ED-BB30-44B8-B990-26D0C0925AE6}" type="pres">
      <dgm:prSet presAssocID="{874C4C04-11E8-4927-A7E1-9AA868DF4DAD}" presName="FirstChild" presStyleLbl="revTx" presStyleIdx="6" presStyleCnt="8" custScaleX="92075">
        <dgm:presLayoutVars>
          <dgm:chMax val="0"/>
          <dgm:chPref val="0"/>
          <dgm:bulletEnabled val="1"/>
        </dgm:presLayoutVars>
      </dgm:prSet>
      <dgm:spPr/>
    </dgm:pt>
    <dgm:pt modelId="{9365F079-13EE-4AF5-8821-3B351C63EC1C}" type="pres">
      <dgm:prSet presAssocID="{874C4C04-11E8-4927-A7E1-9AA868DF4DAD}" presName="Parent" presStyleLbl="alignNode1" presStyleIdx="6" presStyleCnt="8" custScaleX="119573">
        <dgm:presLayoutVars>
          <dgm:chMax val="3"/>
          <dgm:chPref val="3"/>
          <dgm:bulletEnabled val="1"/>
        </dgm:presLayoutVars>
      </dgm:prSet>
      <dgm:spPr/>
    </dgm:pt>
    <dgm:pt modelId="{D1B92A17-D1A7-4BBC-B2B6-6CC58F815F62}" type="pres">
      <dgm:prSet presAssocID="{874C4C04-11E8-4927-A7E1-9AA868DF4DAD}" presName="Accent" presStyleLbl="parChTrans1D1" presStyleIdx="6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99B58184-6C66-4106-A778-231D2BC40F55}" type="pres">
      <dgm:prSet presAssocID="{F6B038F2-A489-442C-99FA-C818BA594B71}" presName="sibTrans" presStyleCnt="0"/>
      <dgm:spPr/>
    </dgm:pt>
    <dgm:pt modelId="{2258E513-8B64-44E3-A29A-2F3E5C972822}" type="pres">
      <dgm:prSet presAssocID="{7AB58B8E-D22E-45E8-880E-991A344DD11F}" presName="composite" presStyleCnt="0"/>
      <dgm:spPr/>
    </dgm:pt>
    <dgm:pt modelId="{F134F2D3-AF89-42EF-AFA3-EDA0BE2C9586}" type="pres">
      <dgm:prSet presAssocID="{7AB58B8E-D22E-45E8-880E-991A344DD11F}" presName="FirstChild" presStyleLbl="revTx" presStyleIdx="7" presStyleCnt="8" custScaleX="92075">
        <dgm:presLayoutVars>
          <dgm:chMax val="0"/>
          <dgm:chPref val="0"/>
          <dgm:bulletEnabled val="1"/>
        </dgm:presLayoutVars>
      </dgm:prSet>
      <dgm:spPr/>
    </dgm:pt>
    <dgm:pt modelId="{543A178A-A294-47EA-9EEF-DC3C683E3A34}" type="pres">
      <dgm:prSet presAssocID="{7AB58B8E-D22E-45E8-880E-991A344DD11F}" presName="Parent" presStyleLbl="alignNode1" presStyleIdx="7" presStyleCnt="8" custScaleX="119573">
        <dgm:presLayoutVars>
          <dgm:chMax val="3"/>
          <dgm:chPref val="3"/>
          <dgm:bulletEnabled val="1"/>
        </dgm:presLayoutVars>
      </dgm:prSet>
      <dgm:spPr/>
    </dgm:pt>
    <dgm:pt modelId="{A139142A-D552-45A4-82EF-23E104B7E26F}" type="pres">
      <dgm:prSet presAssocID="{7AB58B8E-D22E-45E8-880E-991A344DD11F}" presName="Accent" presStyleLbl="parChTrans1D1" presStyleIdx="7" presStyleCnt="8"/>
      <dgm:spPr>
        <a:ln w="12700">
          <a:solidFill>
            <a:scrgbClr r="0" g="0" b="0">
              <a:alpha val="25000"/>
            </a:scrgbClr>
          </a:solidFill>
        </a:ln>
      </dgm:spPr>
    </dgm:pt>
  </dgm:ptLst>
  <dgm:cxnLst>
    <dgm:cxn modelId="{69BEEB17-F352-4EFF-B286-5EB0D2A41913}" type="presOf" srcId="{3035C93D-4768-4448-B0C5-337D91B0D9F8}" destId="{F134F2D3-AF89-42EF-AFA3-EDA0BE2C9586}" srcOrd="0" destOrd="0" presId="urn:microsoft.com/office/officeart/2011/layout/TabList"/>
    <dgm:cxn modelId="{88E60028-A2CF-4700-BBE3-AEF7D17011A6}" type="presOf" srcId="{F4955A18-93F7-4CDC-89A8-1425A60A2581}" destId="{D1CC376F-EA5A-4C9B-9FC0-FC3A0D34AFBD}" srcOrd="0" destOrd="0" presId="urn:microsoft.com/office/officeart/2011/layout/TabList"/>
    <dgm:cxn modelId="{B6B1252D-3BD2-4C13-8748-0BACE18A0915}" srcId="{8B45A61A-8C65-4DFC-AE69-F56DC62A317D}" destId="{874C4C04-11E8-4927-A7E1-9AA868DF4DAD}" srcOrd="6" destOrd="0" parTransId="{5FC28D83-2B79-4205-8547-743834C7A598}" sibTransId="{F6B038F2-A489-442C-99FA-C818BA594B71}"/>
    <dgm:cxn modelId="{16F38234-14B0-41D4-A835-4624B9020DC8}" srcId="{CE01D517-77C5-4CB0-8AFE-2A7B3B98C508}" destId="{0EC91A5C-3488-496A-B9C4-E9BF28A1553D}" srcOrd="0" destOrd="0" parTransId="{8E2E862B-025C-42F7-8082-39FF17C278A7}" sibTransId="{1018FCCF-DD45-4A48-A413-FE9CA6EC3C81}"/>
    <dgm:cxn modelId="{B4C1C036-EB7C-40F0-BC55-E68235122596}" srcId="{8B45A61A-8C65-4DFC-AE69-F56DC62A317D}" destId="{0D0755C2-9530-49F9-9140-B5A68D5426E2}" srcOrd="4" destOrd="0" parTransId="{E35D478A-7201-4FD2-86D3-E83142D7A096}" sibTransId="{A3D5E039-7E55-4B56-9F64-3E78B27D7E5A}"/>
    <dgm:cxn modelId="{8B59393C-A4E5-4AB6-BE04-0D697818455A}" type="presOf" srcId="{344EA532-911E-4F6A-998D-9DE07AE929B8}" destId="{7940697D-DC69-4253-8F4B-556D43209461}" srcOrd="0" destOrd="0" presId="urn:microsoft.com/office/officeart/2011/layout/TabList"/>
    <dgm:cxn modelId="{4A9C855C-972F-4BDE-9E9E-79E7B6C2F4AA}" srcId="{8B45A61A-8C65-4DFC-AE69-F56DC62A317D}" destId="{CE01D517-77C5-4CB0-8AFE-2A7B3B98C508}" srcOrd="1" destOrd="0" parTransId="{46F45A51-8AB4-4A9D-A93A-08F13F07FB94}" sibTransId="{A2F5356B-2562-48A3-9F36-31089C861CCB}"/>
    <dgm:cxn modelId="{ED6E7744-98FB-41C1-8CD5-7021AFB4D19E}" srcId="{7AB58B8E-D22E-45E8-880E-991A344DD11F}" destId="{3035C93D-4768-4448-B0C5-337D91B0D9F8}" srcOrd="0" destOrd="0" parTransId="{DDADBD1D-9B84-4550-93C4-532FEC6BA63D}" sibTransId="{CD18A6E0-FDC1-48A9-BAD6-0849137DF967}"/>
    <dgm:cxn modelId="{EACBE944-B993-41F2-968A-A0BA70432F18}" type="presOf" srcId="{CE01D517-77C5-4CB0-8AFE-2A7B3B98C508}" destId="{B105C980-D79A-40CF-ACAB-4BBA7B688FA6}" srcOrd="0" destOrd="0" presId="urn:microsoft.com/office/officeart/2011/layout/TabList"/>
    <dgm:cxn modelId="{5BE1A069-46BE-42D1-839A-C32720970EBF}" type="presOf" srcId="{874C4C04-11E8-4927-A7E1-9AA868DF4DAD}" destId="{9365F079-13EE-4AF5-8821-3B351C63EC1C}" srcOrd="0" destOrd="0" presId="urn:microsoft.com/office/officeart/2011/layout/TabList"/>
    <dgm:cxn modelId="{FED0044E-A089-4918-A2CD-8AE65A8E08EA}" type="presOf" srcId="{78D9A401-7C86-41F4-BE50-9DA1DFC1A75D}" destId="{AC961821-2DE1-4F86-920A-BD3AA6652903}" srcOrd="0" destOrd="0" presId="urn:microsoft.com/office/officeart/2011/layout/TabList"/>
    <dgm:cxn modelId="{AC43E471-8797-4974-91F0-1CF5450F6270}" type="presOf" srcId="{860CAE57-B102-487A-8DB8-07AFC7520923}" destId="{10B67DB9-0D7D-453B-AC2B-0A746BF83166}" srcOrd="0" destOrd="0" presId="urn:microsoft.com/office/officeart/2011/layout/TabList"/>
    <dgm:cxn modelId="{2062AF53-557A-41E4-AEC4-B73562664C6B}" type="presOf" srcId="{970B8A3E-CDB0-4288-A80B-295B8E4ED071}" destId="{427974ED-BB30-44B8-B990-26D0C0925AE6}" srcOrd="0" destOrd="0" presId="urn:microsoft.com/office/officeart/2011/layout/TabList"/>
    <dgm:cxn modelId="{75A79D59-94BB-4881-BA9E-7FC8FFDF3A6F}" type="presOf" srcId="{55DAA131-4D4D-4D5F-AAD2-C1F083A20BE4}" destId="{963A0ECA-8A11-418B-86D3-B51F9ECFB5D5}" srcOrd="0" destOrd="0" presId="urn:microsoft.com/office/officeart/2011/layout/TabList"/>
    <dgm:cxn modelId="{A712667B-96E8-47E4-AEBC-AC7D5B7A452E}" type="presOf" srcId="{7AB58B8E-D22E-45E8-880E-991A344DD11F}" destId="{543A178A-A294-47EA-9EEF-DC3C683E3A34}" srcOrd="0" destOrd="0" presId="urn:microsoft.com/office/officeart/2011/layout/TabList"/>
    <dgm:cxn modelId="{F3584E82-E3B9-4CB5-A8EC-ACED86E23740}" srcId="{8B45A61A-8C65-4DFC-AE69-F56DC62A317D}" destId="{F4955A18-93F7-4CDC-89A8-1425A60A2581}" srcOrd="0" destOrd="0" parTransId="{9665D594-6A33-456E-BC6D-D840551C74C0}" sibTransId="{5F966916-0C1E-4ECF-A256-53F8D96C31B2}"/>
    <dgm:cxn modelId="{6CFF9283-B42A-46C6-B8F3-885C0ADECB5E}" srcId="{8B45A61A-8C65-4DFC-AE69-F56DC62A317D}" destId="{55DAA131-4D4D-4D5F-AAD2-C1F083A20BE4}" srcOrd="3" destOrd="0" parTransId="{C6307C24-4B29-438F-A6E3-B2EFCD8671CF}" sibTransId="{DEC55C68-F3D6-416B-AF7E-1B9D5C86CE85}"/>
    <dgm:cxn modelId="{FFD9529E-B06C-4224-B74C-9F915C7A1159}" type="presOf" srcId="{27F3C760-556C-44F2-8250-EBCA880F0235}" destId="{6A7082FD-3998-4BFE-B06F-38B8BC4231C6}" srcOrd="0" destOrd="0" presId="urn:microsoft.com/office/officeart/2011/layout/TabList"/>
    <dgm:cxn modelId="{491376A1-2486-40B8-AAD4-DAEB263CFA0F}" srcId="{8B45A61A-8C65-4DFC-AE69-F56DC62A317D}" destId="{860CAE57-B102-487A-8DB8-07AFC7520923}" srcOrd="5" destOrd="0" parTransId="{CF93DE23-F8AF-427B-9CA2-92FDC3C3A5B1}" sibTransId="{5F19ED87-7B80-4BDC-8376-81AF5BE3AD04}"/>
    <dgm:cxn modelId="{F53BFDA3-CBE2-45CA-BA3A-E3E994CA6A86}" srcId="{8B45A61A-8C65-4DFC-AE69-F56DC62A317D}" destId="{27F3C760-556C-44F2-8250-EBCA880F0235}" srcOrd="2" destOrd="0" parTransId="{9C7160E9-73AD-441B-A17A-478EF7855F79}" sibTransId="{CB42D5EC-6094-4E36-BD5A-C8580036EB72}"/>
    <dgm:cxn modelId="{2F835FB5-CD50-4A47-BCBA-1473EEC31858}" type="presOf" srcId="{0D0755C2-9530-49F9-9140-B5A68D5426E2}" destId="{7F795447-D2A4-48BF-89E5-86B3D96AD13F}" srcOrd="0" destOrd="0" presId="urn:microsoft.com/office/officeart/2011/layout/TabList"/>
    <dgm:cxn modelId="{3BBF74C3-B1F0-47B9-A83F-E45971ACAAC8}" type="presOf" srcId="{9E9F70D9-9F1C-4C05-9D04-79F798853CE1}" destId="{A03ABF32-D63C-45A6-80E6-27ED9523390E}" srcOrd="0" destOrd="0" presId="urn:microsoft.com/office/officeart/2011/layout/TabList"/>
    <dgm:cxn modelId="{F64270C5-3F97-44D5-A545-92E770435EAD}" srcId="{F4955A18-93F7-4CDC-89A8-1425A60A2581}" destId="{9E9F70D9-9F1C-4C05-9D04-79F798853CE1}" srcOrd="0" destOrd="0" parTransId="{06955D3C-6AB5-4FAC-AA56-C568C4B3096B}" sibTransId="{4167B6EA-54E1-4CA9-BF9B-0F0C34BE871E}"/>
    <dgm:cxn modelId="{8A1E4FD3-67C0-40F5-8620-93C3468E498E}" srcId="{8B45A61A-8C65-4DFC-AE69-F56DC62A317D}" destId="{7AB58B8E-D22E-45E8-880E-991A344DD11F}" srcOrd="7" destOrd="0" parTransId="{50EF2F20-A2BB-466D-A07C-387F1C9FAAE1}" sibTransId="{F4E19DD8-2ACB-4239-B59D-0F2DBA9F1EBE}"/>
    <dgm:cxn modelId="{DA2AD4D4-9D54-4B58-86A9-D8BAFD84543F}" type="presOf" srcId="{8B45A61A-8C65-4DFC-AE69-F56DC62A317D}" destId="{83B33F48-C310-422F-B499-4B4713D576F7}" srcOrd="0" destOrd="0" presId="urn:microsoft.com/office/officeart/2011/layout/TabList"/>
    <dgm:cxn modelId="{AE55F6D8-7BFB-42F0-9FE2-18C4847845A6}" type="presOf" srcId="{E7C5294E-DC5A-4146-90DA-78F76CED90C4}" destId="{EDB8D5C8-92C1-4270-B06B-DBD1D6D71CD0}" srcOrd="0" destOrd="0" presId="urn:microsoft.com/office/officeart/2011/layout/TabList"/>
    <dgm:cxn modelId="{0ADA16DB-D53D-4AD4-8A57-098F0AF3DD05}" srcId="{860CAE57-B102-487A-8DB8-07AFC7520923}" destId="{344EA532-911E-4F6A-998D-9DE07AE929B8}" srcOrd="0" destOrd="0" parTransId="{11A6A127-C6B1-48FE-859B-19D6092D49EA}" sibTransId="{1939A53D-7E94-4EBD-ADCE-C557B3BB75E6}"/>
    <dgm:cxn modelId="{E103B7DB-F6D2-4934-8275-009E6C734048}" type="presOf" srcId="{2A7A7549-F8FA-40C7-901C-2B65158B276C}" destId="{63844F8E-2C28-48C8-86B7-D36C3CBF98F4}" srcOrd="0" destOrd="0" presId="urn:microsoft.com/office/officeart/2011/layout/TabList"/>
    <dgm:cxn modelId="{7223DDE1-E57A-485F-8A94-113687CEC13D}" srcId="{27F3C760-556C-44F2-8250-EBCA880F0235}" destId="{2A7A7549-F8FA-40C7-901C-2B65158B276C}" srcOrd="0" destOrd="0" parTransId="{91CC589C-C9B9-417A-B770-288C04B6A7C5}" sibTransId="{3FD5E971-8241-4C23-8D0D-71730B908182}"/>
    <dgm:cxn modelId="{3C8C81E4-1416-4CE9-A1D9-B4781B12D775}" type="presOf" srcId="{0EC91A5C-3488-496A-B9C4-E9BF28A1553D}" destId="{38821C16-985E-40C6-A02F-6152D16E9D7F}" srcOrd="0" destOrd="0" presId="urn:microsoft.com/office/officeart/2011/layout/TabList"/>
    <dgm:cxn modelId="{349D85EF-17C1-4721-BC3E-D79FE804939A}" srcId="{0D0755C2-9530-49F9-9140-B5A68D5426E2}" destId="{E7C5294E-DC5A-4146-90DA-78F76CED90C4}" srcOrd="0" destOrd="0" parTransId="{8FDF8BE5-C2E2-40B6-B013-4454DA9D20C1}" sibTransId="{52C7E208-3844-4EB3-B11C-5D5F11677C2D}"/>
    <dgm:cxn modelId="{7B2C1EFA-8507-46F7-8967-6481F77CC269}" srcId="{55DAA131-4D4D-4D5F-AAD2-C1F083A20BE4}" destId="{78D9A401-7C86-41F4-BE50-9DA1DFC1A75D}" srcOrd="0" destOrd="0" parTransId="{4CF98BFE-27B9-49DF-8F88-E0FB97C7C369}" sibTransId="{31C4ADD8-BDCB-4876-9DA9-66FC030C5BD9}"/>
    <dgm:cxn modelId="{2389D5FB-4CB3-44C0-BFE2-6647B88F0AAC}" srcId="{874C4C04-11E8-4927-A7E1-9AA868DF4DAD}" destId="{970B8A3E-CDB0-4288-A80B-295B8E4ED071}" srcOrd="0" destOrd="0" parTransId="{BDCCC995-ACBB-428D-BBC5-44657DD76E2D}" sibTransId="{68BE02FC-5449-4D3E-AC29-16EAF0644B74}"/>
    <dgm:cxn modelId="{41B04EE7-59B9-4EC1-BA20-9ADFC0926427}" type="presParOf" srcId="{83B33F48-C310-422F-B499-4B4713D576F7}" destId="{9F3825B9-2ADF-4D45-8A71-6CA859D3C076}" srcOrd="0" destOrd="0" presId="urn:microsoft.com/office/officeart/2011/layout/TabList"/>
    <dgm:cxn modelId="{1398A616-9123-446E-8D2D-ECB75857326F}" type="presParOf" srcId="{9F3825B9-2ADF-4D45-8A71-6CA859D3C076}" destId="{A03ABF32-D63C-45A6-80E6-27ED9523390E}" srcOrd="0" destOrd="0" presId="urn:microsoft.com/office/officeart/2011/layout/TabList"/>
    <dgm:cxn modelId="{86431D3B-FA81-4934-8017-8A5DD81D2A5D}" type="presParOf" srcId="{9F3825B9-2ADF-4D45-8A71-6CA859D3C076}" destId="{D1CC376F-EA5A-4C9B-9FC0-FC3A0D34AFBD}" srcOrd="1" destOrd="0" presId="urn:microsoft.com/office/officeart/2011/layout/TabList"/>
    <dgm:cxn modelId="{4037047F-C484-4967-BD42-4E9F9655419F}" type="presParOf" srcId="{9F3825B9-2ADF-4D45-8A71-6CA859D3C076}" destId="{09637F68-1755-4148-9CB9-11E704EAEAA5}" srcOrd="2" destOrd="0" presId="urn:microsoft.com/office/officeart/2011/layout/TabList"/>
    <dgm:cxn modelId="{688C9706-8CC9-4303-B397-B2696BD4F4BC}" type="presParOf" srcId="{83B33F48-C310-422F-B499-4B4713D576F7}" destId="{5A756E91-02D7-49B1-BC51-B4012FC93E89}" srcOrd="1" destOrd="0" presId="urn:microsoft.com/office/officeart/2011/layout/TabList"/>
    <dgm:cxn modelId="{0DCD4E79-2EE9-4DA0-83FD-60F632BFB5DD}" type="presParOf" srcId="{83B33F48-C310-422F-B499-4B4713D576F7}" destId="{FF3E36B1-0215-454B-9A05-2F4EFFE9F15B}" srcOrd="2" destOrd="0" presId="urn:microsoft.com/office/officeart/2011/layout/TabList"/>
    <dgm:cxn modelId="{46C83E63-480F-4F42-82DC-A6C86FB682E3}" type="presParOf" srcId="{FF3E36B1-0215-454B-9A05-2F4EFFE9F15B}" destId="{38821C16-985E-40C6-A02F-6152D16E9D7F}" srcOrd="0" destOrd="0" presId="urn:microsoft.com/office/officeart/2011/layout/TabList"/>
    <dgm:cxn modelId="{3B87AD6B-A8EA-4B99-911B-3D4D5C094743}" type="presParOf" srcId="{FF3E36B1-0215-454B-9A05-2F4EFFE9F15B}" destId="{B105C980-D79A-40CF-ACAB-4BBA7B688FA6}" srcOrd="1" destOrd="0" presId="urn:microsoft.com/office/officeart/2011/layout/TabList"/>
    <dgm:cxn modelId="{5507AF85-52C2-407C-B627-A66249204F0A}" type="presParOf" srcId="{FF3E36B1-0215-454B-9A05-2F4EFFE9F15B}" destId="{62E82EEE-39A1-4FEE-B772-BD12467C72D4}" srcOrd="2" destOrd="0" presId="urn:microsoft.com/office/officeart/2011/layout/TabList"/>
    <dgm:cxn modelId="{79E22688-BD58-4C13-8AA9-DE220AE71CCE}" type="presParOf" srcId="{83B33F48-C310-422F-B499-4B4713D576F7}" destId="{FA715788-6B81-47D9-A5FA-0E53AC7B5DC1}" srcOrd="3" destOrd="0" presId="urn:microsoft.com/office/officeart/2011/layout/TabList"/>
    <dgm:cxn modelId="{70866FB5-551B-47D5-B3DA-01DA482E4913}" type="presParOf" srcId="{83B33F48-C310-422F-B499-4B4713D576F7}" destId="{49F9B206-EFC5-4D9A-A699-76CDEBF64793}" srcOrd="4" destOrd="0" presId="urn:microsoft.com/office/officeart/2011/layout/TabList"/>
    <dgm:cxn modelId="{A5235F73-1FAA-4774-BCA9-B49D5747C217}" type="presParOf" srcId="{49F9B206-EFC5-4D9A-A699-76CDEBF64793}" destId="{63844F8E-2C28-48C8-86B7-D36C3CBF98F4}" srcOrd="0" destOrd="0" presId="urn:microsoft.com/office/officeart/2011/layout/TabList"/>
    <dgm:cxn modelId="{15441CE1-C989-4B4B-BD9F-DB0A21E64C01}" type="presParOf" srcId="{49F9B206-EFC5-4D9A-A699-76CDEBF64793}" destId="{6A7082FD-3998-4BFE-B06F-38B8BC4231C6}" srcOrd="1" destOrd="0" presId="urn:microsoft.com/office/officeart/2011/layout/TabList"/>
    <dgm:cxn modelId="{34A21327-2A5C-4141-A63D-A3212F0A6515}" type="presParOf" srcId="{49F9B206-EFC5-4D9A-A699-76CDEBF64793}" destId="{35CE8B25-9934-4218-BB9F-06E0DAB61716}" srcOrd="2" destOrd="0" presId="urn:microsoft.com/office/officeart/2011/layout/TabList"/>
    <dgm:cxn modelId="{B1CF4E1C-49DA-4291-8A61-4965D4D564AC}" type="presParOf" srcId="{83B33F48-C310-422F-B499-4B4713D576F7}" destId="{842464E9-3E8A-462A-AA54-8E606D6AB37E}" srcOrd="5" destOrd="0" presId="urn:microsoft.com/office/officeart/2011/layout/TabList"/>
    <dgm:cxn modelId="{8D2A212D-094C-4944-8F3F-9685AF60A009}" type="presParOf" srcId="{83B33F48-C310-422F-B499-4B4713D576F7}" destId="{67EA8972-7E21-48BB-B95D-B8300A7C0AF6}" srcOrd="6" destOrd="0" presId="urn:microsoft.com/office/officeart/2011/layout/TabList"/>
    <dgm:cxn modelId="{76877192-5628-4396-BB58-6148239E8F50}" type="presParOf" srcId="{67EA8972-7E21-48BB-B95D-B8300A7C0AF6}" destId="{AC961821-2DE1-4F86-920A-BD3AA6652903}" srcOrd="0" destOrd="0" presId="urn:microsoft.com/office/officeart/2011/layout/TabList"/>
    <dgm:cxn modelId="{275578FB-3E5C-4E7F-8437-3E51CA6FDB34}" type="presParOf" srcId="{67EA8972-7E21-48BB-B95D-B8300A7C0AF6}" destId="{963A0ECA-8A11-418B-86D3-B51F9ECFB5D5}" srcOrd="1" destOrd="0" presId="urn:microsoft.com/office/officeart/2011/layout/TabList"/>
    <dgm:cxn modelId="{0EB3DEA3-8E5F-4017-A428-1FFC521E8D18}" type="presParOf" srcId="{67EA8972-7E21-48BB-B95D-B8300A7C0AF6}" destId="{A598E273-019A-4BB6-860D-A15F728A7177}" srcOrd="2" destOrd="0" presId="urn:microsoft.com/office/officeart/2011/layout/TabList"/>
    <dgm:cxn modelId="{08855C0B-AAD6-47F4-8240-F4EAB96BFF41}" type="presParOf" srcId="{83B33F48-C310-422F-B499-4B4713D576F7}" destId="{844F62D3-2434-4C71-B8A7-01F0230C4BAB}" srcOrd="7" destOrd="0" presId="urn:microsoft.com/office/officeart/2011/layout/TabList"/>
    <dgm:cxn modelId="{ABF388E6-5E9C-4283-83CB-A7787DC3469D}" type="presParOf" srcId="{83B33F48-C310-422F-B499-4B4713D576F7}" destId="{A03E6601-4D42-4EE0-BCF3-46E69C3D6423}" srcOrd="8" destOrd="0" presId="urn:microsoft.com/office/officeart/2011/layout/TabList"/>
    <dgm:cxn modelId="{76BF8FEB-AD79-49AF-BA68-1D85CD04AC14}" type="presParOf" srcId="{A03E6601-4D42-4EE0-BCF3-46E69C3D6423}" destId="{EDB8D5C8-92C1-4270-B06B-DBD1D6D71CD0}" srcOrd="0" destOrd="0" presId="urn:microsoft.com/office/officeart/2011/layout/TabList"/>
    <dgm:cxn modelId="{F2BB0DDF-845B-4870-9CE9-CF19E3EF12D1}" type="presParOf" srcId="{A03E6601-4D42-4EE0-BCF3-46E69C3D6423}" destId="{7F795447-D2A4-48BF-89E5-86B3D96AD13F}" srcOrd="1" destOrd="0" presId="urn:microsoft.com/office/officeart/2011/layout/TabList"/>
    <dgm:cxn modelId="{065A0EEB-4BB6-4633-8B1A-218EE1CABD3F}" type="presParOf" srcId="{A03E6601-4D42-4EE0-BCF3-46E69C3D6423}" destId="{66D33BD4-08BA-4F1B-9E48-6965440934B6}" srcOrd="2" destOrd="0" presId="urn:microsoft.com/office/officeart/2011/layout/TabList"/>
    <dgm:cxn modelId="{F7C3013A-439B-4396-B71F-0965ECE4D4ED}" type="presParOf" srcId="{83B33F48-C310-422F-B499-4B4713D576F7}" destId="{A1C22FFE-A237-49DF-B1B5-5F3716A7F6B0}" srcOrd="9" destOrd="0" presId="urn:microsoft.com/office/officeart/2011/layout/TabList"/>
    <dgm:cxn modelId="{7FB608C2-E0A4-4DD6-877A-7D8864A57FE7}" type="presParOf" srcId="{83B33F48-C310-422F-B499-4B4713D576F7}" destId="{29AFBF03-93EE-4DE9-BC98-95C2CB1BDE2A}" srcOrd="10" destOrd="0" presId="urn:microsoft.com/office/officeart/2011/layout/TabList"/>
    <dgm:cxn modelId="{8361747F-73E6-42F3-92DD-5904B29CDEEE}" type="presParOf" srcId="{29AFBF03-93EE-4DE9-BC98-95C2CB1BDE2A}" destId="{7940697D-DC69-4253-8F4B-556D43209461}" srcOrd="0" destOrd="0" presId="urn:microsoft.com/office/officeart/2011/layout/TabList"/>
    <dgm:cxn modelId="{B1D72813-2A6C-46FA-8459-848A9D1CD0F4}" type="presParOf" srcId="{29AFBF03-93EE-4DE9-BC98-95C2CB1BDE2A}" destId="{10B67DB9-0D7D-453B-AC2B-0A746BF83166}" srcOrd="1" destOrd="0" presId="urn:microsoft.com/office/officeart/2011/layout/TabList"/>
    <dgm:cxn modelId="{CCC06F98-8D03-4E09-8473-0D70E4F80DEC}" type="presParOf" srcId="{29AFBF03-93EE-4DE9-BC98-95C2CB1BDE2A}" destId="{0C0C43DF-391B-4423-BEE8-3BBC3EB2F64D}" srcOrd="2" destOrd="0" presId="urn:microsoft.com/office/officeart/2011/layout/TabList"/>
    <dgm:cxn modelId="{523252BC-B538-41C8-B3C6-EEA7E34D5A71}" type="presParOf" srcId="{83B33F48-C310-422F-B499-4B4713D576F7}" destId="{4975D2C9-0428-40B2-B81C-83A3F1AA1D2A}" srcOrd="11" destOrd="0" presId="urn:microsoft.com/office/officeart/2011/layout/TabList"/>
    <dgm:cxn modelId="{9E525E0F-438D-4193-8631-179CDCE6A096}" type="presParOf" srcId="{83B33F48-C310-422F-B499-4B4713D576F7}" destId="{9145BCA0-C680-4B4E-8FCC-F790CDED256F}" srcOrd="12" destOrd="0" presId="urn:microsoft.com/office/officeart/2011/layout/TabList"/>
    <dgm:cxn modelId="{4D2FE2DD-9A21-4314-B4B1-3D9E7DF08335}" type="presParOf" srcId="{9145BCA0-C680-4B4E-8FCC-F790CDED256F}" destId="{427974ED-BB30-44B8-B990-26D0C0925AE6}" srcOrd="0" destOrd="0" presId="urn:microsoft.com/office/officeart/2011/layout/TabList"/>
    <dgm:cxn modelId="{B59CAF77-3851-4DD3-9247-5393A537F127}" type="presParOf" srcId="{9145BCA0-C680-4B4E-8FCC-F790CDED256F}" destId="{9365F079-13EE-4AF5-8821-3B351C63EC1C}" srcOrd="1" destOrd="0" presId="urn:microsoft.com/office/officeart/2011/layout/TabList"/>
    <dgm:cxn modelId="{D073828B-6331-4BCA-B86F-92EC74BDA490}" type="presParOf" srcId="{9145BCA0-C680-4B4E-8FCC-F790CDED256F}" destId="{D1B92A17-D1A7-4BBC-B2B6-6CC58F815F62}" srcOrd="2" destOrd="0" presId="urn:microsoft.com/office/officeart/2011/layout/TabList"/>
    <dgm:cxn modelId="{F8F49F3C-B086-44D5-BFF4-8E0B2D5B1EF5}" type="presParOf" srcId="{83B33F48-C310-422F-B499-4B4713D576F7}" destId="{99B58184-6C66-4106-A778-231D2BC40F55}" srcOrd="13" destOrd="0" presId="urn:microsoft.com/office/officeart/2011/layout/TabList"/>
    <dgm:cxn modelId="{2A5E6EE3-75AD-4864-A086-A0FB9008AD15}" type="presParOf" srcId="{83B33F48-C310-422F-B499-4B4713D576F7}" destId="{2258E513-8B64-44E3-A29A-2F3E5C972822}" srcOrd="14" destOrd="0" presId="urn:microsoft.com/office/officeart/2011/layout/TabList"/>
    <dgm:cxn modelId="{6503A9E4-C9CB-4693-B3A4-D81097A8ADD8}" type="presParOf" srcId="{2258E513-8B64-44E3-A29A-2F3E5C972822}" destId="{F134F2D3-AF89-42EF-AFA3-EDA0BE2C9586}" srcOrd="0" destOrd="0" presId="urn:microsoft.com/office/officeart/2011/layout/TabList"/>
    <dgm:cxn modelId="{7F8E88A1-74A1-4917-BDCC-663262A74DE8}" type="presParOf" srcId="{2258E513-8B64-44E3-A29A-2F3E5C972822}" destId="{543A178A-A294-47EA-9EEF-DC3C683E3A34}" srcOrd="1" destOrd="0" presId="urn:microsoft.com/office/officeart/2011/layout/TabList"/>
    <dgm:cxn modelId="{9470042A-F8CA-48E1-9DAB-9A8B2DD56B0A}" type="presParOf" srcId="{2258E513-8B64-44E3-A29A-2F3E5C972822}" destId="{A139142A-D552-45A4-82EF-23E104B7E26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68FB5-BEF8-4DD1-932B-D8F840369400}" type="doc">
      <dgm:prSet loTypeId="urn:microsoft.com/office/officeart/2005/8/layout/cycle1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53B8205-2782-49CC-8429-8819F1A5EE1D}">
      <dgm:prSet/>
      <dgm:spPr/>
      <dgm:t>
        <a:bodyPr/>
        <a:lstStyle/>
        <a:p>
          <a:r>
            <a:rPr lang="en-US" dirty="0"/>
            <a:t>Organize</a:t>
          </a:r>
        </a:p>
      </dgm:t>
    </dgm:pt>
    <dgm:pt modelId="{1C8B0816-52CD-45AF-9DFB-6A769EA47BA0}" type="parTrans" cxnId="{7A8D75D2-162B-4F69-859B-1E0071E89D9D}">
      <dgm:prSet/>
      <dgm:spPr/>
      <dgm:t>
        <a:bodyPr/>
        <a:lstStyle/>
        <a:p>
          <a:endParaRPr lang="en-US"/>
        </a:p>
      </dgm:t>
    </dgm:pt>
    <dgm:pt modelId="{223608B7-9882-4097-9449-E2258F679353}" type="sibTrans" cxnId="{7A8D75D2-162B-4F69-859B-1E0071E89D9D}">
      <dgm:prSet/>
      <dgm:spPr/>
      <dgm:t>
        <a:bodyPr/>
        <a:lstStyle/>
        <a:p>
          <a:endParaRPr lang="en-US"/>
        </a:p>
      </dgm:t>
    </dgm:pt>
    <dgm:pt modelId="{1D3B04EC-6B2D-43F7-B52E-7CCEEFCD6491}">
      <dgm:prSet/>
      <dgm:spPr/>
      <dgm:t>
        <a:bodyPr/>
        <a:lstStyle/>
        <a:p>
          <a:r>
            <a:rPr lang="en-US" dirty="0"/>
            <a:t>Refine</a:t>
          </a:r>
        </a:p>
      </dgm:t>
    </dgm:pt>
    <dgm:pt modelId="{8C3C54B9-E9DD-40D5-B257-3D0512BD7032}" type="parTrans" cxnId="{3B806E6D-8424-4231-BA2E-664CC37C3AB0}">
      <dgm:prSet/>
      <dgm:spPr/>
      <dgm:t>
        <a:bodyPr/>
        <a:lstStyle/>
        <a:p>
          <a:endParaRPr lang="en-US"/>
        </a:p>
      </dgm:t>
    </dgm:pt>
    <dgm:pt modelId="{57586197-B8E1-443C-B460-472DC00B0700}" type="sibTrans" cxnId="{3B806E6D-8424-4231-BA2E-664CC37C3AB0}">
      <dgm:prSet/>
      <dgm:spPr/>
      <dgm:t>
        <a:bodyPr/>
        <a:lstStyle/>
        <a:p>
          <a:endParaRPr lang="en-US"/>
        </a:p>
      </dgm:t>
    </dgm:pt>
    <dgm:pt modelId="{EFAC9DBD-9647-4591-8E00-2C5C385A14FF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C2FFB141-D8D9-468E-8D59-74E023660EF8}" type="parTrans" cxnId="{B5A10D3E-A902-4761-A24E-1AFDBBADDD48}">
      <dgm:prSet/>
      <dgm:spPr/>
      <dgm:t>
        <a:bodyPr/>
        <a:lstStyle/>
        <a:p>
          <a:endParaRPr lang="en-US"/>
        </a:p>
      </dgm:t>
    </dgm:pt>
    <dgm:pt modelId="{E8B64457-9AFB-4708-85DE-D71848154499}" type="sibTrans" cxnId="{B5A10D3E-A902-4761-A24E-1AFDBBADDD48}">
      <dgm:prSet/>
      <dgm:spPr/>
      <dgm:t>
        <a:bodyPr/>
        <a:lstStyle/>
        <a:p>
          <a:endParaRPr lang="en-US"/>
        </a:p>
      </dgm:t>
    </dgm:pt>
    <dgm:pt modelId="{C550A33E-E17E-4AF2-9748-2A84E987E0FA}" type="pres">
      <dgm:prSet presAssocID="{F4368FB5-BEF8-4DD1-932B-D8F840369400}" presName="cycle" presStyleCnt="0">
        <dgm:presLayoutVars>
          <dgm:dir/>
          <dgm:resizeHandles val="exact"/>
        </dgm:presLayoutVars>
      </dgm:prSet>
      <dgm:spPr/>
    </dgm:pt>
    <dgm:pt modelId="{FBBA4176-551D-49DF-BE22-72474535188C}" type="pres">
      <dgm:prSet presAssocID="{753B8205-2782-49CC-8429-8819F1A5EE1D}" presName="dummy" presStyleCnt="0"/>
      <dgm:spPr/>
    </dgm:pt>
    <dgm:pt modelId="{A35850A7-2BC3-4940-AC21-9C6A7762C383}" type="pres">
      <dgm:prSet presAssocID="{753B8205-2782-49CC-8429-8819F1A5EE1D}" presName="node" presStyleLbl="revTx" presStyleIdx="0" presStyleCnt="3">
        <dgm:presLayoutVars>
          <dgm:bulletEnabled val="1"/>
        </dgm:presLayoutVars>
      </dgm:prSet>
      <dgm:spPr/>
    </dgm:pt>
    <dgm:pt modelId="{2F8372CD-6A9A-4D21-897D-9EB6A4E21696}" type="pres">
      <dgm:prSet presAssocID="{223608B7-9882-4097-9449-E2258F679353}" presName="sibTrans" presStyleLbl="node1" presStyleIdx="0" presStyleCnt="3"/>
      <dgm:spPr/>
    </dgm:pt>
    <dgm:pt modelId="{AEA74A22-311E-425E-AAC1-88FAADE2E228}" type="pres">
      <dgm:prSet presAssocID="{1D3B04EC-6B2D-43F7-B52E-7CCEEFCD6491}" presName="dummy" presStyleCnt="0"/>
      <dgm:spPr/>
    </dgm:pt>
    <dgm:pt modelId="{C9B968AD-EA38-4A46-82C0-A770D48E5A2F}" type="pres">
      <dgm:prSet presAssocID="{1D3B04EC-6B2D-43F7-B52E-7CCEEFCD6491}" presName="node" presStyleLbl="revTx" presStyleIdx="1" presStyleCnt="3">
        <dgm:presLayoutVars>
          <dgm:bulletEnabled val="1"/>
        </dgm:presLayoutVars>
      </dgm:prSet>
      <dgm:spPr/>
    </dgm:pt>
    <dgm:pt modelId="{9C6FE935-C2DA-4FB8-B78D-D73545594312}" type="pres">
      <dgm:prSet presAssocID="{57586197-B8E1-443C-B460-472DC00B0700}" presName="sibTrans" presStyleLbl="node1" presStyleIdx="1" presStyleCnt="3"/>
      <dgm:spPr/>
    </dgm:pt>
    <dgm:pt modelId="{105707DA-EA63-4F29-AF9A-F61AB781138C}" type="pres">
      <dgm:prSet presAssocID="{EFAC9DBD-9647-4591-8E00-2C5C385A14FF}" presName="dummy" presStyleCnt="0"/>
      <dgm:spPr/>
    </dgm:pt>
    <dgm:pt modelId="{B8A4FECB-6FCD-42A7-8320-F6D02466576B}" type="pres">
      <dgm:prSet presAssocID="{EFAC9DBD-9647-4591-8E00-2C5C385A14FF}" presName="node" presStyleLbl="revTx" presStyleIdx="2" presStyleCnt="3">
        <dgm:presLayoutVars>
          <dgm:bulletEnabled val="1"/>
        </dgm:presLayoutVars>
      </dgm:prSet>
      <dgm:spPr/>
    </dgm:pt>
    <dgm:pt modelId="{75B84D0E-C6DF-4135-B879-B062055D0809}" type="pres">
      <dgm:prSet presAssocID="{E8B64457-9AFB-4708-85DE-D71848154499}" presName="sibTrans" presStyleLbl="node1" presStyleIdx="2" presStyleCnt="3"/>
      <dgm:spPr/>
    </dgm:pt>
  </dgm:ptLst>
  <dgm:cxnLst>
    <dgm:cxn modelId="{5AD72638-27A8-47EC-A5E1-55D001BDD628}" type="presOf" srcId="{E8B64457-9AFB-4708-85DE-D71848154499}" destId="{75B84D0E-C6DF-4135-B879-B062055D0809}" srcOrd="0" destOrd="0" presId="urn:microsoft.com/office/officeart/2005/8/layout/cycle1"/>
    <dgm:cxn modelId="{B5A10D3E-A902-4761-A24E-1AFDBBADDD48}" srcId="{F4368FB5-BEF8-4DD1-932B-D8F840369400}" destId="{EFAC9DBD-9647-4591-8E00-2C5C385A14FF}" srcOrd="2" destOrd="0" parTransId="{C2FFB141-D8D9-468E-8D59-74E023660EF8}" sibTransId="{E8B64457-9AFB-4708-85DE-D71848154499}"/>
    <dgm:cxn modelId="{289EBF3E-7AF4-414D-A904-29BD042FE173}" type="presOf" srcId="{1D3B04EC-6B2D-43F7-B52E-7CCEEFCD6491}" destId="{C9B968AD-EA38-4A46-82C0-A770D48E5A2F}" srcOrd="0" destOrd="0" presId="urn:microsoft.com/office/officeart/2005/8/layout/cycle1"/>
    <dgm:cxn modelId="{AF70815B-533F-4D0E-A115-DC6C8624CE33}" type="presOf" srcId="{223608B7-9882-4097-9449-E2258F679353}" destId="{2F8372CD-6A9A-4D21-897D-9EB6A4E21696}" srcOrd="0" destOrd="0" presId="urn:microsoft.com/office/officeart/2005/8/layout/cycle1"/>
    <dgm:cxn modelId="{4FFC6748-21A3-4DB0-A394-E3FDB783F3EB}" type="presOf" srcId="{57586197-B8E1-443C-B460-472DC00B0700}" destId="{9C6FE935-C2DA-4FB8-B78D-D73545594312}" srcOrd="0" destOrd="0" presId="urn:microsoft.com/office/officeart/2005/8/layout/cycle1"/>
    <dgm:cxn modelId="{3B806E6D-8424-4231-BA2E-664CC37C3AB0}" srcId="{F4368FB5-BEF8-4DD1-932B-D8F840369400}" destId="{1D3B04EC-6B2D-43F7-B52E-7CCEEFCD6491}" srcOrd="1" destOrd="0" parTransId="{8C3C54B9-E9DD-40D5-B257-3D0512BD7032}" sibTransId="{57586197-B8E1-443C-B460-472DC00B0700}"/>
    <dgm:cxn modelId="{032D4B75-97A7-4F95-9AAE-5610D685801A}" type="presOf" srcId="{EFAC9DBD-9647-4591-8E00-2C5C385A14FF}" destId="{B8A4FECB-6FCD-42A7-8320-F6D02466576B}" srcOrd="0" destOrd="0" presId="urn:microsoft.com/office/officeart/2005/8/layout/cycle1"/>
    <dgm:cxn modelId="{7A8D75D2-162B-4F69-859B-1E0071E89D9D}" srcId="{F4368FB5-BEF8-4DD1-932B-D8F840369400}" destId="{753B8205-2782-49CC-8429-8819F1A5EE1D}" srcOrd="0" destOrd="0" parTransId="{1C8B0816-52CD-45AF-9DFB-6A769EA47BA0}" sibTransId="{223608B7-9882-4097-9449-E2258F679353}"/>
    <dgm:cxn modelId="{71E493DE-DDB3-4F6F-8449-BA57995EFDF3}" type="presOf" srcId="{F4368FB5-BEF8-4DD1-932B-D8F840369400}" destId="{C550A33E-E17E-4AF2-9748-2A84E987E0FA}" srcOrd="0" destOrd="0" presId="urn:microsoft.com/office/officeart/2005/8/layout/cycle1"/>
    <dgm:cxn modelId="{03D357FD-B433-4836-BF82-DCC21AABD15D}" type="presOf" srcId="{753B8205-2782-49CC-8429-8819F1A5EE1D}" destId="{A35850A7-2BC3-4940-AC21-9C6A7762C383}" srcOrd="0" destOrd="0" presId="urn:microsoft.com/office/officeart/2005/8/layout/cycle1"/>
    <dgm:cxn modelId="{16632468-1706-4402-8E39-43F3B0A82396}" type="presParOf" srcId="{C550A33E-E17E-4AF2-9748-2A84E987E0FA}" destId="{FBBA4176-551D-49DF-BE22-72474535188C}" srcOrd="0" destOrd="0" presId="urn:microsoft.com/office/officeart/2005/8/layout/cycle1"/>
    <dgm:cxn modelId="{4A888987-EE1F-4FD4-A60C-3D7EFEE560CC}" type="presParOf" srcId="{C550A33E-E17E-4AF2-9748-2A84E987E0FA}" destId="{A35850A7-2BC3-4940-AC21-9C6A7762C383}" srcOrd="1" destOrd="0" presId="urn:microsoft.com/office/officeart/2005/8/layout/cycle1"/>
    <dgm:cxn modelId="{4F8C8FF7-8264-4C5F-AB8D-15AD305F0FEE}" type="presParOf" srcId="{C550A33E-E17E-4AF2-9748-2A84E987E0FA}" destId="{2F8372CD-6A9A-4D21-897D-9EB6A4E21696}" srcOrd="2" destOrd="0" presId="urn:microsoft.com/office/officeart/2005/8/layout/cycle1"/>
    <dgm:cxn modelId="{ADAADF13-2115-4D28-ACAF-2219C06F359F}" type="presParOf" srcId="{C550A33E-E17E-4AF2-9748-2A84E987E0FA}" destId="{AEA74A22-311E-425E-AAC1-88FAADE2E228}" srcOrd="3" destOrd="0" presId="urn:microsoft.com/office/officeart/2005/8/layout/cycle1"/>
    <dgm:cxn modelId="{77E8E58D-3F90-4836-BC28-FF5264A2D5D5}" type="presParOf" srcId="{C550A33E-E17E-4AF2-9748-2A84E987E0FA}" destId="{C9B968AD-EA38-4A46-82C0-A770D48E5A2F}" srcOrd="4" destOrd="0" presId="urn:microsoft.com/office/officeart/2005/8/layout/cycle1"/>
    <dgm:cxn modelId="{318CF6B3-84BC-41CC-8581-5528D07D34AD}" type="presParOf" srcId="{C550A33E-E17E-4AF2-9748-2A84E987E0FA}" destId="{9C6FE935-C2DA-4FB8-B78D-D73545594312}" srcOrd="5" destOrd="0" presId="urn:microsoft.com/office/officeart/2005/8/layout/cycle1"/>
    <dgm:cxn modelId="{28333D76-D947-43C1-BF0A-A2BC6B72AB26}" type="presParOf" srcId="{C550A33E-E17E-4AF2-9748-2A84E987E0FA}" destId="{105707DA-EA63-4F29-AF9A-F61AB781138C}" srcOrd="6" destOrd="0" presId="urn:microsoft.com/office/officeart/2005/8/layout/cycle1"/>
    <dgm:cxn modelId="{B91796CE-5DCC-4E81-85FC-63D5ABAC3ED1}" type="presParOf" srcId="{C550A33E-E17E-4AF2-9748-2A84E987E0FA}" destId="{B8A4FECB-6FCD-42A7-8320-F6D02466576B}" srcOrd="7" destOrd="0" presId="urn:microsoft.com/office/officeart/2005/8/layout/cycle1"/>
    <dgm:cxn modelId="{5120225E-D808-4F6F-89C0-8CAE13FAA066}" type="presParOf" srcId="{C550A33E-E17E-4AF2-9748-2A84E987E0FA}" destId="{75B84D0E-C6DF-4135-B879-B062055D080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5D645-7B0A-4919-8080-C2B911B31606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8ABC6D9-8B35-4DEB-9774-0FBDAB4CCAA9}">
      <dgm:prSet/>
      <dgm:spPr/>
      <dgm:t>
        <a:bodyPr/>
        <a:lstStyle/>
        <a:p>
          <a:r>
            <a:rPr lang="en-US"/>
            <a:t>Structured PT Approach</a:t>
          </a:r>
        </a:p>
      </dgm:t>
    </dgm:pt>
    <dgm:pt modelId="{0E4CB5E3-114E-4D50-BB28-2558C5FB2E0D}" type="parTrans" cxnId="{9A40D7A2-EAA8-45A0-A6D5-26A750FCB282}">
      <dgm:prSet/>
      <dgm:spPr/>
      <dgm:t>
        <a:bodyPr/>
        <a:lstStyle/>
        <a:p>
          <a:endParaRPr lang="en-US"/>
        </a:p>
      </dgm:t>
    </dgm:pt>
    <dgm:pt modelId="{62DFADF8-6855-418E-8235-782864F9A860}" type="sibTrans" cxnId="{9A40D7A2-EAA8-45A0-A6D5-26A750FCB282}">
      <dgm:prSet/>
      <dgm:spPr/>
      <dgm:t>
        <a:bodyPr/>
        <a:lstStyle/>
        <a:p>
          <a:endParaRPr lang="en-US"/>
        </a:p>
      </dgm:t>
    </dgm:pt>
    <dgm:pt modelId="{18721E72-3B2B-4539-A65E-F8CA18936388}">
      <dgm:prSet/>
      <dgm:spPr/>
      <dgm:t>
        <a:bodyPr/>
        <a:lstStyle/>
        <a:p>
          <a:r>
            <a:rPr lang="en-US" dirty="0"/>
            <a:t>Information Gathering </a:t>
          </a:r>
        </a:p>
      </dgm:t>
    </dgm:pt>
    <dgm:pt modelId="{F819DA41-588D-4D30-A73D-73771CFEEECE}" type="parTrans" cxnId="{E34C336E-B35C-41E6-ABB7-C81C2FE4A3B9}">
      <dgm:prSet/>
      <dgm:spPr/>
      <dgm:t>
        <a:bodyPr/>
        <a:lstStyle/>
        <a:p>
          <a:endParaRPr lang="en-US"/>
        </a:p>
      </dgm:t>
    </dgm:pt>
    <dgm:pt modelId="{99A4A688-AAD2-45EB-BC9B-31961C689486}" type="sibTrans" cxnId="{E34C336E-B35C-41E6-ABB7-C81C2FE4A3B9}">
      <dgm:prSet/>
      <dgm:spPr/>
      <dgm:t>
        <a:bodyPr/>
        <a:lstStyle/>
        <a:p>
          <a:endParaRPr lang="en-US"/>
        </a:p>
      </dgm:t>
    </dgm:pt>
    <dgm:pt modelId="{519FE088-E064-475F-AE00-5058DE5A0110}">
      <dgm:prSet/>
      <dgm:spPr/>
      <dgm:t>
        <a:bodyPr/>
        <a:lstStyle/>
        <a:p>
          <a:r>
            <a:rPr lang="en-US" dirty="0"/>
            <a:t>Scanning</a:t>
          </a:r>
        </a:p>
      </dgm:t>
    </dgm:pt>
    <dgm:pt modelId="{9C0A9C44-E63B-4D9E-9A16-A773D74470E2}" type="parTrans" cxnId="{0ECF489B-B338-4090-A2BB-04B4D9F8BAB6}">
      <dgm:prSet/>
      <dgm:spPr/>
      <dgm:t>
        <a:bodyPr/>
        <a:lstStyle/>
        <a:p>
          <a:endParaRPr lang="en-US"/>
        </a:p>
      </dgm:t>
    </dgm:pt>
    <dgm:pt modelId="{FA0A89DE-612F-48FE-B8F7-00EAA0FBA763}" type="sibTrans" cxnId="{0ECF489B-B338-4090-A2BB-04B4D9F8BAB6}">
      <dgm:prSet/>
      <dgm:spPr/>
      <dgm:t>
        <a:bodyPr/>
        <a:lstStyle/>
        <a:p>
          <a:endParaRPr lang="en-US"/>
        </a:p>
      </dgm:t>
    </dgm:pt>
    <dgm:pt modelId="{CA24C06D-D924-4CA5-93AF-EE1587F18ADE}">
      <dgm:prSet/>
      <dgm:spPr/>
      <dgm:t>
        <a:bodyPr/>
        <a:lstStyle/>
        <a:p>
          <a:r>
            <a:rPr lang="en-US" dirty="0"/>
            <a:t>Exploiting</a:t>
          </a:r>
        </a:p>
      </dgm:t>
    </dgm:pt>
    <dgm:pt modelId="{72E4811C-8F3B-4293-98AD-D376201ED3B8}" type="parTrans" cxnId="{CE6785DF-D5F2-403D-8404-055FA68B09B4}">
      <dgm:prSet/>
      <dgm:spPr/>
      <dgm:t>
        <a:bodyPr/>
        <a:lstStyle/>
        <a:p>
          <a:endParaRPr lang="en-US"/>
        </a:p>
      </dgm:t>
    </dgm:pt>
    <dgm:pt modelId="{BC7C1BB8-C0C6-4A63-81DE-1DA440C4ED9A}" type="sibTrans" cxnId="{CE6785DF-D5F2-403D-8404-055FA68B09B4}">
      <dgm:prSet/>
      <dgm:spPr/>
      <dgm:t>
        <a:bodyPr/>
        <a:lstStyle/>
        <a:p>
          <a:endParaRPr lang="en-US"/>
        </a:p>
      </dgm:t>
    </dgm:pt>
    <dgm:pt modelId="{6A0E6FAA-8535-46ED-BD73-3FCE339ABBB2}">
      <dgm:prSet/>
      <dgm:spPr/>
      <dgm:t>
        <a:bodyPr/>
        <a:lstStyle/>
        <a:p>
          <a:r>
            <a:rPr lang="en-US" dirty="0"/>
            <a:t>Maintaining Access</a:t>
          </a:r>
        </a:p>
      </dgm:t>
    </dgm:pt>
    <dgm:pt modelId="{B1CAA505-6401-48CB-BD19-B1D82453E1D8}" type="parTrans" cxnId="{3ABBD7EF-DCA2-4232-854B-52951436B148}">
      <dgm:prSet/>
      <dgm:spPr/>
      <dgm:t>
        <a:bodyPr/>
        <a:lstStyle/>
        <a:p>
          <a:endParaRPr lang="en-US"/>
        </a:p>
      </dgm:t>
    </dgm:pt>
    <dgm:pt modelId="{86F86ED3-47C5-4A34-B02B-C2DF04020B49}" type="sibTrans" cxnId="{3ABBD7EF-DCA2-4232-854B-52951436B148}">
      <dgm:prSet/>
      <dgm:spPr/>
      <dgm:t>
        <a:bodyPr/>
        <a:lstStyle/>
        <a:p>
          <a:endParaRPr lang="en-US"/>
        </a:p>
      </dgm:t>
    </dgm:pt>
    <dgm:pt modelId="{B12FBEA9-42F8-4274-82CF-621905D4EFE2}">
      <dgm:prSet/>
      <dgm:spPr/>
      <dgm:t>
        <a:bodyPr/>
        <a:lstStyle/>
        <a:p>
          <a:r>
            <a:rPr lang="en-US" dirty="0"/>
            <a:t>Covering Tracks</a:t>
          </a:r>
        </a:p>
      </dgm:t>
    </dgm:pt>
    <dgm:pt modelId="{ED9C8B8C-A2D0-4EE4-B192-3324E096E1E6}" type="parTrans" cxnId="{0B76EBE2-032B-4F73-9125-2C3CD7813F7A}">
      <dgm:prSet/>
      <dgm:spPr/>
      <dgm:t>
        <a:bodyPr/>
        <a:lstStyle/>
        <a:p>
          <a:endParaRPr lang="en-US"/>
        </a:p>
      </dgm:t>
    </dgm:pt>
    <dgm:pt modelId="{FAFB7E96-3BE2-4502-B33F-FA4450378B05}" type="sibTrans" cxnId="{0B76EBE2-032B-4F73-9125-2C3CD7813F7A}">
      <dgm:prSet/>
      <dgm:spPr/>
      <dgm:t>
        <a:bodyPr/>
        <a:lstStyle/>
        <a:p>
          <a:endParaRPr lang="en-US"/>
        </a:p>
      </dgm:t>
    </dgm:pt>
    <dgm:pt modelId="{A43B7762-8DC7-4796-B253-3198091647D9}">
      <dgm:prSet/>
      <dgm:spPr/>
      <dgm:t>
        <a:bodyPr/>
        <a:lstStyle/>
        <a:p>
          <a:r>
            <a:rPr lang="en-US" dirty="0"/>
            <a:t>Reporting</a:t>
          </a:r>
        </a:p>
      </dgm:t>
    </dgm:pt>
    <dgm:pt modelId="{9E9D90AE-A642-4349-9CC2-2D93EFC4727A}" type="parTrans" cxnId="{B425E895-0183-4058-B07C-00D5B051D7BD}">
      <dgm:prSet/>
      <dgm:spPr/>
      <dgm:t>
        <a:bodyPr/>
        <a:lstStyle/>
        <a:p>
          <a:endParaRPr lang="en-US"/>
        </a:p>
      </dgm:t>
    </dgm:pt>
    <dgm:pt modelId="{6E370089-F020-41C4-BEF6-92C58827E742}" type="sibTrans" cxnId="{B425E895-0183-4058-B07C-00D5B051D7BD}">
      <dgm:prSet/>
      <dgm:spPr/>
      <dgm:t>
        <a:bodyPr/>
        <a:lstStyle/>
        <a:p>
          <a:endParaRPr lang="en-US"/>
        </a:p>
      </dgm:t>
    </dgm:pt>
    <dgm:pt modelId="{54F46871-72A8-430E-8DAF-38C9172CD351}">
      <dgm:prSet/>
      <dgm:spPr/>
      <dgm:t>
        <a:bodyPr/>
        <a:lstStyle/>
        <a:p>
          <a:r>
            <a:rPr lang="en-US"/>
            <a:t>Explores PT methodology</a:t>
          </a:r>
        </a:p>
      </dgm:t>
    </dgm:pt>
    <dgm:pt modelId="{2AB5907C-902B-49F9-A73D-291E46D7D672}" type="parTrans" cxnId="{21AD3565-46C4-4B8E-A950-00DA5BFF1005}">
      <dgm:prSet/>
      <dgm:spPr/>
      <dgm:t>
        <a:bodyPr/>
        <a:lstStyle/>
        <a:p>
          <a:endParaRPr lang="en-US"/>
        </a:p>
      </dgm:t>
    </dgm:pt>
    <dgm:pt modelId="{F829D744-B00B-41E5-B878-026184C4F984}" type="sibTrans" cxnId="{21AD3565-46C4-4B8E-A950-00DA5BFF1005}">
      <dgm:prSet/>
      <dgm:spPr/>
      <dgm:t>
        <a:bodyPr/>
        <a:lstStyle/>
        <a:p>
          <a:endParaRPr lang="en-US"/>
        </a:p>
      </dgm:t>
    </dgm:pt>
    <dgm:pt modelId="{59DF101B-F516-44EB-AF8D-8D93AE7F99E9}">
      <dgm:prSet/>
      <dgm:spPr/>
      <dgm:t>
        <a:bodyPr/>
        <a:lstStyle/>
        <a:p>
          <a:r>
            <a:rPr lang="en-US"/>
            <a:t>Significance </a:t>
          </a:r>
        </a:p>
      </dgm:t>
    </dgm:pt>
    <dgm:pt modelId="{919F8733-DC0F-40A0-B82F-AC8EE1F48136}" type="parTrans" cxnId="{E608E326-49BF-43E1-BAD8-3B2FAE93FA2D}">
      <dgm:prSet/>
      <dgm:spPr/>
      <dgm:t>
        <a:bodyPr/>
        <a:lstStyle/>
        <a:p>
          <a:endParaRPr lang="en-US"/>
        </a:p>
      </dgm:t>
    </dgm:pt>
    <dgm:pt modelId="{22DF6C9C-0C2C-4A54-804F-D9355F5DEBD6}" type="sibTrans" cxnId="{E608E326-49BF-43E1-BAD8-3B2FAE93FA2D}">
      <dgm:prSet/>
      <dgm:spPr/>
      <dgm:t>
        <a:bodyPr/>
        <a:lstStyle/>
        <a:p>
          <a:endParaRPr lang="en-US"/>
        </a:p>
      </dgm:t>
    </dgm:pt>
    <dgm:pt modelId="{D83208D8-3BFD-458B-85EE-9613EA2A8C25}">
      <dgm:prSet/>
      <dgm:spPr/>
      <dgm:t>
        <a:bodyPr/>
        <a:lstStyle/>
        <a:p>
          <a:r>
            <a:rPr lang="en-US"/>
            <a:t>Uncover Weak Points,</a:t>
          </a:r>
        </a:p>
      </dgm:t>
    </dgm:pt>
    <dgm:pt modelId="{695AE301-03D8-485A-B423-7F6D1EED51E6}" type="parTrans" cxnId="{0420B1BE-67BB-44EB-9BFB-D2DE396F0F84}">
      <dgm:prSet/>
      <dgm:spPr/>
      <dgm:t>
        <a:bodyPr/>
        <a:lstStyle/>
        <a:p>
          <a:endParaRPr lang="en-US"/>
        </a:p>
      </dgm:t>
    </dgm:pt>
    <dgm:pt modelId="{F668E383-2338-495A-A773-8FF0BC0E0DD5}" type="sibTrans" cxnId="{0420B1BE-67BB-44EB-9BFB-D2DE396F0F84}">
      <dgm:prSet/>
      <dgm:spPr/>
      <dgm:t>
        <a:bodyPr/>
        <a:lstStyle/>
        <a:p>
          <a:endParaRPr lang="en-US"/>
        </a:p>
      </dgm:t>
    </dgm:pt>
    <dgm:pt modelId="{C695E29F-4942-4DB5-BDE0-3E26C295E0BB}">
      <dgm:prSet/>
      <dgm:spPr/>
      <dgm:t>
        <a:bodyPr/>
        <a:lstStyle/>
        <a:p>
          <a:r>
            <a:rPr lang="en-US"/>
            <a:t>Understand Potential Attack Scenarios</a:t>
          </a:r>
        </a:p>
      </dgm:t>
    </dgm:pt>
    <dgm:pt modelId="{187E362A-B82F-4730-A756-51997F9D463C}" type="parTrans" cxnId="{7CC54B34-B465-4DBD-ACA9-AF5C3FD4F621}">
      <dgm:prSet/>
      <dgm:spPr/>
      <dgm:t>
        <a:bodyPr/>
        <a:lstStyle/>
        <a:p>
          <a:endParaRPr lang="en-US"/>
        </a:p>
      </dgm:t>
    </dgm:pt>
    <dgm:pt modelId="{82A1BBE2-D6BA-4F44-ABDE-8A71B07A13F8}" type="sibTrans" cxnId="{7CC54B34-B465-4DBD-ACA9-AF5C3FD4F621}">
      <dgm:prSet/>
      <dgm:spPr/>
      <dgm:t>
        <a:bodyPr/>
        <a:lstStyle/>
        <a:p>
          <a:endParaRPr lang="en-US"/>
        </a:p>
      </dgm:t>
    </dgm:pt>
    <dgm:pt modelId="{ABE9C9FB-8205-4CE3-B5CB-3F5283082D2D}">
      <dgm:prSet/>
      <dgm:spPr/>
      <dgm:t>
        <a:bodyPr/>
        <a:lstStyle/>
        <a:p>
          <a:r>
            <a:rPr lang="en-US"/>
            <a:t>Analyze The Vulnerability Severity</a:t>
          </a:r>
        </a:p>
      </dgm:t>
    </dgm:pt>
    <dgm:pt modelId="{9F53CAF2-EB8A-4250-8370-377305C526CF}" type="parTrans" cxnId="{7E421D99-D21B-441A-B65B-77A58676AD6A}">
      <dgm:prSet/>
      <dgm:spPr/>
      <dgm:t>
        <a:bodyPr/>
        <a:lstStyle/>
        <a:p>
          <a:endParaRPr lang="en-US"/>
        </a:p>
      </dgm:t>
    </dgm:pt>
    <dgm:pt modelId="{D14623DA-611D-445D-89FD-E633C9848213}" type="sibTrans" cxnId="{7E421D99-D21B-441A-B65B-77A58676AD6A}">
      <dgm:prSet/>
      <dgm:spPr/>
      <dgm:t>
        <a:bodyPr/>
        <a:lstStyle/>
        <a:p>
          <a:endParaRPr lang="en-US"/>
        </a:p>
      </dgm:t>
    </dgm:pt>
    <dgm:pt modelId="{3D99C023-22FF-4ADD-AE9B-FAE38E41869D}">
      <dgm:prSet/>
      <dgm:spPr/>
      <dgm:t>
        <a:bodyPr/>
        <a:lstStyle/>
        <a:p>
          <a:r>
            <a:rPr lang="en-US" dirty="0"/>
            <a:t>Continuous Training</a:t>
          </a:r>
        </a:p>
      </dgm:t>
    </dgm:pt>
    <dgm:pt modelId="{37B0C537-F601-480C-9CF9-88E3BEE7212C}" type="parTrans" cxnId="{CC97B6FC-A001-4DB1-874B-41877E64882B}">
      <dgm:prSet/>
      <dgm:spPr/>
      <dgm:t>
        <a:bodyPr/>
        <a:lstStyle/>
        <a:p>
          <a:endParaRPr lang="en-US"/>
        </a:p>
      </dgm:t>
    </dgm:pt>
    <dgm:pt modelId="{6BE89166-4E58-456B-B890-DA4882FE5F62}" type="sibTrans" cxnId="{CC97B6FC-A001-4DB1-874B-41877E64882B}">
      <dgm:prSet/>
      <dgm:spPr/>
      <dgm:t>
        <a:bodyPr/>
        <a:lstStyle/>
        <a:p>
          <a:endParaRPr lang="en-US"/>
        </a:p>
      </dgm:t>
    </dgm:pt>
    <dgm:pt modelId="{36D6DC99-A6D3-49F8-A44B-62DF16EBFFB7}">
      <dgm:prSet/>
      <dgm:spPr/>
      <dgm:t>
        <a:bodyPr/>
        <a:lstStyle/>
        <a:p>
          <a:r>
            <a:rPr lang="en-US" dirty="0"/>
            <a:t>Practical Demonstrations </a:t>
          </a:r>
        </a:p>
      </dgm:t>
    </dgm:pt>
    <dgm:pt modelId="{821DF82B-3FFC-4CC4-9C22-1B8B6D2202A0}" type="parTrans" cxnId="{237ECD44-A091-4D88-B96E-3F5316A9106D}">
      <dgm:prSet/>
      <dgm:spPr/>
      <dgm:t>
        <a:bodyPr/>
        <a:lstStyle/>
        <a:p>
          <a:endParaRPr lang="en-US"/>
        </a:p>
      </dgm:t>
    </dgm:pt>
    <dgm:pt modelId="{646A9F43-BC1E-4CEF-9322-20A0593F4634}" type="sibTrans" cxnId="{237ECD44-A091-4D88-B96E-3F5316A9106D}">
      <dgm:prSet/>
      <dgm:spPr/>
      <dgm:t>
        <a:bodyPr/>
        <a:lstStyle/>
        <a:p>
          <a:endParaRPr lang="en-US"/>
        </a:p>
      </dgm:t>
    </dgm:pt>
    <dgm:pt modelId="{2140F865-E7BB-47B5-861E-39D93BECEA6E}" type="pres">
      <dgm:prSet presAssocID="{6D45D645-7B0A-4919-8080-C2B911B31606}" presName="linear" presStyleCnt="0">
        <dgm:presLayoutVars>
          <dgm:animLvl val="lvl"/>
          <dgm:resizeHandles val="exact"/>
        </dgm:presLayoutVars>
      </dgm:prSet>
      <dgm:spPr/>
    </dgm:pt>
    <dgm:pt modelId="{85DAB439-56D6-4893-95A9-E51779720817}" type="pres">
      <dgm:prSet presAssocID="{E8ABC6D9-8B35-4DEB-9774-0FBDAB4CCA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539BF5-82B5-4C6B-8D5E-53E0A165852A}" type="pres">
      <dgm:prSet presAssocID="{E8ABC6D9-8B35-4DEB-9774-0FBDAB4CCAA9}" presName="childText" presStyleLbl="revTx" presStyleIdx="0" presStyleCnt="2">
        <dgm:presLayoutVars>
          <dgm:bulletEnabled val="1"/>
        </dgm:presLayoutVars>
      </dgm:prSet>
      <dgm:spPr/>
    </dgm:pt>
    <dgm:pt modelId="{31B7CC0C-4B6D-453A-B51B-ED37EA4BC501}" type="pres">
      <dgm:prSet presAssocID="{54F46871-72A8-430E-8DAF-38C9172CD3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7FC264-4F56-4D54-BCB8-4CA1D229D1D5}" type="pres">
      <dgm:prSet presAssocID="{54F46871-72A8-430E-8DAF-38C9172CD3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2B330D-2805-4FA6-84B3-9E9C9B4A9BE2}" type="presOf" srcId="{E8ABC6D9-8B35-4DEB-9774-0FBDAB4CCAA9}" destId="{85DAB439-56D6-4893-95A9-E51779720817}" srcOrd="0" destOrd="0" presId="urn:microsoft.com/office/officeart/2005/8/layout/vList2"/>
    <dgm:cxn modelId="{E608E326-49BF-43E1-BAD8-3B2FAE93FA2D}" srcId="{54F46871-72A8-430E-8DAF-38C9172CD351}" destId="{59DF101B-F516-44EB-AF8D-8D93AE7F99E9}" srcOrd="0" destOrd="0" parTransId="{919F8733-DC0F-40A0-B82F-AC8EE1F48136}" sibTransId="{22DF6C9C-0C2C-4A54-804F-D9355F5DEBD6}"/>
    <dgm:cxn modelId="{7CC54B34-B465-4DBD-ACA9-AF5C3FD4F621}" srcId="{59DF101B-F516-44EB-AF8D-8D93AE7F99E9}" destId="{C695E29F-4942-4DB5-BDE0-3E26C295E0BB}" srcOrd="1" destOrd="0" parTransId="{187E362A-B82F-4730-A756-51997F9D463C}" sibTransId="{82A1BBE2-D6BA-4F44-ABDE-8A71B07A13F8}"/>
    <dgm:cxn modelId="{AC6FFE34-A921-40E0-AC2A-E7EB29C7382F}" type="presOf" srcId="{A43B7762-8DC7-4796-B253-3198091647D9}" destId="{50539BF5-82B5-4C6B-8D5E-53E0A165852A}" srcOrd="0" destOrd="5" presId="urn:microsoft.com/office/officeart/2005/8/layout/vList2"/>
    <dgm:cxn modelId="{EC52885D-D67E-46E6-92CC-0DFF58961C4C}" type="presOf" srcId="{18721E72-3B2B-4539-A65E-F8CA18936388}" destId="{50539BF5-82B5-4C6B-8D5E-53E0A165852A}" srcOrd="0" destOrd="0" presId="urn:microsoft.com/office/officeart/2005/8/layout/vList2"/>
    <dgm:cxn modelId="{237ECD44-A091-4D88-B96E-3F5316A9106D}" srcId="{54F46871-72A8-430E-8DAF-38C9172CD351}" destId="{36D6DC99-A6D3-49F8-A44B-62DF16EBFFB7}" srcOrd="2" destOrd="0" parTransId="{821DF82B-3FFC-4CC4-9C22-1B8B6D2202A0}" sibTransId="{646A9F43-BC1E-4CEF-9322-20A0593F4634}"/>
    <dgm:cxn modelId="{21AD3565-46C4-4B8E-A950-00DA5BFF1005}" srcId="{6D45D645-7B0A-4919-8080-C2B911B31606}" destId="{54F46871-72A8-430E-8DAF-38C9172CD351}" srcOrd="1" destOrd="0" parTransId="{2AB5907C-902B-49F9-A73D-291E46D7D672}" sibTransId="{F829D744-B00B-41E5-B878-026184C4F984}"/>
    <dgm:cxn modelId="{D51A3346-54D6-4E8D-A9FC-7188F4F27A4A}" type="presOf" srcId="{6D45D645-7B0A-4919-8080-C2B911B31606}" destId="{2140F865-E7BB-47B5-861E-39D93BECEA6E}" srcOrd="0" destOrd="0" presId="urn:microsoft.com/office/officeart/2005/8/layout/vList2"/>
    <dgm:cxn modelId="{E34C336E-B35C-41E6-ABB7-C81C2FE4A3B9}" srcId="{E8ABC6D9-8B35-4DEB-9774-0FBDAB4CCAA9}" destId="{18721E72-3B2B-4539-A65E-F8CA18936388}" srcOrd="0" destOrd="0" parTransId="{F819DA41-588D-4D30-A73D-73771CFEEECE}" sibTransId="{99A4A688-AAD2-45EB-BC9B-31961C689486}"/>
    <dgm:cxn modelId="{BADC6C70-2C63-4517-9DC7-04EC84BD0B88}" type="presOf" srcId="{519FE088-E064-475F-AE00-5058DE5A0110}" destId="{50539BF5-82B5-4C6B-8D5E-53E0A165852A}" srcOrd="0" destOrd="1" presId="urn:microsoft.com/office/officeart/2005/8/layout/vList2"/>
    <dgm:cxn modelId="{6EF0BF54-2A1F-4147-B966-21843E47D3BE}" type="presOf" srcId="{59DF101B-F516-44EB-AF8D-8D93AE7F99E9}" destId="{977FC264-4F56-4D54-BCB8-4CA1D229D1D5}" srcOrd="0" destOrd="0" presId="urn:microsoft.com/office/officeart/2005/8/layout/vList2"/>
    <dgm:cxn modelId="{346DCA75-F647-4CCE-9F83-B54AEB6243F5}" type="presOf" srcId="{B12FBEA9-42F8-4274-82CF-621905D4EFE2}" destId="{50539BF5-82B5-4C6B-8D5E-53E0A165852A}" srcOrd="0" destOrd="4" presId="urn:microsoft.com/office/officeart/2005/8/layout/vList2"/>
    <dgm:cxn modelId="{78876B56-92FA-4C7D-AAD2-6BE164B1F6E4}" type="presOf" srcId="{54F46871-72A8-430E-8DAF-38C9172CD351}" destId="{31B7CC0C-4B6D-453A-B51B-ED37EA4BC501}" srcOrd="0" destOrd="0" presId="urn:microsoft.com/office/officeart/2005/8/layout/vList2"/>
    <dgm:cxn modelId="{B898197A-451A-473D-A090-E200D6E89C80}" type="presOf" srcId="{D83208D8-3BFD-458B-85EE-9613EA2A8C25}" destId="{977FC264-4F56-4D54-BCB8-4CA1D229D1D5}" srcOrd="0" destOrd="1" presId="urn:microsoft.com/office/officeart/2005/8/layout/vList2"/>
    <dgm:cxn modelId="{4E76AB83-A7C5-4495-8777-554C934F017F}" type="presOf" srcId="{3D99C023-22FF-4ADD-AE9B-FAE38E41869D}" destId="{977FC264-4F56-4D54-BCB8-4CA1D229D1D5}" srcOrd="0" destOrd="4" presId="urn:microsoft.com/office/officeart/2005/8/layout/vList2"/>
    <dgm:cxn modelId="{CC381386-7AB7-443E-84E4-405E2DCA6029}" type="presOf" srcId="{36D6DC99-A6D3-49F8-A44B-62DF16EBFFB7}" destId="{977FC264-4F56-4D54-BCB8-4CA1D229D1D5}" srcOrd="0" destOrd="5" presId="urn:microsoft.com/office/officeart/2005/8/layout/vList2"/>
    <dgm:cxn modelId="{B425E895-0183-4058-B07C-00D5B051D7BD}" srcId="{E8ABC6D9-8B35-4DEB-9774-0FBDAB4CCAA9}" destId="{A43B7762-8DC7-4796-B253-3198091647D9}" srcOrd="5" destOrd="0" parTransId="{9E9D90AE-A642-4349-9CC2-2D93EFC4727A}" sibTransId="{6E370089-F020-41C4-BEF6-92C58827E742}"/>
    <dgm:cxn modelId="{7E421D99-D21B-441A-B65B-77A58676AD6A}" srcId="{59DF101B-F516-44EB-AF8D-8D93AE7F99E9}" destId="{ABE9C9FB-8205-4CE3-B5CB-3F5283082D2D}" srcOrd="2" destOrd="0" parTransId="{9F53CAF2-EB8A-4250-8370-377305C526CF}" sibTransId="{D14623DA-611D-445D-89FD-E633C9848213}"/>
    <dgm:cxn modelId="{4A69269A-0109-4669-8AAB-125A8A8FF2E2}" type="presOf" srcId="{6A0E6FAA-8535-46ED-BD73-3FCE339ABBB2}" destId="{50539BF5-82B5-4C6B-8D5E-53E0A165852A}" srcOrd="0" destOrd="3" presId="urn:microsoft.com/office/officeart/2005/8/layout/vList2"/>
    <dgm:cxn modelId="{0ECF489B-B338-4090-A2BB-04B4D9F8BAB6}" srcId="{E8ABC6D9-8B35-4DEB-9774-0FBDAB4CCAA9}" destId="{519FE088-E064-475F-AE00-5058DE5A0110}" srcOrd="1" destOrd="0" parTransId="{9C0A9C44-E63B-4D9E-9A16-A773D74470E2}" sibTransId="{FA0A89DE-612F-48FE-B8F7-00EAA0FBA763}"/>
    <dgm:cxn modelId="{68A6F49C-A629-40AF-A940-409E243FA04D}" type="presOf" srcId="{CA24C06D-D924-4CA5-93AF-EE1587F18ADE}" destId="{50539BF5-82B5-4C6B-8D5E-53E0A165852A}" srcOrd="0" destOrd="2" presId="urn:microsoft.com/office/officeart/2005/8/layout/vList2"/>
    <dgm:cxn modelId="{9A40D7A2-EAA8-45A0-A6D5-26A750FCB282}" srcId="{6D45D645-7B0A-4919-8080-C2B911B31606}" destId="{E8ABC6D9-8B35-4DEB-9774-0FBDAB4CCAA9}" srcOrd="0" destOrd="0" parTransId="{0E4CB5E3-114E-4D50-BB28-2558C5FB2E0D}" sibTransId="{62DFADF8-6855-418E-8235-782864F9A860}"/>
    <dgm:cxn modelId="{DFDFF1A5-53A2-4825-BC96-A99E18B43F50}" type="presOf" srcId="{ABE9C9FB-8205-4CE3-B5CB-3F5283082D2D}" destId="{977FC264-4F56-4D54-BCB8-4CA1D229D1D5}" srcOrd="0" destOrd="3" presId="urn:microsoft.com/office/officeart/2005/8/layout/vList2"/>
    <dgm:cxn modelId="{0420B1BE-67BB-44EB-9BFB-D2DE396F0F84}" srcId="{59DF101B-F516-44EB-AF8D-8D93AE7F99E9}" destId="{D83208D8-3BFD-458B-85EE-9613EA2A8C25}" srcOrd="0" destOrd="0" parTransId="{695AE301-03D8-485A-B423-7F6D1EED51E6}" sibTransId="{F668E383-2338-495A-A773-8FF0BC0E0DD5}"/>
    <dgm:cxn modelId="{AF95AFDD-023C-4B5A-8151-D03C3B74907B}" type="presOf" srcId="{C695E29F-4942-4DB5-BDE0-3E26C295E0BB}" destId="{977FC264-4F56-4D54-BCB8-4CA1D229D1D5}" srcOrd="0" destOrd="2" presId="urn:microsoft.com/office/officeart/2005/8/layout/vList2"/>
    <dgm:cxn modelId="{CE6785DF-D5F2-403D-8404-055FA68B09B4}" srcId="{E8ABC6D9-8B35-4DEB-9774-0FBDAB4CCAA9}" destId="{CA24C06D-D924-4CA5-93AF-EE1587F18ADE}" srcOrd="2" destOrd="0" parTransId="{72E4811C-8F3B-4293-98AD-D376201ED3B8}" sibTransId="{BC7C1BB8-C0C6-4A63-81DE-1DA440C4ED9A}"/>
    <dgm:cxn modelId="{0B76EBE2-032B-4F73-9125-2C3CD7813F7A}" srcId="{E8ABC6D9-8B35-4DEB-9774-0FBDAB4CCAA9}" destId="{B12FBEA9-42F8-4274-82CF-621905D4EFE2}" srcOrd="4" destOrd="0" parTransId="{ED9C8B8C-A2D0-4EE4-B192-3324E096E1E6}" sibTransId="{FAFB7E96-3BE2-4502-B33F-FA4450378B05}"/>
    <dgm:cxn modelId="{3ABBD7EF-DCA2-4232-854B-52951436B148}" srcId="{E8ABC6D9-8B35-4DEB-9774-0FBDAB4CCAA9}" destId="{6A0E6FAA-8535-46ED-BD73-3FCE339ABBB2}" srcOrd="3" destOrd="0" parTransId="{B1CAA505-6401-48CB-BD19-B1D82453E1D8}" sibTransId="{86F86ED3-47C5-4A34-B02B-C2DF04020B49}"/>
    <dgm:cxn modelId="{CC97B6FC-A001-4DB1-874B-41877E64882B}" srcId="{54F46871-72A8-430E-8DAF-38C9172CD351}" destId="{3D99C023-22FF-4ADD-AE9B-FAE38E41869D}" srcOrd="1" destOrd="0" parTransId="{37B0C537-F601-480C-9CF9-88E3BEE7212C}" sibTransId="{6BE89166-4E58-456B-B890-DA4882FE5F62}"/>
    <dgm:cxn modelId="{C4FCF16B-F5B7-43DD-AE3B-F277F1906F6D}" type="presParOf" srcId="{2140F865-E7BB-47B5-861E-39D93BECEA6E}" destId="{85DAB439-56D6-4893-95A9-E51779720817}" srcOrd="0" destOrd="0" presId="urn:microsoft.com/office/officeart/2005/8/layout/vList2"/>
    <dgm:cxn modelId="{5FBC7E54-7512-4178-8B97-00ED6BA6E3C6}" type="presParOf" srcId="{2140F865-E7BB-47B5-861E-39D93BECEA6E}" destId="{50539BF5-82B5-4C6B-8D5E-53E0A165852A}" srcOrd="1" destOrd="0" presId="urn:microsoft.com/office/officeart/2005/8/layout/vList2"/>
    <dgm:cxn modelId="{B4A60AC2-D0BE-4CCE-AC6A-89676A3BC219}" type="presParOf" srcId="{2140F865-E7BB-47B5-861E-39D93BECEA6E}" destId="{31B7CC0C-4B6D-453A-B51B-ED37EA4BC501}" srcOrd="2" destOrd="0" presId="urn:microsoft.com/office/officeart/2005/8/layout/vList2"/>
    <dgm:cxn modelId="{5B1EC3E6-8AF0-4ED1-97F7-ABC1AA7AB2A4}" type="presParOf" srcId="{2140F865-E7BB-47B5-861E-39D93BECEA6E}" destId="{977FC264-4F56-4D54-BCB8-4CA1D229D1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C8BEC-9841-4AAB-9333-766F0D8A64CB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E4CBF03-CC61-412D-A828-29DA716B08A6}">
      <dgm:prSet/>
      <dgm:spPr/>
      <dgm:t>
        <a:bodyPr/>
        <a:lstStyle/>
        <a:p>
          <a:r>
            <a:rPr lang="en-US" dirty="0"/>
            <a:t>Network Assessment</a:t>
          </a:r>
        </a:p>
      </dgm:t>
    </dgm:pt>
    <dgm:pt modelId="{8F164C57-5D18-407A-9515-A36262E77897}" type="parTrans" cxnId="{94C88951-3E13-4E2D-A74C-85AF0CDAFCB5}">
      <dgm:prSet/>
      <dgm:spPr/>
      <dgm:t>
        <a:bodyPr/>
        <a:lstStyle/>
        <a:p>
          <a:endParaRPr lang="en-US"/>
        </a:p>
      </dgm:t>
    </dgm:pt>
    <dgm:pt modelId="{4F0AC92C-FDE8-4043-8F11-80B5CB671603}" type="sibTrans" cxnId="{94C88951-3E13-4E2D-A74C-85AF0CDAFCB5}">
      <dgm:prSet/>
      <dgm:spPr/>
      <dgm:t>
        <a:bodyPr/>
        <a:lstStyle/>
        <a:p>
          <a:endParaRPr lang="en-US"/>
        </a:p>
      </dgm:t>
    </dgm:pt>
    <dgm:pt modelId="{D1EC8FF3-5969-4FCF-8861-E1560AF5CFC7}">
      <dgm:prSet/>
      <dgm:spPr/>
      <dgm:t>
        <a:bodyPr/>
        <a:lstStyle/>
        <a:p>
          <a:r>
            <a:rPr lang="en-US" dirty="0"/>
            <a:t>Attack Graph Generation </a:t>
          </a:r>
        </a:p>
      </dgm:t>
    </dgm:pt>
    <dgm:pt modelId="{20BA1A69-5296-4B62-BF3D-F1EE9AC2BADE}" type="parTrans" cxnId="{244A4AEE-D77E-4C3C-BE7A-24AB2C97E5FC}">
      <dgm:prSet/>
      <dgm:spPr/>
      <dgm:t>
        <a:bodyPr/>
        <a:lstStyle/>
        <a:p>
          <a:endParaRPr lang="en-US"/>
        </a:p>
      </dgm:t>
    </dgm:pt>
    <dgm:pt modelId="{3190CFFE-5764-4D3B-9F84-2A946CF52ABA}" type="sibTrans" cxnId="{244A4AEE-D77E-4C3C-BE7A-24AB2C97E5FC}">
      <dgm:prSet/>
      <dgm:spPr/>
      <dgm:t>
        <a:bodyPr/>
        <a:lstStyle/>
        <a:p>
          <a:endParaRPr lang="en-US"/>
        </a:p>
      </dgm:t>
    </dgm:pt>
    <dgm:pt modelId="{66359DD5-6C0A-42A5-8A34-34D7836FFCDC}">
      <dgm:prSet/>
      <dgm:spPr/>
      <dgm:t>
        <a:bodyPr/>
        <a:lstStyle/>
        <a:p>
          <a:r>
            <a:rPr lang="en-US" dirty="0"/>
            <a:t>State Graph</a:t>
          </a:r>
        </a:p>
      </dgm:t>
    </dgm:pt>
    <dgm:pt modelId="{D40E1E6E-CEB4-412C-B926-47EE22F8507E}" type="parTrans" cxnId="{F870DF9E-0C55-41C8-BB3A-3C02767DE604}">
      <dgm:prSet/>
      <dgm:spPr/>
      <dgm:t>
        <a:bodyPr/>
        <a:lstStyle/>
        <a:p>
          <a:endParaRPr lang="en-US"/>
        </a:p>
      </dgm:t>
    </dgm:pt>
    <dgm:pt modelId="{4D21F86C-7D8C-48EA-90C8-9D2F50F01EA6}" type="sibTrans" cxnId="{F870DF9E-0C55-41C8-BB3A-3C02767DE604}">
      <dgm:prSet/>
      <dgm:spPr/>
      <dgm:t>
        <a:bodyPr/>
        <a:lstStyle/>
        <a:p>
          <a:endParaRPr lang="en-US"/>
        </a:p>
      </dgm:t>
    </dgm:pt>
    <dgm:pt modelId="{5F6D7F6C-5977-42D0-AB8D-5877DA47EB44}">
      <dgm:prSet/>
      <dgm:spPr/>
      <dgm:t>
        <a:bodyPr/>
        <a:lstStyle/>
        <a:p>
          <a:r>
            <a:rPr lang="en-US" dirty="0"/>
            <a:t>Attack Plan Generation and Validation</a:t>
          </a:r>
        </a:p>
      </dgm:t>
    </dgm:pt>
    <dgm:pt modelId="{D9503510-59E7-40F6-8B96-E73A08C62565}" type="parTrans" cxnId="{9021D1E2-423D-4A87-831E-C351BA91BDCE}">
      <dgm:prSet/>
      <dgm:spPr/>
      <dgm:t>
        <a:bodyPr/>
        <a:lstStyle/>
        <a:p>
          <a:endParaRPr lang="en-US"/>
        </a:p>
      </dgm:t>
    </dgm:pt>
    <dgm:pt modelId="{48576026-9291-4AC1-BEE6-CF9B81E52CF4}" type="sibTrans" cxnId="{9021D1E2-423D-4A87-831E-C351BA91BDCE}">
      <dgm:prSet/>
      <dgm:spPr/>
      <dgm:t>
        <a:bodyPr/>
        <a:lstStyle/>
        <a:p>
          <a:endParaRPr lang="en-US"/>
        </a:p>
      </dgm:t>
    </dgm:pt>
    <dgm:pt modelId="{66554156-9F7A-4206-B343-3CDF56A90F72}" type="pres">
      <dgm:prSet presAssocID="{8A3C8BEC-9841-4AAB-9333-766F0D8A64CB}" presName="Name0" presStyleCnt="0">
        <dgm:presLayoutVars>
          <dgm:dir/>
          <dgm:resizeHandles val="exact"/>
        </dgm:presLayoutVars>
      </dgm:prSet>
      <dgm:spPr/>
    </dgm:pt>
    <dgm:pt modelId="{505408B5-335C-41EB-AFA3-928BF93722E9}" type="pres">
      <dgm:prSet presAssocID="{8E4CBF03-CC61-412D-A828-29DA716B08A6}" presName="parTxOnly" presStyleLbl="node1" presStyleIdx="0" presStyleCnt="4">
        <dgm:presLayoutVars>
          <dgm:bulletEnabled val="1"/>
        </dgm:presLayoutVars>
      </dgm:prSet>
      <dgm:spPr/>
    </dgm:pt>
    <dgm:pt modelId="{ED2BA897-3026-417F-BAD5-A8A4ED77FA01}" type="pres">
      <dgm:prSet presAssocID="{4F0AC92C-FDE8-4043-8F11-80B5CB671603}" presName="parSpace" presStyleCnt="0"/>
      <dgm:spPr/>
    </dgm:pt>
    <dgm:pt modelId="{67A63436-6FDA-429C-BA9F-2E331B2C9A35}" type="pres">
      <dgm:prSet presAssocID="{D1EC8FF3-5969-4FCF-8861-E1560AF5CFC7}" presName="parTxOnly" presStyleLbl="node1" presStyleIdx="1" presStyleCnt="4">
        <dgm:presLayoutVars>
          <dgm:bulletEnabled val="1"/>
        </dgm:presLayoutVars>
      </dgm:prSet>
      <dgm:spPr/>
    </dgm:pt>
    <dgm:pt modelId="{ED80515E-F226-4D04-A35A-F0D12953C63F}" type="pres">
      <dgm:prSet presAssocID="{3190CFFE-5764-4D3B-9F84-2A946CF52ABA}" presName="parSpace" presStyleCnt="0"/>
      <dgm:spPr/>
    </dgm:pt>
    <dgm:pt modelId="{88610FBF-2E21-4EAA-BCB0-B352007CF116}" type="pres">
      <dgm:prSet presAssocID="{66359DD5-6C0A-42A5-8A34-34D7836FFCDC}" presName="parTxOnly" presStyleLbl="node1" presStyleIdx="2" presStyleCnt="4">
        <dgm:presLayoutVars>
          <dgm:bulletEnabled val="1"/>
        </dgm:presLayoutVars>
      </dgm:prSet>
      <dgm:spPr/>
    </dgm:pt>
    <dgm:pt modelId="{619F6911-1CE0-45E0-ABFA-2620361524F4}" type="pres">
      <dgm:prSet presAssocID="{4D21F86C-7D8C-48EA-90C8-9D2F50F01EA6}" presName="parSpace" presStyleCnt="0"/>
      <dgm:spPr/>
    </dgm:pt>
    <dgm:pt modelId="{F638763A-D03F-460A-A271-60BD5F1123A2}" type="pres">
      <dgm:prSet presAssocID="{5F6D7F6C-5977-42D0-AB8D-5877DA47EB4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46385C2C-DAD1-4D71-9358-61E1448AABED}" type="presOf" srcId="{D1EC8FF3-5969-4FCF-8861-E1560AF5CFC7}" destId="{67A63436-6FDA-429C-BA9F-2E331B2C9A35}" srcOrd="0" destOrd="0" presId="urn:microsoft.com/office/officeart/2005/8/layout/hChevron3"/>
    <dgm:cxn modelId="{4650E067-65B9-4D2F-8934-2A4F88225BA8}" type="presOf" srcId="{8A3C8BEC-9841-4AAB-9333-766F0D8A64CB}" destId="{66554156-9F7A-4206-B343-3CDF56A90F72}" srcOrd="0" destOrd="0" presId="urn:microsoft.com/office/officeart/2005/8/layout/hChevron3"/>
    <dgm:cxn modelId="{94C88951-3E13-4E2D-A74C-85AF0CDAFCB5}" srcId="{8A3C8BEC-9841-4AAB-9333-766F0D8A64CB}" destId="{8E4CBF03-CC61-412D-A828-29DA716B08A6}" srcOrd="0" destOrd="0" parTransId="{8F164C57-5D18-407A-9515-A36262E77897}" sibTransId="{4F0AC92C-FDE8-4043-8F11-80B5CB671603}"/>
    <dgm:cxn modelId="{ECE58A83-1A2D-49B7-B8DC-8322DE1CB964}" type="presOf" srcId="{5F6D7F6C-5977-42D0-AB8D-5877DA47EB44}" destId="{F638763A-D03F-460A-A271-60BD5F1123A2}" srcOrd="0" destOrd="0" presId="urn:microsoft.com/office/officeart/2005/8/layout/hChevron3"/>
    <dgm:cxn modelId="{38ED8A85-B7BD-4A54-8971-45CDED498B3B}" type="presOf" srcId="{66359DD5-6C0A-42A5-8A34-34D7836FFCDC}" destId="{88610FBF-2E21-4EAA-BCB0-B352007CF116}" srcOrd="0" destOrd="0" presId="urn:microsoft.com/office/officeart/2005/8/layout/hChevron3"/>
    <dgm:cxn modelId="{F5844F92-A9B2-4A52-A4B9-53848C2133DB}" type="presOf" srcId="{8E4CBF03-CC61-412D-A828-29DA716B08A6}" destId="{505408B5-335C-41EB-AFA3-928BF93722E9}" srcOrd="0" destOrd="0" presId="urn:microsoft.com/office/officeart/2005/8/layout/hChevron3"/>
    <dgm:cxn modelId="{F870DF9E-0C55-41C8-BB3A-3C02767DE604}" srcId="{8A3C8BEC-9841-4AAB-9333-766F0D8A64CB}" destId="{66359DD5-6C0A-42A5-8A34-34D7836FFCDC}" srcOrd="2" destOrd="0" parTransId="{D40E1E6E-CEB4-412C-B926-47EE22F8507E}" sibTransId="{4D21F86C-7D8C-48EA-90C8-9D2F50F01EA6}"/>
    <dgm:cxn modelId="{9021D1E2-423D-4A87-831E-C351BA91BDCE}" srcId="{8A3C8BEC-9841-4AAB-9333-766F0D8A64CB}" destId="{5F6D7F6C-5977-42D0-AB8D-5877DA47EB44}" srcOrd="3" destOrd="0" parTransId="{D9503510-59E7-40F6-8B96-E73A08C62565}" sibTransId="{48576026-9291-4AC1-BEE6-CF9B81E52CF4}"/>
    <dgm:cxn modelId="{244A4AEE-D77E-4C3C-BE7A-24AB2C97E5FC}" srcId="{8A3C8BEC-9841-4AAB-9333-766F0D8A64CB}" destId="{D1EC8FF3-5969-4FCF-8861-E1560AF5CFC7}" srcOrd="1" destOrd="0" parTransId="{20BA1A69-5296-4B62-BF3D-F1EE9AC2BADE}" sibTransId="{3190CFFE-5764-4D3B-9F84-2A946CF52ABA}"/>
    <dgm:cxn modelId="{415394C0-41B2-49CC-994E-EEDF71BA603D}" type="presParOf" srcId="{66554156-9F7A-4206-B343-3CDF56A90F72}" destId="{505408B5-335C-41EB-AFA3-928BF93722E9}" srcOrd="0" destOrd="0" presId="urn:microsoft.com/office/officeart/2005/8/layout/hChevron3"/>
    <dgm:cxn modelId="{A03DC073-0996-40B0-9F80-221A2DACFEBA}" type="presParOf" srcId="{66554156-9F7A-4206-B343-3CDF56A90F72}" destId="{ED2BA897-3026-417F-BAD5-A8A4ED77FA01}" srcOrd="1" destOrd="0" presId="urn:microsoft.com/office/officeart/2005/8/layout/hChevron3"/>
    <dgm:cxn modelId="{8B8BC977-1C74-4905-9565-9ED9FAD23C53}" type="presParOf" srcId="{66554156-9F7A-4206-B343-3CDF56A90F72}" destId="{67A63436-6FDA-429C-BA9F-2E331B2C9A35}" srcOrd="2" destOrd="0" presId="urn:microsoft.com/office/officeart/2005/8/layout/hChevron3"/>
    <dgm:cxn modelId="{D4EB06D2-78E3-4BA1-BA27-1F495441AF3F}" type="presParOf" srcId="{66554156-9F7A-4206-B343-3CDF56A90F72}" destId="{ED80515E-F226-4D04-A35A-F0D12953C63F}" srcOrd="3" destOrd="0" presId="urn:microsoft.com/office/officeart/2005/8/layout/hChevron3"/>
    <dgm:cxn modelId="{08EA6D31-026E-4FE0-8D0F-10E595218C82}" type="presParOf" srcId="{66554156-9F7A-4206-B343-3CDF56A90F72}" destId="{88610FBF-2E21-4EAA-BCB0-B352007CF116}" srcOrd="4" destOrd="0" presId="urn:microsoft.com/office/officeart/2005/8/layout/hChevron3"/>
    <dgm:cxn modelId="{7588CBD7-C1D8-496E-B54B-4E8DED93AB03}" type="presParOf" srcId="{66554156-9F7A-4206-B343-3CDF56A90F72}" destId="{619F6911-1CE0-45E0-ABFA-2620361524F4}" srcOrd="5" destOrd="0" presId="urn:microsoft.com/office/officeart/2005/8/layout/hChevron3"/>
    <dgm:cxn modelId="{BE16757A-5768-4D66-B17B-765D2B09CF74}" type="presParOf" srcId="{66554156-9F7A-4206-B343-3CDF56A90F72}" destId="{F638763A-D03F-460A-A271-60BD5F1123A2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E06F6C-22C8-426C-9E56-E97897EA66A8}" type="doc">
      <dgm:prSet loTypeId="urn:microsoft.com/office/officeart/2008/layout/HexagonCluster" loCatId="pictur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8C34E10-2032-4CE3-AA05-5EA0305FE3E9}">
      <dgm:prSet/>
      <dgm:spPr/>
      <dgm:t>
        <a:bodyPr/>
        <a:lstStyle/>
        <a:p>
          <a:r>
            <a:rPr lang="en-US" dirty="0"/>
            <a:t>Adaptive</a:t>
          </a:r>
        </a:p>
      </dgm:t>
    </dgm:pt>
    <dgm:pt modelId="{E34D199F-3388-4191-B0AF-1D2BE1AD0E4A}" type="parTrans" cxnId="{A0C1B7C7-A37F-497C-9F56-4C7CC1A4155F}">
      <dgm:prSet/>
      <dgm:spPr/>
      <dgm:t>
        <a:bodyPr/>
        <a:lstStyle/>
        <a:p>
          <a:endParaRPr lang="en-US"/>
        </a:p>
      </dgm:t>
    </dgm:pt>
    <dgm:pt modelId="{9B688191-18DD-4431-BDCD-C7B6C4417BF8}" type="sibTrans" cxnId="{A0C1B7C7-A37F-497C-9F56-4C7CC1A4155F}">
      <dgm:prSet/>
      <dgm:spPr>
        <a:blipFill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E9ECB15-99EF-4DDE-A70B-A5027CE00AFD}">
      <dgm:prSet/>
      <dgm:spPr/>
      <dgm:t>
        <a:bodyPr/>
        <a:lstStyle/>
        <a:p>
          <a:r>
            <a:rPr lang="en-US" dirty="0"/>
            <a:t>Scalable</a:t>
          </a:r>
        </a:p>
      </dgm:t>
    </dgm:pt>
    <dgm:pt modelId="{35E27369-E8F0-4023-9111-CA846E938674}" type="parTrans" cxnId="{393AD4FB-5A80-48CC-8FC5-8545EC1C948D}">
      <dgm:prSet/>
      <dgm:spPr/>
      <dgm:t>
        <a:bodyPr/>
        <a:lstStyle/>
        <a:p>
          <a:endParaRPr lang="en-US"/>
        </a:p>
      </dgm:t>
    </dgm:pt>
    <dgm:pt modelId="{5A67ACBF-D84D-40E7-9C45-53D0DAADF934}" type="sibTrans" cxnId="{393AD4FB-5A80-48CC-8FC5-8545EC1C948D}">
      <dgm:prSet/>
      <dgm:spPr>
        <a:blipFill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E39378B3-FD4D-4E21-89CE-D64C444F2ACA}">
      <dgm:prSet/>
      <dgm:spPr/>
      <dgm:t>
        <a:bodyPr/>
        <a:lstStyle/>
        <a:p>
          <a:r>
            <a:rPr lang="en-US" dirty="0"/>
            <a:t>Real-World Application</a:t>
          </a:r>
        </a:p>
      </dgm:t>
    </dgm:pt>
    <dgm:pt modelId="{EB22F3F3-5652-4F0F-91FB-06E4005A09A6}" type="parTrans" cxnId="{0D130CCF-82BF-4186-8EFC-4CE231EFCBC5}">
      <dgm:prSet/>
      <dgm:spPr/>
      <dgm:t>
        <a:bodyPr/>
        <a:lstStyle/>
        <a:p>
          <a:endParaRPr lang="en-US"/>
        </a:p>
      </dgm:t>
    </dgm:pt>
    <dgm:pt modelId="{B1F493E2-55FB-4EA5-A45F-93B9FB4224D1}" type="sibTrans" cxnId="{0D130CCF-82BF-4186-8EFC-4CE231EFCBC5}">
      <dgm:prSet/>
      <dgm:spPr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E8B7780-6670-4E5A-B32B-34651C554D5D}" type="pres">
      <dgm:prSet presAssocID="{E8E06F6C-22C8-426C-9E56-E97897EA66A8}" presName="Name0" presStyleCnt="0">
        <dgm:presLayoutVars>
          <dgm:chMax val="21"/>
          <dgm:chPref val="21"/>
        </dgm:presLayoutVars>
      </dgm:prSet>
      <dgm:spPr/>
    </dgm:pt>
    <dgm:pt modelId="{B81EF086-6C10-4CE4-94A8-AA2CBAAD6543}" type="pres">
      <dgm:prSet presAssocID="{F8C34E10-2032-4CE3-AA05-5EA0305FE3E9}" presName="text1" presStyleCnt="0"/>
      <dgm:spPr/>
    </dgm:pt>
    <dgm:pt modelId="{AB2B2DF6-CACE-4E6F-8F9D-8EFA6F6F3645}" type="pres">
      <dgm:prSet presAssocID="{F8C34E10-2032-4CE3-AA05-5EA0305FE3E9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3A5169B-C895-44C4-9AB0-9CE3EB675404}" type="pres">
      <dgm:prSet presAssocID="{F8C34E10-2032-4CE3-AA05-5EA0305FE3E9}" presName="textaccent1" presStyleCnt="0"/>
      <dgm:spPr/>
    </dgm:pt>
    <dgm:pt modelId="{2B5C2B18-19A4-41D6-9D26-C80B085D790C}" type="pres">
      <dgm:prSet presAssocID="{F8C34E10-2032-4CE3-AA05-5EA0305FE3E9}" presName="accentRepeatNode" presStyleLbl="solidAlignAcc1" presStyleIdx="0" presStyleCnt="6"/>
      <dgm:spPr/>
    </dgm:pt>
    <dgm:pt modelId="{9384DDC8-A23B-4B11-95AA-76DD27F967EB}" type="pres">
      <dgm:prSet presAssocID="{9B688191-18DD-4431-BDCD-C7B6C4417BF8}" presName="image1" presStyleCnt="0"/>
      <dgm:spPr/>
    </dgm:pt>
    <dgm:pt modelId="{106D3603-29C8-477A-8D96-F93362BE4D40}" type="pres">
      <dgm:prSet presAssocID="{9B688191-18DD-4431-BDCD-C7B6C4417BF8}" presName="imageRepeatNode" presStyleLbl="alignAcc1" presStyleIdx="0" presStyleCnt="3"/>
      <dgm:spPr/>
    </dgm:pt>
    <dgm:pt modelId="{3A74CB42-AA00-4B66-B847-A8B507C7CD4A}" type="pres">
      <dgm:prSet presAssocID="{9B688191-18DD-4431-BDCD-C7B6C4417BF8}" presName="imageaccent1" presStyleCnt="0"/>
      <dgm:spPr/>
    </dgm:pt>
    <dgm:pt modelId="{B6C1EA79-4E82-4C29-821F-4F7D67EDA1BF}" type="pres">
      <dgm:prSet presAssocID="{9B688191-18DD-4431-BDCD-C7B6C4417BF8}" presName="accentRepeatNode" presStyleLbl="solidAlignAcc1" presStyleIdx="1" presStyleCnt="6"/>
      <dgm:spPr/>
    </dgm:pt>
    <dgm:pt modelId="{32B7ED7A-3D86-45E2-AC0F-7489AA0958B3}" type="pres">
      <dgm:prSet presAssocID="{9E9ECB15-99EF-4DDE-A70B-A5027CE00AFD}" presName="text2" presStyleCnt="0"/>
      <dgm:spPr/>
    </dgm:pt>
    <dgm:pt modelId="{5EAAAB15-FA7B-4941-A2F4-AFDD84A47EEB}" type="pres">
      <dgm:prSet presAssocID="{9E9ECB15-99EF-4DDE-A70B-A5027CE00AF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FA7C9D-A38A-426D-BF65-AC6FD453DB8E}" type="pres">
      <dgm:prSet presAssocID="{9E9ECB15-99EF-4DDE-A70B-A5027CE00AFD}" presName="textaccent2" presStyleCnt="0"/>
      <dgm:spPr/>
    </dgm:pt>
    <dgm:pt modelId="{3805AEDA-FD58-472B-9E6D-55549443239A}" type="pres">
      <dgm:prSet presAssocID="{9E9ECB15-99EF-4DDE-A70B-A5027CE00AFD}" presName="accentRepeatNode" presStyleLbl="solidAlignAcc1" presStyleIdx="2" presStyleCnt="6"/>
      <dgm:spPr/>
    </dgm:pt>
    <dgm:pt modelId="{D9F4FF7F-4D98-4AF4-86F5-F9DCF1EFDE3F}" type="pres">
      <dgm:prSet presAssocID="{5A67ACBF-D84D-40E7-9C45-53D0DAADF934}" presName="image2" presStyleCnt="0"/>
      <dgm:spPr/>
    </dgm:pt>
    <dgm:pt modelId="{095EB366-CB6E-4C77-8A8D-B91457899B7D}" type="pres">
      <dgm:prSet presAssocID="{5A67ACBF-D84D-40E7-9C45-53D0DAADF934}" presName="imageRepeatNode" presStyleLbl="alignAcc1" presStyleIdx="1" presStyleCnt="3"/>
      <dgm:spPr/>
    </dgm:pt>
    <dgm:pt modelId="{886C98C3-7B03-44C0-9F87-65F19022E162}" type="pres">
      <dgm:prSet presAssocID="{5A67ACBF-D84D-40E7-9C45-53D0DAADF934}" presName="imageaccent2" presStyleCnt="0"/>
      <dgm:spPr/>
    </dgm:pt>
    <dgm:pt modelId="{6B4956BB-19DF-41B5-955D-71492EC51017}" type="pres">
      <dgm:prSet presAssocID="{5A67ACBF-D84D-40E7-9C45-53D0DAADF934}" presName="accentRepeatNode" presStyleLbl="solidAlignAcc1" presStyleIdx="3" presStyleCnt="6"/>
      <dgm:spPr/>
    </dgm:pt>
    <dgm:pt modelId="{7BB6891D-DFC2-4F3F-A5BE-360719574253}" type="pres">
      <dgm:prSet presAssocID="{E39378B3-FD4D-4E21-89CE-D64C444F2ACA}" presName="text3" presStyleCnt="0"/>
      <dgm:spPr/>
    </dgm:pt>
    <dgm:pt modelId="{354474D4-B3D6-4BDA-9822-D247455119CB}" type="pres">
      <dgm:prSet presAssocID="{E39378B3-FD4D-4E21-89CE-D64C444F2ACA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FDF2B4-8F49-43A0-BB75-A8B487993AEF}" type="pres">
      <dgm:prSet presAssocID="{E39378B3-FD4D-4E21-89CE-D64C444F2ACA}" presName="textaccent3" presStyleCnt="0"/>
      <dgm:spPr/>
    </dgm:pt>
    <dgm:pt modelId="{538C72D5-60BC-42FD-AE78-F38E807CBB56}" type="pres">
      <dgm:prSet presAssocID="{E39378B3-FD4D-4E21-89CE-D64C444F2ACA}" presName="accentRepeatNode" presStyleLbl="solidAlignAcc1" presStyleIdx="4" presStyleCnt="6"/>
      <dgm:spPr/>
    </dgm:pt>
    <dgm:pt modelId="{C95F692D-2A1F-48C7-A1F2-502EB81B1543}" type="pres">
      <dgm:prSet presAssocID="{B1F493E2-55FB-4EA5-A45F-93B9FB4224D1}" presName="image3" presStyleCnt="0"/>
      <dgm:spPr/>
    </dgm:pt>
    <dgm:pt modelId="{473969E9-BA96-40A6-8304-8198D67DB22C}" type="pres">
      <dgm:prSet presAssocID="{B1F493E2-55FB-4EA5-A45F-93B9FB4224D1}" presName="imageRepeatNode" presStyleLbl="alignAcc1" presStyleIdx="2" presStyleCnt="3"/>
      <dgm:spPr/>
    </dgm:pt>
    <dgm:pt modelId="{D27512E4-C737-4235-98EC-95987182C7AD}" type="pres">
      <dgm:prSet presAssocID="{B1F493E2-55FB-4EA5-A45F-93B9FB4224D1}" presName="imageaccent3" presStyleCnt="0"/>
      <dgm:spPr/>
    </dgm:pt>
    <dgm:pt modelId="{AF839CE4-8AC3-4D5F-9C9E-1BA05EFEEA97}" type="pres">
      <dgm:prSet presAssocID="{B1F493E2-55FB-4EA5-A45F-93B9FB4224D1}" presName="accentRepeatNode" presStyleLbl="solidAlignAcc1" presStyleIdx="5" presStyleCnt="6"/>
      <dgm:spPr/>
    </dgm:pt>
  </dgm:ptLst>
  <dgm:cxnLst>
    <dgm:cxn modelId="{A71E3F3C-92A4-49FD-9B56-31CD7903D309}" type="presOf" srcId="{9B688191-18DD-4431-BDCD-C7B6C4417BF8}" destId="{106D3603-29C8-477A-8D96-F93362BE4D40}" srcOrd="0" destOrd="0" presId="urn:microsoft.com/office/officeart/2008/layout/HexagonCluster"/>
    <dgm:cxn modelId="{8F4D3069-202B-453B-9A25-D3C070DE120A}" type="presOf" srcId="{E39378B3-FD4D-4E21-89CE-D64C444F2ACA}" destId="{354474D4-B3D6-4BDA-9822-D247455119CB}" srcOrd="0" destOrd="0" presId="urn:microsoft.com/office/officeart/2008/layout/HexagonCluster"/>
    <dgm:cxn modelId="{DE9D404A-AF55-484B-A728-7A0AB002B2D1}" type="presOf" srcId="{5A67ACBF-D84D-40E7-9C45-53D0DAADF934}" destId="{095EB366-CB6E-4C77-8A8D-B91457899B7D}" srcOrd="0" destOrd="0" presId="urn:microsoft.com/office/officeart/2008/layout/HexagonCluster"/>
    <dgm:cxn modelId="{45D1FB6D-D0F1-4791-A918-02C856BE66F7}" type="presOf" srcId="{E8E06F6C-22C8-426C-9E56-E97897EA66A8}" destId="{9E8B7780-6670-4E5A-B32B-34651C554D5D}" srcOrd="0" destOrd="0" presId="urn:microsoft.com/office/officeart/2008/layout/HexagonCluster"/>
    <dgm:cxn modelId="{A0C1B7C7-A37F-497C-9F56-4C7CC1A4155F}" srcId="{E8E06F6C-22C8-426C-9E56-E97897EA66A8}" destId="{F8C34E10-2032-4CE3-AA05-5EA0305FE3E9}" srcOrd="0" destOrd="0" parTransId="{E34D199F-3388-4191-B0AF-1D2BE1AD0E4A}" sibTransId="{9B688191-18DD-4431-BDCD-C7B6C4417BF8}"/>
    <dgm:cxn modelId="{42CA71CA-D92E-40CF-87C6-E91CA435AA25}" type="presOf" srcId="{9E9ECB15-99EF-4DDE-A70B-A5027CE00AFD}" destId="{5EAAAB15-FA7B-4941-A2F4-AFDD84A47EEB}" srcOrd="0" destOrd="0" presId="urn:microsoft.com/office/officeart/2008/layout/HexagonCluster"/>
    <dgm:cxn modelId="{0D130CCF-82BF-4186-8EFC-4CE231EFCBC5}" srcId="{E8E06F6C-22C8-426C-9E56-E97897EA66A8}" destId="{E39378B3-FD4D-4E21-89CE-D64C444F2ACA}" srcOrd="2" destOrd="0" parTransId="{EB22F3F3-5652-4F0F-91FB-06E4005A09A6}" sibTransId="{B1F493E2-55FB-4EA5-A45F-93B9FB4224D1}"/>
    <dgm:cxn modelId="{D6EF1EE7-E8BF-4ECB-B890-59C062C30ABA}" type="presOf" srcId="{B1F493E2-55FB-4EA5-A45F-93B9FB4224D1}" destId="{473969E9-BA96-40A6-8304-8198D67DB22C}" srcOrd="0" destOrd="0" presId="urn:microsoft.com/office/officeart/2008/layout/HexagonCluster"/>
    <dgm:cxn modelId="{D85EFCFA-73D1-490B-BFAB-8F112E727B1F}" type="presOf" srcId="{F8C34E10-2032-4CE3-AA05-5EA0305FE3E9}" destId="{AB2B2DF6-CACE-4E6F-8F9D-8EFA6F6F3645}" srcOrd="0" destOrd="0" presId="urn:microsoft.com/office/officeart/2008/layout/HexagonCluster"/>
    <dgm:cxn modelId="{393AD4FB-5A80-48CC-8FC5-8545EC1C948D}" srcId="{E8E06F6C-22C8-426C-9E56-E97897EA66A8}" destId="{9E9ECB15-99EF-4DDE-A70B-A5027CE00AFD}" srcOrd="1" destOrd="0" parTransId="{35E27369-E8F0-4023-9111-CA846E938674}" sibTransId="{5A67ACBF-D84D-40E7-9C45-53D0DAADF934}"/>
    <dgm:cxn modelId="{7F1A7196-9A6A-4173-9DDC-EA90EE69ECBF}" type="presParOf" srcId="{9E8B7780-6670-4E5A-B32B-34651C554D5D}" destId="{B81EF086-6C10-4CE4-94A8-AA2CBAAD6543}" srcOrd="0" destOrd="0" presId="urn:microsoft.com/office/officeart/2008/layout/HexagonCluster"/>
    <dgm:cxn modelId="{DA85F06B-72A7-48A0-879B-7BA363263568}" type="presParOf" srcId="{B81EF086-6C10-4CE4-94A8-AA2CBAAD6543}" destId="{AB2B2DF6-CACE-4E6F-8F9D-8EFA6F6F3645}" srcOrd="0" destOrd="0" presId="urn:microsoft.com/office/officeart/2008/layout/HexagonCluster"/>
    <dgm:cxn modelId="{AA4F4DBD-D998-4BA2-85E2-CE71F4F1E1A6}" type="presParOf" srcId="{9E8B7780-6670-4E5A-B32B-34651C554D5D}" destId="{23A5169B-C895-44C4-9AB0-9CE3EB675404}" srcOrd="1" destOrd="0" presId="urn:microsoft.com/office/officeart/2008/layout/HexagonCluster"/>
    <dgm:cxn modelId="{A3DE1D76-4706-4A35-94EC-ED96B12DD80A}" type="presParOf" srcId="{23A5169B-C895-44C4-9AB0-9CE3EB675404}" destId="{2B5C2B18-19A4-41D6-9D26-C80B085D790C}" srcOrd="0" destOrd="0" presId="urn:microsoft.com/office/officeart/2008/layout/HexagonCluster"/>
    <dgm:cxn modelId="{3B0E12E3-F3D5-4C78-8822-BB20848BEE51}" type="presParOf" srcId="{9E8B7780-6670-4E5A-B32B-34651C554D5D}" destId="{9384DDC8-A23B-4B11-95AA-76DD27F967EB}" srcOrd="2" destOrd="0" presId="urn:microsoft.com/office/officeart/2008/layout/HexagonCluster"/>
    <dgm:cxn modelId="{BAAAC765-EB0E-4CAA-BA2D-BA2ED584A2D0}" type="presParOf" srcId="{9384DDC8-A23B-4B11-95AA-76DD27F967EB}" destId="{106D3603-29C8-477A-8D96-F93362BE4D40}" srcOrd="0" destOrd="0" presId="urn:microsoft.com/office/officeart/2008/layout/HexagonCluster"/>
    <dgm:cxn modelId="{159DD086-96BC-40E0-BE37-97DACE0C64CA}" type="presParOf" srcId="{9E8B7780-6670-4E5A-B32B-34651C554D5D}" destId="{3A74CB42-AA00-4B66-B847-A8B507C7CD4A}" srcOrd="3" destOrd="0" presId="urn:microsoft.com/office/officeart/2008/layout/HexagonCluster"/>
    <dgm:cxn modelId="{751F9365-44CA-4ABB-8A86-50EF7FFD049E}" type="presParOf" srcId="{3A74CB42-AA00-4B66-B847-A8B507C7CD4A}" destId="{B6C1EA79-4E82-4C29-821F-4F7D67EDA1BF}" srcOrd="0" destOrd="0" presId="urn:microsoft.com/office/officeart/2008/layout/HexagonCluster"/>
    <dgm:cxn modelId="{2387BDCC-B136-4275-BFBA-F061B9C9B859}" type="presParOf" srcId="{9E8B7780-6670-4E5A-B32B-34651C554D5D}" destId="{32B7ED7A-3D86-45E2-AC0F-7489AA0958B3}" srcOrd="4" destOrd="0" presId="urn:microsoft.com/office/officeart/2008/layout/HexagonCluster"/>
    <dgm:cxn modelId="{A7236587-0A71-4E6A-B911-0ABB71C36A77}" type="presParOf" srcId="{32B7ED7A-3D86-45E2-AC0F-7489AA0958B3}" destId="{5EAAAB15-FA7B-4941-A2F4-AFDD84A47EEB}" srcOrd="0" destOrd="0" presId="urn:microsoft.com/office/officeart/2008/layout/HexagonCluster"/>
    <dgm:cxn modelId="{FA42B0F7-D3C3-48F9-9503-77C4B8EDB0A4}" type="presParOf" srcId="{9E8B7780-6670-4E5A-B32B-34651C554D5D}" destId="{82FA7C9D-A38A-426D-BF65-AC6FD453DB8E}" srcOrd="5" destOrd="0" presId="urn:microsoft.com/office/officeart/2008/layout/HexagonCluster"/>
    <dgm:cxn modelId="{CC64E975-10C0-4A27-B351-ECC1C9A69FA1}" type="presParOf" srcId="{82FA7C9D-A38A-426D-BF65-AC6FD453DB8E}" destId="{3805AEDA-FD58-472B-9E6D-55549443239A}" srcOrd="0" destOrd="0" presId="urn:microsoft.com/office/officeart/2008/layout/HexagonCluster"/>
    <dgm:cxn modelId="{17F7C77A-36FF-4873-9761-5D5A88D6D105}" type="presParOf" srcId="{9E8B7780-6670-4E5A-B32B-34651C554D5D}" destId="{D9F4FF7F-4D98-4AF4-86F5-F9DCF1EFDE3F}" srcOrd="6" destOrd="0" presId="urn:microsoft.com/office/officeart/2008/layout/HexagonCluster"/>
    <dgm:cxn modelId="{3080F8C4-5028-4F85-94A3-183F70E3891C}" type="presParOf" srcId="{D9F4FF7F-4D98-4AF4-86F5-F9DCF1EFDE3F}" destId="{095EB366-CB6E-4C77-8A8D-B91457899B7D}" srcOrd="0" destOrd="0" presId="urn:microsoft.com/office/officeart/2008/layout/HexagonCluster"/>
    <dgm:cxn modelId="{7E151AB9-E35B-41A3-9D51-3E9CE112BFA0}" type="presParOf" srcId="{9E8B7780-6670-4E5A-B32B-34651C554D5D}" destId="{886C98C3-7B03-44C0-9F87-65F19022E162}" srcOrd="7" destOrd="0" presId="urn:microsoft.com/office/officeart/2008/layout/HexagonCluster"/>
    <dgm:cxn modelId="{DAE7DABC-3E93-46DA-8A95-2CD58162E71A}" type="presParOf" srcId="{886C98C3-7B03-44C0-9F87-65F19022E162}" destId="{6B4956BB-19DF-41B5-955D-71492EC51017}" srcOrd="0" destOrd="0" presId="urn:microsoft.com/office/officeart/2008/layout/HexagonCluster"/>
    <dgm:cxn modelId="{4F2CBEF4-460B-4FA1-8FD6-7E2DE9BAB807}" type="presParOf" srcId="{9E8B7780-6670-4E5A-B32B-34651C554D5D}" destId="{7BB6891D-DFC2-4F3F-A5BE-360719574253}" srcOrd="8" destOrd="0" presId="urn:microsoft.com/office/officeart/2008/layout/HexagonCluster"/>
    <dgm:cxn modelId="{A267DBDC-82ED-41F8-99A4-51FEB8580174}" type="presParOf" srcId="{7BB6891D-DFC2-4F3F-A5BE-360719574253}" destId="{354474D4-B3D6-4BDA-9822-D247455119CB}" srcOrd="0" destOrd="0" presId="urn:microsoft.com/office/officeart/2008/layout/HexagonCluster"/>
    <dgm:cxn modelId="{86EF4AA7-5D13-4DCC-B15C-D67B655C9596}" type="presParOf" srcId="{9E8B7780-6670-4E5A-B32B-34651C554D5D}" destId="{E6FDF2B4-8F49-43A0-BB75-A8B487993AEF}" srcOrd="9" destOrd="0" presId="urn:microsoft.com/office/officeart/2008/layout/HexagonCluster"/>
    <dgm:cxn modelId="{80CFD1C5-609C-4D26-B819-2F2C24828C8F}" type="presParOf" srcId="{E6FDF2B4-8F49-43A0-BB75-A8B487993AEF}" destId="{538C72D5-60BC-42FD-AE78-F38E807CBB56}" srcOrd="0" destOrd="0" presId="urn:microsoft.com/office/officeart/2008/layout/HexagonCluster"/>
    <dgm:cxn modelId="{860B1903-C9E7-40DB-9F80-9615C05672A8}" type="presParOf" srcId="{9E8B7780-6670-4E5A-B32B-34651C554D5D}" destId="{C95F692D-2A1F-48C7-A1F2-502EB81B1543}" srcOrd="10" destOrd="0" presId="urn:microsoft.com/office/officeart/2008/layout/HexagonCluster"/>
    <dgm:cxn modelId="{2D59C867-1B34-4C0A-AB5A-2A855CE131BD}" type="presParOf" srcId="{C95F692D-2A1F-48C7-A1F2-502EB81B1543}" destId="{473969E9-BA96-40A6-8304-8198D67DB22C}" srcOrd="0" destOrd="0" presId="urn:microsoft.com/office/officeart/2008/layout/HexagonCluster"/>
    <dgm:cxn modelId="{D5D9A609-E7AE-46B0-AC08-EC280D154CE4}" type="presParOf" srcId="{9E8B7780-6670-4E5A-B32B-34651C554D5D}" destId="{D27512E4-C737-4235-98EC-95987182C7AD}" srcOrd="11" destOrd="0" presId="urn:microsoft.com/office/officeart/2008/layout/HexagonCluster"/>
    <dgm:cxn modelId="{5BF031D0-07B4-4E91-B2CC-D317F5EA1CD0}" type="presParOf" srcId="{D27512E4-C737-4235-98EC-95987182C7AD}" destId="{AF839CE4-8AC3-4D5F-9C9E-1BA05EFEEA9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9142A-D552-45A4-82EF-23E104B7E26F}">
      <dsp:nvSpPr>
        <dsp:cNvPr id="0" name=""/>
        <dsp:cNvSpPr/>
      </dsp:nvSpPr>
      <dsp:spPr>
        <a:xfrm>
          <a:off x="72995" y="4958598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92A17-D1A7-4BBC-B2B6-6CC58F815F62}">
      <dsp:nvSpPr>
        <dsp:cNvPr id="0" name=""/>
        <dsp:cNvSpPr/>
      </dsp:nvSpPr>
      <dsp:spPr>
        <a:xfrm>
          <a:off x="72995" y="4335436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C43DF-391B-4423-BEE8-3BBC3EB2F64D}">
      <dsp:nvSpPr>
        <dsp:cNvPr id="0" name=""/>
        <dsp:cNvSpPr/>
      </dsp:nvSpPr>
      <dsp:spPr>
        <a:xfrm>
          <a:off x="72995" y="3712273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33BD4-08BA-4F1B-9E48-6965440934B6}">
      <dsp:nvSpPr>
        <dsp:cNvPr id="0" name=""/>
        <dsp:cNvSpPr/>
      </dsp:nvSpPr>
      <dsp:spPr>
        <a:xfrm>
          <a:off x="72995" y="3089111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8E273-019A-4BB6-860D-A15F728A7177}">
      <dsp:nvSpPr>
        <dsp:cNvPr id="0" name=""/>
        <dsp:cNvSpPr/>
      </dsp:nvSpPr>
      <dsp:spPr>
        <a:xfrm>
          <a:off x="72995" y="2465948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E8B25-9934-4218-BB9F-06E0DAB61716}">
      <dsp:nvSpPr>
        <dsp:cNvPr id="0" name=""/>
        <dsp:cNvSpPr/>
      </dsp:nvSpPr>
      <dsp:spPr>
        <a:xfrm>
          <a:off x="72995" y="1842786"/>
          <a:ext cx="5737556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2EEE-39A1-4FEE-B772-BD12467C72D4}">
      <dsp:nvSpPr>
        <dsp:cNvPr id="0" name=""/>
        <dsp:cNvSpPr/>
      </dsp:nvSpPr>
      <dsp:spPr>
        <a:xfrm>
          <a:off x="72995" y="1219623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7F68-1755-4148-9CB9-11E704EAEAA5}">
      <dsp:nvSpPr>
        <dsp:cNvPr id="0" name=""/>
        <dsp:cNvSpPr/>
      </dsp:nvSpPr>
      <dsp:spPr>
        <a:xfrm>
          <a:off x="72995" y="596461"/>
          <a:ext cx="5737556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ABF32-D63C-45A6-80E6-27ED9523390E}">
      <dsp:nvSpPr>
        <dsp:cNvPr id="0" name=""/>
        <dsp:cNvSpPr/>
      </dsp:nvSpPr>
      <dsp:spPr>
        <a:xfrm>
          <a:off x="1732999" y="2973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</a:rPr>
            <a:t>Introduces course and fundamental terms and explains importance of AI in penetration testing</a:t>
          </a:r>
        </a:p>
      </dsp:txBody>
      <dsp:txXfrm>
        <a:off x="1732999" y="2973"/>
        <a:ext cx="3909312" cy="593488"/>
      </dsp:txXfrm>
    </dsp:sp>
    <dsp:sp modelId="{D1CC376F-EA5A-4C9B-9FC0-FC3A0D34AFBD}">
      <dsp:nvSpPr>
        <dsp:cNvPr id="0" name=""/>
        <dsp:cNvSpPr/>
      </dsp:nvSpPr>
      <dsp:spPr>
        <a:xfrm>
          <a:off x="-72995" y="2973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Introduction</a:t>
          </a:r>
        </a:p>
      </dsp:txBody>
      <dsp:txXfrm>
        <a:off x="-44018" y="31950"/>
        <a:ext cx="1725793" cy="564511"/>
      </dsp:txXfrm>
    </dsp:sp>
    <dsp:sp modelId="{38821C16-985E-40C6-A02F-6152D16E9D7F}">
      <dsp:nvSpPr>
        <dsp:cNvPr id="0" name=""/>
        <dsp:cNvSpPr/>
      </dsp:nvSpPr>
      <dsp:spPr>
        <a:xfrm>
          <a:off x="1732999" y="626135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Explores harnessing AI to transform the first phase stimulates creative thinking on real-world application challenges</a:t>
          </a:r>
        </a:p>
      </dsp:txBody>
      <dsp:txXfrm>
        <a:off x="1732999" y="626135"/>
        <a:ext cx="3909312" cy="593488"/>
      </dsp:txXfrm>
    </dsp:sp>
    <dsp:sp modelId="{B105C980-D79A-40CF-ACAB-4BBA7B688FA6}">
      <dsp:nvSpPr>
        <dsp:cNvPr id="0" name=""/>
        <dsp:cNvSpPr/>
      </dsp:nvSpPr>
      <dsp:spPr>
        <a:xfrm>
          <a:off x="-72995" y="626135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4737"/>
                <a:satOff val="237"/>
                <a:lumOff val="26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4737"/>
                <a:satOff val="237"/>
                <a:lumOff val="26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4737"/>
                <a:satOff val="237"/>
                <a:lumOff val="26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4737"/>
              <a:satOff val="237"/>
              <a:lumOff val="26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Gathering Information</a:t>
          </a:r>
        </a:p>
      </dsp:txBody>
      <dsp:txXfrm>
        <a:off x="-44018" y="655112"/>
        <a:ext cx="1725793" cy="564511"/>
      </dsp:txXfrm>
    </dsp:sp>
    <dsp:sp modelId="{63844F8E-2C28-48C8-86B7-D36C3CBF98F4}">
      <dsp:nvSpPr>
        <dsp:cNvPr id="0" name=""/>
        <dsp:cNvSpPr/>
      </dsp:nvSpPr>
      <dsp:spPr>
        <a:xfrm>
          <a:off x="1732999" y="1249298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Delves into manual scanning methods, types, and tools, examines their limitation, and provides hands-on learning options </a:t>
          </a:r>
        </a:p>
      </dsp:txBody>
      <dsp:txXfrm>
        <a:off x="1732999" y="1249298"/>
        <a:ext cx="3909312" cy="593488"/>
      </dsp:txXfrm>
    </dsp:sp>
    <dsp:sp modelId="{6A7082FD-3998-4BFE-B06F-38B8BC4231C6}">
      <dsp:nvSpPr>
        <dsp:cNvPr id="0" name=""/>
        <dsp:cNvSpPr/>
      </dsp:nvSpPr>
      <dsp:spPr>
        <a:xfrm>
          <a:off x="-72995" y="1249298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9473"/>
                <a:satOff val="474"/>
                <a:lumOff val="53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9473"/>
                <a:satOff val="474"/>
                <a:lumOff val="53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9473"/>
                <a:satOff val="474"/>
                <a:lumOff val="53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9473"/>
              <a:satOff val="474"/>
              <a:lumOff val="53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(Manual) </a:t>
          </a:r>
        </a:p>
      </dsp:txBody>
      <dsp:txXfrm>
        <a:off x="-44018" y="1278275"/>
        <a:ext cx="1725793" cy="564511"/>
      </dsp:txXfrm>
    </dsp:sp>
    <dsp:sp modelId="{AC961821-2DE1-4F86-920A-BD3AA6652903}">
      <dsp:nvSpPr>
        <dsp:cNvPr id="0" name=""/>
        <dsp:cNvSpPr/>
      </dsp:nvSpPr>
      <dsp:spPr>
        <a:xfrm>
          <a:off x="1732999" y="1872460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Defines AI and its advantages in scanning and raises an ethical question about autonomous AI actions</a:t>
          </a:r>
        </a:p>
      </dsp:txBody>
      <dsp:txXfrm>
        <a:off x="1732999" y="1872460"/>
        <a:ext cx="3909312" cy="593488"/>
      </dsp:txXfrm>
    </dsp:sp>
    <dsp:sp modelId="{963A0ECA-8A11-418B-86D3-B51F9ECFB5D5}">
      <dsp:nvSpPr>
        <dsp:cNvPr id="0" name=""/>
        <dsp:cNvSpPr/>
      </dsp:nvSpPr>
      <dsp:spPr>
        <a:xfrm>
          <a:off x="-72995" y="1872460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14210"/>
                <a:satOff val="711"/>
                <a:lumOff val="803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4210"/>
                <a:satOff val="711"/>
                <a:lumOff val="803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4210"/>
                <a:satOff val="711"/>
                <a:lumOff val="803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14210"/>
              <a:satOff val="711"/>
              <a:lumOff val="80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(AI) </a:t>
          </a:r>
        </a:p>
      </dsp:txBody>
      <dsp:txXfrm>
        <a:off x="-44018" y="1901437"/>
        <a:ext cx="1725793" cy="564511"/>
      </dsp:txXfrm>
    </dsp:sp>
    <dsp:sp modelId="{EDB8D5C8-92C1-4270-B06B-DBD1D6D71CD0}">
      <dsp:nvSpPr>
        <dsp:cNvPr id="0" name=""/>
        <dsp:cNvSpPr/>
      </dsp:nvSpPr>
      <dsp:spPr>
        <a:xfrm>
          <a:off x="1732999" y="2495623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Focuses on traditional and complex manual exploit methods, types, and tools, examines their limitations, and provides hands-on learning options </a:t>
          </a:r>
        </a:p>
      </dsp:txBody>
      <dsp:txXfrm>
        <a:off x="1732999" y="2495623"/>
        <a:ext cx="3909312" cy="593488"/>
      </dsp:txXfrm>
    </dsp:sp>
    <dsp:sp modelId="{7F795447-D2A4-48BF-89E5-86B3D96AD13F}">
      <dsp:nvSpPr>
        <dsp:cNvPr id="0" name=""/>
        <dsp:cNvSpPr/>
      </dsp:nvSpPr>
      <dsp:spPr>
        <a:xfrm>
          <a:off x="-72995" y="2495623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18947"/>
                <a:satOff val="947"/>
                <a:lumOff val="1071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8947"/>
                <a:satOff val="947"/>
                <a:lumOff val="1071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8947"/>
                <a:satOff val="947"/>
                <a:lumOff val="1071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18947"/>
              <a:satOff val="947"/>
              <a:lumOff val="10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(Manual) </a:t>
          </a:r>
        </a:p>
      </dsp:txBody>
      <dsp:txXfrm>
        <a:off x="-44018" y="2524600"/>
        <a:ext cx="1725793" cy="564511"/>
      </dsp:txXfrm>
    </dsp:sp>
    <dsp:sp modelId="{7940697D-DC69-4253-8F4B-556D43209461}">
      <dsp:nvSpPr>
        <dsp:cNvPr id="0" name=""/>
        <dsp:cNvSpPr/>
      </dsp:nvSpPr>
      <dsp:spPr>
        <a:xfrm>
          <a:off x="1732999" y="3118785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Contrasts manual and AI exploit methods, introduces deep-learning techniques, and stimulates critical thinking about AI model training</a:t>
          </a:r>
        </a:p>
      </dsp:txBody>
      <dsp:txXfrm>
        <a:off x="1732999" y="3118785"/>
        <a:ext cx="3909312" cy="593488"/>
      </dsp:txXfrm>
    </dsp:sp>
    <dsp:sp modelId="{10B67DB9-0D7D-453B-AC2B-0A746BF83166}">
      <dsp:nvSpPr>
        <dsp:cNvPr id="0" name=""/>
        <dsp:cNvSpPr/>
      </dsp:nvSpPr>
      <dsp:spPr>
        <a:xfrm>
          <a:off x="-72995" y="3118785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23683"/>
                <a:satOff val="1184"/>
                <a:lumOff val="1339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3683"/>
                <a:satOff val="1184"/>
                <a:lumOff val="1339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3683"/>
                <a:satOff val="1184"/>
                <a:lumOff val="1339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23683"/>
              <a:satOff val="1184"/>
              <a:lumOff val="133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(AI) </a:t>
          </a:r>
        </a:p>
      </dsp:txBody>
      <dsp:txXfrm>
        <a:off x="-44018" y="3147762"/>
        <a:ext cx="1725793" cy="564511"/>
      </dsp:txXfrm>
    </dsp:sp>
    <dsp:sp modelId="{427974ED-BB30-44B8-B990-26D0C0925AE6}">
      <dsp:nvSpPr>
        <dsp:cNvPr id="0" name=""/>
        <dsp:cNvSpPr/>
      </dsp:nvSpPr>
      <dsp:spPr>
        <a:xfrm>
          <a:off x="1732999" y="3741948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Covers manual post-exploit methods, types, and tools, examines their limitation, and provides hands-on learning options </a:t>
          </a:r>
        </a:p>
      </dsp:txBody>
      <dsp:txXfrm>
        <a:off x="1732999" y="3741948"/>
        <a:ext cx="3909312" cy="593488"/>
      </dsp:txXfrm>
    </dsp:sp>
    <dsp:sp modelId="{9365F079-13EE-4AF5-8821-3B351C63EC1C}">
      <dsp:nvSpPr>
        <dsp:cNvPr id="0" name=""/>
        <dsp:cNvSpPr/>
      </dsp:nvSpPr>
      <dsp:spPr>
        <a:xfrm>
          <a:off x="-72995" y="3741948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28420"/>
                <a:satOff val="1421"/>
                <a:lumOff val="1607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8420"/>
                <a:satOff val="1421"/>
                <a:lumOff val="1607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8420"/>
                <a:satOff val="1421"/>
                <a:lumOff val="1607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28420"/>
              <a:satOff val="1421"/>
              <a:lumOff val="160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5-1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(Manual) </a:t>
          </a:r>
        </a:p>
      </dsp:txBody>
      <dsp:txXfrm>
        <a:off x="-44018" y="3770925"/>
        <a:ext cx="1725793" cy="564511"/>
      </dsp:txXfrm>
    </dsp:sp>
    <dsp:sp modelId="{F134F2D3-AF89-42EF-AFA3-EDA0BE2C9586}">
      <dsp:nvSpPr>
        <dsp:cNvPr id="0" name=""/>
        <dsp:cNvSpPr/>
      </dsp:nvSpPr>
      <dsp:spPr>
        <a:xfrm>
          <a:off x="1732999" y="4365110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Examines AI's integration in post-exploitation phases, discusses advantages and limitations, and poses a forward-looking research question about RL agents</a:t>
          </a:r>
        </a:p>
      </dsp:txBody>
      <dsp:txXfrm>
        <a:off x="1732999" y="4365110"/>
        <a:ext cx="3909312" cy="593488"/>
      </dsp:txXfrm>
    </dsp:sp>
    <dsp:sp modelId="{543A178A-A294-47EA-9EEF-DC3C683E3A34}">
      <dsp:nvSpPr>
        <dsp:cNvPr id="0" name=""/>
        <dsp:cNvSpPr/>
      </dsp:nvSpPr>
      <dsp:spPr>
        <a:xfrm>
          <a:off x="-72995" y="4365110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33157"/>
              <a:satOff val="1658"/>
              <a:lumOff val="18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3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(AI) </a:t>
          </a:r>
        </a:p>
      </dsp:txBody>
      <dsp:txXfrm>
        <a:off x="-44018" y="4394087"/>
        <a:ext cx="1725793" cy="564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850A7-2BC3-4940-AC21-9C6A7762C383}">
      <dsp:nvSpPr>
        <dsp:cNvPr id="0" name=""/>
        <dsp:cNvSpPr/>
      </dsp:nvSpPr>
      <dsp:spPr>
        <a:xfrm>
          <a:off x="2348992" y="208934"/>
          <a:ext cx="1066680" cy="10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Organize</a:t>
          </a:r>
        </a:p>
      </dsp:txBody>
      <dsp:txXfrm>
        <a:off x="2348992" y="208934"/>
        <a:ext cx="1066680" cy="1066680"/>
      </dsp:txXfrm>
    </dsp:sp>
    <dsp:sp modelId="{2F8372CD-6A9A-4D21-897D-9EB6A4E21696}">
      <dsp:nvSpPr>
        <dsp:cNvPr id="0" name=""/>
        <dsp:cNvSpPr/>
      </dsp:nvSpPr>
      <dsp:spPr>
        <a:xfrm>
          <a:off x="725593" y="-578"/>
          <a:ext cx="2520744" cy="2520744"/>
        </a:xfrm>
        <a:prstGeom prst="circularArrow">
          <a:avLst>
            <a:gd name="adj1" fmla="val 8252"/>
            <a:gd name="adj2" fmla="val 576388"/>
            <a:gd name="adj3" fmla="val 2962613"/>
            <a:gd name="adj4" fmla="val 52555"/>
            <a:gd name="adj5" fmla="val 9627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968AD-EA38-4A46-82C0-A770D48E5A2F}">
      <dsp:nvSpPr>
        <dsp:cNvPr id="0" name=""/>
        <dsp:cNvSpPr/>
      </dsp:nvSpPr>
      <dsp:spPr>
        <a:xfrm>
          <a:off x="1452625" y="1761488"/>
          <a:ext cx="1066680" cy="10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Refine</a:t>
          </a:r>
        </a:p>
      </dsp:txBody>
      <dsp:txXfrm>
        <a:off x="1452625" y="1761488"/>
        <a:ext cx="1066680" cy="1066680"/>
      </dsp:txXfrm>
    </dsp:sp>
    <dsp:sp modelId="{9C6FE935-C2DA-4FB8-B78D-D73545594312}">
      <dsp:nvSpPr>
        <dsp:cNvPr id="0" name=""/>
        <dsp:cNvSpPr/>
      </dsp:nvSpPr>
      <dsp:spPr>
        <a:xfrm>
          <a:off x="725593" y="-578"/>
          <a:ext cx="2520744" cy="2520744"/>
        </a:xfrm>
        <a:prstGeom prst="circularArrow">
          <a:avLst>
            <a:gd name="adj1" fmla="val 8252"/>
            <a:gd name="adj2" fmla="val 576388"/>
            <a:gd name="adj3" fmla="val 10171057"/>
            <a:gd name="adj4" fmla="val 7260998"/>
            <a:gd name="adj5" fmla="val 9627"/>
          </a:avLst>
        </a:prstGeom>
        <a:solidFill>
          <a:schemeClr val="accent2">
            <a:shade val="80000"/>
            <a:hueOff val="16578"/>
            <a:satOff val="829"/>
            <a:lumOff val="9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4FECB-6FCD-42A7-8320-F6D02466576B}">
      <dsp:nvSpPr>
        <dsp:cNvPr id="0" name=""/>
        <dsp:cNvSpPr/>
      </dsp:nvSpPr>
      <dsp:spPr>
        <a:xfrm>
          <a:off x="556258" y="208934"/>
          <a:ext cx="1066680" cy="10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556258" y="208934"/>
        <a:ext cx="1066680" cy="1066680"/>
      </dsp:txXfrm>
    </dsp:sp>
    <dsp:sp modelId="{75B84D0E-C6DF-4135-B879-B062055D0809}">
      <dsp:nvSpPr>
        <dsp:cNvPr id="0" name=""/>
        <dsp:cNvSpPr/>
      </dsp:nvSpPr>
      <dsp:spPr>
        <a:xfrm>
          <a:off x="725593" y="-578"/>
          <a:ext cx="2520744" cy="2520744"/>
        </a:xfrm>
        <a:prstGeom prst="circularArrow">
          <a:avLst>
            <a:gd name="adj1" fmla="val 8252"/>
            <a:gd name="adj2" fmla="val 576388"/>
            <a:gd name="adj3" fmla="val 16855561"/>
            <a:gd name="adj4" fmla="val 14968051"/>
            <a:gd name="adj5" fmla="val 9627"/>
          </a:avLst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AB439-56D6-4893-95A9-E51779720817}">
      <dsp:nvSpPr>
        <dsp:cNvPr id="0" name=""/>
        <dsp:cNvSpPr/>
      </dsp:nvSpPr>
      <dsp:spPr>
        <a:xfrm>
          <a:off x="0" y="87779"/>
          <a:ext cx="5320696" cy="444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Structured PT Approach</a:t>
          </a:r>
        </a:p>
      </dsp:txBody>
      <dsp:txXfrm>
        <a:off x="21704" y="109483"/>
        <a:ext cx="5277288" cy="401192"/>
      </dsp:txXfrm>
    </dsp:sp>
    <dsp:sp modelId="{50539BF5-82B5-4C6B-8D5E-53E0A165852A}">
      <dsp:nvSpPr>
        <dsp:cNvPr id="0" name=""/>
        <dsp:cNvSpPr/>
      </dsp:nvSpPr>
      <dsp:spPr>
        <a:xfrm>
          <a:off x="0" y="532380"/>
          <a:ext cx="5320696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Information Gathering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Scanning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Exploiting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Maintaining Access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Covering Tracks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Reporting</a:t>
          </a:r>
        </a:p>
      </dsp:txBody>
      <dsp:txXfrm>
        <a:off x="0" y="532380"/>
        <a:ext cx="5320696" cy="1494540"/>
      </dsp:txXfrm>
    </dsp:sp>
    <dsp:sp modelId="{31B7CC0C-4B6D-453A-B51B-ED37EA4BC501}">
      <dsp:nvSpPr>
        <dsp:cNvPr id="0" name=""/>
        <dsp:cNvSpPr/>
      </dsp:nvSpPr>
      <dsp:spPr>
        <a:xfrm>
          <a:off x="0" y="2026920"/>
          <a:ext cx="5320696" cy="444600"/>
        </a:xfrm>
        <a:prstGeom prst="roundRect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Explores PT methodology</a:t>
          </a:r>
        </a:p>
      </dsp:txBody>
      <dsp:txXfrm>
        <a:off x="21704" y="2048624"/>
        <a:ext cx="5277288" cy="401192"/>
      </dsp:txXfrm>
    </dsp:sp>
    <dsp:sp modelId="{977FC264-4F56-4D54-BCB8-4CA1D229D1D5}">
      <dsp:nvSpPr>
        <dsp:cNvPr id="0" name=""/>
        <dsp:cNvSpPr/>
      </dsp:nvSpPr>
      <dsp:spPr>
        <a:xfrm>
          <a:off x="0" y="2471520"/>
          <a:ext cx="5320696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Significance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Uncover Weak Points,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Understand Potential Attack Scenarios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Analyze The Vulnerability Severity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Continuous Training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Practical Demonstrations </a:t>
          </a:r>
        </a:p>
      </dsp:txBody>
      <dsp:txXfrm>
        <a:off x="0" y="2471520"/>
        <a:ext cx="5320696" cy="1494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408B5-335C-41EB-AFA3-928BF93722E9}">
      <dsp:nvSpPr>
        <dsp:cNvPr id="0" name=""/>
        <dsp:cNvSpPr/>
      </dsp:nvSpPr>
      <dsp:spPr>
        <a:xfrm>
          <a:off x="1811" y="1352987"/>
          <a:ext cx="1817954" cy="7271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Network Assessment</a:t>
          </a:r>
        </a:p>
      </dsp:txBody>
      <dsp:txXfrm>
        <a:off x="1811" y="1352987"/>
        <a:ext cx="1636159" cy="727181"/>
      </dsp:txXfrm>
    </dsp:sp>
    <dsp:sp modelId="{67A63436-6FDA-429C-BA9F-2E331B2C9A35}">
      <dsp:nvSpPr>
        <dsp:cNvPr id="0" name=""/>
        <dsp:cNvSpPr/>
      </dsp:nvSpPr>
      <dsp:spPr>
        <a:xfrm>
          <a:off x="1456175" y="1352987"/>
          <a:ext cx="1817954" cy="727181"/>
        </a:xfrm>
        <a:prstGeom prst="chevron">
          <a:avLst/>
        </a:prstGeom>
        <a:solidFill>
          <a:schemeClr val="accent2">
            <a:shade val="80000"/>
            <a:hueOff val="11052"/>
            <a:satOff val="553"/>
            <a:lumOff val="62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Attack Graph Generation </a:t>
          </a:r>
        </a:p>
      </dsp:txBody>
      <dsp:txXfrm>
        <a:off x="1819766" y="1352987"/>
        <a:ext cx="1090773" cy="727181"/>
      </dsp:txXfrm>
    </dsp:sp>
    <dsp:sp modelId="{88610FBF-2E21-4EAA-BCB0-B352007CF116}">
      <dsp:nvSpPr>
        <dsp:cNvPr id="0" name=""/>
        <dsp:cNvSpPr/>
      </dsp:nvSpPr>
      <dsp:spPr>
        <a:xfrm>
          <a:off x="2910539" y="1352987"/>
          <a:ext cx="1817954" cy="727181"/>
        </a:xfrm>
        <a:prstGeom prst="chevron">
          <a:avLst/>
        </a:prstGeom>
        <a:solidFill>
          <a:schemeClr val="accent2">
            <a:shade val="80000"/>
            <a:hueOff val="22104"/>
            <a:satOff val="1105"/>
            <a:lumOff val="125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Graph</a:t>
          </a:r>
        </a:p>
      </dsp:txBody>
      <dsp:txXfrm>
        <a:off x="3274130" y="1352987"/>
        <a:ext cx="1090773" cy="727181"/>
      </dsp:txXfrm>
    </dsp:sp>
    <dsp:sp modelId="{F638763A-D03F-460A-A271-60BD5F1123A2}">
      <dsp:nvSpPr>
        <dsp:cNvPr id="0" name=""/>
        <dsp:cNvSpPr/>
      </dsp:nvSpPr>
      <dsp:spPr>
        <a:xfrm>
          <a:off x="4364902" y="1352987"/>
          <a:ext cx="1817954" cy="727181"/>
        </a:xfrm>
        <a:prstGeom prst="chevron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Attack Plan Generation and Validation</a:t>
          </a:r>
        </a:p>
      </dsp:txBody>
      <dsp:txXfrm>
        <a:off x="4728493" y="1352987"/>
        <a:ext cx="1090773" cy="7271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2DF6-CACE-4E6F-8F9D-8EFA6F6F3645}">
      <dsp:nvSpPr>
        <dsp:cNvPr id="0" name=""/>
        <dsp:cNvSpPr/>
      </dsp:nvSpPr>
      <dsp:spPr>
        <a:xfrm>
          <a:off x="2153917" y="1699937"/>
          <a:ext cx="1200777" cy="10352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Adaptive</a:t>
          </a:r>
        </a:p>
      </dsp:txBody>
      <dsp:txXfrm>
        <a:off x="2340255" y="1860593"/>
        <a:ext cx="828101" cy="713968"/>
      </dsp:txXfrm>
    </dsp:sp>
    <dsp:sp modelId="{2B5C2B18-19A4-41D6-9D26-C80B085D790C}">
      <dsp:nvSpPr>
        <dsp:cNvPr id="0" name=""/>
        <dsp:cNvSpPr/>
      </dsp:nvSpPr>
      <dsp:spPr>
        <a:xfrm>
          <a:off x="2185111" y="2156992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D3603-29C8-477A-8D96-F93362BE4D40}">
      <dsp:nvSpPr>
        <dsp:cNvPr id="0" name=""/>
        <dsp:cNvSpPr/>
      </dsp:nvSpPr>
      <dsp:spPr>
        <a:xfrm>
          <a:off x="1127486" y="1143868"/>
          <a:ext cx="1200777" cy="103528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1EA79-4E82-4C29-821F-4F7D67EDA1BF}">
      <dsp:nvSpPr>
        <dsp:cNvPr id="0" name=""/>
        <dsp:cNvSpPr/>
      </dsp:nvSpPr>
      <dsp:spPr>
        <a:xfrm>
          <a:off x="1944956" y="2042387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AAB15-FA7B-4941-A2F4-AFDD84A47EEB}">
      <dsp:nvSpPr>
        <dsp:cNvPr id="0" name=""/>
        <dsp:cNvSpPr/>
      </dsp:nvSpPr>
      <dsp:spPr>
        <a:xfrm>
          <a:off x="3176928" y="1131559"/>
          <a:ext cx="1200777" cy="10352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32004"/>
            <a:satOff val="2829"/>
            <a:lumOff val="25946"/>
            <a:alphaOff val="0"/>
          </a:schemeClr>
        </a:solidFill>
        <a:ln w="12700" cap="flat" cmpd="sng" algn="ctr">
          <a:solidFill>
            <a:schemeClr val="accent2">
              <a:shade val="50000"/>
              <a:hueOff val="32004"/>
              <a:satOff val="2829"/>
              <a:lumOff val="259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Scalable</a:t>
          </a:r>
        </a:p>
      </dsp:txBody>
      <dsp:txXfrm>
        <a:off x="3363266" y="1292215"/>
        <a:ext cx="828101" cy="713968"/>
      </dsp:txXfrm>
    </dsp:sp>
    <dsp:sp modelId="{3805AEDA-FD58-472B-9E6D-55549443239A}">
      <dsp:nvSpPr>
        <dsp:cNvPr id="0" name=""/>
        <dsp:cNvSpPr/>
      </dsp:nvSpPr>
      <dsp:spPr>
        <a:xfrm>
          <a:off x="3997816" y="2028984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EB366-CB6E-4C77-8A8D-B91457899B7D}">
      <dsp:nvSpPr>
        <dsp:cNvPr id="0" name=""/>
        <dsp:cNvSpPr/>
      </dsp:nvSpPr>
      <dsp:spPr>
        <a:xfrm>
          <a:off x="4199940" y="1699937"/>
          <a:ext cx="1200777" cy="103528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shade val="50000"/>
              <a:hueOff val="28246"/>
              <a:satOff val="3051"/>
              <a:lumOff val="23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956BB-19DF-41B5-955D-71492EC51017}">
      <dsp:nvSpPr>
        <dsp:cNvPr id="0" name=""/>
        <dsp:cNvSpPr/>
      </dsp:nvSpPr>
      <dsp:spPr>
        <a:xfrm>
          <a:off x="4231134" y="2156992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474D4-B3D6-4BDA-9822-D247455119CB}">
      <dsp:nvSpPr>
        <dsp:cNvPr id="0" name=""/>
        <dsp:cNvSpPr/>
      </dsp:nvSpPr>
      <dsp:spPr>
        <a:xfrm>
          <a:off x="2153917" y="565643"/>
          <a:ext cx="1200777" cy="10352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32004"/>
            <a:satOff val="2829"/>
            <a:lumOff val="25946"/>
            <a:alphaOff val="0"/>
          </a:schemeClr>
        </a:solidFill>
        <a:ln w="12700" cap="flat" cmpd="sng" algn="ctr">
          <a:solidFill>
            <a:schemeClr val="accent2">
              <a:shade val="50000"/>
              <a:hueOff val="32004"/>
              <a:satOff val="2829"/>
              <a:lumOff val="259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Real-World Application</a:t>
          </a:r>
        </a:p>
      </dsp:txBody>
      <dsp:txXfrm>
        <a:off x="2340255" y="726299"/>
        <a:ext cx="828101" cy="713968"/>
      </dsp:txXfrm>
    </dsp:sp>
    <dsp:sp modelId="{538C72D5-60BC-42FD-AE78-F38E807CBB56}">
      <dsp:nvSpPr>
        <dsp:cNvPr id="0" name=""/>
        <dsp:cNvSpPr/>
      </dsp:nvSpPr>
      <dsp:spPr>
        <a:xfrm>
          <a:off x="2967967" y="588071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969E9-BA96-40A6-8304-8198D67DB22C}">
      <dsp:nvSpPr>
        <dsp:cNvPr id="0" name=""/>
        <dsp:cNvSpPr/>
      </dsp:nvSpPr>
      <dsp:spPr>
        <a:xfrm>
          <a:off x="3176928" y="0"/>
          <a:ext cx="1200777" cy="103528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shade val="50000"/>
              <a:hueOff val="28246"/>
              <a:satOff val="3051"/>
              <a:lumOff val="23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39CE4-8AC3-4D5F-9C9E-1BA05EFEEA97}">
      <dsp:nvSpPr>
        <dsp:cNvPr id="0" name=""/>
        <dsp:cNvSpPr/>
      </dsp:nvSpPr>
      <dsp:spPr>
        <a:xfrm>
          <a:off x="3212396" y="454593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0018-2091-4075-936F-DC10439AE0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795A-10D4-4DA3-BF99-FA6FC8F9B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Title Slide</a:t>
            </a:r>
          </a:p>
          <a:p>
            <a:r>
              <a:rPr lang="en-US" dirty="0"/>
              <a:t>- Briefly introduce yourself and presentation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Welcome to this literature review presentation. </a:t>
            </a:r>
          </a:p>
          <a:p>
            <a:r>
              <a:rPr lang="en-US" dirty="0"/>
              <a:t>My name is Kiera Conway, </a:t>
            </a:r>
          </a:p>
          <a:p>
            <a:r>
              <a:rPr lang="en-US" dirty="0"/>
              <a:t>and I will be discussing the course creation process for 'Harnessing Artificial Intelligence for Penetration Testing.’ </a:t>
            </a:r>
          </a:p>
          <a:p>
            <a:endParaRPr lang="en-US" dirty="0"/>
          </a:p>
          <a:p>
            <a:r>
              <a:rPr lang="en-US" dirty="0"/>
              <a:t>In this presentation I will focus on the development of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course that integrates artificial intelligence into the realm of penetration testing.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Arial" panose="020B0604020202020204" pitchFamily="34" charset="0"/>
              <a:buNone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5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9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Introduction</a:t>
            </a:r>
          </a:p>
          <a:p>
            <a:r>
              <a:rPr lang="en-US" dirty="0"/>
              <a:t>- Emphasize the importance of penetration testing and integrating AI</a:t>
            </a:r>
          </a:p>
          <a:p>
            <a:r>
              <a:rPr lang="en-US" dirty="0"/>
              <a:t>- Clearly state the course objectives.</a:t>
            </a:r>
          </a:p>
          <a:p>
            <a:r>
              <a:rPr lang="en-US" dirty="0"/>
              <a:t>=====================================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/>
              <a:t>Penetration testing serves as an important and proactive measure </a:t>
            </a:r>
          </a:p>
          <a:p>
            <a:r>
              <a:rPr lang="en-US" dirty="0"/>
              <a:t>That allows organizations to identify vulnerabilities and fortify their defenses </a:t>
            </a:r>
          </a:p>
          <a:p>
            <a:r>
              <a:rPr lang="en-US" dirty="0"/>
              <a:t>before attackers can exploit them. 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pentesting</a:t>
            </a:r>
            <a:r>
              <a:rPr lang="en-US" dirty="0"/>
              <a:t> can be complex and </a:t>
            </a:r>
            <a:r>
              <a:rPr lang="en-US" dirty="0" err="1"/>
              <a:t>reptetive</a:t>
            </a:r>
            <a:r>
              <a:rPr lang="en-US" dirty="0"/>
              <a:t>,</a:t>
            </a:r>
          </a:p>
          <a:p>
            <a:r>
              <a:rPr lang="en-US" dirty="0"/>
              <a:t>With threats evolving and networks growing in complexity, </a:t>
            </a:r>
          </a:p>
          <a:p>
            <a:r>
              <a:rPr lang="en-US" dirty="0"/>
              <a:t>And then combined with the critical shortage of experts,</a:t>
            </a:r>
          </a:p>
          <a:p>
            <a:r>
              <a:rPr lang="en-US" dirty="0"/>
              <a:t>We need to find a way to not only cope with demands but essentially revolutionize our approach</a:t>
            </a:r>
          </a:p>
          <a:p>
            <a:endParaRPr lang="en-US" dirty="0"/>
          </a:p>
          <a:p>
            <a:r>
              <a:rPr lang="en-US" dirty="0"/>
              <a:t>Now, envision enhancing this process with the capabilities of Artificial Intelligence. </a:t>
            </a:r>
          </a:p>
          <a:p>
            <a:r>
              <a:rPr lang="en-US" dirty="0"/>
              <a:t>AI excels in many areas, including intelligently processing large datasets, identifying patterns, and adapting in real-time. </a:t>
            </a:r>
          </a:p>
          <a:p>
            <a:r>
              <a:rPr lang="en-US" dirty="0"/>
              <a:t>And these skills could more than just remedy these weakness, </a:t>
            </a:r>
          </a:p>
          <a:p>
            <a:r>
              <a:rPr lang="en-US" dirty="0"/>
              <a:t>but it has the </a:t>
            </a:r>
            <a:r>
              <a:rPr lang="en-US" dirty="0" err="1"/>
              <a:t>potenetial</a:t>
            </a:r>
            <a:r>
              <a:rPr lang="en-US" dirty="0"/>
              <a:t> to completely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transform the penetration testing process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could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allowing for more frequent and thorough assessments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 scalable solutions</a:t>
            </a:r>
            <a:endParaRPr lang="en-US" dirty="0"/>
          </a:p>
          <a:p>
            <a:r>
              <a:rPr lang="en-US" dirty="0"/>
              <a:t>- optimize limited human resources</a:t>
            </a:r>
          </a:p>
          <a:p>
            <a:endParaRPr lang="en-US" dirty="0"/>
          </a:p>
          <a:p>
            <a:r>
              <a:rPr lang="en-US" dirty="0"/>
              <a:t>So in this course, I wanted to build a </a:t>
            </a:r>
          </a:p>
          <a:p>
            <a:r>
              <a:rPr lang="en-US" dirty="0"/>
              <a:t>foundational understanding of the penetration testing process</a:t>
            </a:r>
          </a:p>
          <a:p>
            <a:r>
              <a:rPr lang="en-US" dirty="0"/>
              <a:t>And then discuss how the field of AI can be leveraged to improve 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Course Outline</a:t>
            </a:r>
          </a:p>
          <a:p>
            <a:r>
              <a:rPr lang="en-US" dirty="0"/>
              <a:t>- Slide goal: Discuss the remaining lectures, supplementary materials, visual aids</a:t>
            </a:r>
          </a:p>
          <a:p>
            <a:r>
              <a:rPr lang="en-US" dirty="0"/>
              <a:t>- Explain Course Structure (emphasize remaining lectures)</a:t>
            </a:r>
          </a:p>
          <a:p>
            <a:r>
              <a:rPr lang="en-US" dirty="0"/>
              <a:t>- Summarize key topics in each recorded video.</a:t>
            </a:r>
          </a:p>
          <a:p>
            <a:r>
              <a:rPr lang="en-US" dirty="0"/>
              <a:t>- Highlight additional materials and visual aids used to enhance learning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r>
              <a:rPr lang="en-US" dirty="0"/>
              <a:t>So moving into the heart of our course, </a:t>
            </a:r>
          </a:p>
          <a:p>
            <a:r>
              <a:rPr lang="en-US" dirty="0"/>
              <a:t>We can see that the lectures are broken down to follow the general phases of the penetration testing process</a:t>
            </a:r>
          </a:p>
          <a:p>
            <a:endParaRPr lang="en-US" dirty="0"/>
          </a:p>
          <a:p>
            <a:r>
              <a:rPr lang="en-US" dirty="0"/>
              <a:t>The first two lectures were covered in the previous presentation and </a:t>
            </a:r>
          </a:p>
          <a:p>
            <a:r>
              <a:rPr lang="en-US" dirty="0"/>
              <a:t>Focus on providing a  overview of </a:t>
            </a:r>
            <a:r>
              <a:rPr lang="en-US" dirty="0" err="1"/>
              <a:t>pentesting</a:t>
            </a:r>
            <a:r>
              <a:rPr lang="en-US" dirty="0"/>
              <a:t> phases, Machine Learning and Reinforcement Learning</a:t>
            </a:r>
          </a:p>
          <a:p>
            <a:r>
              <a:rPr lang="en-US" dirty="0"/>
              <a:t>And then exploring the role of AI in the initial phase, gathering information</a:t>
            </a:r>
          </a:p>
          <a:p>
            <a:endParaRPr lang="en-US" dirty="0"/>
          </a:p>
          <a:p>
            <a:r>
              <a:rPr lang="en-US" dirty="0"/>
              <a:t>the remaining lectures take an </a:t>
            </a:r>
            <a:r>
              <a:rPr lang="en-US" dirty="0" err="1"/>
              <a:t>indepth</a:t>
            </a:r>
            <a:r>
              <a:rPr lang="en-US" dirty="0"/>
              <a:t> look at each phase by splitting it into two videos</a:t>
            </a:r>
          </a:p>
          <a:p>
            <a:pPr algn="l"/>
            <a:r>
              <a:rPr lang="en-US" dirty="0"/>
              <a:t>Where 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first video focuses on the more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traidional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(or manual) methods that are currently used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Then after laying the foundation of these approaches,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exploring their strengths and limitations</a:t>
            </a:r>
          </a:p>
          <a:p>
            <a:pPr algn="l"/>
            <a:r>
              <a:rPr lang="en-US" dirty="0"/>
              <a:t>The second part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takes a look at how AI can be used to overcome them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During these we explore some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practicle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examples, some theoretical implications, and then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what the future holds in store by exploring some current research in the area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Each part one video Provides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TryHackMe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room options for hands-on learning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 that students can gain firsthand experience, 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which will provide context and a deeper understanding of the manual techniques before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dive into the theoretical aspects of harnessing AI to enhance these tasks.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the second part aims to stimulate critical thinking with research questions that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 on things like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real-world application challenges,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Ethics and accountability,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more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todo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Highlight additional materials and visual aids used to enhance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discussing some of the more complex topics in these lectures,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Things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Machine Learning (ML),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metadata banners,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Reinforcement Learning (RL) methods,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more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provided visual aids to help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simplify the concepts and facilitating a better understanding.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Slide 4: Course Development</a:t>
            </a:r>
          </a:p>
          <a:p>
            <a:r>
              <a:rPr lang="en-US" sz="1200" dirty="0"/>
              <a:t>- Slide goal: Discuss complete course development and recordings from Homework 4. </a:t>
            </a:r>
          </a:p>
          <a:p>
            <a:r>
              <a:rPr lang="en-US" sz="1200" dirty="0"/>
              <a:t>- Discuss development techniques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Highlight challenges</a:t>
            </a:r>
          </a:p>
          <a:p>
            <a:r>
              <a:rPr lang="en-US" sz="1200" dirty="0"/>
              <a:t>=====================================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As for the development process,</a:t>
            </a:r>
          </a:p>
          <a:p>
            <a:r>
              <a:rPr lang="en-US" sz="1200" dirty="0"/>
              <a:t>Designing a course requires a great deal of organization and foresight.</a:t>
            </a:r>
          </a:p>
          <a:p>
            <a:endParaRPr lang="en-US" sz="1200" dirty="0"/>
          </a:p>
          <a:p>
            <a:r>
              <a:rPr lang="en-US" sz="1200" dirty="0"/>
              <a:t>After brainstorming and deciding on a general course structure that would follow the phases of </a:t>
            </a:r>
            <a:r>
              <a:rPr lang="en-US" sz="1200" dirty="0" err="1"/>
              <a:t>pentesting</a:t>
            </a:r>
            <a:r>
              <a:rPr lang="en-US" sz="1200" dirty="0"/>
              <a:t>,</a:t>
            </a:r>
          </a:p>
          <a:p>
            <a:r>
              <a:rPr lang="en-US" sz="1200" dirty="0"/>
              <a:t>I began compiling a local repository of any relevant research materials, tools, and resources that </a:t>
            </a:r>
            <a:r>
              <a:rPr lang="en-US" sz="1200" dirty="0" err="1"/>
              <a:t>i</a:t>
            </a:r>
            <a:r>
              <a:rPr lang="en-US" sz="1200" dirty="0"/>
              <a:t> could find</a:t>
            </a:r>
          </a:p>
          <a:p>
            <a:r>
              <a:rPr lang="en-US" sz="1200" dirty="0"/>
              <a:t>And sorted these were sorted based on their applicability to specific lectures</a:t>
            </a:r>
          </a:p>
          <a:p>
            <a:r>
              <a:rPr lang="en-US" sz="1200" dirty="0"/>
              <a:t>At this point, I was able to delve deeper into the research and organize detailed outlines for each lecture </a:t>
            </a:r>
          </a:p>
          <a:p>
            <a:endParaRPr lang="en-US" sz="1200" dirty="0"/>
          </a:p>
          <a:p>
            <a:r>
              <a:rPr lang="en-US" sz="1200" dirty="0"/>
              <a:t>and while this process sounds basic in hindsight, </a:t>
            </a:r>
          </a:p>
          <a:p>
            <a:r>
              <a:rPr lang="en-US" sz="1200" dirty="0"/>
              <a:t>it was much more iterative in nature,</a:t>
            </a:r>
          </a:p>
          <a:p>
            <a:r>
              <a:rPr lang="en-US" sz="1200" dirty="0"/>
              <a:t>And repeated many times until I had a strong foundation</a:t>
            </a:r>
          </a:p>
          <a:p>
            <a:endParaRPr lang="en-US" sz="1200" dirty="0"/>
          </a:p>
          <a:p>
            <a:r>
              <a:rPr lang="en-US" sz="1200" dirty="0"/>
              <a:t>I was then able to begin refining all these notes and start building the presentations themselves, </a:t>
            </a:r>
          </a:p>
          <a:p>
            <a:r>
              <a:rPr lang="en-US" sz="1200" dirty="0"/>
              <a:t>writing the lecture scripts, </a:t>
            </a:r>
          </a:p>
          <a:p>
            <a:r>
              <a:rPr lang="en-US" sz="1200" dirty="0"/>
              <a:t>finding real-world examples,</a:t>
            </a:r>
          </a:p>
          <a:p>
            <a:r>
              <a:rPr lang="en-US" sz="1200" dirty="0"/>
              <a:t>and locating the labs and designing the research questions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This phase proved to be the most challenging, as 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transforming the ideas from my outline into lectures, was more difficult than I had initially anticipated.</a:t>
            </a:r>
          </a:p>
          <a:p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And speaking of challenges, </a:t>
            </a:r>
          </a:p>
          <a:p>
            <a:r>
              <a:rPr lang="en-US" sz="1200" dirty="0"/>
              <a:t>One of the most significant hurdles during this project,</a:t>
            </a:r>
          </a:p>
          <a:p>
            <a:r>
              <a:rPr lang="en-US" sz="1200" dirty="0"/>
              <a:t>was my struggle to speak seamlessly during recording sessions.</a:t>
            </a:r>
          </a:p>
          <a:p>
            <a:r>
              <a:rPr lang="en-US" sz="1200" dirty="0"/>
              <a:t>Despite meticulous preparation, I would continuously stumbled over words,</a:t>
            </a:r>
          </a:p>
          <a:p>
            <a:r>
              <a:rPr lang="en-US" sz="1200" dirty="0"/>
              <a:t>And lacked any semblance of fluidity. </a:t>
            </a:r>
          </a:p>
          <a:p>
            <a:r>
              <a:rPr lang="en-US" sz="1200" dirty="0"/>
              <a:t>This is a, familiar, struggle of mine – where my mind tends to go blank when put on the spot</a:t>
            </a:r>
          </a:p>
          <a:p>
            <a:r>
              <a:rPr lang="en-US" sz="1200" dirty="0"/>
              <a:t>But in this case, was particularly frustrating as I was alone. </a:t>
            </a:r>
          </a:p>
          <a:p>
            <a:r>
              <a:rPr lang="en-US" sz="1200" dirty="0"/>
              <a:t>So In an effort to address this, I decide on a scripted approach,</a:t>
            </a:r>
          </a:p>
          <a:p>
            <a:r>
              <a:rPr lang="en-US" sz="1200" dirty="0"/>
              <a:t>But, Reading from a script, caused my voice sound dull and less engaging.</a:t>
            </a:r>
          </a:p>
          <a:p>
            <a:endParaRPr lang="en-US" sz="1200" dirty="0"/>
          </a:p>
          <a:p>
            <a:r>
              <a:rPr lang="en-US" sz="1200" dirty="0"/>
              <a:t>And another challenge of mine was trying to navigate </a:t>
            </a:r>
          </a:p>
          <a:p>
            <a:r>
              <a:rPr lang="en-US" sz="1200" dirty="0"/>
              <a:t>The balance between providing a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technical depth and still maintaining accessibility </a:t>
            </a:r>
            <a:endParaRPr lang="en-US" sz="1200" dirty="0"/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and my choice to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split the phases into two videos, was my attempted solution to this problem</a:t>
            </a: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It allowed me to ensure a foundation was laid, before exploring some of the more technically complicated topics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Such as deep learning and Explainable AI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Slide 6: Reflection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- Slide goal: Reflect on the overall course development process and </a:t>
            </a:r>
            <a:r>
              <a:rPr lang="en-US" sz="1000" dirty="0" err="1">
                <a:effectLst/>
                <a:latin typeface="Calibri" panose="020F0502020204030204" pitchFamily="34" charset="0"/>
              </a:rPr>
              <a:t>and</a:t>
            </a:r>
            <a:r>
              <a:rPr lang="en-US" sz="1000" dirty="0">
                <a:effectLst/>
                <a:latin typeface="Calibri" panose="020F0502020204030204" pitchFamily="34" charset="0"/>
              </a:rPr>
              <a:t>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- Discuss  lessons learned/ </a:t>
            </a:r>
            <a:r>
              <a:rPr lang="en-US" sz="1000" dirty="0"/>
              <a:t>insights gained.</a:t>
            </a:r>
            <a:endParaRPr lang="en-US" sz="10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- Discuss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I found the development of this course to be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of the most academically demanding endeavors I have undertaken.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Initially, I mistakenly assumed that the same meticulous effort I usually invest in outlining complex technical reports,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would seamlessly translate into a high-quality lesson.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However, I quickly realized how misguided that assumption was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throughout this process, I had to restructure and redesign the course </a:t>
            </a:r>
            <a:r>
              <a:rPr lang="en-US" sz="12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many times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order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ensure it not only functioned effectively but also made logical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while I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acknowledge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there is much room for growth,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do believe that,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 working through my challenges of articulation,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have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enhanced my overall communication skills.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need to convey complex ideas in a clear and engaging manner is so vitally important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And this experience, while challenging, truly helped 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develop some of the confidence and skills to make this possible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also believe that my adoption of a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scripted approach,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While not a perfect solution,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emphasized the importance of adaptability in response to unforeseen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Since giving up was not an option, I had to find a way to make it work.</a:t>
            </a: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invaluable lesson that this project has taught 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Was that, 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by finding a balance between Depth and Accessibility,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 not only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deepened my own understanding of the subject matter, but also improved my 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overall critical thinking skills</a:t>
            </a: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This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constant evaluation of how to make complex concepts more approachable,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Has Taught 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Better consider 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nuances within material,</a:t>
            </a: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find creative ways to present information,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And to </a:t>
            </a: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consider the perspective of the audience</a:t>
            </a: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Looking ahead,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 would love an opportunity to reattempt the creation of a short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And focus my research on quality over quantity,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prioritize time management,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and embrace imperfections on audio.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Since I know have familiarity with the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 believe I could deliver a product that is for targeted,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Deliveres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higher-quality content,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and is more engaging by embracing an authentic human element.</a:t>
            </a:r>
            <a:endParaRPr lang="en-US" sz="1800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>
              <a:lnSpc>
                <a:spcPct val="90000"/>
              </a:lnSpc>
              <a:buFont typeface="+mj-lt"/>
              <a:buNone/>
            </a:pPr>
            <a:r>
              <a:rPr lang="en-US" sz="1200" dirty="0">
                <a:solidFill>
                  <a:srgbClr val="404040"/>
                </a:solidFill>
              </a:rPr>
              <a:t>[1] Big Data: What it is and why it matters. </a:t>
            </a:r>
          </a:p>
          <a:p>
            <a:pPr marL="68580" indent="0">
              <a:lnSpc>
                <a:spcPct val="90000"/>
              </a:lnSpc>
              <a:buFont typeface="+mj-lt"/>
              <a:buNone/>
            </a:pPr>
            <a:r>
              <a:rPr lang="en-US" sz="1200" dirty="0">
                <a:solidFill>
                  <a:srgbClr val="404040"/>
                </a:solidFill>
              </a:rPr>
              <a:t>[2] (Photo) N. </a:t>
            </a:r>
            <a:r>
              <a:rPr lang="en-US" sz="1200" dirty="0" err="1">
                <a:solidFill>
                  <a:srgbClr val="404040"/>
                </a:solidFill>
              </a:rPr>
              <a:t>Kolakowski</a:t>
            </a:r>
            <a:r>
              <a:rPr lang="en-US" sz="1200" dirty="0">
                <a:solidFill>
                  <a:srgbClr val="404040"/>
                </a:solidFill>
              </a:rPr>
              <a:t>, Splunk and Cloudera Alliance Hints at New Big Data Landscape, 2013.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2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4BA-65A0-EA7F-0DF0-2863110D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8991600" cy="2203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Harnessing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Artificial Intelligence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54BE-619C-B12E-6D6D-6F5EECE3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352544"/>
            <a:ext cx="12191998" cy="12398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Exploring the Course Creation 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F5456-7C92-B564-EDCD-36A45D639ACF}"/>
              </a:ext>
            </a:extLst>
          </p:cNvPr>
          <p:cNvSpPr txBox="1"/>
          <p:nvPr/>
        </p:nvSpPr>
        <p:spPr>
          <a:xfrm>
            <a:off x="0" y="50731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Kiera Conway</a:t>
            </a:r>
          </a:p>
        </p:txBody>
      </p:sp>
    </p:spTree>
    <p:extLst>
      <p:ext uri="{BB962C8B-B14F-4D97-AF65-F5344CB8AC3E}">
        <p14:creationId xmlns:p14="http://schemas.microsoft.com/office/powerpoint/2010/main" val="298185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Penetration Testing: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Practical Introduction &amp; Tutorials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600" i="1" cap="none" dirty="0">
                <a:solidFill>
                  <a:schemeClr val="accent5">
                    <a:lumMod val="50000"/>
                  </a:schemeClr>
                </a:solidFill>
              </a:rPr>
              <a:t>Stephen Watts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lvl="1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Module Structure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Bridge Theory and Practice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Automation as a Solution</a:t>
            </a:r>
          </a:p>
        </p:txBody>
      </p:sp>
    </p:spTree>
    <p:extLst>
      <p:ext uri="{BB962C8B-B14F-4D97-AF65-F5344CB8AC3E}">
        <p14:creationId xmlns:p14="http://schemas.microsoft.com/office/powerpoint/2010/main" val="143877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Autonomous Security Analysis </a:t>
            </a:r>
            <a:b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Penetration Testing</a:t>
            </a:r>
            <a:endParaRPr lang="en-US" sz="1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Ankur Chowdhary,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Dijiang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Huang,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Jayasurya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Sevalur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Mahendran,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Daniel Romo,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Yuli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Abdulhakim Sabur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5591694" y="1402080"/>
            <a:ext cx="5893723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 indent="-13716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Autonomous Security Analysis and Penetration Testing (ASAP)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Techniques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Reinforcement Learning (RL)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Deep-Q Networks (DQN) 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 Plans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Highly Detailed Series of Steps 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Domain-Specific Rewards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Address Limitations of Traditional Automation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6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Autonomous Security Analysis </a:t>
            </a:r>
            <a:b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Penetration Testing</a:t>
            </a:r>
            <a:endParaRPr lang="en-US" sz="1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Ankur Chowdhary,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Dijiang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Huang,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Jayasurya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Sevalur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Mahendran,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Daniel Romo,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Yuli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Abdulhakim Sabur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21DE2F-D68A-C669-950D-40582B943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868167"/>
              </p:ext>
            </p:extLst>
          </p:nvPr>
        </p:nvGraphicFramePr>
        <p:xfrm>
          <a:off x="5548342" y="-160354"/>
          <a:ext cx="6184669" cy="343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E96CF271-44CF-B44E-25A4-340B3E9D8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9"/>
              </p:ext>
            </p:extLst>
          </p:nvPr>
        </p:nvGraphicFramePr>
        <p:xfrm>
          <a:off x="5376573" y="3602629"/>
          <a:ext cx="6528205" cy="273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30308343-5E10-7BA6-AFD9-0506AF2634BE}"/>
              </a:ext>
            </a:extLst>
          </p:cNvPr>
          <p:cNvGrpSpPr/>
          <p:nvPr/>
        </p:nvGrpSpPr>
        <p:grpSpPr>
          <a:xfrm flipV="1">
            <a:off x="7826030" y="1523669"/>
            <a:ext cx="3906983" cy="1500411"/>
            <a:chOff x="7869382" y="1586484"/>
            <a:chExt cx="3906983" cy="149962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7CCA623-3978-7EF8-81E7-7A91FB7D558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69382" y="1586485"/>
              <a:ext cx="3906983" cy="1499619"/>
            </a:xfrm>
            <a:prstGeom prst="bentConnector3">
              <a:avLst>
                <a:gd name="adj1" fmla="val -6073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1ABB24D-1F3D-C39E-7B0E-381434EFC0C9}"/>
                </a:ext>
              </a:extLst>
            </p:cNvPr>
            <p:cNvCxnSpPr>
              <a:cxnSpLocks/>
            </p:cNvCxnSpPr>
            <p:nvPr/>
          </p:nvCxnSpPr>
          <p:spPr>
            <a:xfrm>
              <a:off x="7869382" y="1586484"/>
              <a:ext cx="13853" cy="10652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24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Autonomous Security Analysis </a:t>
            </a:r>
            <a:b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Penetration Testing</a:t>
            </a:r>
            <a:endParaRPr lang="en-US" sz="1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Ankur Chowdhary,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Dijiang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Huang,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Jayasurya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Sevalur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Mahendran,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Daniel Romo,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Yuli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Abdulhakim Sabur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AI Techniques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Reinforcement Learning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Deep-Q Networks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Application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Uncover Hidden Attack Paths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Optimize security assessments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Network Size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Costraints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Complexity Challenge</a:t>
            </a:r>
          </a:p>
        </p:txBody>
      </p:sp>
    </p:spTree>
    <p:extLst>
      <p:ext uri="{BB962C8B-B14F-4D97-AF65-F5344CB8AC3E}">
        <p14:creationId xmlns:p14="http://schemas.microsoft.com/office/powerpoint/2010/main" val="282045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F16E5-89BE-2B07-A079-22F75276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  <a:ln w="38100"/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DAB7-2B3E-86B6-044F-ED3552F2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Big Data: What it is and why it matters.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N. </a:t>
            </a:r>
            <a:r>
              <a:rPr lang="en-US" sz="1100" dirty="0" err="1">
                <a:solidFill>
                  <a:srgbClr val="404040"/>
                </a:solidFill>
              </a:rPr>
              <a:t>Kolakowski</a:t>
            </a:r>
            <a:r>
              <a:rPr lang="en-US" sz="1100" dirty="0">
                <a:solidFill>
                  <a:srgbClr val="404040"/>
                </a:solidFill>
              </a:rPr>
              <a:t>, Splunk and Cloudera Alliance Hints at New Big Data Landscape, 2013.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H. M. Z. A. </a:t>
            </a:r>
            <a:r>
              <a:rPr lang="en-US" sz="1100" dirty="0" err="1">
                <a:solidFill>
                  <a:srgbClr val="404040"/>
                </a:solidFill>
              </a:rPr>
              <a:t>Shebli</a:t>
            </a:r>
            <a:r>
              <a:rPr lang="en-US" sz="1100" dirty="0">
                <a:solidFill>
                  <a:srgbClr val="404040"/>
                </a:solidFill>
              </a:rPr>
              <a:t> and B. D. Beheshti, "A study on penetration testing process and tools," in Long Island Systems, Applications and Technology Conference (LISAT), Farmingdale, 2018.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M. C. Ghanem and T. M. Chen, "Reinforcement Learning for Intelligent Penetration Testing," in Second World Conference on Smart Trends in Systems, Security and Sustainability, London, 2018.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A. </a:t>
            </a:r>
            <a:r>
              <a:rPr lang="en-US" sz="1100" dirty="0" err="1">
                <a:solidFill>
                  <a:srgbClr val="404040"/>
                </a:solidFill>
              </a:rPr>
              <a:t>AlMajali</a:t>
            </a:r>
            <a:r>
              <a:rPr lang="en-US" sz="1100" dirty="0">
                <a:solidFill>
                  <a:srgbClr val="404040"/>
                </a:solidFill>
              </a:rPr>
              <a:t>, L. Al-Abed, R. </a:t>
            </a:r>
            <a:r>
              <a:rPr lang="en-US" sz="1100" dirty="0" err="1">
                <a:solidFill>
                  <a:srgbClr val="404040"/>
                </a:solidFill>
              </a:rPr>
              <a:t>Mutleq</a:t>
            </a:r>
            <a:r>
              <a:rPr lang="en-US" sz="1100" dirty="0">
                <a:solidFill>
                  <a:srgbClr val="404040"/>
                </a:solidFill>
              </a:rPr>
              <a:t>, Z. </a:t>
            </a:r>
            <a:r>
              <a:rPr lang="en-US" sz="1100" dirty="0" err="1">
                <a:solidFill>
                  <a:srgbClr val="404040"/>
                </a:solidFill>
              </a:rPr>
              <a:t>Samamah</a:t>
            </a:r>
            <a:r>
              <a:rPr lang="en-US" sz="1100" dirty="0">
                <a:solidFill>
                  <a:srgbClr val="404040"/>
                </a:solidFill>
              </a:rPr>
              <a:t>, A. A. </a:t>
            </a:r>
            <a:r>
              <a:rPr lang="en-US" sz="1100" dirty="0" err="1">
                <a:solidFill>
                  <a:srgbClr val="404040"/>
                </a:solidFill>
              </a:rPr>
              <a:t>Shhadeh</a:t>
            </a:r>
            <a:r>
              <a:rPr lang="en-US" sz="1100" dirty="0">
                <a:solidFill>
                  <a:srgbClr val="404040"/>
                </a:solidFill>
              </a:rPr>
              <a:t>, B. J. Mohd and K. M. Ahmad Yousef, "Vulnerability Exploitation Using Reinforcement Learning," in Jordan International Joint Conference on Electrical Engineering and Information Technology, Amman, 2023.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C. Kidd, What Is Splunk &amp; What Does It Do? An Introduction To Splunk, 2022.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S. Watts , Penetration Testing: Practical Introduction &amp; Tutorials, 2022.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A. Chowdhary, D. Huang, J. S. Mahendran, D. Romo, Y. Deng and A. Sabur, "Autonomous Security Analysis and Penetration Testing," in 16th International Conference on Mobility, Sensing and Networking (MSN), Tokyo, 2020. </a:t>
            </a:r>
          </a:p>
        </p:txBody>
      </p:sp>
    </p:spTree>
    <p:extLst>
      <p:ext uri="{BB962C8B-B14F-4D97-AF65-F5344CB8AC3E}">
        <p14:creationId xmlns:p14="http://schemas.microsoft.com/office/powerpoint/2010/main" val="223435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Harnessing Artificial Intelligence for Penetration Testing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More Frequent and Thorough Assessments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Scalable Solutions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Optimize Limited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24831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Course Outline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4009EC-E479-1CCC-40E7-478D42722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992398"/>
              </p:ext>
            </p:extLst>
          </p:nvPr>
        </p:nvGraphicFramePr>
        <p:xfrm>
          <a:off x="5597194" y="948214"/>
          <a:ext cx="5737556" cy="496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59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Course Development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C0AC5D-0E02-497B-28D1-0DDE62E27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65448"/>
              </p:ext>
            </p:extLst>
          </p:nvPr>
        </p:nvGraphicFramePr>
        <p:xfrm>
          <a:off x="6206777" y="885826"/>
          <a:ext cx="3971932" cy="282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1E2BFF-F2C6-E617-1608-4D05A9DBAB8B}"/>
              </a:ext>
            </a:extLst>
          </p:cNvPr>
          <p:cNvSpPr txBox="1">
            <a:spLocks/>
          </p:cNvSpPr>
          <p:nvPr/>
        </p:nvSpPr>
        <p:spPr>
          <a:xfrm>
            <a:off x="5980329" y="3787141"/>
            <a:ext cx="5320696" cy="1626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Challenges</a:t>
            </a:r>
          </a:p>
          <a:p>
            <a:pPr marL="368046" lvl="1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1800" dirty="0"/>
              <a:t>Speaking Seamlessly</a:t>
            </a:r>
          </a:p>
          <a:p>
            <a:pPr marL="368046" lvl="1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1800" dirty="0"/>
              <a:t>Balancing Depth and Accessibility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4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Reflection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Academically Demanding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Personal Growth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Refocus Research, Time, </a:t>
            </a:r>
            <a:r>
              <a:rPr lang="en-US" sz="2000"/>
              <a:t>and Approach</a:t>
            </a:r>
            <a:endParaRPr lang="en-US" sz="2000" dirty="0"/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257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9FA1-D917-7BAA-0427-29FEC414E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3599-C0CB-585B-E2A2-9EA46BA3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4BA-65A0-EA7F-0DF0-2863110D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8991600" cy="2203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Harnessing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Artificial Intelligence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54BE-619C-B12E-6D6D-6F5EECE3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352544"/>
            <a:ext cx="12191998" cy="12398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Structured Approaches, Automation, and AI Advancements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F5456-7C92-B564-EDCD-36A45D639ACF}"/>
              </a:ext>
            </a:extLst>
          </p:cNvPr>
          <p:cNvSpPr txBox="1"/>
          <p:nvPr/>
        </p:nvSpPr>
        <p:spPr>
          <a:xfrm>
            <a:off x="0" y="50731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Kiera Conway</a:t>
            </a:r>
          </a:p>
        </p:txBody>
      </p:sp>
    </p:spTree>
    <p:extLst>
      <p:ext uri="{BB962C8B-B14F-4D97-AF65-F5344CB8AC3E}">
        <p14:creationId xmlns:p14="http://schemas.microsoft.com/office/powerpoint/2010/main" val="9214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7770A-76CA-9617-7C5B-CA83C2E2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1" y="157153"/>
            <a:ext cx="4159587" cy="17849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592697"/>
            <a:ext cx="3363974" cy="4108150"/>
          </a:xfrm>
        </p:spPr>
        <p:txBody>
          <a:bodyPr>
            <a:noAutofit/>
          </a:bodyPr>
          <a:lstStyle/>
          <a:p>
            <a:pPr marL="164592" lvl="1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300" dirty="0">
                <a:solidFill>
                  <a:schemeClr val="bg1"/>
                </a:solidFill>
              </a:rPr>
              <a:t>Processing ‘Big Data’</a:t>
            </a:r>
          </a:p>
          <a:p>
            <a:pPr marL="621792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“data that is so large, fast or complex that it’s difficult or impossible to process using traditional methods</a:t>
            </a:r>
            <a:r>
              <a:rPr lang="en-US" sz="12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[1] </a:t>
            </a:r>
            <a:r>
              <a:rPr lang="en-US" sz="1200" dirty="0">
                <a:solidFill>
                  <a:schemeClr val="bg1"/>
                </a:solidFill>
              </a:rPr>
              <a:t>”</a:t>
            </a:r>
            <a:endParaRPr lang="en-US" sz="1200" baseline="30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64592" lvl="1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3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Features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Data Collection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Indexing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Analyze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Metrics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Diagnose Problems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Visualization</a:t>
            </a:r>
          </a:p>
          <a:p>
            <a:pPr marL="0" lvl="1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300" dirty="0">
                <a:solidFill>
                  <a:schemeClr val="bg1"/>
                </a:solidFill>
              </a:rPr>
              <a:t>Used By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Data Management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IT Monitoring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Cybersecurity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0B3D79-A6F7-8BAB-C6FB-837C813D2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942144"/>
            <a:ext cx="6250769" cy="2812845"/>
          </a:xfrm>
          <a:prstGeom prst="rect">
            <a:avLst/>
          </a:prstGeom>
          <a:solidFill>
            <a:schemeClr val="accent2"/>
          </a:solidFill>
          <a:ln w="57150" cap="sq">
            <a:solidFill>
              <a:srgbClr val="9BAFB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4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7770A-76CA-9617-7C5B-CA83C2E2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Penetration Testing: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Practical Introduction &amp; Tutorials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600" i="1" cap="none" dirty="0">
                <a:solidFill>
                  <a:schemeClr val="accent5">
                    <a:lumMod val="50000"/>
                  </a:schemeClr>
                </a:solidFill>
              </a:rPr>
              <a:t>Stephen Watts</a:t>
            </a:r>
            <a:endParaRPr lang="en-US" sz="19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15EBE-9076-18A9-DCCF-11B65D5EE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065685"/>
              </p:ext>
            </p:extLst>
          </p:nvPr>
        </p:nvGraphicFramePr>
        <p:xfrm>
          <a:off x="5591695" y="1402080"/>
          <a:ext cx="5320696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91100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2067</TotalTime>
  <Words>2213</Words>
  <Application>Microsoft Office PowerPoint</Application>
  <PresentationFormat>Widescreen</PresentationFormat>
  <Paragraphs>303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Söhne</vt:lpstr>
      <vt:lpstr>Times New Roman</vt:lpstr>
      <vt:lpstr>Parcel</vt:lpstr>
      <vt:lpstr>Harnessing  Artificial Intelligence  for  Penetration Testing</vt:lpstr>
      <vt:lpstr>Harnessing Artificial Intelligence for Penetration Testing</vt:lpstr>
      <vt:lpstr>Course Outline</vt:lpstr>
      <vt:lpstr>Course Development</vt:lpstr>
      <vt:lpstr>Reflection</vt:lpstr>
      <vt:lpstr>PowerPoint Presentation</vt:lpstr>
      <vt:lpstr>Harnessing  Artificial Intelligence  for  Penetration Testing</vt:lpstr>
      <vt:lpstr>Splunk</vt:lpstr>
      <vt:lpstr>Penetration Testing:  Practical Introduction &amp; Tutorials   Stephen Watts</vt:lpstr>
      <vt:lpstr>Penetration Testing:  Practical Introduction &amp; Tutorials   Stephen Watts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Artificial Intelligence for Penetration Testing</dc:title>
  <dc:creator>Kiera Conway</dc:creator>
  <cp:lastModifiedBy>Kiera Conway</cp:lastModifiedBy>
  <cp:revision>65</cp:revision>
  <dcterms:created xsi:type="dcterms:W3CDTF">2023-10-01T19:08:21Z</dcterms:created>
  <dcterms:modified xsi:type="dcterms:W3CDTF">2023-12-03T00:23:54Z</dcterms:modified>
</cp:coreProperties>
</file>