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73" r:id="rId4"/>
    <p:sldId id="288" r:id="rId5"/>
    <p:sldId id="289" r:id="rId6"/>
    <p:sldId id="282" r:id="rId7"/>
    <p:sldId id="269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3335C7-A335-4AEB-87DD-1BB8C4F95268}">
          <p14:sldIdLst>
            <p14:sldId id="256"/>
            <p14:sldId id="262"/>
            <p14:sldId id="273"/>
            <p14:sldId id="288"/>
            <p14:sldId id="289"/>
            <p14:sldId id="282"/>
            <p14:sldId id="269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AC97"/>
    <a:srgbClr val="AE5A21"/>
    <a:srgbClr val="EE9C82"/>
    <a:srgbClr val="CC6926"/>
    <a:srgbClr val="EC9174"/>
    <a:srgbClr val="E2772E"/>
    <a:srgbClr val="F0AE9A"/>
    <a:srgbClr val="F6C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34" autoAdjust="0"/>
  </p:normalViewPr>
  <p:slideViewPr>
    <p:cSldViewPr snapToGrid="0" showGuides="1">
      <p:cViewPr varScale="1">
        <p:scale>
          <a:sx n="79" d="100"/>
          <a:sy n="79" d="100"/>
        </p:scale>
        <p:origin x="1794" y="96"/>
      </p:cViewPr>
      <p:guideLst>
        <p:guide orient="horz" pos="194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2BF421-A903-4535-9290-3BD715877299}" type="doc">
      <dgm:prSet loTypeId="urn:microsoft.com/office/officeart/2005/8/layout/cycle2" loCatId="cycle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838D4C69-7E03-449C-AAA0-9F40C7F77524}">
      <dgm:prSet phldrT="[Text]"/>
      <dgm:spPr/>
      <dgm:t>
        <a:bodyPr/>
        <a:lstStyle/>
        <a:p>
          <a:r>
            <a:rPr lang="en-US" dirty="0"/>
            <a:t>Agent</a:t>
          </a:r>
        </a:p>
      </dgm:t>
    </dgm:pt>
    <dgm:pt modelId="{71596567-3BEC-429E-8370-36DF44C257DE}" type="parTrans" cxnId="{D7FC1714-8EC3-47DD-811C-229121FD6CA4}">
      <dgm:prSet/>
      <dgm:spPr/>
      <dgm:t>
        <a:bodyPr/>
        <a:lstStyle/>
        <a:p>
          <a:endParaRPr lang="en-US"/>
        </a:p>
      </dgm:t>
    </dgm:pt>
    <dgm:pt modelId="{7B7D854F-54CD-4D53-9CA0-4F4BA10F4E57}" type="sibTrans" cxnId="{D7FC1714-8EC3-47DD-811C-229121FD6CA4}">
      <dgm:prSet/>
      <dgm:spPr/>
      <dgm:t>
        <a:bodyPr/>
        <a:lstStyle/>
        <a:p>
          <a:r>
            <a:rPr lang="en-US" dirty="0"/>
            <a:t>Actions</a:t>
          </a:r>
        </a:p>
      </dgm:t>
    </dgm:pt>
    <dgm:pt modelId="{45720543-2507-4F55-9878-A6926E9F2E7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Environment</a:t>
          </a:r>
        </a:p>
      </dgm:t>
    </dgm:pt>
    <dgm:pt modelId="{A6336913-5DF5-4B80-A3DE-C5AF056ECF45}" type="parTrans" cxnId="{D35FDCCA-099A-40CF-9C39-1D77639D4C7F}">
      <dgm:prSet/>
      <dgm:spPr/>
      <dgm:t>
        <a:bodyPr/>
        <a:lstStyle/>
        <a:p>
          <a:endParaRPr lang="en-US"/>
        </a:p>
      </dgm:t>
    </dgm:pt>
    <dgm:pt modelId="{333521DE-9D90-46CC-943D-F869D20E7DB3}" type="sibTrans" cxnId="{D35FDCCA-099A-40CF-9C39-1D77639D4C7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Rewards</a:t>
          </a:r>
        </a:p>
      </dgm:t>
    </dgm:pt>
    <dgm:pt modelId="{FA262455-C675-40EF-AE04-6B54A68EB9E3}" type="pres">
      <dgm:prSet presAssocID="{C22BF421-A903-4535-9290-3BD715877299}" presName="cycle" presStyleCnt="0">
        <dgm:presLayoutVars>
          <dgm:dir/>
          <dgm:resizeHandles val="exact"/>
        </dgm:presLayoutVars>
      </dgm:prSet>
      <dgm:spPr/>
    </dgm:pt>
    <dgm:pt modelId="{70E4C9C9-C6C1-44CD-8157-D5E0772295DA}" type="pres">
      <dgm:prSet presAssocID="{838D4C69-7E03-449C-AAA0-9F40C7F77524}" presName="node" presStyleLbl="node1" presStyleIdx="0" presStyleCnt="2" custScaleX="56772" custScaleY="56772">
        <dgm:presLayoutVars>
          <dgm:bulletEnabled val="1"/>
        </dgm:presLayoutVars>
      </dgm:prSet>
      <dgm:spPr/>
    </dgm:pt>
    <dgm:pt modelId="{45BB80BA-C032-421E-BF9D-F44592E53757}" type="pres">
      <dgm:prSet presAssocID="{7B7D854F-54CD-4D53-9CA0-4F4BA10F4E57}" presName="sibTrans" presStyleLbl="sibTrans2D1" presStyleIdx="0" presStyleCnt="2" custScaleX="102936" custScaleY="102936"/>
      <dgm:spPr/>
    </dgm:pt>
    <dgm:pt modelId="{AD3AEB4B-95B3-4798-98A1-E72AE62A1F1B}" type="pres">
      <dgm:prSet presAssocID="{7B7D854F-54CD-4D53-9CA0-4F4BA10F4E57}" presName="connectorText" presStyleLbl="sibTrans2D1" presStyleIdx="0" presStyleCnt="2"/>
      <dgm:spPr/>
    </dgm:pt>
    <dgm:pt modelId="{D0F1CE88-1228-4B76-9AEC-75650CD6BFED}" type="pres">
      <dgm:prSet presAssocID="{45720543-2507-4F55-9878-A6926E9F2E78}" presName="node" presStyleLbl="node1" presStyleIdx="1" presStyleCnt="2" custScaleX="56772" custScaleY="56772" custRadScaleRad="85876">
        <dgm:presLayoutVars>
          <dgm:bulletEnabled val="1"/>
        </dgm:presLayoutVars>
      </dgm:prSet>
      <dgm:spPr/>
    </dgm:pt>
    <dgm:pt modelId="{154A549F-3793-4172-9358-5E346A387E55}" type="pres">
      <dgm:prSet presAssocID="{333521DE-9D90-46CC-943D-F869D20E7DB3}" presName="sibTrans" presStyleLbl="sibTrans2D1" presStyleIdx="1" presStyleCnt="2" custScaleX="102936" custScaleY="102936" custLinFactNeighborX="-530" custLinFactNeighborY="-11753"/>
      <dgm:spPr/>
    </dgm:pt>
    <dgm:pt modelId="{2FCD4A44-EDA9-4845-A279-0F25D34F3755}" type="pres">
      <dgm:prSet presAssocID="{333521DE-9D90-46CC-943D-F869D20E7DB3}" presName="connectorText" presStyleLbl="sibTrans2D1" presStyleIdx="1" presStyleCnt="2"/>
      <dgm:spPr/>
    </dgm:pt>
  </dgm:ptLst>
  <dgm:cxnLst>
    <dgm:cxn modelId="{D7FC1714-8EC3-47DD-811C-229121FD6CA4}" srcId="{C22BF421-A903-4535-9290-3BD715877299}" destId="{838D4C69-7E03-449C-AAA0-9F40C7F77524}" srcOrd="0" destOrd="0" parTransId="{71596567-3BEC-429E-8370-36DF44C257DE}" sibTransId="{7B7D854F-54CD-4D53-9CA0-4F4BA10F4E57}"/>
    <dgm:cxn modelId="{627C5322-D67A-41CC-B67B-AFFB50D2200B}" type="presOf" srcId="{45720543-2507-4F55-9878-A6926E9F2E78}" destId="{D0F1CE88-1228-4B76-9AEC-75650CD6BFED}" srcOrd="0" destOrd="0" presId="urn:microsoft.com/office/officeart/2005/8/layout/cycle2"/>
    <dgm:cxn modelId="{C97B263B-C31E-48DC-95CD-1143EAD6C096}" type="presOf" srcId="{838D4C69-7E03-449C-AAA0-9F40C7F77524}" destId="{70E4C9C9-C6C1-44CD-8157-D5E0772295DA}" srcOrd="0" destOrd="0" presId="urn:microsoft.com/office/officeart/2005/8/layout/cycle2"/>
    <dgm:cxn modelId="{12EC8E6C-8416-4310-AA54-4BF5BD2EBF94}" type="presOf" srcId="{333521DE-9D90-46CC-943D-F869D20E7DB3}" destId="{2FCD4A44-EDA9-4845-A279-0F25D34F3755}" srcOrd="1" destOrd="0" presId="urn:microsoft.com/office/officeart/2005/8/layout/cycle2"/>
    <dgm:cxn modelId="{80174054-5461-4F73-85AA-B178A0EE6994}" type="presOf" srcId="{7B7D854F-54CD-4D53-9CA0-4F4BA10F4E57}" destId="{45BB80BA-C032-421E-BF9D-F44592E53757}" srcOrd="0" destOrd="0" presId="urn:microsoft.com/office/officeart/2005/8/layout/cycle2"/>
    <dgm:cxn modelId="{62A61158-8BC6-4BC6-A732-D743EC153F2A}" type="presOf" srcId="{C22BF421-A903-4535-9290-3BD715877299}" destId="{FA262455-C675-40EF-AE04-6B54A68EB9E3}" srcOrd="0" destOrd="0" presId="urn:microsoft.com/office/officeart/2005/8/layout/cycle2"/>
    <dgm:cxn modelId="{A4446659-E654-42ED-8FFC-B69AF9E715E0}" type="presOf" srcId="{7B7D854F-54CD-4D53-9CA0-4F4BA10F4E57}" destId="{AD3AEB4B-95B3-4798-98A1-E72AE62A1F1B}" srcOrd="1" destOrd="0" presId="urn:microsoft.com/office/officeart/2005/8/layout/cycle2"/>
    <dgm:cxn modelId="{AF61549D-E6A6-4505-8923-CDCF89B5A328}" type="presOf" srcId="{333521DE-9D90-46CC-943D-F869D20E7DB3}" destId="{154A549F-3793-4172-9358-5E346A387E55}" srcOrd="0" destOrd="0" presId="urn:microsoft.com/office/officeart/2005/8/layout/cycle2"/>
    <dgm:cxn modelId="{D35FDCCA-099A-40CF-9C39-1D77639D4C7F}" srcId="{C22BF421-A903-4535-9290-3BD715877299}" destId="{45720543-2507-4F55-9878-A6926E9F2E78}" srcOrd="1" destOrd="0" parTransId="{A6336913-5DF5-4B80-A3DE-C5AF056ECF45}" sibTransId="{333521DE-9D90-46CC-943D-F869D20E7DB3}"/>
    <dgm:cxn modelId="{78B16ABB-2FB5-4144-8B3E-895252F79748}" type="presParOf" srcId="{FA262455-C675-40EF-AE04-6B54A68EB9E3}" destId="{70E4C9C9-C6C1-44CD-8157-D5E0772295DA}" srcOrd="0" destOrd="0" presId="urn:microsoft.com/office/officeart/2005/8/layout/cycle2"/>
    <dgm:cxn modelId="{95911761-AF3A-4A91-88A6-177E321E0B1E}" type="presParOf" srcId="{FA262455-C675-40EF-AE04-6B54A68EB9E3}" destId="{45BB80BA-C032-421E-BF9D-F44592E53757}" srcOrd="1" destOrd="0" presId="urn:microsoft.com/office/officeart/2005/8/layout/cycle2"/>
    <dgm:cxn modelId="{5ED14110-8F65-4645-B04F-06308DEDE28D}" type="presParOf" srcId="{45BB80BA-C032-421E-BF9D-F44592E53757}" destId="{AD3AEB4B-95B3-4798-98A1-E72AE62A1F1B}" srcOrd="0" destOrd="0" presId="urn:microsoft.com/office/officeart/2005/8/layout/cycle2"/>
    <dgm:cxn modelId="{B68D7E17-C58B-489F-A83C-C61807951855}" type="presParOf" srcId="{FA262455-C675-40EF-AE04-6B54A68EB9E3}" destId="{D0F1CE88-1228-4B76-9AEC-75650CD6BFED}" srcOrd="2" destOrd="0" presId="urn:microsoft.com/office/officeart/2005/8/layout/cycle2"/>
    <dgm:cxn modelId="{83DC6639-046E-4196-A9C0-4E61B2B70FFB}" type="presParOf" srcId="{FA262455-C675-40EF-AE04-6B54A68EB9E3}" destId="{154A549F-3793-4172-9358-5E346A387E55}" srcOrd="3" destOrd="0" presId="urn:microsoft.com/office/officeart/2005/8/layout/cycle2"/>
    <dgm:cxn modelId="{AC3C0625-97AE-45F3-BCE4-0D6EB95E9CBD}" type="presParOf" srcId="{154A549F-3793-4172-9358-5E346A387E55}" destId="{2FCD4A44-EDA9-4845-A279-0F25D34F375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83A8F-4BC7-4554-BAB6-5986EE0CA68D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7270493-3294-49DE-944D-CF5AF80812EF}">
      <dgm:prSet phldrT="[Text]"/>
      <dgm:spPr/>
      <dgm:t>
        <a:bodyPr/>
        <a:lstStyle/>
        <a:p>
          <a:r>
            <a:rPr lang="en-US" dirty="0"/>
            <a:t>Navigating Environment</a:t>
          </a:r>
        </a:p>
      </dgm:t>
    </dgm:pt>
    <dgm:pt modelId="{11F03082-BAC7-4E2F-A6CB-EF4218CA5D4A}" type="parTrans" cxnId="{EEB85ED7-C232-42C8-9444-CFC80B6B056D}">
      <dgm:prSet/>
      <dgm:spPr/>
      <dgm:t>
        <a:bodyPr/>
        <a:lstStyle/>
        <a:p>
          <a:endParaRPr lang="en-US"/>
        </a:p>
      </dgm:t>
    </dgm:pt>
    <dgm:pt modelId="{95F8251A-BEF4-4FB7-A6C6-91D7C5033974}" type="sibTrans" cxnId="{EEB85ED7-C232-42C8-9444-CFC80B6B056D}">
      <dgm:prSet/>
      <dgm:spPr/>
      <dgm:t>
        <a:bodyPr/>
        <a:lstStyle/>
        <a:p>
          <a:endParaRPr lang="en-US"/>
        </a:p>
      </dgm:t>
    </dgm:pt>
    <dgm:pt modelId="{2E456F44-3FF9-45BF-A89F-8121895762B7}">
      <dgm:prSet phldrT="[Text]"/>
      <dgm:spPr/>
      <dgm:t>
        <a:bodyPr/>
        <a:lstStyle/>
        <a:p>
          <a:r>
            <a:rPr lang="en-US" dirty="0"/>
            <a:t>Deliver Payload</a:t>
          </a:r>
        </a:p>
      </dgm:t>
    </dgm:pt>
    <dgm:pt modelId="{045F0BC5-DB67-4341-9F31-52E5885FFEE7}" type="parTrans" cxnId="{8B1AD723-F82F-4F63-BCF0-3C5EBA7661AA}">
      <dgm:prSet/>
      <dgm:spPr/>
      <dgm:t>
        <a:bodyPr/>
        <a:lstStyle/>
        <a:p>
          <a:endParaRPr lang="en-US"/>
        </a:p>
      </dgm:t>
    </dgm:pt>
    <dgm:pt modelId="{741D20AF-F92D-4905-BFCD-D62D3FA6FA8C}" type="sibTrans" cxnId="{8B1AD723-F82F-4F63-BCF0-3C5EBA7661AA}">
      <dgm:prSet/>
      <dgm:spPr/>
      <dgm:t>
        <a:bodyPr/>
        <a:lstStyle/>
        <a:p>
          <a:endParaRPr lang="en-US"/>
        </a:p>
      </dgm:t>
    </dgm:pt>
    <dgm:pt modelId="{91B6A941-1DA0-42DE-8389-CB428889BFDD}">
      <dgm:prSet phldrT="[Text]"/>
      <dgm:spPr/>
      <dgm:t>
        <a:bodyPr/>
        <a:lstStyle/>
        <a:p>
          <a:r>
            <a:rPr lang="en-US" dirty="0"/>
            <a:t>Receive Reward</a:t>
          </a:r>
        </a:p>
      </dgm:t>
    </dgm:pt>
    <dgm:pt modelId="{A9976D5A-407A-479E-8EFD-651753746BBC}" type="parTrans" cxnId="{D70E06BA-8E5A-4FB6-B138-7855507EA990}">
      <dgm:prSet/>
      <dgm:spPr/>
      <dgm:t>
        <a:bodyPr/>
        <a:lstStyle/>
        <a:p>
          <a:endParaRPr lang="en-US"/>
        </a:p>
      </dgm:t>
    </dgm:pt>
    <dgm:pt modelId="{D7836EB8-04D0-48D2-80CA-AE847443BB2D}" type="sibTrans" cxnId="{D70E06BA-8E5A-4FB6-B138-7855507EA990}">
      <dgm:prSet/>
      <dgm:spPr/>
      <dgm:t>
        <a:bodyPr/>
        <a:lstStyle/>
        <a:p>
          <a:endParaRPr lang="en-US"/>
        </a:p>
      </dgm:t>
    </dgm:pt>
    <dgm:pt modelId="{32122E11-6DBC-40D5-83C1-A4A26353AEBD}">
      <dgm:prSet/>
      <dgm:spPr/>
      <dgm:t>
        <a:bodyPr/>
        <a:lstStyle/>
        <a:p>
          <a:r>
            <a:rPr lang="en-US" dirty="0"/>
            <a:t>Save Q-value</a:t>
          </a:r>
        </a:p>
      </dgm:t>
    </dgm:pt>
    <dgm:pt modelId="{CE774C39-0B94-425B-89A7-DC7F4AB768E4}" type="parTrans" cxnId="{F003101B-D380-4224-958F-1ED6A364F285}">
      <dgm:prSet/>
      <dgm:spPr/>
      <dgm:t>
        <a:bodyPr/>
        <a:lstStyle/>
        <a:p>
          <a:endParaRPr lang="en-US"/>
        </a:p>
      </dgm:t>
    </dgm:pt>
    <dgm:pt modelId="{AD048FD2-992F-416E-8629-8AEAF0ABD089}" type="sibTrans" cxnId="{F003101B-D380-4224-958F-1ED6A364F285}">
      <dgm:prSet/>
      <dgm:spPr/>
      <dgm:t>
        <a:bodyPr/>
        <a:lstStyle/>
        <a:p>
          <a:endParaRPr lang="en-US"/>
        </a:p>
      </dgm:t>
    </dgm:pt>
    <dgm:pt modelId="{DAA32706-4B53-4098-B117-56E21CC52D3B}" type="pres">
      <dgm:prSet presAssocID="{80983A8F-4BC7-4554-BAB6-5986EE0CA68D}" presName="compositeShape" presStyleCnt="0">
        <dgm:presLayoutVars>
          <dgm:chMax val="7"/>
          <dgm:dir/>
          <dgm:resizeHandles val="exact"/>
        </dgm:presLayoutVars>
      </dgm:prSet>
      <dgm:spPr/>
    </dgm:pt>
    <dgm:pt modelId="{51A9CB20-CB7F-4BE0-8577-A82B3D2B9D19}" type="pres">
      <dgm:prSet presAssocID="{80983A8F-4BC7-4554-BAB6-5986EE0CA68D}" presName="wedge1" presStyleLbl="node1" presStyleIdx="0" presStyleCnt="4"/>
      <dgm:spPr/>
    </dgm:pt>
    <dgm:pt modelId="{8B93C227-0EEA-4D62-BA62-222B7584FD25}" type="pres">
      <dgm:prSet presAssocID="{80983A8F-4BC7-4554-BAB6-5986EE0CA68D}" presName="dummy1a" presStyleCnt="0"/>
      <dgm:spPr/>
    </dgm:pt>
    <dgm:pt modelId="{B0B13E1F-D32C-40AF-BC23-C2C7B4322EFD}" type="pres">
      <dgm:prSet presAssocID="{80983A8F-4BC7-4554-BAB6-5986EE0CA68D}" presName="dummy1b" presStyleCnt="0"/>
      <dgm:spPr/>
    </dgm:pt>
    <dgm:pt modelId="{F8615AFE-C0F3-4AFE-AF85-7F10E5E72A77}" type="pres">
      <dgm:prSet presAssocID="{80983A8F-4BC7-4554-BAB6-5986EE0CA68D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5703A91-3320-4C02-A2DE-347448C2D331}" type="pres">
      <dgm:prSet presAssocID="{80983A8F-4BC7-4554-BAB6-5986EE0CA68D}" presName="wedge2" presStyleLbl="node1" presStyleIdx="1" presStyleCnt="4"/>
      <dgm:spPr/>
    </dgm:pt>
    <dgm:pt modelId="{5F3128EF-2C36-4B4D-ABEE-D13F133F6904}" type="pres">
      <dgm:prSet presAssocID="{80983A8F-4BC7-4554-BAB6-5986EE0CA68D}" presName="dummy2a" presStyleCnt="0"/>
      <dgm:spPr/>
    </dgm:pt>
    <dgm:pt modelId="{B9CD9238-43DC-4F14-B401-455B2E460131}" type="pres">
      <dgm:prSet presAssocID="{80983A8F-4BC7-4554-BAB6-5986EE0CA68D}" presName="dummy2b" presStyleCnt="0"/>
      <dgm:spPr/>
    </dgm:pt>
    <dgm:pt modelId="{52A2CA4E-B30D-4749-B4B8-370E01763E9E}" type="pres">
      <dgm:prSet presAssocID="{80983A8F-4BC7-4554-BAB6-5986EE0CA68D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0BC03C1-6786-451F-AC92-4BEF9B16BB47}" type="pres">
      <dgm:prSet presAssocID="{80983A8F-4BC7-4554-BAB6-5986EE0CA68D}" presName="wedge3" presStyleLbl="node1" presStyleIdx="2" presStyleCnt="4"/>
      <dgm:spPr/>
    </dgm:pt>
    <dgm:pt modelId="{B904E42A-82C8-441A-8E26-D8D90DD0B907}" type="pres">
      <dgm:prSet presAssocID="{80983A8F-4BC7-4554-BAB6-5986EE0CA68D}" presName="dummy3a" presStyleCnt="0"/>
      <dgm:spPr/>
    </dgm:pt>
    <dgm:pt modelId="{82CD56F8-6E6D-4FFD-AB17-C03D714CAA6C}" type="pres">
      <dgm:prSet presAssocID="{80983A8F-4BC7-4554-BAB6-5986EE0CA68D}" presName="dummy3b" presStyleCnt="0"/>
      <dgm:spPr/>
    </dgm:pt>
    <dgm:pt modelId="{373E50E0-03BA-4EB5-8D0F-1390180DBC20}" type="pres">
      <dgm:prSet presAssocID="{80983A8F-4BC7-4554-BAB6-5986EE0CA68D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C200EF-19EE-44B7-8F93-B49050CB2ACF}" type="pres">
      <dgm:prSet presAssocID="{80983A8F-4BC7-4554-BAB6-5986EE0CA68D}" presName="wedge4" presStyleLbl="node1" presStyleIdx="3" presStyleCnt="4" custLinFactNeighborY="-1900"/>
      <dgm:spPr/>
    </dgm:pt>
    <dgm:pt modelId="{7E3112F6-FBDE-432F-8D06-B5C1A811B260}" type="pres">
      <dgm:prSet presAssocID="{80983A8F-4BC7-4554-BAB6-5986EE0CA68D}" presName="dummy4a" presStyleCnt="0"/>
      <dgm:spPr/>
    </dgm:pt>
    <dgm:pt modelId="{AB7AC7E1-FF23-4F24-8C39-D3E3980F984C}" type="pres">
      <dgm:prSet presAssocID="{80983A8F-4BC7-4554-BAB6-5986EE0CA68D}" presName="dummy4b" presStyleCnt="0"/>
      <dgm:spPr/>
    </dgm:pt>
    <dgm:pt modelId="{796CA602-3754-4B90-8AEC-E6A6D209EB76}" type="pres">
      <dgm:prSet presAssocID="{80983A8F-4BC7-4554-BAB6-5986EE0CA68D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49CA460-D129-408C-8702-58158931A910}" type="pres">
      <dgm:prSet presAssocID="{95F8251A-BEF4-4FB7-A6C6-91D7C5033974}" presName="arrowWedge1" presStyleLbl="fgSibTrans2D1" presStyleIdx="0" presStyleCnt="4"/>
      <dgm:spPr/>
    </dgm:pt>
    <dgm:pt modelId="{A8EA1CB3-0251-41E3-B783-70FDECB966E6}" type="pres">
      <dgm:prSet presAssocID="{741D20AF-F92D-4905-BFCD-D62D3FA6FA8C}" presName="arrowWedge2" presStyleLbl="fgSibTrans2D1" presStyleIdx="1" presStyleCnt="4"/>
      <dgm:spPr/>
    </dgm:pt>
    <dgm:pt modelId="{AC0A2803-9774-4BC5-9E1D-9AC51FA46937}" type="pres">
      <dgm:prSet presAssocID="{D7836EB8-04D0-48D2-80CA-AE847443BB2D}" presName="arrowWedge3" presStyleLbl="fgSibTrans2D1" presStyleIdx="2" presStyleCnt="4"/>
      <dgm:spPr/>
    </dgm:pt>
    <dgm:pt modelId="{E830F44B-EF4F-4785-9153-22A999B6D0F8}" type="pres">
      <dgm:prSet presAssocID="{AD048FD2-992F-416E-8629-8AEAF0ABD089}" presName="arrowWedge4" presStyleLbl="fgSibTrans2D1" presStyleIdx="3" presStyleCnt="4"/>
      <dgm:spPr/>
    </dgm:pt>
  </dgm:ptLst>
  <dgm:cxnLst>
    <dgm:cxn modelId="{F974B414-0CF6-44DD-898C-950E929A666D}" type="presOf" srcId="{B7270493-3294-49DE-944D-CF5AF80812EF}" destId="{51A9CB20-CB7F-4BE0-8577-A82B3D2B9D19}" srcOrd="0" destOrd="0" presId="urn:microsoft.com/office/officeart/2005/8/layout/cycle8"/>
    <dgm:cxn modelId="{F003101B-D380-4224-958F-1ED6A364F285}" srcId="{80983A8F-4BC7-4554-BAB6-5986EE0CA68D}" destId="{32122E11-6DBC-40D5-83C1-A4A26353AEBD}" srcOrd="3" destOrd="0" parTransId="{CE774C39-0B94-425B-89A7-DC7F4AB768E4}" sibTransId="{AD048FD2-992F-416E-8629-8AEAF0ABD089}"/>
    <dgm:cxn modelId="{8B1AD723-F82F-4F63-BCF0-3C5EBA7661AA}" srcId="{80983A8F-4BC7-4554-BAB6-5986EE0CA68D}" destId="{2E456F44-3FF9-45BF-A89F-8121895762B7}" srcOrd="1" destOrd="0" parTransId="{045F0BC5-DB67-4341-9F31-52E5885FFEE7}" sibTransId="{741D20AF-F92D-4905-BFCD-D62D3FA6FA8C}"/>
    <dgm:cxn modelId="{1C1C2939-15DC-4B7F-A45F-D2B9C12C9F0A}" type="presOf" srcId="{91B6A941-1DA0-42DE-8389-CB428889BFDD}" destId="{373E50E0-03BA-4EB5-8D0F-1390180DBC20}" srcOrd="1" destOrd="0" presId="urn:microsoft.com/office/officeart/2005/8/layout/cycle8"/>
    <dgm:cxn modelId="{D45C6D6B-D51F-4C61-9FA2-33165FB895DE}" type="presOf" srcId="{91B6A941-1DA0-42DE-8389-CB428889BFDD}" destId="{50BC03C1-6786-451F-AC92-4BEF9B16BB47}" srcOrd="0" destOrd="0" presId="urn:microsoft.com/office/officeart/2005/8/layout/cycle8"/>
    <dgm:cxn modelId="{E17A8A74-5C09-49DF-B3CE-82210A18C40F}" type="presOf" srcId="{32122E11-6DBC-40D5-83C1-A4A26353AEBD}" destId="{796CA602-3754-4B90-8AEC-E6A6D209EB76}" srcOrd="1" destOrd="0" presId="urn:microsoft.com/office/officeart/2005/8/layout/cycle8"/>
    <dgm:cxn modelId="{27D29D97-9E94-4142-9016-36C0F19B74E0}" type="presOf" srcId="{80983A8F-4BC7-4554-BAB6-5986EE0CA68D}" destId="{DAA32706-4B53-4098-B117-56E21CC52D3B}" srcOrd="0" destOrd="0" presId="urn:microsoft.com/office/officeart/2005/8/layout/cycle8"/>
    <dgm:cxn modelId="{7A63B898-14B5-4F52-AA08-8F18601EED4A}" type="presOf" srcId="{B7270493-3294-49DE-944D-CF5AF80812EF}" destId="{F8615AFE-C0F3-4AFE-AF85-7F10E5E72A77}" srcOrd="1" destOrd="0" presId="urn:microsoft.com/office/officeart/2005/8/layout/cycle8"/>
    <dgm:cxn modelId="{5F06999B-EC13-4CE6-9D1D-A2D9C3C84597}" type="presOf" srcId="{2E456F44-3FF9-45BF-A89F-8121895762B7}" destId="{52A2CA4E-B30D-4749-B4B8-370E01763E9E}" srcOrd="1" destOrd="0" presId="urn:microsoft.com/office/officeart/2005/8/layout/cycle8"/>
    <dgm:cxn modelId="{C70E15B2-6CAA-4771-BCFF-5A64159C8088}" type="presOf" srcId="{32122E11-6DBC-40D5-83C1-A4A26353AEBD}" destId="{E0C200EF-19EE-44B7-8F93-B49050CB2ACF}" srcOrd="0" destOrd="0" presId="urn:microsoft.com/office/officeart/2005/8/layout/cycle8"/>
    <dgm:cxn modelId="{D70E06BA-8E5A-4FB6-B138-7855507EA990}" srcId="{80983A8F-4BC7-4554-BAB6-5986EE0CA68D}" destId="{91B6A941-1DA0-42DE-8389-CB428889BFDD}" srcOrd="2" destOrd="0" parTransId="{A9976D5A-407A-479E-8EFD-651753746BBC}" sibTransId="{D7836EB8-04D0-48D2-80CA-AE847443BB2D}"/>
    <dgm:cxn modelId="{EEB85ED7-C232-42C8-9444-CFC80B6B056D}" srcId="{80983A8F-4BC7-4554-BAB6-5986EE0CA68D}" destId="{B7270493-3294-49DE-944D-CF5AF80812EF}" srcOrd="0" destOrd="0" parTransId="{11F03082-BAC7-4E2F-A6CB-EF4218CA5D4A}" sibTransId="{95F8251A-BEF4-4FB7-A6C6-91D7C5033974}"/>
    <dgm:cxn modelId="{097609FB-2083-4689-943A-82C9B4CB7C0D}" type="presOf" srcId="{2E456F44-3FF9-45BF-A89F-8121895762B7}" destId="{B5703A91-3320-4C02-A2DE-347448C2D331}" srcOrd="0" destOrd="0" presId="urn:microsoft.com/office/officeart/2005/8/layout/cycle8"/>
    <dgm:cxn modelId="{232B229F-DABB-47C2-9F45-50AC9E4DFC7F}" type="presParOf" srcId="{DAA32706-4B53-4098-B117-56E21CC52D3B}" destId="{51A9CB20-CB7F-4BE0-8577-A82B3D2B9D19}" srcOrd="0" destOrd="0" presId="urn:microsoft.com/office/officeart/2005/8/layout/cycle8"/>
    <dgm:cxn modelId="{C493DCD3-39FF-4D98-B471-67C98902E284}" type="presParOf" srcId="{DAA32706-4B53-4098-B117-56E21CC52D3B}" destId="{8B93C227-0EEA-4D62-BA62-222B7584FD25}" srcOrd="1" destOrd="0" presId="urn:microsoft.com/office/officeart/2005/8/layout/cycle8"/>
    <dgm:cxn modelId="{B09C39A3-7DDB-432C-A391-20B27AA9F93A}" type="presParOf" srcId="{DAA32706-4B53-4098-B117-56E21CC52D3B}" destId="{B0B13E1F-D32C-40AF-BC23-C2C7B4322EFD}" srcOrd="2" destOrd="0" presId="urn:microsoft.com/office/officeart/2005/8/layout/cycle8"/>
    <dgm:cxn modelId="{0F8765CB-68A9-4083-B9F5-71CE1B6CBDE8}" type="presParOf" srcId="{DAA32706-4B53-4098-B117-56E21CC52D3B}" destId="{F8615AFE-C0F3-4AFE-AF85-7F10E5E72A77}" srcOrd="3" destOrd="0" presId="urn:microsoft.com/office/officeart/2005/8/layout/cycle8"/>
    <dgm:cxn modelId="{7203038E-9BBF-4661-9FC6-61AD70454DF5}" type="presParOf" srcId="{DAA32706-4B53-4098-B117-56E21CC52D3B}" destId="{B5703A91-3320-4C02-A2DE-347448C2D331}" srcOrd="4" destOrd="0" presId="urn:microsoft.com/office/officeart/2005/8/layout/cycle8"/>
    <dgm:cxn modelId="{423AA378-8A97-4360-A13F-1046DA8ED040}" type="presParOf" srcId="{DAA32706-4B53-4098-B117-56E21CC52D3B}" destId="{5F3128EF-2C36-4B4D-ABEE-D13F133F6904}" srcOrd="5" destOrd="0" presId="urn:microsoft.com/office/officeart/2005/8/layout/cycle8"/>
    <dgm:cxn modelId="{1B54A234-B097-49CD-A6B0-D05E3652B037}" type="presParOf" srcId="{DAA32706-4B53-4098-B117-56E21CC52D3B}" destId="{B9CD9238-43DC-4F14-B401-455B2E460131}" srcOrd="6" destOrd="0" presId="urn:microsoft.com/office/officeart/2005/8/layout/cycle8"/>
    <dgm:cxn modelId="{BFE92372-44EE-483F-9146-1055F2893133}" type="presParOf" srcId="{DAA32706-4B53-4098-B117-56E21CC52D3B}" destId="{52A2CA4E-B30D-4749-B4B8-370E01763E9E}" srcOrd="7" destOrd="0" presId="urn:microsoft.com/office/officeart/2005/8/layout/cycle8"/>
    <dgm:cxn modelId="{B8AA530C-8128-488A-9A97-CF2A68F31D3F}" type="presParOf" srcId="{DAA32706-4B53-4098-B117-56E21CC52D3B}" destId="{50BC03C1-6786-451F-AC92-4BEF9B16BB47}" srcOrd="8" destOrd="0" presId="urn:microsoft.com/office/officeart/2005/8/layout/cycle8"/>
    <dgm:cxn modelId="{4AE1E373-38D7-410E-B78D-98173F262020}" type="presParOf" srcId="{DAA32706-4B53-4098-B117-56E21CC52D3B}" destId="{B904E42A-82C8-441A-8E26-D8D90DD0B907}" srcOrd="9" destOrd="0" presId="urn:microsoft.com/office/officeart/2005/8/layout/cycle8"/>
    <dgm:cxn modelId="{F9DDDC1E-0D9C-4A92-87E2-330975728117}" type="presParOf" srcId="{DAA32706-4B53-4098-B117-56E21CC52D3B}" destId="{82CD56F8-6E6D-4FFD-AB17-C03D714CAA6C}" srcOrd="10" destOrd="0" presId="urn:microsoft.com/office/officeart/2005/8/layout/cycle8"/>
    <dgm:cxn modelId="{82000BBB-0584-4C47-9231-58A020AF63EA}" type="presParOf" srcId="{DAA32706-4B53-4098-B117-56E21CC52D3B}" destId="{373E50E0-03BA-4EB5-8D0F-1390180DBC20}" srcOrd="11" destOrd="0" presId="urn:microsoft.com/office/officeart/2005/8/layout/cycle8"/>
    <dgm:cxn modelId="{438371B9-A8F6-4316-B034-7513877212E6}" type="presParOf" srcId="{DAA32706-4B53-4098-B117-56E21CC52D3B}" destId="{E0C200EF-19EE-44B7-8F93-B49050CB2ACF}" srcOrd="12" destOrd="0" presId="urn:microsoft.com/office/officeart/2005/8/layout/cycle8"/>
    <dgm:cxn modelId="{BE482C07-4E61-4628-9A60-A20819543597}" type="presParOf" srcId="{DAA32706-4B53-4098-B117-56E21CC52D3B}" destId="{7E3112F6-FBDE-432F-8D06-B5C1A811B260}" srcOrd="13" destOrd="0" presId="urn:microsoft.com/office/officeart/2005/8/layout/cycle8"/>
    <dgm:cxn modelId="{54CF3E47-9B40-4753-B8A8-B64E60A37F0B}" type="presParOf" srcId="{DAA32706-4B53-4098-B117-56E21CC52D3B}" destId="{AB7AC7E1-FF23-4F24-8C39-D3E3980F984C}" srcOrd="14" destOrd="0" presId="urn:microsoft.com/office/officeart/2005/8/layout/cycle8"/>
    <dgm:cxn modelId="{DF1C9C52-0C98-41A7-B4AE-04349FBC28B5}" type="presParOf" srcId="{DAA32706-4B53-4098-B117-56E21CC52D3B}" destId="{796CA602-3754-4B90-8AEC-E6A6D209EB76}" srcOrd="15" destOrd="0" presId="urn:microsoft.com/office/officeart/2005/8/layout/cycle8"/>
    <dgm:cxn modelId="{8DCF5EFE-CD81-4540-8001-74E5D0B8EA08}" type="presParOf" srcId="{DAA32706-4B53-4098-B117-56E21CC52D3B}" destId="{449CA460-D129-408C-8702-58158931A910}" srcOrd="16" destOrd="0" presId="urn:microsoft.com/office/officeart/2005/8/layout/cycle8"/>
    <dgm:cxn modelId="{87033EAE-4114-42E5-B122-BD7084D0D1E4}" type="presParOf" srcId="{DAA32706-4B53-4098-B117-56E21CC52D3B}" destId="{A8EA1CB3-0251-41E3-B783-70FDECB966E6}" srcOrd="17" destOrd="0" presId="urn:microsoft.com/office/officeart/2005/8/layout/cycle8"/>
    <dgm:cxn modelId="{B0D7C1EC-D5EA-4C12-9C25-4DDCFD26712B}" type="presParOf" srcId="{DAA32706-4B53-4098-B117-56E21CC52D3B}" destId="{AC0A2803-9774-4BC5-9E1D-9AC51FA46937}" srcOrd="18" destOrd="0" presId="urn:microsoft.com/office/officeart/2005/8/layout/cycle8"/>
    <dgm:cxn modelId="{0DA6869C-2C67-4B45-84B9-015A2BD3CAA4}" type="presParOf" srcId="{DAA32706-4B53-4098-B117-56E21CC52D3B}" destId="{E830F44B-EF4F-4785-9153-22A999B6D0F8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07CB80-FB93-44BE-B26A-D144AF43424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BC84A-C336-46B9-A54D-27FD6E59D20C}">
      <dgm:prSet phldrT="[Text]"/>
      <dgm:spPr/>
      <dgm:t>
        <a:bodyPr/>
        <a:lstStyle/>
        <a:p>
          <a:r>
            <a:rPr lang="en-US" dirty="0"/>
            <a:t>Gathering Information</a:t>
          </a:r>
        </a:p>
      </dgm:t>
    </dgm:pt>
    <dgm:pt modelId="{A2AB3E48-1991-4B29-8DDC-7BD9BB6408B3}" type="parTrans" cxnId="{BDBE1AD9-5DF9-4AD9-B876-D9AD5EF7483F}">
      <dgm:prSet/>
      <dgm:spPr/>
      <dgm:t>
        <a:bodyPr/>
        <a:lstStyle/>
        <a:p>
          <a:endParaRPr lang="en-US"/>
        </a:p>
      </dgm:t>
    </dgm:pt>
    <dgm:pt modelId="{EB904619-A8B3-46BF-A946-2719761E8D8A}" type="sibTrans" cxnId="{BDBE1AD9-5DF9-4AD9-B876-D9AD5EF7483F}">
      <dgm:prSet/>
      <dgm:spPr/>
      <dgm:t>
        <a:bodyPr/>
        <a:lstStyle/>
        <a:p>
          <a:endParaRPr lang="en-US"/>
        </a:p>
      </dgm:t>
    </dgm:pt>
    <dgm:pt modelId="{A5AB56E6-CAEC-4205-B4A4-28A6106F2744}">
      <dgm:prSet phldrT="[Text]" custT="1"/>
      <dgm:spPr/>
      <dgm:t>
        <a:bodyPr/>
        <a:lstStyle/>
        <a:p>
          <a:r>
            <a:rPr lang="en-US" sz="1200" i="1"/>
            <a:t>Collect Target Information</a:t>
          </a:r>
          <a:endParaRPr lang="en-US" sz="1200" i="1" dirty="0"/>
        </a:p>
      </dgm:t>
    </dgm:pt>
    <dgm:pt modelId="{35D4D374-583A-4604-9884-47B0666BBE6B}" type="parTrans" cxnId="{80673805-96D9-4247-8DB7-C85ADF8E6FE7}">
      <dgm:prSet/>
      <dgm:spPr/>
      <dgm:t>
        <a:bodyPr/>
        <a:lstStyle/>
        <a:p>
          <a:endParaRPr lang="en-US"/>
        </a:p>
      </dgm:t>
    </dgm:pt>
    <dgm:pt modelId="{95FE7E07-4112-4FC4-BFC4-2C6113194F15}" type="sibTrans" cxnId="{80673805-96D9-4247-8DB7-C85ADF8E6FE7}">
      <dgm:prSet/>
      <dgm:spPr/>
      <dgm:t>
        <a:bodyPr/>
        <a:lstStyle/>
        <a:p>
          <a:endParaRPr lang="en-US"/>
        </a:p>
      </dgm:t>
    </dgm:pt>
    <dgm:pt modelId="{1880E001-956B-4E98-8F94-B8AF3CBC2B6A}">
      <dgm:prSet phldrT="[Text]"/>
      <dgm:spPr/>
      <dgm:t>
        <a:bodyPr/>
        <a:lstStyle/>
        <a:p>
          <a:r>
            <a:rPr lang="en-US" dirty="0"/>
            <a:t>Scanning</a:t>
          </a:r>
        </a:p>
      </dgm:t>
    </dgm:pt>
    <dgm:pt modelId="{A8090EFC-58A2-4599-9579-07A5845C355F}" type="parTrans" cxnId="{4CA2E8F6-67AB-46C0-88C6-90B7BDF26DFC}">
      <dgm:prSet/>
      <dgm:spPr/>
      <dgm:t>
        <a:bodyPr/>
        <a:lstStyle/>
        <a:p>
          <a:endParaRPr lang="en-US"/>
        </a:p>
      </dgm:t>
    </dgm:pt>
    <dgm:pt modelId="{E6C64734-D4AD-4D1E-AA25-425E9007D030}" type="sibTrans" cxnId="{4CA2E8F6-67AB-46C0-88C6-90B7BDF26DFC}">
      <dgm:prSet/>
      <dgm:spPr/>
      <dgm:t>
        <a:bodyPr/>
        <a:lstStyle/>
        <a:p>
          <a:endParaRPr lang="en-US"/>
        </a:p>
      </dgm:t>
    </dgm:pt>
    <dgm:pt modelId="{24B35508-EF9E-49B8-889C-AAAEEBEAC36E}">
      <dgm:prSet phldrT="[Text]"/>
      <dgm:spPr/>
      <dgm:t>
        <a:bodyPr/>
        <a:lstStyle/>
        <a:p>
          <a:r>
            <a:rPr lang="en-US" dirty="0"/>
            <a:t>Exploiting</a:t>
          </a:r>
        </a:p>
      </dgm:t>
    </dgm:pt>
    <dgm:pt modelId="{706480EA-3281-48AA-B7A7-158ABAF5E383}" type="parTrans" cxnId="{9C6F58FC-5A0C-4150-80ED-E9A79E6CA6CF}">
      <dgm:prSet/>
      <dgm:spPr/>
      <dgm:t>
        <a:bodyPr/>
        <a:lstStyle/>
        <a:p>
          <a:endParaRPr lang="en-US"/>
        </a:p>
      </dgm:t>
    </dgm:pt>
    <dgm:pt modelId="{0B66DE24-B1C1-4823-ACB8-AB2834F3CD58}" type="sibTrans" cxnId="{9C6F58FC-5A0C-4150-80ED-E9A79E6CA6CF}">
      <dgm:prSet/>
      <dgm:spPr/>
      <dgm:t>
        <a:bodyPr/>
        <a:lstStyle/>
        <a:p>
          <a:endParaRPr lang="en-US"/>
        </a:p>
      </dgm:t>
    </dgm:pt>
    <dgm:pt modelId="{298274D8-8DCE-4B95-9CAF-BE7A47737C85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Gaining Access</a:t>
          </a:r>
        </a:p>
      </dgm:t>
    </dgm:pt>
    <dgm:pt modelId="{873B0601-10A9-4796-ABA7-3EE0542CE518}" type="parTrans" cxnId="{3C0AD744-5217-410F-9DA7-EBB5C06EBBFB}">
      <dgm:prSet/>
      <dgm:spPr/>
      <dgm:t>
        <a:bodyPr/>
        <a:lstStyle/>
        <a:p>
          <a:endParaRPr lang="en-US"/>
        </a:p>
      </dgm:t>
    </dgm:pt>
    <dgm:pt modelId="{FCD87428-9DDD-46FC-88AF-B1782F01926F}" type="sibTrans" cxnId="{3C0AD744-5217-410F-9DA7-EBB5C06EBBFB}">
      <dgm:prSet/>
      <dgm:spPr/>
      <dgm:t>
        <a:bodyPr/>
        <a:lstStyle/>
        <a:p>
          <a:endParaRPr lang="en-US"/>
        </a:p>
      </dgm:t>
    </dgm:pt>
    <dgm:pt modelId="{73D8F06C-3CAE-4CB2-9FA1-42167276EE71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Identify Vulnerabilities</a:t>
          </a:r>
          <a:endParaRPr lang="en-US" sz="12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FDA4C36-294F-4702-AEAE-0B7E216B3B31}" type="parTrans" cxnId="{5FC3181E-755D-4A84-9B3D-87F61CC77032}">
      <dgm:prSet/>
      <dgm:spPr/>
      <dgm:t>
        <a:bodyPr/>
        <a:lstStyle/>
        <a:p>
          <a:endParaRPr lang="en-US"/>
        </a:p>
      </dgm:t>
    </dgm:pt>
    <dgm:pt modelId="{7ABC1EEE-C129-48D5-85C6-3CEF1F4FDA42}" type="sibTrans" cxnId="{5FC3181E-755D-4A84-9B3D-87F61CC77032}">
      <dgm:prSet/>
      <dgm:spPr/>
      <dgm:t>
        <a:bodyPr/>
        <a:lstStyle/>
        <a:p>
          <a:endParaRPr lang="en-US"/>
        </a:p>
      </dgm:t>
    </dgm:pt>
    <dgm:pt modelId="{9482D39B-66E2-4E16-8BCB-CC09A55398AE}">
      <dgm:prSet phldrT="[Text]"/>
      <dgm:spPr/>
      <dgm:t>
        <a:bodyPr/>
        <a:lstStyle/>
        <a:p>
          <a:r>
            <a:rPr lang="en-US" dirty="0"/>
            <a:t>Post-Exploitation</a:t>
          </a:r>
        </a:p>
      </dgm:t>
    </dgm:pt>
    <dgm:pt modelId="{81FCF951-577A-44FE-9A94-3F280C98D5E7}" type="parTrans" cxnId="{22F59A88-2C8B-4857-B230-0127E0359F8E}">
      <dgm:prSet/>
      <dgm:spPr/>
      <dgm:t>
        <a:bodyPr/>
        <a:lstStyle/>
        <a:p>
          <a:endParaRPr lang="en-US"/>
        </a:p>
      </dgm:t>
    </dgm:pt>
    <dgm:pt modelId="{043DAC2C-3603-41F1-9589-A4269E1EAE72}" type="sibTrans" cxnId="{22F59A88-2C8B-4857-B230-0127E0359F8E}">
      <dgm:prSet/>
      <dgm:spPr/>
      <dgm:t>
        <a:bodyPr/>
        <a:lstStyle/>
        <a:p>
          <a:endParaRPr lang="en-US"/>
        </a:p>
      </dgm:t>
    </dgm:pt>
    <dgm:pt modelId="{B37A84EA-17C4-4D18-B975-434C984BE692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Maintaining Connection, Covering Tracks</a:t>
          </a:r>
        </a:p>
      </dgm:t>
    </dgm:pt>
    <dgm:pt modelId="{9B11DB73-1914-4FC5-A8AD-9CB264889453}" type="parTrans" cxnId="{C5842CD5-5300-44A4-8E0A-3ABADDB99C04}">
      <dgm:prSet/>
      <dgm:spPr/>
      <dgm:t>
        <a:bodyPr/>
        <a:lstStyle/>
        <a:p>
          <a:endParaRPr lang="en-US"/>
        </a:p>
      </dgm:t>
    </dgm:pt>
    <dgm:pt modelId="{590A836C-2CB6-4869-9BD3-65961149B28B}" type="sibTrans" cxnId="{C5842CD5-5300-44A4-8E0A-3ABADDB99C04}">
      <dgm:prSet/>
      <dgm:spPr/>
      <dgm:t>
        <a:bodyPr/>
        <a:lstStyle/>
        <a:p>
          <a:endParaRPr lang="en-US"/>
        </a:p>
      </dgm:t>
    </dgm:pt>
    <dgm:pt modelId="{F3F3FF10-5870-4B19-9F9A-3295AE982565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Reporting</a:t>
          </a:r>
        </a:p>
      </dgm:t>
    </dgm:pt>
    <dgm:pt modelId="{5623D6E2-8653-49C0-A273-4A87E8BD25E1}" type="parTrans" cxnId="{64B00278-0059-49CC-BA84-5F5A5835F58B}">
      <dgm:prSet/>
      <dgm:spPr/>
      <dgm:t>
        <a:bodyPr/>
        <a:lstStyle/>
        <a:p>
          <a:endParaRPr lang="en-US"/>
        </a:p>
      </dgm:t>
    </dgm:pt>
    <dgm:pt modelId="{8DD7A909-CCE5-4D93-9A62-5B5B22410D35}" type="sibTrans" cxnId="{64B00278-0059-49CC-BA84-5F5A5835F58B}">
      <dgm:prSet/>
      <dgm:spPr/>
      <dgm:t>
        <a:bodyPr/>
        <a:lstStyle/>
        <a:p>
          <a:endParaRPr lang="en-US"/>
        </a:p>
      </dgm:t>
    </dgm:pt>
    <dgm:pt modelId="{92043A3F-2B21-45D8-B680-BBFD75A45C91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Provide Detailed Report</a:t>
          </a:r>
        </a:p>
      </dgm:t>
    </dgm:pt>
    <dgm:pt modelId="{05BE3122-248E-49FB-A6E7-AB685CFC1154}" type="parTrans" cxnId="{DB534C26-16EE-4AEB-82D1-69908A941E4A}">
      <dgm:prSet/>
      <dgm:spPr/>
      <dgm:t>
        <a:bodyPr/>
        <a:lstStyle/>
        <a:p>
          <a:endParaRPr lang="en-US"/>
        </a:p>
      </dgm:t>
    </dgm:pt>
    <dgm:pt modelId="{33C0EF25-28B4-4F82-ACB2-7B321B6EA783}" type="sibTrans" cxnId="{DB534C26-16EE-4AEB-82D1-69908A941E4A}">
      <dgm:prSet/>
      <dgm:spPr/>
      <dgm:t>
        <a:bodyPr/>
        <a:lstStyle/>
        <a:p>
          <a:endParaRPr lang="en-US"/>
        </a:p>
      </dgm:t>
    </dgm:pt>
    <dgm:pt modelId="{23CDAA9B-05CE-410C-8E10-301950892751}" type="pres">
      <dgm:prSet presAssocID="{AA07CB80-FB93-44BE-B26A-D144AF434248}" presName="Name0" presStyleCnt="0">
        <dgm:presLayoutVars>
          <dgm:dir/>
          <dgm:animOne val="branch"/>
          <dgm:animLvl val="lvl"/>
        </dgm:presLayoutVars>
      </dgm:prSet>
      <dgm:spPr/>
    </dgm:pt>
    <dgm:pt modelId="{4B9B2A3F-B90E-40CF-9CC9-C1A19D8EEA57}" type="pres">
      <dgm:prSet presAssocID="{540BC84A-C336-46B9-A54D-27FD6E59D20C}" presName="chaos" presStyleCnt="0"/>
      <dgm:spPr/>
    </dgm:pt>
    <dgm:pt modelId="{30316CE9-4D4F-4409-B155-0EEFA36122AF}" type="pres">
      <dgm:prSet presAssocID="{540BC84A-C336-46B9-A54D-27FD6E59D20C}" presName="parTx1" presStyleLbl="revTx" presStyleIdx="0" presStyleCnt="9"/>
      <dgm:spPr/>
    </dgm:pt>
    <dgm:pt modelId="{551BD79C-B671-4742-9DD1-7AAF86EDEE66}" type="pres">
      <dgm:prSet presAssocID="{540BC84A-C336-46B9-A54D-27FD6E59D20C}" presName="desTx1" presStyleLbl="revTx" presStyleIdx="1" presStyleCnt="9">
        <dgm:presLayoutVars>
          <dgm:bulletEnabled val="1"/>
        </dgm:presLayoutVars>
      </dgm:prSet>
      <dgm:spPr/>
    </dgm:pt>
    <dgm:pt modelId="{54FD8396-509D-4E8F-9967-EA8DE7CF2D39}" type="pres">
      <dgm:prSet presAssocID="{540BC84A-C336-46B9-A54D-27FD6E59D20C}" presName="c1" presStyleLbl="node1" presStyleIdx="0" presStyleCnt="19"/>
      <dgm:spPr/>
    </dgm:pt>
    <dgm:pt modelId="{6B7087CA-4EF7-4BB4-BEA2-0C58DDBD64D0}" type="pres">
      <dgm:prSet presAssocID="{540BC84A-C336-46B9-A54D-27FD6E59D20C}" presName="c2" presStyleLbl="node1" presStyleIdx="1" presStyleCnt="19"/>
      <dgm:spPr/>
    </dgm:pt>
    <dgm:pt modelId="{79207538-B70B-4CD8-90F1-290C5183794A}" type="pres">
      <dgm:prSet presAssocID="{540BC84A-C336-46B9-A54D-27FD6E59D20C}" presName="c3" presStyleLbl="node1" presStyleIdx="2" presStyleCnt="19"/>
      <dgm:spPr/>
    </dgm:pt>
    <dgm:pt modelId="{03D69B8B-2D30-4B8D-A8F8-D0AF7BB70687}" type="pres">
      <dgm:prSet presAssocID="{540BC84A-C336-46B9-A54D-27FD6E59D20C}" presName="c4" presStyleLbl="node1" presStyleIdx="3" presStyleCnt="19"/>
      <dgm:spPr/>
    </dgm:pt>
    <dgm:pt modelId="{4A0AC86C-92AC-42F6-AE0F-C49A3802F231}" type="pres">
      <dgm:prSet presAssocID="{540BC84A-C336-46B9-A54D-27FD6E59D20C}" presName="c5" presStyleLbl="node1" presStyleIdx="4" presStyleCnt="19"/>
      <dgm:spPr/>
    </dgm:pt>
    <dgm:pt modelId="{888D8E75-949B-464C-84E0-A9621A284088}" type="pres">
      <dgm:prSet presAssocID="{540BC84A-C336-46B9-A54D-27FD6E59D20C}" presName="c6" presStyleLbl="node1" presStyleIdx="5" presStyleCnt="19"/>
      <dgm:spPr/>
    </dgm:pt>
    <dgm:pt modelId="{9FC70AA5-5D9A-4E60-A614-D7981A574290}" type="pres">
      <dgm:prSet presAssocID="{540BC84A-C336-46B9-A54D-27FD6E59D20C}" presName="c7" presStyleLbl="node1" presStyleIdx="6" presStyleCnt="19"/>
      <dgm:spPr/>
    </dgm:pt>
    <dgm:pt modelId="{310EED4D-3C1D-4159-AC88-7852DB6D83FD}" type="pres">
      <dgm:prSet presAssocID="{540BC84A-C336-46B9-A54D-27FD6E59D20C}" presName="c8" presStyleLbl="node1" presStyleIdx="7" presStyleCnt="19"/>
      <dgm:spPr/>
    </dgm:pt>
    <dgm:pt modelId="{F51044B9-9CCC-4041-A4AF-DBFDDBA14FC5}" type="pres">
      <dgm:prSet presAssocID="{540BC84A-C336-46B9-A54D-27FD6E59D20C}" presName="c9" presStyleLbl="node1" presStyleIdx="8" presStyleCnt="19"/>
      <dgm:spPr/>
    </dgm:pt>
    <dgm:pt modelId="{EBD24E89-EB88-48BE-99EF-A80A8BC4BFA8}" type="pres">
      <dgm:prSet presAssocID="{540BC84A-C336-46B9-A54D-27FD6E59D20C}" presName="c10" presStyleLbl="node1" presStyleIdx="9" presStyleCnt="19"/>
      <dgm:spPr/>
    </dgm:pt>
    <dgm:pt modelId="{69E633CF-BB3F-4267-BEB6-663932589F8C}" type="pres">
      <dgm:prSet presAssocID="{540BC84A-C336-46B9-A54D-27FD6E59D20C}" presName="c11" presStyleLbl="node1" presStyleIdx="10" presStyleCnt="19"/>
      <dgm:spPr/>
    </dgm:pt>
    <dgm:pt modelId="{8DDE24F3-B4F5-4D4B-A16E-A1956C092122}" type="pres">
      <dgm:prSet presAssocID="{540BC84A-C336-46B9-A54D-27FD6E59D20C}" presName="c12" presStyleLbl="node1" presStyleIdx="11" presStyleCnt="19"/>
      <dgm:spPr/>
    </dgm:pt>
    <dgm:pt modelId="{5748E1BD-48F9-4096-A527-FC0AAD7B3DB6}" type="pres">
      <dgm:prSet presAssocID="{540BC84A-C336-46B9-A54D-27FD6E59D20C}" presName="c13" presStyleLbl="node1" presStyleIdx="12" presStyleCnt="19"/>
      <dgm:spPr/>
    </dgm:pt>
    <dgm:pt modelId="{D60E18F4-D230-4E7C-A838-D81689801F9B}" type="pres">
      <dgm:prSet presAssocID="{540BC84A-C336-46B9-A54D-27FD6E59D20C}" presName="c14" presStyleLbl="node1" presStyleIdx="13" presStyleCnt="19"/>
      <dgm:spPr/>
    </dgm:pt>
    <dgm:pt modelId="{78ED6199-3F83-449B-B93D-8D72DA32C624}" type="pres">
      <dgm:prSet presAssocID="{540BC84A-C336-46B9-A54D-27FD6E59D20C}" presName="c15" presStyleLbl="node1" presStyleIdx="14" presStyleCnt="19"/>
      <dgm:spPr/>
    </dgm:pt>
    <dgm:pt modelId="{83206F5C-8746-4C86-995C-C164C1E4548E}" type="pres">
      <dgm:prSet presAssocID="{540BC84A-C336-46B9-A54D-27FD6E59D20C}" presName="c16" presStyleLbl="node1" presStyleIdx="15" presStyleCnt="19"/>
      <dgm:spPr/>
    </dgm:pt>
    <dgm:pt modelId="{DB5E1196-95A9-44B8-B50D-F7372ADAE98A}" type="pres">
      <dgm:prSet presAssocID="{540BC84A-C336-46B9-A54D-27FD6E59D20C}" presName="c17" presStyleLbl="node1" presStyleIdx="16" presStyleCnt="19"/>
      <dgm:spPr/>
    </dgm:pt>
    <dgm:pt modelId="{A3BDF717-99B7-46BA-8D10-9C2EEEA8104F}" type="pres">
      <dgm:prSet presAssocID="{540BC84A-C336-46B9-A54D-27FD6E59D20C}" presName="c18" presStyleLbl="node1" presStyleIdx="17" presStyleCnt="19"/>
      <dgm:spPr/>
    </dgm:pt>
    <dgm:pt modelId="{B0AA0640-9725-44B2-8F80-0A85A0B5A517}" type="pres">
      <dgm:prSet presAssocID="{EB904619-A8B3-46BF-A946-2719761E8D8A}" presName="chevronComposite1" presStyleCnt="0"/>
      <dgm:spPr/>
    </dgm:pt>
    <dgm:pt modelId="{8BF79538-1F35-4920-9CAB-2E16EC2FA4B8}" type="pres">
      <dgm:prSet presAssocID="{EB904619-A8B3-46BF-A946-2719761E8D8A}" presName="chevron1" presStyleLbl="sibTrans2D1" presStyleIdx="0" presStyleCnt="4"/>
      <dgm:spPr/>
    </dgm:pt>
    <dgm:pt modelId="{0C58AE0F-15F5-4D88-96C5-9B17F2A08BDC}" type="pres">
      <dgm:prSet presAssocID="{EB904619-A8B3-46BF-A946-2719761E8D8A}" presName="spChevron1" presStyleCnt="0"/>
      <dgm:spPr/>
    </dgm:pt>
    <dgm:pt modelId="{AAF6CC8F-2F2E-4137-BA1E-23484EBFA47C}" type="pres">
      <dgm:prSet presAssocID="{1880E001-956B-4E98-8F94-B8AF3CBC2B6A}" presName="middle" presStyleCnt="0"/>
      <dgm:spPr/>
    </dgm:pt>
    <dgm:pt modelId="{E5427D3F-23BF-4E54-97F4-E690BE8C66FF}" type="pres">
      <dgm:prSet presAssocID="{1880E001-956B-4E98-8F94-B8AF3CBC2B6A}" presName="parTxMid" presStyleLbl="revTx" presStyleIdx="2" presStyleCnt="9"/>
      <dgm:spPr/>
    </dgm:pt>
    <dgm:pt modelId="{CA243EF5-CFF0-45AD-943D-CD2251F56322}" type="pres">
      <dgm:prSet presAssocID="{1880E001-956B-4E98-8F94-B8AF3CBC2B6A}" presName="desTxMid" presStyleLbl="revTx" presStyleIdx="3" presStyleCnt="9">
        <dgm:presLayoutVars>
          <dgm:bulletEnabled val="1"/>
        </dgm:presLayoutVars>
      </dgm:prSet>
      <dgm:spPr/>
    </dgm:pt>
    <dgm:pt modelId="{2693E358-B22F-42B6-AE18-58A7DF00C3C5}" type="pres">
      <dgm:prSet presAssocID="{1880E001-956B-4E98-8F94-B8AF3CBC2B6A}" presName="spMid" presStyleCnt="0"/>
      <dgm:spPr/>
    </dgm:pt>
    <dgm:pt modelId="{447C53E9-10AF-4D04-8054-D7162F2299F2}" type="pres">
      <dgm:prSet presAssocID="{E6C64734-D4AD-4D1E-AA25-425E9007D030}" presName="chevronComposite1" presStyleCnt="0"/>
      <dgm:spPr/>
    </dgm:pt>
    <dgm:pt modelId="{4F46B925-8FAF-4F96-B94E-02BC8380363A}" type="pres">
      <dgm:prSet presAssocID="{E6C64734-D4AD-4D1E-AA25-425E9007D030}" presName="chevron1" presStyleLbl="sibTrans2D1" presStyleIdx="1" presStyleCnt="4"/>
      <dgm:spPr/>
    </dgm:pt>
    <dgm:pt modelId="{AEDD12F6-2578-4A03-ABF2-432F76884E10}" type="pres">
      <dgm:prSet presAssocID="{E6C64734-D4AD-4D1E-AA25-425E9007D030}" presName="spChevron1" presStyleCnt="0"/>
      <dgm:spPr/>
    </dgm:pt>
    <dgm:pt modelId="{41D0CB29-799C-4FEF-B721-57484E434720}" type="pres">
      <dgm:prSet presAssocID="{24B35508-EF9E-49B8-889C-AAAEEBEAC36E}" presName="middle" presStyleCnt="0"/>
      <dgm:spPr/>
    </dgm:pt>
    <dgm:pt modelId="{1EE8BF02-8718-49F2-9527-68033885BF2F}" type="pres">
      <dgm:prSet presAssocID="{24B35508-EF9E-49B8-889C-AAAEEBEAC36E}" presName="parTxMid" presStyleLbl="revTx" presStyleIdx="4" presStyleCnt="9"/>
      <dgm:spPr/>
    </dgm:pt>
    <dgm:pt modelId="{7437D6F7-55E8-42D2-9CF3-20480455163F}" type="pres">
      <dgm:prSet presAssocID="{24B35508-EF9E-49B8-889C-AAAEEBEAC36E}" presName="desTxMid" presStyleLbl="revTx" presStyleIdx="5" presStyleCnt="9">
        <dgm:presLayoutVars>
          <dgm:bulletEnabled val="1"/>
        </dgm:presLayoutVars>
      </dgm:prSet>
      <dgm:spPr/>
    </dgm:pt>
    <dgm:pt modelId="{FAAC34B0-F023-4424-87E3-1AD24494372C}" type="pres">
      <dgm:prSet presAssocID="{24B35508-EF9E-49B8-889C-AAAEEBEAC36E}" presName="spMid" presStyleCnt="0"/>
      <dgm:spPr/>
    </dgm:pt>
    <dgm:pt modelId="{6D025D21-F7EE-497F-814F-ED9371015655}" type="pres">
      <dgm:prSet presAssocID="{0B66DE24-B1C1-4823-ACB8-AB2834F3CD58}" presName="chevronComposite1" presStyleCnt="0"/>
      <dgm:spPr/>
    </dgm:pt>
    <dgm:pt modelId="{44BC0D7B-27C2-4A3B-9516-31F886FDFF5E}" type="pres">
      <dgm:prSet presAssocID="{0B66DE24-B1C1-4823-ACB8-AB2834F3CD58}" presName="chevron1" presStyleLbl="sibTrans2D1" presStyleIdx="2" presStyleCnt="4"/>
      <dgm:spPr/>
    </dgm:pt>
    <dgm:pt modelId="{FFB1AA8D-2188-4B57-99F8-3ED40753F49C}" type="pres">
      <dgm:prSet presAssocID="{0B66DE24-B1C1-4823-ACB8-AB2834F3CD58}" presName="spChevron1" presStyleCnt="0"/>
      <dgm:spPr/>
    </dgm:pt>
    <dgm:pt modelId="{B77030D2-42A7-47F7-AC27-04068158D3DF}" type="pres">
      <dgm:prSet presAssocID="{9482D39B-66E2-4E16-8BCB-CC09A55398AE}" presName="middle" presStyleCnt="0"/>
      <dgm:spPr/>
    </dgm:pt>
    <dgm:pt modelId="{0945D331-0FDC-47F9-A251-DDC21D5B9E76}" type="pres">
      <dgm:prSet presAssocID="{9482D39B-66E2-4E16-8BCB-CC09A55398AE}" presName="parTxMid" presStyleLbl="revTx" presStyleIdx="6" presStyleCnt="9"/>
      <dgm:spPr/>
    </dgm:pt>
    <dgm:pt modelId="{673FA9AF-4105-495C-89A6-9650B80EF7BE}" type="pres">
      <dgm:prSet presAssocID="{9482D39B-66E2-4E16-8BCB-CC09A55398AE}" presName="desTxMid" presStyleLbl="revTx" presStyleIdx="7" presStyleCnt="9">
        <dgm:presLayoutVars>
          <dgm:bulletEnabled val="1"/>
        </dgm:presLayoutVars>
      </dgm:prSet>
      <dgm:spPr/>
    </dgm:pt>
    <dgm:pt modelId="{F121B790-D80B-4063-8BA7-58492D9CC790}" type="pres">
      <dgm:prSet presAssocID="{9482D39B-66E2-4E16-8BCB-CC09A55398AE}" presName="spMid" presStyleCnt="0"/>
      <dgm:spPr/>
    </dgm:pt>
    <dgm:pt modelId="{2D495BFB-C7D8-41FA-AC38-EDC3B019FA97}" type="pres">
      <dgm:prSet presAssocID="{043DAC2C-3603-41F1-9589-A4269E1EAE72}" presName="chevronComposite1" presStyleCnt="0"/>
      <dgm:spPr/>
    </dgm:pt>
    <dgm:pt modelId="{6AB1110D-D1D5-461E-998C-3913E85F647A}" type="pres">
      <dgm:prSet presAssocID="{043DAC2C-3603-41F1-9589-A4269E1EAE72}" presName="chevron1" presStyleLbl="sibTrans2D1" presStyleIdx="3" presStyleCnt="4"/>
      <dgm:spPr/>
    </dgm:pt>
    <dgm:pt modelId="{BFCF271C-982F-4770-AA82-2FD622D8654B}" type="pres">
      <dgm:prSet presAssocID="{043DAC2C-3603-41F1-9589-A4269E1EAE72}" presName="spChevron1" presStyleCnt="0"/>
      <dgm:spPr/>
    </dgm:pt>
    <dgm:pt modelId="{4585F15B-6801-421C-BF5B-1D07C0AC0B55}" type="pres">
      <dgm:prSet presAssocID="{F3F3FF10-5870-4B19-9F9A-3295AE982565}" presName="last" presStyleCnt="0"/>
      <dgm:spPr/>
    </dgm:pt>
    <dgm:pt modelId="{99F6DB03-39AE-4380-AD98-29E7E8806D51}" type="pres">
      <dgm:prSet presAssocID="{F3F3FF10-5870-4B19-9F9A-3295AE982565}" presName="circleTx" presStyleLbl="node1" presStyleIdx="18" presStyleCnt="19"/>
      <dgm:spPr/>
    </dgm:pt>
    <dgm:pt modelId="{4FF94849-D377-46DC-ACC0-56166606C683}" type="pres">
      <dgm:prSet presAssocID="{F3F3FF10-5870-4B19-9F9A-3295AE982565}" presName="desTxN" presStyleLbl="revTx" presStyleIdx="8" presStyleCnt="9">
        <dgm:presLayoutVars>
          <dgm:bulletEnabled val="1"/>
        </dgm:presLayoutVars>
      </dgm:prSet>
      <dgm:spPr/>
    </dgm:pt>
    <dgm:pt modelId="{28E16A60-03A4-437C-B2CB-0552F015C2D1}" type="pres">
      <dgm:prSet presAssocID="{F3F3FF10-5870-4B19-9F9A-3295AE982565}" presName="spN" presStyleCnt="0"/>
      <dgm:spPr/>
    </dgm:pt>
  </dgm:ptLst>
  <dgm:cxnLst>
    <dgm:cxn modelId="{80673805-96D9-4247-8DB7-C85ADF8E6FE7}" srcId="{540BC84A-C336-46B9-A54D-27FD6E59D20C}" destId="{A5AB56E6-CAEC-4205-B4A4-28A6106F2744}" srcOrd="0" destOrd="0" parTransId="{35D4D374-583A-4604-9884-47B0666BBE6B}" sibTransId="{95FE7E07-4112-4FC4-BFC4-2C6113194F15}"/>
    <dgm:cxn modelId="{CB0E8D06-0535-40D9-B30C-952941082A8F}" type="presOf" srcId="{92043A3F-2B21-45D8-B680-BBFD75A45C91}" destId="{4FF94849-D377-46DC-ACC0-56166606C683}" srcOrd="0" destOrd="0" presId="urn:microsoft.com/office/officeart/2009/3/layout/RandomtoResultProcess"/>
    <dgm:cxn modelId="{5FC3181E-755D-4A84-9B3D-87F61CC77032}" srcId="{1880E001-956B-4E98-8F94-B8AF3CBC2B6A}" destId="{73D8F06C-3CAE-4CB2-9FA1-42167276EE71}" srcOrd="0" destOrd="0" parTransId="{8FDA4C36-294F-4702-AEAE-0B7E216B3B31}" sibTransId="{7ABC1EEE-C129-48D5-85C6-3CEF1F4FDA42}"/>
    <dgm:cxn modelId="{DB534C26-16EE-4AEB-82D1-69908A941E4A}" srcId="{F3F3FF10-5870-4B19-9F9A-3295AE982565}" destId="{92043A3F-2B21-45D8-B680-BBFD75A45C91}" srcOrd="0" destOrd="0" parTransId="{05BE3122-248E-49FB-A6E7-AB685CFC1154}" sibTransId="{33C0EF25-28B4-4F82-ACB2-7B321B6EA783}"/>
    <dgm:cxn modelId="{6E6F462C-DC82-4627-A55C-83C837917234}" type="presOf" srcId="{AA07CB80-FB93-44BE-B26A-D144AF434248}" destId="{23CDAA9B-05CE-410C-8E10-301950892751}" srcOrd="0" destOrd="0" presId="urn:microsoft.com/office/officeart/2009/3/layout/RandomtoResultProcess"/>
    <dgm:cxn modelId="{7058BC39-EE63-4630-B536-454A021FB9A7}" type="presOf" srcId="{A5AB56E6-CAEC-4205-B4A4-28A6106F2744}" destId="{551BD79C-B671-4742-9DD1-7AAF86EDEE66}" srcOrd="0" destOrd="0" presId="urn:microsoft.com/office/officeart/2009/3/layout/RandomtoResultProcess"/>
    <dgm:cxn modelId="{5D31C85C-CD1F-4158-8BD9-C5F07DDC27C9}" type="presOf" srcId="{1880E001-956B-4E98-8F94-B8AF3CBC2B6A}" destId="{E5427D3F-23BF-4E54-97F4-E690BE8C66FF}" srcOrd="0" destOrd="0" presId="urn:microsoft.com/office/officeart/2009/3/layout/RandomtoResultProcess"/>
    <dgm:cxn modelId="{3C0AD744-5217-410F-9DA7-EBB5C06EBBFB}" srcId="{24B35508-EF9E-49B8-889C-AAAEEBEAC36E}" destId="{298274D8-8DCE-4B95-9CAF-BE7A47737C85}" srcOrd="0" destOrd="0" parTransId="{873B0601-10A9-4796-ABA7-3EE0542CE518}" sibTransId="{FCD87428-9DDD-46FC-88AF-B1782F01926F}"/>
    <dgm:cxn modelId="{64B00278-0059-49CC-BA84-5F5A5835F58B}" srcId="{AA07CB80-FB93-44BE-B26A-D144AF434248}" destId="{F3F3FF10-5870-4B19-9F9A-3295AE982565}" srcOrd="4" destOrd="0" parTransId="{5623D6E2-8653-49C0-A273-4A87E8BD25E1}" sibTransId="{8DD7A909-CCE5-4D93-9A62-5B5B22410D35}"/>
    <dgm:cxn modelId="{FF3CC587-026A-4371-837E-FB88E5644CE5}" type="presOf" srcId="{9482D39B-66E2-4E16-8BCB-CC09A55398AE}" destId="{0945D331-0FDC-47F9-A251-DDC21D5B9E76}" srcOrd="0" destOrd="0" presId="urn:microsoft.com/office/officeart/2009/3/layout/RandomtoResultProcess"/>
    <dgm:cxn modelId="{22F59A88-2C8B-4857-B230-0127E0359F8E}" srcId="{AA07CB80-FB93-44BE-B26A-D144AF434248}" destId="{9482D39B-66E2-4E16-8BCB-CC09A55398AE}" srcOrd="3" destOrd="0" parTransId="{81FCF951-577A-44FE-9A94-3F280C98D5E7}" sibTransId="{043DAC2C-3603-41F1-9589-A4269E1EAE72}"/>
    <dgm:cxn modelId="{3CA558AA-DE69-4AC5-B567-0BE0FD124767}" type="presOf" srcId="{73D8F06C-3CAE-4CB2-9FA1-42167276EE71}" destId="{CA243EF5-CFF0-45AD-943D-CD2251F56322}" srcOrd="0" destOrd="0" presId="urn:microsoft.com/office/officeart/2009/3/layout/RandomtoResultProcess"/>
    <dgm:cxn modelId="{EE419AB0-EB0E-449D-AEEC-8F313A59A819}" type="presOf" srcId="{540BC84A-C336-46B9-A54D-27FD6E59D20C}" destId="{30316CE9-4D4F-4409-B155-0EEFA36122AF}" srcOrd="0" destOrd="0" presId="urn:microsoft.com/office/officeart/2009/3/layout/RandomtoResultProcess"/>
    <dgm:cxn modelId="{B4B02DB4-83F9-46C5-8578-274DE8763F3E}" type="presOf" srcId="{F3F3FF10-5870-4B19-9F9A-3295AE982565}" destId="{99F6DB03-39AE-4380-AD98-29E7E8806D51}" srcOrd="0" destOrd="0" presId="urn:microsoft.com/office/officeart/2009/3/layout/RandomtoResultProcess"/>
    <dgm:cxn modelId="{F66B4FC7-3843-4D45-AC5A-FA0AD30BC5DE}" type="presOf" srcId="{298274D8-8DCE-4B95-9CAF-BE7A47737C85}" destId="{7437D6F7-55E8-42D2-9CF3-20480455163F}" srcOrd="0" destOrd="0" presId="urn:microsoft.com/office/officeart/2009/3/layout/RandomtoResultProcess"/>
    <dgm:cxn modelId="{9AF94ECE-435C-41A3-91D2-2C3AF798E1C2}" type="presOf" srcId="{24B35508-EF9E-49B8-889C-AAAEEBEAC36E}" destId="{1EE8BF02-8718-49F2-9527-68033885BF2F}" srcOrd="0" destOrd="0" presId="urn:microsoft.com/office/officeart/2009/3/layout/RandomtoResultProcess"/>
    <dgm:cxn modelId="{C5842CD5-5300-44A4-8E0A-3ABADDB99C04}" srcId="{9482D39B-66E2-4E16-8BCB-CC09A55398AE}" destId="{B37A84EA-17C4-4D18-B975-434C984BE692}" srcOrd="0" destOrd="0" parTransId="{9B11DB73-1914-4FC5-A8AD-9CB264889453}" sibTransId="{590A836C-2CB6-4869-9BD3-65961149B28B}"/>
    <dgm:cxn modelId="{BDBE1AD9-5DF9-4AD9-B876-D9AD5EF7483F}" srcId="{AA07CB80-FB93-44BE-B26A-D144AF434248}" destId="{540BC84A-C336-46B9-A54D-27FD6E59D20C}" srcOrd="0" destOrd="0" parTransId="{A2AB3E48-1991-4B29-8DDC-7BD9BB6408B3}" sibTransId="{EB904619-A8B3-46BF-A946-2719761E8D8A}"/>
    <dgm:cxn modelId="{8236A8DB-A12D-4509-AFAC-7FF2BF1268AD}" type="presOf" srcId="{B37A84EA-17C4-4D18-B975-434C984BE692}" destId="{673FA9AF-4105-495C-89A6-9650B80EF7BE}" srcOrd="0" destOrd="0" presId="urn:microsoft.com/office/officeart/2009/3/layout/RandomtoResultProcess"/>
    <dgm:cxn modelId="{4CA2E8F6-67AB-46C0-88C6-90B7BDF26DFC}" srcId="{AA07CB80-FB93-44BE-B26A-D144AF434248}" destId="{1880E001-956B-4E98-8F94-B8AF3CBC2B6A}" srcOrd="1" destOrd="0" parTransId="{A8090EFC-58A2-4599-9579-07A5845C355F}" sibTransId="{E6C64734-D4AD-4D1E-AA25-425E9007D030}"/>
    <dgm:cxn modelId="{9C6F58FC-5A0C-4150-80ED-E9A79E6CA6CF}" srcId="{AA07CB80-FB93-44BE-B26A-D144AF434248}" destId="{24B35508-EF9E-49B8-889C-AAAEEBEAC36E}" srcOrd="2" destOrd="0" parTransId="{706480EA-3281-48AA-B7A7-158ABAF5E383}" sibTransId="{0B66DE24-B1C1-4823-ACB8-AB2834F3CD58}"/>
    <dgm:cxn modelId="{00648739-9682-4849-B095-E9FE004C532E}" type="presParOf" srcId="{23CDAA9B-05CE-410C-8E10-301950892751}" destId="{4B9B2A3F-B90E-40CF-9CC9-C1A19D8EEA57}" srcOrd="0" destOrd="0" presId="urn:microsoft.com/office/officeart/2009/3/layout/RandomtoResultProcess"/>
    <dgm:cxn modelId="{E74E1230-9B8F-4760-9F60-356ACAC42E15}" type="presParOf" srcId="{4B9B2A3F-B90E-40CF-9CC9-C1A19D8EEA57}" destId="{30316CE9-4D4F-4409-B155-0EEFA36122AF}" srcOrd="0" destOrd="0" presId="urn:microsoft.com/office/officeart/2009/3/layout/RandomtoResultProcess"/>
    <dgm:cxn modelId="{2D66312B-FEC9-4A26-BEB5-9A932FF8610B}" type="presParOf" srcId="{4B9B2A3F-B90E-40CF-9CC9-C1A19D8EEA57}" destId="{551BD79C-B671-4742-9DD1-7AAF86EDEE66}" srcOrd="1" destOrd="0" presId="urn:microsoft.com/office/officeart/2009/3/layout/RandomtoResultProcess"/>
    <dgm:cxn modelId="{DECCDC0C-8387-4DA2-85BB-F972112D3A61}" type="presParOf" srcId="{4B9B2A3F-B90E-40CF-9CC9-C1A19D8EEA57}" destId="{54FD8396-509D-4E8F-9967-EA8DE7CF2D39}" srcOrd="2" destOrd="0" presId="urn:microsoft.com/office/officeart/2009/3/layout/RandomtoResultProcess"/>
    <dgm:cxn modelId="{D0262CD0-E3E5-4155-A0BE-AFCC81BBBBC2}" type="presParOf" srcId="{4B9B2A3F-B90E-40CF-9CC9-C1A19D8EEA57}" destId="{6B7087CA-4EF7-4BB4-BEA2-0C58DDBD64D0}" srcOrd="3" destOrd="0" presId="urn:microsoft.com/office/officeart/2009/3/layout/RandomtoResultProcess"/>
    <dgm:cxn modelId="{ABE2F9C0-7991-4CF5-91DF-B5A118BB8C5B}" type="presParOf" srcId="{4B9B2A3F-B90E-40CF-9CC9-C1A19D8EEA57}" destId="{79207538-B70B-4CD8-90F1-290C5183794A}" srcOrd="4" destOrd="0" presId="urn:microsoft.com/office/officeart/2009/3/layout/RandomtoResultProcess"/>
    <dgm:cxn modelId="{AF19DDE1-8F9B-4191-875B-4EC4CFD34F7B}" type="presParOf" srcId="{4B9B2A3F-B90E-40CF-9CC9-C1A19D8EEA57}" destId="{03D69B8B-2D30-4B8D-A8F8-D0AF7BB70687}" srcOrd="5" destOrd="0" presId="urn:microsoft.com/office/officeart/2009/3/layout/RandomtoResultProcess"/>
    <dgm:cxn modelId="{5DE02A8D-9905-49D5-9AD6-76CDDA6865FB}" type="presParOf" srcId="{4B9B2A3F-B90E-40CF-9CC9-C1A19D8EEA57}" destId="{4A0AC86C-92AC-42F6-AE0F-C49A3802F231}" srcOrd="6" destOrd="0" presId="urn:microsoft.com/office/officeart/2009/3/layout/RandomtoResultProcess"/>
    <dgm:cxn modelId="{24D9F3C8-C249-4FC4-AEBD-50B620363E17}" type="presParOf" srcId="{4B9B2A3F-B90E-40CF-9CC9-C1A19D8EEA57}" destId="{888D8E75-949B-464C-84E0-A9621A284088}" srcOrd="7" destOrd="0" presId="urn:microsoft.com/office/officeart/2009/3/layout/RandomtoResultProcess"/>
    <dgm:cxn modelId="{7CB94BF7-2053-45A9-97FA-039EAAD29CB9}" type="presParOf" srcId="{4B9B2A3F-B90E-40CF-9CC9-C1A19D8EEA57}" destId="{9FC70AA5-5D9A-4E60-A614-D7981A574290}" srcOrd="8" destOrd="0" presId="urn:microsoft.com/office/officeart/2009/3/layout/RandomtoResultProcess"/>
    <dgm:cxn modelId="{5DE56289-CDDA-48A9-8DEF-88C7903DDF3C}" type="presParOf" srcId="{4B9B2A3F-B90E-40CF-9CC9-C1A19D8EEA57}" destId="{310EED4D-3C1D-4159-AC88-7852DB6D83FD}" srcOrd="9" destOrd="0" presId="urn:microsoft.com/office/officeart/2009/3/layout/RandomtoResultProcess"/>
    <dgm:cxn modelId="{F5CF4E8B-4FE1-4468-B971-F5534AF356E8}" type="presParOf" srcId="{4B9B2A3F-B90E-40CF-9CC9-C1A19D8EEA57}" destId="{F51044B9-9CCC-4041-A4AF-DBFDDBA14FC5}" srcOrd="10" destOrd="0" presId="urn:microsoft.com/office/officeart/2009/3/layout/RandomtoResultProcess"/>
    <dgm:cxn modelId="{94146177-E03D-4F1D-A92D-E4AC8F91C683}" type="presParOf" srcId="{4B9B2A3F-B90E-40CF-9CC9-C1A19D8EEA57}" destId="{EBD24E89-EB88-48BE-99EF-A80A8BC4BFA8}" srcOrd="11" destOrd="0" presId="urn:microsoft.com/office/officeart/2009/3/layout/RandomtoResultProcess"/>
    <dgm:cxn modelId="{AEB4386E-2B7D-4662-BC14-3DC2B75FB770}" type="presParOf" srcId="{4B9B2A3F-B90E-40CF-9CC9-C1A19D8EEA57}" destId="{69E633CF-BB3F-4267-BEB6-663932589F8C}" srcOrd="12" destOrd="0" presId="urn:microsoft.com/office/officeart/2009/3/layout/RandomtoResultProcess"/>
    <dgm:cxn modelId="{1790EF7C-68B3-4B5E-84D0-476C6E1609CE}" type="presParOf" srcId="{4B9B2A3F-B90E-40CF-9CC9-C1A19D8EEA57}" destId="{8DDE24F3-B4F5-4D4B-A16E-A1956C092122}" srcOrd="13" destOrd="0" presId="urn:microsoft.com/office/officeart/2009/3/layout/RandomtoResultProcess"/>
    <dgm:cxn modelId="{6A3204F7-2EBB-42C6-9F0A-96E7CA0995D9}" type="presParOf" srcId="{4B9B2A3F-B90E-40CF-9CC9-C1A19D8EEA57}" destId="{5748E1BD-48F9-4096-A527-FC0AAD7B3DB6}" srcOrd="14" destOrd="0" presId="urn:microsoft.com/office/officeart/2009/3/layout/RandomtoResultProcess"/>
    <dgm:cxn modelId="{93BDEBE0-CA66-4504-B61F-BE4F29254FE5}" type="presParOf" srcId="{4B9B2A3F-B90E-40CF-9CC9-C1A19D8EEA57}" destId="{D60E18F4-D230-4E7C-A838-D81689801F9B}" srcOrd="15" destOrd="0" presId="urn:microsoft.com/office/officeart/2009/3/layout/RandomtoResultProcess"/>
    <dgm:cxn modelId="{5667BD69-90FB-4BC7-A93C-668AFE789E14}" type="presParOf" srcId="{4B9B2A3F-B90E-40CF-9CC9-C1A19D8EEA57}" destId="{78ED6199-3F83-449B-B93D-8D72DA32C624}" srcOrd="16" destOrd="0" presId="urn:microsoft.com/office/officeart/2009/3/layout/RandomtoResultProcess"/>
    <dgm:cxn modelId="{A5F0CF9A-04AF-4771-B031-09019B22F90D}" type="presParOf" srcId="{4B9B2A3F-B90E-40CF-9CC9-C1A19D8EEA57}" destId="{83206F5C-8746-4C86-995C-C164C1E4548E}" srcOrd="17" destOrd="0" presId="urn:microsoft.com/office/officeart/2009/3/layout/RandomtoResultProcess"/>
    <dgm:cxn modelId="{DFAA5252-B2DD-450C-A7D7-D77C01D4A650}" type="presParOf" srcId="{4B9B2A3F-B90E-40CF-9CC9-C1A19D8EEA57}" destId="{DB5E1196-95A9-44B8-B50D-F7372ADAE98A}" srcOrd="18" destOrd="0" presId="urn:microsoft.com/office/officeart/2009/3/layout/RandomtoResultProcess"/>
    <dgm:cxn modelId="{26B07484-F2F6-4AA1-B4DF-C9BD6206C5FF}" type="presParOf" srcId="{4B9B2A3F-B90E-40CF-9CC9-C1A19D8EEA57}" destId="{A3BDF717-99B7-46BA-8D10-9C2EEEA8104F}" srcOrd="19" destOrd="0" presId="urn:microsoft.com/office/officeart/2009/3/layout/RandomtoResultProcess"/>
    <dgm:cxn modelId="{6224698A-85BA-410C-9E04-F28990CC2F53}" type="presParOf" srcId="{23CDAA9B-05CE-410C-8E10-301950892751}" destId="{B0AA0640-9725-44B2-8F80-0A85A0B5A517}" srcOrd="1" destOrd="0" presId="urn:microsoft.com/office/officeart/2009/3/layout/RandomtoResultProcess"/>
    <dgm:cxn modelId="{00B31C67-269D-4B13-A1FB-BA964263B203}" type="presParOf" srcId="{B0AA0640-9725-44B2-8F80-0A85A0B5A517}" destId="{8BF79538-1F35-4920-9CAB-2E16EC2FA4B8}" srcOrd="0" destOrd="0" presId="urn:microsoft.com/office/officeart/2009/3/layout/RandomtoResultProcess"/>
    <dgm:cxn modelId="{36E11E54-ADF3-4FBC-8406-17FF2D8892CC}" type="presParOf" srcId="{B0AA0640-9725-44B2-8F80-0A85A0B5A517}" destId="{0C58AE0F-15F5-4D88-96C5-9B17F2A08BDC}" srcOrd="1" destOrd="0" presId="urn:microsoft.com/office/officeart/2009/3/layout/RandomtoResultProcess"/>
    <dgm:cxn modelId="{49109369-9191-4D79-8C35-44E0321BDFC1}" type="presParOf" srcId="{23CDAA9B-05CE-410C-8E10-301950892751}" destId="{AAF6CC8F-2F2E-4137-BA1E-23484EBFA47C}" srcOrd="2" destOrd="0" presId="urn:microsoft.com/office/officeart/2009/3/layout/RandomtoResultProcess"/>
    <dgm:cxn modelId="{39BF5765-1C61-4B79-9DFF-2FFE252A8E99}" type="presParOf" srcId="{AAF6CC8F-2F2E-4137-BA1E-23484EBFA47C}" destId="{E5427D3F-23BF-4E54-97F4-E690BE8C66FF}" srcOrd="0" destOrd="0" presId="urn:microsoft.com/office/officeart/2009/3/layout/RandomtoResultProcess"/>
    <dgm:cxn modelId="{C9BEA13A-D00D-4D94-833B-96D7409439A9}" type="presParOf" srcId="{AAF6CC8F-2F2E-4137-BA1E-23484EBFA47C}" destId="{CA243EF5-CFF0-45AD-943D-CD2251F56322}" srcOrd="1" destOrd="0" presId="urn:microsoft.com/office/officeart/2009/3/layout/RandomtoResultProcess"/>
    <dgm:cxn modelId="{81A879B5-4594-4AB3-BEF2-F539B7612531}" type="presParOf" srcId="{AAF6CC8F-2F2E-4137-BA1E-23484EBFA47C}" destId="{2693E358-B22F-42B6-AE18-58A7DF00C3C5}" srcOrd="2" destOrd="0" presId="urn:microsoft.com/office/officeart/2009/3/layout/RandomtoResultProcess"/>
    <dgm:cxn modelId="{8278B460-0B24-4E30-91B5-7899387EC0EF}" type="presParOf" srcId="{23CDAA9B-05CE-410C-8E10-301950892751}" destId="{447C53E9-10AF-4D04-8054-D7162F2299F2}" srcOrd="3" destOrd="0" presId="urn:microsoft.com/office/officeart/2009/3/layout/RandomtoResultProcess"/>
    <dgm:cxn modelId="{EA71C2CF-6E44-4B2A-89E6-40888EA2A1DE}" type="presParOf" srcId="{447C53E9-10AF-4D04-8054-D7162F2299F2}" destId="{4F46B925-8FAF-4F96-B94E-02BC8380363A}" srcOrd="0" destOrd="0" presId="urn:microsoft.com/office/officeart/2009/3/layout/RandomtoResultProcess"/>
    <dgm:cxn modelId="{9DB484E0-9F84-4227-8AEB-5B821E3F6A0F}" type="presParOf" srcId="{447C53E9-10AF-4D04-8054-D7162F2299F2}" destId="{AEDD12F6-2578-4A03-ABF2-432F76884E10}" srcOrd="1" destOrd="0" presId="urn:microsoft.com/office/officeart/2009/3/layout/RandomtoResultProcess"/>
    <dgm:cxn modelId="{F6C85DC5-99E3-44B1-82E2-F117DAD1AD53}" type="presParOf" srcId="{23CDAA9B-05CE-410C-8E10-301950892751}" destId="{41D0CB29-799C-4FEF-B721-57484E434720}" srcOrd="4" destOrd="0" presId="urn:microsoft.com/office/officeart/2009/3/layout/RandomtoResultProcess"/>
    <dgm:cxn modelId="{BB745204-9D3B-4383-A001-D26E386FDA7D}" type="presParOf" srcId="{41D0CB29-799C-4FEF-B721-57484E434720}" destId="{1EE8BF02-8718-49F2-9527-68033885BF2F}" srcOrd="0" destOrd="0" presId="urn:microsoft.com/office/officeart/2009/3/layout/RandomtoResultProcess"/>
    <dgm:cxn modelId="{7A37D017-B1E1-4ACB-9B1E-E262F1C3A40C}" type="presParOf" srcId="{41D0CB29-799C-4FEF-B721-57484E434720}" destId="{7437D6F7-55E8-42D2-9CF3-20480455163F}" srcOrd="1" destOrd="0" presId="urn:microsoft.com/office/officeart/2009/3/layout/RandomtoResultProcess"/>
    <dgm:cxn modelId="{084D7DCF-1E88-4B7E-AA1C-028448617AD5}" type="presParOf" srcId="{41D0CB29-799C-4FEF-B721-57484E434720}" destId="{FAAC34B0-F023-4424-87E3-1AD24494372C}" srcOrd="2" destOrd="0" presId="urn:microsoft.com/office/officeart/2009/3/layout/RandomtoResultProcess"/>
    <dgm:cxn modelId="{191E658C-6885-4E95-B215-CB52ACC2F232}" type="presParOf" srcId="{23CDAA9B-05CE-410C-8E10-301950892751}" destId="{6D025D21-F7EE-497F-814F-ED9371015655}" srcOrd="5" destOrd="0" presId="urn:microsoft.com/office/officeart/2009/3/layout/RandomtoResultProcess"/>
    <dgm:cxn modelId="{E70D594B-289E-44DC-B5A3-F54D8627CEF6}" type="presParOf" srcId="{6D025D21-F7EE-497F-814F-ED9371015655}" destId="{44BC0D7B-27C2-4A3B-9516-31F886FDFF5E}" srcOrd="0" destOrd="0" presId="urn:microsoft.com/office/officeart/2009/3/layout/RandomtoResultProcess"/>
    <dgm:cxn modelId="{B4A25A33-9C0D-4CFE-9D84-6AD836CF9826}" type="presParOf" srcId="{6D025D21-F7EE-497F-814F-ED9371015655}" destId="{FFB1AA8D-2188-4B57-99F8-3ED40753F49C}" srcOrd="1" destOrd="0" presId="urn:microsoft.com/office/officeart/2009/3/layout/RandomtoResultProcess"/>
    <dgm:cxn modelId="{A5F4E17F-ABB5-4D3C-A441-0B01A129BC4F}" type="presParOf" srcId="{23CDAA9B-05CE-410C-8E10-301950892751}" destId="{B77030D2-42A7-47F7-AC27-04068158D3DF}" srcOrd="6" destOrd="0" presId="urn:microsoft.com/office/officeart/2009/3/layout/RandomtoResultProcess"/>
    <dgm:cxn modelId="{E838F84F-825A-49AF-8194-0CA71B755A17}" type="presParOf" srcId="{B77030D2-42A7-47F7-AC27-04068158D3DF}" destId="{0945D331-0FDC-47F9-A251-DDC21D5B9E76}" srcOrd="0" destOrd="0" presId="urn:microsoft.com/office/officeart/2009/3/layout/RandomtoResultProcess"/>
    <dgm:cxn modelId="{E68CEDE8-B15D-4273-863A-F865A166A876}" type="presParOf" srcId="{B77030D2-42A7-47F7-AC27-04068158D3DF}" destId="{673FA9AF-4105-495C-89A6-9650B80EF7BE}" srcOrd="1" destOrd="0" presId="urn:microsoft.com/office/officeart/2009/3/layout/RandomtoResultProcess"/>
    <dgm:cxn modelId="{9551533A-2DA2-429E-B452-6ACCB2969A1A}" type="presParOf" srcId="{B77030D2-42A7-47F7-AC27-04068158D3DF}" destId="{F121B790-D80B-4063-8BA7-58492D9CC790}" srcOrd="2" destOrd="0" presId="urn:microsoft.com/office/officeart/2009/3/layout/RandomtoResultProcess"/>
    <dgm:cxn modelId="{B37469D1-E6EA-4E24-B280-91C6E5765663}" type="presParOf" srcId="{23CDAA9B-05CE-410C-8E10-301950892751}" destId="{2D495BFB-C7D8-41FA-AC38-EDC3B019FA97}" srcOrd="7" destOrd="0" presId="urn:microsoft.com/office/officeart/2009/3/layout/RandomtoResultProcess"/>
    <dgm:cxn modelId="{61557B69-1EA3-4053-9AF4-7E1B6188155D}" type="presParOf" srcId="{2D495BFB-C7D8-41FA-AC38-EDC3B019FA97}" destId="{6AB1110D-D1D5-461E-998C-3913E85F647A}" srcOrd="0" destOrd="0" presId="urn:microsoft.com/office/officeart/2009/3/layout/RandomtoResultProcess"/>
    <dgm:cxn modelId="{AEE960A6-B3C9-4F09-BD29-133C15E720BE}" type="presParOf" srcId="{2D495BFB-C7D8-41FA-AC38-EDC3B019FA97}" destId="{BFCF271C-982F-4770-AA82-2FD622D8654B}" srcOrd="1" destOrd="0" presId="urn:microsoft.com/office/officeart/2009/3/layout/RandomtoResultProcess"/>
    <dgm:cxn modelId="{9F9CFC10-E607-4281-95F6-45E57572D2D9}" type="presParOf" srcId="{23CDAA9B-05CE-410C-8E10-301950892751}" destId="{4585F15B-6801-421C-BF5B-1D07C0AC0B55}" srcOrd="8" destOrd="0" presId="urn:microsoft.com/office/officeart/2009/3/layout/RandomtoResultProcess"/>
    <dgm:cxn modelId="{09753D89-38A2-48F0-9873-D9963F5BB505}" type="presParOf" srcId="{4585F15B-6801-421C-BF5B-1D07C0AC0B55}" destId="{99F6DB03-39AE-4380-AD98-29E7E8806D51}" srcOrd="0" destOrd="0" presId="urn:microsoft.com/office/officeart/2009/3/layout/RandomtoResultProcess"/>
    <dgm:cxn modelId="{53AF830E-C5EE-4F26-88E1-BD30D90D13DC}" type="presParOf" srcId="{4585F15B-6801-421C-BF5B-1D07C0AC0B55}" destId="{4FF94849-D377-46DC-ACC0-56166606C683}" srcOrd="1" destOrd="0" presId="urn:microsoft.com/office/officeart/2009/3/layout/RandomtoResultProcess"/>
    <dgm:cxn modelId="{F3E09F6C-942A-437A-A200-32D809DE47F6}" type="presParOf" srcId="{4585F15B-6801-421C-BF5B-1D07C0AC0B55}" destId="{28E16A60-03A4-437C-B2CB-0552F015C2D1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E8A3D6-CB96-4E50-85A3-772D4BD5ED9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CE2830CC-2CF7-417F-BA81-D7753F72566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Module 1</a:t>
          </a:r>
        </a:p>
      </dgm:t>
    </dgm:pt>
    <dgm:pt modelId="{BB350F11-F015-4F77-B4F1-122F47F85505}" type="parTrans" cxnId="{2BED1A65-9BAD-4DF7-87F6-F2C8F2CAA4FA}">
      <dgm:prSet/>
      <dgm:spPr/>
      <dgm:t>
        <a:bodyPr/>
        <a:lstStyle/>
        <a:p>
          <a:endParaRPr lang="en-US"/>
        </a:p>
      </dgm:t>
    </dgm:pt>
    <dgm:pt modelId="{E721CA21-558D-4D3E-AFAE-6D6A99E09DD6}" type="sibTrans" cxnId="{2BED1A65-9BAD-4DF7-87F6-F2C8F2CAA4FA}">
      <dgm:prSet/>
      <dgm:spPr/>
      <dgm:t>
        <a:bodyPr/>
        <a:lstStyle/>
        <a:p>
          <a:endParaRPr lang="en-US"/>
        </a:p>
      </dgm:t>
    </dgm:pt>
    <dgm:pt modelId="{41D8EAF0-694A-440A-8479-81450E477133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x-none" dirty="0"/>
            <a:t>Module 2</a:t>
          </a:r>
          <a:endParaRPr lang="en-US" dirty="0"/>
        </a:p>
      </dgm:t>
    </dgm:pt>
    <dgm:pt modelId="{514AEDCB-1699-42A3-A7AB-1DD8202B2451}" type="parTrans" cxnId="{982AB2DB-D306-4504-B903-AB96F74C4E74}">
      <dgm:prSet/>
      <dgm:spPr/>
      <dgm:t>
        <a:bodyPr/>
        <a:lstStyle/>
        <a:p>
          <a:endParaRPr lang="en-US"/>
        </a:p>
      </dgm:t>
    </dgm:pt>
    <dgm:pt modelId="{71FA4DA7-782E-4C71-A803-4B90B0D10653}" type="sibTrans" cxnId="{982AB2DB-D306-4504-B903-AB96F74C4E74}">
      <dgm:prSet/>
      <dgm:spPr/>
      <dgm:t>
        <a:bodyPr/>
        <a:lstStyle/>
        <a:p>
          <a:endParaRPr lang="en-US"/>
        </a:p>
      </dgm:t>
    </dgm:pt>
    <dgm:pt modelId="{13AB6923-6E7D-4770-BC5B-1B9D35BDAB9D}">
      <dgm:prSet phldrT="[Text]"/>
      <dgm:spPr/>
      <dgm:t>
        <a:bodyPr/>
        <a:lstStyle/>
        <a:p>
          <a:r>
            <a:rPr lang="en-US" dirty="0"/>
            <a:t>1.1: Introduction to AI and ML in Penetration Testing</a:t>
          </a:r>
        </a:p>
      </dgm:t>
    </dgm:pt>
    <dgm:pt modelId="{B15E9306-0104-4609-98A8-FE2F4B27D1A8}" type="parTrans" cxnId="{23263773-9002-4D4F-A6DC-B9002CE5ADFF}">
      <dgm:prSet/>
      <dgm:spPr/>
      <dgm:t>
        <a:bodyPr/>
        <a:lstStyle/>
        <a:p>
          <a:endParaRPr lang="en-US"/>
        </a:p>
      </dgm:t>
    </dgm:pt>
    <dgm:pt modelId="{EE20EF06-1DD5-453E-BB7D-64C1955E4BFB}" type="sibTrans" cxnId="{23263773-9002-4D4F-A6DC-B9002CE5ADFF}">
      <dgm:prSet/>
      <dgm:spPr/>
      <dgm:t>
        <a:bodyPr/>
        <a:lstStyle/>
        <a:p>
          <a:endParaRPr lang="en-US"/>
        </a:p>
      </dgm:t>
    </dgm:pt>
    <dgm:pt modelId="{2E6C2B4B-714A-4CD1-856C-325DBC24B4AF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x-none" dirty="0"/>
            <a:t>Module 3</a:t>
          </a:r>
          <a:endParaRPr lang="en-US" dirty="0"/>
        </a:p>
      </dgm:t>
    </dgm:pt>
    <dgm:pt modelId="{F1B087C2-0C7C-452F-918A-E504C89501F9}" type="parTrans" cxnId="{6EF27902-7B46-4050-B448-0C1BBDD035CB}">
      <dgm:prSet/>
      <dgm:spPr/>
      <dgm:t>
        <a:bodyPr/>
        <a:lstStyle/>
        <a:p>
          <a:endParaRPr lang="en-US"/>
        </a:p>
      </dgm:t>
    </dgm:pt>
    <dgm:pt modelId="{CC357CA3-4CD4-417D-8CC2-8E83F8AB03B5}" type="sibTrans" cxnId="{6EF27902-7B46-4050-B448-0C1BBDD035CB}">
      <dgm:prSet/>
      <dgm:spPr/>
      <dgm:t>
        <a:bodyPr/>
        <a:lstStyle/>
        <a:p>
          <a:endParaRPr lang="en-US"/>
        </a:p>
      </dgm:t>
    </dgm:pt>
    <dgm:pt modelId="{FFFA8C74-E293-4848-A5D2-41E085FB1916}">
      <dgm:prSet phldrT="[Text]"/>
      <dgm:spPr/>
      <dgm:t>
        <a:bodyPr/>
        <a:lstStyle/>
        <a:p>
          <a:r>
            <a:rPr lang="en-US" dirty="0"/>
            <a:t>2.1: Scanning and Vulnerability Assessment with ML</a:t>
          </a:r>
        </a:p>
      </dgm:t>
    </dgm:pt>
    <dgm:pt modelId="{2E8FA91D-5DDD-45E5-98C9-B9A692D2E71A}" type="parTrans" cxnId="{25E0898D-2E2D-4DB3-85E2-A97120DAE04C}">
      <dgm:prSet/>
      <dgm:spPr/>
      <dgm:t>
        <a:bodyPr/>
        <a:lstStyle/>
        <a:p>
          <a:endParaRPr lang="en-US"/>
        </a:p>
      </dgm:t>
    </dgm:pt>
    <dgm:pt modelId="{7685633F-5417-4E17-A389-6E41A669447C}" type="sibTrans" cxnId="{25E0898D-2E2D-4DB3-85E2-A97120DAE04C}">
      <dgm:prSet/>
      <dgm:spPr/>
      <dgm:t>
        <a:bodyPr/>
        <a:lstStyle/>
        <a:p>
          <a:endParaRPr lang="en-US"/>
        </a:p>
      </dgm:t>
    </dgm:pt>
    <dgm:pt modelId="{3CE8FF2C-2571-4A83-B27E-01EBF635963A}">
      <dgm:prSet phldrT="[Text]"/>
      <dgm:spPr/>
      <dgm:t>
        <a:bodyPr/>
        <a:lstStyle/>
        <a:p>
          <a:r>
            <a:rPr lang="en-US" dirty="0"/>
            <a:t>1.2: Gathering Information and Reconnaissance with AI</a:t>
          </a:r>
        </a:p>
      </dgm:t>
    </dgm:pt>
    <dgm:pt modelId="{C2670209-8E94-483D-B565-A0127454B57C}" type="parTrans" cxnId="{62415251-3E16-4D01-A67E-9B3008451B9E}">
      <dgm:prSet/>
      <dgm:spPr/>
      <dgm:t>
        <a:bodyPr/>
        <a:lstStyle/>
        <a:p>
          <a:endParaRPr lang="en-US"/>
        </a:p>
      </dgm:t>
    </dgm:pt>
    <dgm:pt modelId="{60EFB8B3-0564-45C2-85C8-AECA8EAF6B6C}" type="sibTrans" cxnId="{62415251-3E16-4D01-A67E-9B3008451B9E}">
      <dgm:prSet/>
      <dgm:spPr/>
      <dgm:t>
        <a:bodyPr/>
        <a:lstStyle/>
        <a:p>
          <a:endParaRPr lang="en-US"/>
        </a:p>
      </dgm:t>
    </dgm:pt>
    <dgm:pt modelId="{E1AEC20A-6895-418A-AE48-A09EA6C2097C}">
      <dgm:prSet phldrT="[Text]"/>
      <dgm:spPr/>
      <dgm:t>
        <a:bodyPr/>
        <a:lstStyle/>
        <a:p>
          <a:r>
            <a:rPr lang="en-US" dirty="0"/>
            <a:t>2.2: Exploiting and AI-Enhanced Techniques</a:t>
          </a:r>
        </a:p>
      </dgm:t>
    </dgm:pt>
    <dgm:pt modelId="{4D484DC5-B5DD-4F05-BD66-E4E00C53AEA0}" type="parTrans" cxnId="{ECF7A7A8-BAC6-4B6D-9666-2034445616EC}">
      <dgm:prSet/>
      <dgm:spPr/>
      <dgm:t>
        <a:bodyPr/>
        <a:lstStyle/>
        <a:p>
          <a:endParaRPr lang="en-US"/>
        </a:p>
      </dgm:t>
    </dgm:pt>
    <dgm:pt modelId="{53DEB2BB-0802-450A-B68D-8E3B411CC781}" type="sibTrans" cxnId="{ECF7A7A8-BAC6-4B6D-9666-2034445616EC}">
      <dgm:prSet/>
      <dgm:spPr/>
      <dgm:t>
        <a:bodyPr/>
        <a:lstStyle/>
        <a:p>
          <a:endParaRPr lang="en-US"/>
        </a:p>
      </dgm:t>
    </dgm:pt>
    <dgm:pt modelId="{EFF2FEF6-F718-4A6E-9588-FDC293BFC1CE}">
      <dgm:prSet/>
      <dgm:spPr/>
      <dgm:t>
        <a:bodyPr/>
        <a:lstStyle/>
        <a:p>
          <a:r>
            <a:rPr lang="en-US" dirty="0"/>
            <a:t>3.1: Maintaining Connection, Covering Tracks, and Reporting</a:t>
          </a:r>
        </a:p>
      </dgm:t>
    </dgm:pt>
    <dgm:pt modelId="{5963A99E-903B-4A7F-A673-067A98EBCC46}" type="parTrans" cxnId="{6027BA6D-4F01-4621-81E3-9B79E8737CD7}">
      <dgm:prSet/>
      <dgm:spPr/>
      <dgm:t>
        <a:bodyPr/>
        <a:lstStyle/>
        <a:p>
          <a:endParaRPr lang="en-US"/>
        </a:p>
      </dgm:t>
    </dgm:pt>
    <dgm:pt modelId="{2B914B21-334D-45EC-928C-4742F75DC760}" type="sibTrans" cxnId="{6027BA6D-4F01-4621-81E3-9B79E8737CD7}">
      <dgm:prSet/>
      <dgm:spPr/>
      <dgm:t>
        <a:bodyPr/>
        <a:lstStyle/>
        <a:p>
          <a:endParaRPr lang="en-US"/>
        </a:p>
      </dgm:t>
    </dgm:pt>
    <dgm:pt modelId="{D16749F5-9718-4828-A2CB-D3EFDB69DEF5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x-none" dirty="0"/>
            <a:t>3.2: AI-Enhanced Post-Exploitation and Privilege Escalation</a:t>
          </a:r>
          <a:endParaRPr lang="en-US" dirty="0"/>
        </a:p>
      </dgm:t>
    </dgm:pt>
    <dgm:pt modelId="{D4728C4C-0989-4792-AD36-435172A33F0A}" type="parTrans" cxnId="{AA5FF284-122C-4255-A808-28FE830379D0}">
      <dgm:prSet/>
      <dgm:spPr/>
      <dgm:t>
        <a:bodyPr/>
        <a:lstStyle/>
        <a:p>
          <a:endParaRPr lang="en-US"/>
        </a:p>
      </dgm:t>
    </dgm:pt>
    <dgm:pt modelId="{AB4C5E6E-240B-4367-A607-50B716926604}" type="sibTrans" cxnId="{AA5FF284-122C-4255-A808-28FE830379D0}">
      <dgm:prSet/>
      <dgm:spPr/>
      <dgm:t>
        <a:bodyPr/>
        <a:lstStyle/>
        <a:p>
          <a:endParaRPr lang="en-US"/>
        </a:p>
      </dgm:t>
    </dgm:pt>
    <dgm:pt modelId="{6D6A2539-CF24-4EBF-BF87-A058CF5AD3D9}">
      <dgm:prSet/>
      <dgm:spPr/>
      <dgm:t>
        <a:bodyPr/>
        <a:lstStyle/>
        <a:p>
          <a:r>
            <a:rPr lang="en-US" dirty="0"/>
            <a:t>Module 4</a:t>
          </a:r>
        </a:p>
      </dgm:t>
    </dgm:pt>
    <dgm:pt modelId="{B4CB9493-C92E-4531-80D6-8BDBC698C535}" type="parTrans" cxnId="{0A92617D-77B5-4322-96D9-D80FD6F9CBF1}">
      <dgm:prSet/>
      <dgm:spPr/>
      <dgm:t>
        <a:bodyPr/>
        <a:lstStyle/>
        <a:p>
          <a:endParaRPr lang="en-US"/>
        </a:p>
      </dgm:t>
    </dgm:pt>
    <dgm:pt modelId="{770AD74A-1640-4AFD-A25E-C168F6C8375B}" type="sibTrans" cxnId="{0A92617D-77B5-4322-96D9-D80FD6F9CBF1}">
      <dgm:prSet/>
      <dgm:spPr/>
      <dgm:t>
        <a:bodyPr/>
        <a:lstStyle/>
        <a:p>
          <a:endParaRPr lang="en-US"/>
        </a:p>
      </dgm:t>
    </dgm:pt>
    <dgm:pt modelId="{9972ABDB-F1C7-491A-A09F-66CB0F2EA25D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x-none" dirty="0"/>
            <a:t>4.1: Deep Learning and Advanced Techniques</a:t>
          </a:r>
          <a:endParaRPr lang="en-US" dirty="0"/>
        </a:p>
      </dgm:t>
    </dgm:pt>
    <dgm:pt modelId="{BD8381B4-8CD0-4229-BE2E-6E2FBB10FDC6}" type="parTrans" cxnId="{51F817C3-A8BA-4926-961F-7C3F1ABD1C35}">
      <dgm:prSet/>
      <dgm:spPr/>
      <dgm:t>
        <a:bodyPr/>
        <a:lstStyle/>
        <a:p>
          <a:endParaRPr lang="en-US"/>
        </a:p>
      </dgm:t>
    </dgm:pt>
    <dgm:pt modelId="{0F4D870E-0105-4633-B3D2-8E739B2DAD7F}" type="sibTrans" cxnId="{51F817C3-A8BA-4926-961F-7C3F1ABD1C35}">
      <dgm:prSet/>
      <dgm:spPr/>
      <dgm:t>
        <a:bodyPr/>
        <a:lstStyle/>
        <a:p>
          <a:endParaRPr lang="en-US"/>
        </a:p>
      </dgm:t>
    </dgm:pt>
    <dgm:pt modelId="{39017474-0A13-4874-9CEB-1DD1A4C20ECF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x-none" dirty="0"/>
            <a:t>4.2: Review/Conclusion</a:t>
          </a:r>
          <a:endParaRPr lang="en-US" dirty="0"/>
        </a:p>
      </dgm:t>
    </dgm:pt>
    <dgm:pt modelId="{C2F23902-2184-458E-AE9A-FAF089709A5C}" type="parTrans" cxnId="{F5231169-5A98-41E6-B5D1-43B4A69BC174}">
      <dgm:prSet/>
      <dgm:spPr/>
      <dgm:t>
        <a:bodyPr/>
        <a:lstStyle/>
        <a:p>
          <a:endParaRPr lang="en-US"/>
        </a:p>
      </dgm:t>
    </dgm:pt>
    <dgm:pt modelId="{DCC426FF-5B8E-4C58-B146-38F4F14BF335}" type="sibTrans" cxnId="{F5231169-5A98-41E6-B5D1-43B4A69BC174}">
      <dgm:prSet/>
      <dgm:spPr/>
      <dgm:t>
        <a:bodyPr/>
        <a:lstStyle/>
        <a:p>
          <a:endParaRPr lang="en-US"/>
        </a:p>
      </dgm:t>
    </dgm:pt>
    <dgm:pt modelId="{523A45E5-DB90-4756-9912-1877FDC3F3F0}" type="pres">
      <dgm:prSet presAssocID="{51E8A3D6-CB96-4E50-85A3-772D4BD5ED90}" presName="Name0" presStyleCnt="0">
        <dgm:presLayoutVars>
          <dgm:dir/>
          <dgm:resizeHandles val="exact"/>
        </dgm:presLayoutVars>
      </dgm:prSet>
      <dgm:spPr/>
    </dgm:pt>
    <dgm:pt modelId="{96386AE0-F79A-48D8-9C93-85F26B748ADA}" type="pres">
      <dgm:prSet presAssocID="{CE2830CC-2CF7-417F-BA81-D7753F72566D}" presName="composite" presStyleCnt="0"/>
      <dgm:spPr/>
    </dgm:pt>
    <dgm:pt modelId="{922F34F9-D426-4012-A7B8-ABEF6B8B314C}" type="pres">
      <dgm:prSet presAssocID="{CE2830CC-2CF7-417F-BA81-D7753F72566D}" presName="bgChev" presStyleLbl="node1" presStyleIdx="0" presStyleCnt="4"/>
      <dgm:spPr/>
    </dgm:pt>
    <dgm:pt modelId="{8F52D6C1-B738-491E-893A-BFF9322BA014}" type="pres">
      <dgm:prSet presAssocID="{CE2830CC-2CF7-417F-BA81-D7753F72566D}" presName="txNode" presStyleLbl="fgAcc1" presStyleIdx="0" presStyleCnt="4">
        <dgm:presLayoutVars>
          <dgm:bulletEnabled val="1"/>
        </dgm:presLayoutVars>
      </dgm:prSet>
      <dgm:spPr/>
    </dgm:pt>
    <dgm:pt modelId="{4334916A-3421-4D4F-81FA-E1DDBB330096}" type="pres">
      <dgm:prSet presAssocID="{E721CA21-558D-4D3E-AFAE-6D6A99E09DD6}" presName="compositeSpace" presStyleCnt="0"/>
      <dgm:spPr/>
    </dgm:pt>
    <dgm:pt modelId="{AE0E8CD8-0D85-417F-B5D7-ADC94A082913}" type="pres">
      <dgm:prSet presAssocID="{41D8EAF0-694A-440A-8479-81450E477133}" presName="composite" presStyleCnt="0"/>
      <dgm:spPr/>
    </dgm:pt>
    <dgm:pt modelId="{DF6763D1-DE45-4436-82B0-9C541F48856A}" type="pres">
      <dgm:prSet presAssocID="{41D8EAF0-694A-440A-8479-81450E477133}" presName="bgChev" presStyleLbl="node1" presStyleIdx="1" presStyleCnt="4"/>
      <dgm:spPr/>
    </dgm:pt>
    <dgm:pt modelId="{C23FF4E8-E720-410C-A65D-73AF79BC4D3E}" type="pres">
      <dgm:prSet presAssocID="{41D8EAF0-694A-440A-8479-81450E477133}" presName="txNode" presStyleLbl="fgAcc1" presStyleIdx="1" presStyleCnt="4">
        <dgm:presLayoutVars>
          <dgm:bulletEnabled val="1"/>
        </dgm:presLayoutVars>
      </dgm:prSet>
      <dgm:spPr/>
    </dgm:pt>
    <dgm:pt modelId="{A4D72C6F-48FE-412D-AB8D-DA5DFE904691}" type="pres">
      <dgm:prSet presAssocID="{71FA4DA7-782E-4C71-A803-4B90B0D10653}" presName="compositeSpace" presStyleCnt="0"/>
      <dgm:spPr/>
    </dgm:pt>
    <dgm:pt modelId="{520B08CD-B9B7-4CC5-BF52-9887B35361B7}" type="pres">
      <dgm:prSet presAssocID="{2E6C2B4B-714A-4CD1-856C-325DBC24B4AF}" presName="composite" presStyleCnt="0"/>
      <dgm:spPr/>
    </dgm:pt>
    <dgm:pt modelId="{A87AD003-D612-4326-87D7-C848A2DA3FC0}" type="pres">
      <dgm:prSet presAssocID="{2E6C2B4B-714A-4CD1-856C-325DBC24B4AF}" presName="bgChev" presStyleLbl="node1" presStyleIdx="2" presStyleCnt="4"/>
      <dgm:spPr/>
    </dgm:pt>
    <dgm:pt modelId="{9B9BF5BA-C983-43F9-B70A-908411706DC8}" type="pres">
      <dgm:prSet presAssocID="{2E6C2B4B-714A-4CD1-856C-325DBC24B4AF}" presName="txNode" presStyleLbl="fgAcc1" presStyleIdx="2" presStyleCnt="4">
        <dgm:presLayoutVars>
          <dgm:bulletEnabled val="1"/>
        </dgm:presLayoutVars>
      </dgm:prSet>
      <dgm:spPr/>
    </dgm:pt>
    <dgm:pt modelId="{1DF3AA68-C33F-4472-850A-F1B314A1466B}" type="pres">
      <dgm:prSet presAssocID="{CC357CA3-4CD4-417D-8CC2-8E83F8AB03B5}" presName="compositeSpace" presStyleCnt="0"/>
      <dgm:spPr/>
    </dgm:pt>
    <dgm:pt modelId="{08A1482B-4D38-48E8-806E-9871B165386C}" type="pres">
      <dgm:prSet presAssocID="{6D6A2539-CF24-4EBF-BF87-A058CF5AD3D9}" presName="composite" presStyleCnt="0"/>
      <dgm:spPr/>
    </dgm:pt>
    <dgm:pt modelId="{2F784AEA-5B49-46DB-AFFC-EBECC59ADFBD}" type="pres">
      <dgm:prSet presAssocID="{6D6A2539-CF24-4EBF-BF87-A058CF5AD3D9}" presName="bgChev" presStyleLbl="node1" presStyleIdx="3" presStyleCnt="4"/>
      <dgm:spPr/>
    </dgm:pt>
    <dgm:pt modelId="{35430486-8006-4AFB-8CF3-1EAD81D1670A}" type="pres">
      <dgm:prSet presAssocID="{6D6A2539-CF24-4EBF-BF87-A058CF5AD3D9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6EF27902-7B46-4050-B448-0C1BBDD035CB}" srcId="{51E8A3D6-CB96-4E50-85A3-772D4BD5ED90}" destId="{2E6C2B4B-714A-4CD1-856C-325DBC24B4AF}" srcOrd="2" destOrd="0" parTransId="{F1B087C2-0C7C-452F-918A-E504C89501F9}" sibTransId="{CC357CA3-4CD4-417D-8CC2-8E83F8AB03B5}"/>
    <dgm:cxn modelId="{8F507D08-5398-493F-A97B-F58B8E133146}" type="presOf" srcId="{FFFA8C74-E293-4848-A5D2-41E085FB1916}" destId="{C23FF4E8-E720-410C-A65D-73AF79BC4D3E}" srcOrd="0" destOrd="1" presId="urn:microsoft.com/office/officeart/2005/8/layout/chevronAccent+Icon"/>
    <dgm:cxn modelId="{60AB2C0A-758B-4970-8AC9-58C5B6CE82FE}" type="presOf" srcId="{41D8EAF0-694A-440A-8479-81450E477133}" destId="{C23FF4E8-E720-410C-A65D-73AF79BC4D3E}" srcOrd="0" destOrd="0" presId="urn:microsoft.com/office/officeart/2005/8/layout/chevronAccent+Icon"/>
    <dgm:cxn modelId="{B5C9371E-A274-430C-927D-EBDAC513BE06}" type="presOf" srcId="{9972ABDB-F1C7-491A-A09F-66CB0F2EA25D}" destId="{35430486-8006-4AFB-8CF3-1EAD81D1670A}" srcOrd="0" destOrd="1" presId="urn:microsoft.com/office/officeart/2005/8/layout/chevronAccent+Icon"/>
    <dgm:cxn modelId="{A8F9BD35-EB7C-4C9B-9329-AA5B62D90A85}" type="presOf" srcId="{39017474-0A13-4874-9CEB-1DD1A4C20ECF}" destId="{35430486-8006-4AFB-8CF3-1EAD81D1670A}" srcOrd="0" destOrd="2" presId="urn:microsoft.com/office/officeart/2005/8/layout/chevronAccent+Icon"/>
    <dgm:cxn modelId="{BCCE883D-1527-44F9-9DCE-DADF759721C2}" type="presOf" srcId="{E1AEC20A-6895-418A-AE48-A09EA6C2097C}" destId="{C23FF4E8-E720-410C-A65D-73AF79BC4D3E}" srcOrd="0" destOrd="2" presId="urn:microsoft.com/office/officeart/2005/8/layout/chevronAccent+Icon"/>
    <dgm:cxn modelId="{2BED1A65-9BAD-4DF7-87F6-F2C8F2CAA4FA}" srcId="{51E8A3D6-CB96-4E50-85A3-772D4BD5ED90}" destId="{CE2830CC-2CF7-417F-BA81-D7753F72566D}" srcOrd="0" destOrd="0" parTransId="{BB350F11-F015-4F77-B4F1-122F47F85505}" sibTransId="{E721CA21-558D-4D3E-AFAE-6D6A99E09DD6}"/>
    <dgm:cxn modelId="{F5231169-5A98-41E6-B5D1-43B4A69BC174}" srcId="{6D6A2539-CF24-4EBF-BF87-A058CF5AD3D9}" destId="{39017474-0A13-4874-9CEB-1DD1A4C20ECF}" srcOrd="1" destOrd="0" parTransId="{C2F23902-2184-458E-AE9A-FAF089709A5C}" sibTransId="{DCC426FF-5B8E-4C58-B146-38F4F14BF335}"/>
    <dgm:cxn modelId="{6027BA6D-4F01-4621-81E3-9B79E8737CD7}" srcId="{2E6C2B4B-714A-4CD1-856C-325DBC24B4AF}" destId="{EFF2FEF6-F718-4A6E-9588-FDC293BFC1CE}" srcOrd="0" destOrd="0" parTransId="{5963A99E-903B-4A7F-A673-067A98EBCC46}" sibTransId="{2B914B21-334D-45EC-928C-4742F75DC760}"/>
    <dgm:cxn modelId="{56427D6E-1977-4A79-A506-7DDF34E1DD42}" type="presOf" srcId="{EFF2FEF6-F718-4A6E-9588-FDC293BFC1CE}" destId="{9B9BF5BA-C983-43F9-B70A-908411706DC8}" srcOrd="0" destOrd="1" presId="urn:microsoft.com/office/officeart/2005/8/layout/chevronAccent+Icon"/>
    <dgm:cxn modelId="{62415251-3E16-4D01-A67E-9B3008451B9E}" srcId="{CE2830CC-2CF7-417F-BA81-D7753F72566D}" destId="{3CE8FF2C-2571-4A83-B27E-01EBF635963A}" srcOrd="1" destOrd="0" parTransId="{C2670209-8E94-483D-B565-A0127454B57C}" sibTransId="{60EFB8B3-0564-45C2-85C8-AECA8EAF6B6C}"/>
    <dgm:cxn modelId="{23263773-9002-4D4F-A6DC-B9002CE5ADFF}" srcId="{CE2830CC-2CF7-417F-BA81-D7753F72566D}" destId="{13AB6923-6E7D-4770-BC5B-1B9D35BDAB9D}" srcOrd="0" destOrd="0" parTransId="{B15E9306-0104-4609-98A8-FE2F4B27D1A8}" sibTransId="{EE20EF06-1DD5-453E-BB7D-64C1955E4BFB}"/>
    <dgm:cxn modelId="{0A92617D-77B5-4322-96D9-D80FD6F9CBF1}" srcId="{51E8A3D6-CB96-4E50-85A3-772D4BD5ED90}" destId="{6D6A2539-CF24-4EBF-BF87-A058CF5AD3D9}" srcOrd="3" destOrd="0" parTransId="{B4CB9493-C92E-4531-80D6-8BDBC698C535}" sibTransId="{770AD74A-1640-4AFD-A25E-C168F6C8375B}"/>
    <dgm:cxn modelId="{A2078683-FFDA-4DC0-872C-16067552F9A1}" type="presOf" srcId="{CE2830CC-2CF7-417F-BA81-D7753F72566D}" destId="{8F52D6C1-B738-491E-893A-BFF9322BA014}" srcOrd="0" destOrd="0" presId="urn:microsoft.com/office/officeart/2005/8/layout/chevronAccent+Icon"/>
    <dgm:cxn modelId="{5B842684-91CA-4B33-8ADD-C28911BFAC49}" type="presOf" srcId="{6D6A2539-CF24-4EBF-BF87-A058CF5AD3D9}" destId="{35430486-8006-4AFB-8CF3-1EAD81D1670A}" srcOrd="0" destOrd="0" presId="urn:microsoft.com/office/officeart/2005/8/layout/chevronAccent+Icon"/>
    <dgm:cxn modelId="{AA5FF284-122C-4255-A808-28FE830379D0}" srcId="{2E6C2B4B-714A-4CD1-856C-325DBC24B4AF}" destId="{D16749F5-9718-4828-A2CB-D3EFDB69DEF5}" srcOrd="1" destOrd="0" parTransId="{D4728C4C-0989-4792-AD36-435172A33F0A}" sibTransId="{AB4C5E6E-240B-4367-A607-50B716926604}"/>
    <dgm:cxn modelId="{25E0898D-2E2D-4DB3-85E2-A97120DAE04C}" srcId="{41D8EAF0-694A-440A-8479-81450E477133}" destId="{FFFA8C74-E293-4848-A5D2-41E085FB1916}" srcOrd="0" destOrd="0" parTransId="{2E8FA91D-5DDD-45E5-98C9-B9A692D2E71A}" sibTransId="{7685633F-5417-4E17-A389-6E41A669447C}"/>
    <dgm:cxn modelId="{47DDD58E-6017-4760-B42E-16094F8904FE}" type="presOf" srcId="{2E6C2B4B-714A-4CD1-856C-325DBC24B4AF}" destId="{9B9BF5BA-C983-43F9-B70A-908411706DC8}" srcOrd="0" destOrd="0" presId="urn:microsoft.com/office/officeart/2005/8/layout/chevronAccent+Icon"/>
    <dgm:cxn modelId="{1B7797A1-FCF1-42EE-B99C-3F5867674BFD}" type="presOf" srcId="{51E8A3D6-CB96-4E50-85A3-772D4BD5ED90}" destId="{523A45E5-DB90-4756-9912-1877FDC3F3F0}" srcOrd="0" destOrd="0" presId="urn:microsoft.com/office/officeart/2005/8/layout/chevronAccent+Icon"/>
    <dgm:cxn modelId="{ECF7A7A8-BAC6-4B6D-9666-2034445616EC}" srcId="{41D8EAF0-694A-440A-8479-81450E477133}" destId="{E1AEC20A-6895-418A-AE48-A09EA6C2097C}" srcOrd="1" destOrd="0" parTransId="{4D484DC5-B5DD-4F05-BD66-E4E00C53AEA0}" sibTransId="{53DEB2BB-0802-450A-B68D-8E3B411CC781}"/>
    <dgm:cxn modelId="{1D1E43B2-5F81-43BA-9CEC-9669CF9C23BD}" type="presOf" srcId="{13AB6923-6E7D-4770-BC5B-1B9D35BDAB9D}" destId="{8F52D6C1-B738-491E-893A-BFF9322BA014}" srcOrd="0" destOrd="1" presId="urn:microsoft.com/office/officeart/2005/8/layout/chevronAccent+Icon"/>
    <dgm:cxn modelId="{E7638BBA-2BEA-41EE-8963-B17D4A277C9B}" type="presOf" srcId="{3CE8FF2C-2571-4A83-B27E-01EBF635963A}" destId="{8F52D6C1-B738-491E-893A-BFF9322BA014}" srcOrd="0" destOrd="2" presId="urn:microsoft.com/office/officeart/2005/8/layout/chevronAccent+Icon"/>
    <dgm:cxn modelId="{51F817C3-A8BA-4926-961F-7C3F1ABD1C35}" srcId="{6D6A2539-CF24-4EBF-BF87-A058CF5AD3D9}" destId="{9972ABDB-F1C7-491A-A09F-66CB0F2EA25D}" srcOrd="0" destOrd="0" parTransId="{BD8381B4-8CD0-4229-BE2E-6E2FBB10FDC6}" sibTransId="{0F4D870E-0105-4633-B3D2-8E739B2DAD7F}"/>
    <dgm:cxn modelId="{2DD5B8D1-F20A-4D53-9577-FA2CA904E6D1}" type="presOf" srcId="{D16749F5-9718-4828-A2CB-D3EFDB69DEF5}" destId="{9B9BF5BA-C983-43F9-B70A-908411706DC8}" srcOrd="0" destOrd="2" presId="urn:microsoft.com/office/officeart/2005/8/layout/chevronAccent+Icon"/>
    <dgm:cxn modelId="{982AB2DB-D306-4504-B903-AB96F74C4E74}" srcId="{51E8A3D6-CB96-4E50-85A3-772D4BD5ED90}" destId="{41D8EAF0-694A-440A-8479-81450E477133}" srcOrd="1" destOrd="0" parTransId="{514AEDCB-1699-42A3-A7AB-1DD8202B2451}" sibTransId="{71FA4DA7-782E-4C71-A803-4B90B0D10653}"/>
    <dgm:cxn modelId="{30F98E94-94D6-4153-8359-FE370471AD49}" type="presParOf" srcId="{523A45E5-DB90-4756-9912-1877FDC3F3F0}" destId="{96386AE0-F79A-48D8-9C93-85F26B748ADA}" srcOrd="0" destOrd="0" presId="urn:microsoft.com/office/officeart/2005/8/layout/chevronAccent+Icon"/>
    <dgm:cxn modelId="{FCFACDC4-C4F2-4996-9CCC-97FE1751B752}" type="presParOf" srcId="{96386AE0-F79A-48D8-9C93-85F26B748ADA}" destId="{922F34F9-D426-4012-A7B8-ABEF6B8B314C}" srcOrd="0" destOrd="0" presId="urn:microsoft.com/office/officeart/2005/8/layout/chevronAccent+Icon"/>
    <dgm:cxn modelId="{DAD153D8-FFAF-44C2-9647-8734FD5E934F}" type="presParOf" srcId="{96386AE0-F79A-48D8-9C93-85F26B748ADA}" destId="{8F52D6C1-B738-491E-893A-BFF9322BA014}" srcOrd="1" destOrd="0" presId="urn:microsoft.com/office/officeart/2005/8/layout/chevronAccent+Icon"/>
    <dgm:cxn modelId="{2196770C-1EC4-4F29-853B-233CA9CEE668}" type="presParOf" srcId="{523A45E5-DB90-4756-9912-1877FDC3F3F0}" destId="{4334916A-3421-4D4F-81FA-E1DDBB330096}" srcOrd="1" destOrd="0" presId="urn:microsoft.com/office/officeart/2005/8/layout/chevronAccent+Icon"/>
    <dgm:cxn modelId="{1835C065-53D6-42F8-B0C8-6D9B255454D4}" type="presParOf" srcId="{523A45E5-DB90-4756-9912-1877FDC3F3F0}" destId="{AE0E8CD8-0D85-417F-B5D7-ADC94A082913}" srcOrd="2" destOrd="0" presId="urn:microsoft.com/office/officeart/2005/8/layout/chevronAccent+Icon"/>
    <dgm:cxn modelId="{D2D973AF-EECF-462A-BE44-33BEC8B7A7D7}" type="presParOf" srcId="{AE0E8CD8-0D85-417F-B5D7-ADC94A082913}" destId="{DF6763D1-DE45-4436-82B0-9C541F48856A}" srcOrd="0" destOrd="0" presId="urn:microsoft.com/office/officeart/2005/8/layout/chevronAccent+Icon"/>
    <dgm:cxn modelId="{CB3E4266-25EF-44E5-9C06-AF31889BE50B}" type="presParOf" srcId="{AE0E8CD8-0D85-417F-B5D7-ADC94A082913}" destId="{C23FF4E8-E720-410C-A65D-73AF79BC4D3E}" srcOrd="1" destOrd="0" presId="urn:microsoft.com/office/officeart/2005/8/layout/chevronAccent+Icon"/>
    <dgm:cxn modelId="{6A03883F-7472-4305-99D1-4F61CE77D89D}" type="presParOf" srcId="{523A45E5-DB90-4756-9912-1877FDC3F3F0}" destId="{A4D72C6F-48FE-412D-AB8D-DA5DFE904691}" srcOrd="3" destOrd="0" presId="urn:microsoft.com/office/officeart/2005/8/layout/chevronAccent+Icon"/>
    <dgm:cxn modelId="{3CC81FE1-6A7B-4E84-964C-1AD7710D8E16}" type="presParOf" srcId="{523A45E5-DB90-4756-9912-1877FDC3F3F0}" destId="{520B08CD-B9B7-4CC5-BF52-9887B35361B7}" srcOrd="4" destOrd="0" presId="urn:microsoft.com/office/officeart/2005/8/layout/chevronAccent+Icon"/>
    <dgm:cxn modelId="{DDB3554C-D081-4AB7-A762-9109EFE4C7B1}" type="presParOf" srcId="{520B08CD-B9B7-4CC5-BF52-9887B35361B7}" destId="{A87AD003-D612-4326-87D7-C848A2DA3FC0}" srcOrd="0" destOrd="0" presId="urn:microsoft.com/office/officeart/2005/8/layout/chevronAccent+Icon"/>
    <dgm:cxn modelId="{E7241B2D-0E06-4362-AF12-E763D5A7AAE0}" type="presParOf" srcId="{520B08CD-B9B7-4CC5-BF52-9887B35361B7}" destId="{9B9BF5BA-C983-43F9-B70A-908411706DC8}" srcOrd="1" destOrd="0" presId="urn:microsoft.com/office/officeart/2005/8/layout/chevronAccent+Icon"/>
    <dgm:cxn modelId="{D96A6B90-453F-4E93-9442-04A2091DB3EE}" type="presParOf" srcId="{523A45E5-DB90-4756-9912-1877FDC3F3F0}" destId="{1DF3AA68-C33F-4472-850A-F1B314A1466B}" srcOrd="5" destOrd="0" presId="urn:microsoft.com/office/officeart/2005/8/layout/chevronAccent+Icon"/>
    <dgm:cxn modelId="{59DF17CB-DC5E-48CF-B00D-10116A9087EC}" type="presParOf" srcId="{523A45E5-DB90-4756-9912-1877FDC3F3F0}" destId="{08A1482B-4D38-48E8-806E-9871B165386C}" srcOrd="6" destOrd="0" presId="urn:microsoft.com/office/officeart/2005/8/layout/chevronAccent+Icon"/>
    <dgm:cxn modelId="{5E66BBC8-74D5-43A9-B8C9-E9F4802D909E}" type="presParOf" srcId="{08A1482B-4D38-48E8-806E-9871B165386C}" destId="{2F784AEA-5B49-46DB-AFFC-EBECC59ADFBD}" srcOrd="0" destOrd="0" presId="urn:microsoft.com/office/officeart/2005/8/layout/chevronAccent+Icon"/>
    <dgm:cxn modelId="{45862309-0E10-4C1F-9173-5950D492BB57}" type="presParOf" srcId="{08A1482B-4D38-48E8-806E-9871B165386C}" destId="{35430486-8006-4AFB-8CF3-1EAD81D1670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C9C9-C6C1-44CD-8157-D5E0772295DA}">
      <dsp:nvSpPr>
        <dsp:cNvPr id="0" name=""/>
        <dsp:cNvSpPr/>
      </dsp:nvSpPr>
      <dsp:spPr>
        <a:xfrm>
          <a:off x="641305" y="1396353"/>
          <a:ext cx="1120981" cy="1120981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805469" y="1560517"/>
        <a:ext cx="792653" cy="792653"/>
      </dsp:txXfrm>
    </dsp:sp>
    <dsp:sp modelId="{45BB80BA-C032-421E-BF9D-F44592E53757}">
      <dsp:nvSpPr>
        <dsp:cNvPr id="0" name=""/>
        <dsp:cNvSpPr/>
      </dsp:nvSpPr>
      <dsp:spPr>
        <a:xfrm rot="4805">
          <a:off x="1843901" y="1065055"/>
          <a:ext cx="1380089" cy="6859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Actions</a:t>
          </a:r>
        </a:p>
      </dsp:txBody>
      <dsp:txXfrm>
        <a:off x="1843901" y="1202105"/>
        <a:ext cx="1174298" cy="411582"/>
      </dsp:txXfrm>
    </dsp:sp>
    <dsp:sp modelId="{D0F1CE88-1228-4B76-9AEC-75650CD6BFED}">
      <dsp:nvSpPr>
        <dsp:cNvPr id="0" name=""/>
        <dsp:cNvSpPr/>
      </dsp:nvSpPr>
      <dsp:spPr>
        <a:xfrm>
          <a:off x="3398549" y="1396353"/>
          <a:ext cx="1120981" cy="1120981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591173"/>
                <a:satOff val="7783"/>
                <a:lumOff val="466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591173"/>
                <a:satOff val="7783"/>
                <a:lumOff val="466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591173"/>
                <a:satOff val="7783"/>
                <a:lumOff val="466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Environment</a:t>
          </a:r>
        </a:p>
      </dsp:txBody>
      <dsp:txXfrm>
        <a:off x="3562713" y="1560517"/>
        <a:ext cx="792653" cy="792653"/>
      </dsp:txXfrm>
    </dsp:sp>
    <dsp:sp modelId="{154A549F-3793-4172-9358-5E346A387E55}">
      <dsp:nvSpPr>
        <dsp:cNvPr id="0" name=""/>
        <dsp:cNvSpPr/>
      </dsp:nvSpPr>
      <dsp:spPr>
        <a:xfrm rot="10795195">
          <a:off x="1912686" y="2084233"/>
          <a:ext cx="1380089" cy="6859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574681"/>
                <a:satOff val="409"/>
                <a:lumOff val="321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574681"/>
                <a:satOff val="409"/>
                <a:lumOff val="321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574681"/>
                <a:satOff val="409"/>
                <a:lumOff val="321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Rewards</a:t>
          </a:r>
        </a:p>
      </dsp:txBody>
      <dsp:txXfrm rot="10800000">
        <a:off x="2118477" y="2221283"/>
        <a:ext cx="1174298" cy="411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9CB20-CB7F-4BE0-8577-A82B3D2B9D19}">
      <dsp:nvSpPr>
        <dsp:cNvPr id="0" name=""/>
        <dsp:cNvSpPr/>
      </dsp:nvSpPr>
      <dsp:spPr>
        <a:xfrm>
          <a:off x="779285" y="172272"/>
          <a:ext cx="2425319" cy="2425319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Navigating Environment</a:t>
          </a:r>
        </a:p>
      </dsp:txBody>
      <dsp:txXfrm>
        <a:off x="2066725" y="674948"/>
        <a:ext cx="895058" cy="664075"/>
      </dsp:txXfrm>
    </dsp:sp>
    <dsp:sp modelId="{B5703A91-3320-4C02-A2DE-347448C2D331}">
      <dsp:nvSpPr>
        <dsp:cNvPr id="0" name=""/>
        <dsp:cNvSpPr/>
      </dsp:nvSpPr>
      <dsp:spPr>
        <a:xfrm>
          <a:off x="779285" y="253693"/>
          <a:ext cx="2425319" cy="2425319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Deliver Payload</a:t>
          </a:r>
        </a:p>
      </dsp:txBody>
      <dsp:txXfrm>
        <a:off x="2066725" y="1512261"/>
        <a:ext cx="895058" cy="664075"/>
      </dsp:txXfrm>
    </dsp:sp>
    <dsp:sp modelId="{50BC03C1-6786-451F-AC92-4BEF9B16BB47}">
      <dsp:nvSpPr>
        <dsp:cNvPr id="0" name=""/>
        <dsp:cNvSpPr/>
      </dsp:nvSpPr>
      <dsp:spPr>
        <a:xfrm>
          <a:off x="697863" y="253693"/>
          <a:ext cx="2425319" cy="2425319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Receive Reward</a:t>
          </a:r>
        </a:p>
      </dsp:txBody>
      <dsp:txXfrm>
        <a:off x="940684" y="1512261"/>
        <a:ext cx="895058" cy="664075"/>
      </dsp:txXfrm>
    </dsp:sp>
    <dsp:sp modelId="{E0C200EF-19EE-44B7-8F93-B49050CB2ACF}">
      <dsp:nvSpPr>
        <dsp:cNvPr id="0" name=""/>
        <dsp:cNvSpPr/>
      </dsp:nvSpPr>
      <dsp:spPr>
        <a:xfrm>
          <a:off x="697863" y="126191"/>
          <a:ext cx="2425319" cy="2425319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Save Q-value</a:t>
          </a:r>
        </a:p>
      </dsp:txBody>
      <dsp:txXfrm>
        <a:off x="940684" y="628867"/>
        <a:ext cx="895058" cy="664075"/>
      </dsp:txXfrm>
    </dsp:sp>
    <dsp:sp modelId="{449CA460-D129-408C-8702-58158931A910}">
      <dsp:nvSpPr>
        <dsp:cNvPr id="0" name=""/>
        <dsp:cNvSpPr/>
      </dsp:nvSpPr>
      <dsp:spPr>
        <a:xfrm>
          <a:off x="629146" y="22133"/>
          <a:ext cx="2725597" cy="27255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A1CB3-0251-41E3-B783-70FDECB966E6}">
      <dsp:nvSpPr>
        <dsp:cNvPr id="0" name=""/>
        <dsp:cNvSpPr/>
      </dsp:nvSpPr>
      <dsp:spPr>
        <a:xfrm>
          <a:off x="629146" y="103554"/>
          <a:ext cx="2725597" cy="27255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A2803-9774-4BC5-9E1D-9AC51FA46937}">
      <dsp:nvSpPr>
        <dsp:cNvPr id="0" name=""/>
        <dsp:cNvSpPr/>
      </dsp:nvSpPr>
      <dsp:spPr>
        <a:xfrm>
          <a:off x="547724" y="103554"/>
          <a:ext cx="2725597" cy="27255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0F44B-EF4F-4785-9153-22A999B6D0F8}">
      <dsp:nvSpPr>
        <dsp:cNvPr id="0" name=""/>
        <dsp:cNvSpPr/>
      </dsp:nvSpPr>
      <dsp:spPr>
        <a:xfrm>
          <a:off x="547724" y="-23947"/>
          <a:ext cx="2725597" cy="27255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16CE9-4D4F-4409-B155-0EEFA36122AF}">
      <dsp:nvSpPr>
        <dsp:cNvPr id="0" name=""/>
        <dsp:cNvSpPr/>
      </dsp:nvSpPr>
      <dsp:spPr>
        <a:xfrm>
          <a:off x="603396" y="388608"/>
          <a:ext cx="1090484" cy="3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Gathering Information</a:t>
          </a:r>
        </a:p>
      </dsp:txBody>
      <dsp:txXfrm>
        <a:off x="603396" y="388608"/>
        <a:ext cx="1090484" cy="359364"/>
      </dsp:txXfrm>
    </dsp:sp>
    <dsp:sp modelId="{551BD79C-B671-4742-9DD1-7AAF86EDEE66}">
      <dsp:nvSpPr>
        <dsp:cNvPr id="0" name=""/>
        <dsp:cNvSpPr/>
      </dsp:nvSpPr>
      <dsp:spPr>
        <a:xfrm>
          <a:off x="603396" y="1146383"/>
          <a:ext cx="1090484" cy="6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/>
            <a:t>Collect Target Information</a:t>
          </a:r>
          <a:endParaRPr lang="en-US" sz="1200" i="1" kern="1200" dirty="0"/>
        </a:p>
      </dsp:txBody>
      <dsp:txXfrm>
        <a:off x="603396" y="1146383"/>
        <a:ext cx="1090484" cy="673273"/>
      </dsp:txXfrm>
    </dsp:sp>
    <dsp:sp modelId="{54FD8396-509D-4E8F-9967-EA8DE7CF2D39}">
      <dsp:nvSpPr>
        <dsp:cNvPr id="0" name=""/>
        <dsp:cNvSpPr/>
      </dsp:nvSpPr>
      <dsp:spPr>
        <a:xfrm>
          <a:off x="602157" y="279312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087CA-4EF7-4BB4-BEA2-0C58DDBD64D0}">
      <dsp:nvSpPr>
        <dsp:cNvPr id="0" name=""/>
        <dsp:cNvSpPr/>
      </dsp:nvSpPr>
      <dsp:spPr>
        <a:xfrm>
          <a:off x="662877" y="157872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07538-B70B-4CD8-90F1-290C5183794A}">
      <dsp:nvSpPr>
        <dsp:cNvPr id="0" name=""/>
        <dsp:cNvSpPr/>
      </dsp:nvSpPr>
      <dsp:spPr>
        <a:xfrm>
          <a:off x="808606" y="182160"/>
          <a:ext cx="136310" cy="136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69B8B-2D30-4B8D-A8F8-D0AF7BB70687}">
      <dsp:nvSpPr>
        <dsp:cNvPr id="0" name=""/>
        <dsp:cNvSpPr/>
      </dsp:nvSpPr>
      <dsp:spPr>
        <a:xfrm>
          <a:off x="930046" y="48576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AC86C-92AC-42F6-AE0F-C49A3802F231}">
      <dsp:nvSpPr>
        <dsp:cNvPr id="0" name=""/>
        <dsp:cNvSpPr/>
      </dsp:nvSpPr>
      <dsp:spPr>
        <a:xfrm>
          <a:off x="1087918" y="0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D8E75-949B-464C-84E0-A9621A284088}">
      <dsp:nvSpPr>
        <dsp:cNvPr id="0" name=""/>
        <dsp:cNvSpPr/>
      </dsp:nvSpPr>
      <dsp:spPr>
        <a:xfrm>
          <a:off x="1282223" y="85008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70AA5-5D9A-4E60-A614-D7981A574290}">
      <dsp:nvSpPr>
        <dsp:cNvPr id="0" name=""/>
        <dsp:cNvSpPr/>
      </dsp:nvSpPr>
      <dsp:spPr>
        <a:xfrm>
          <a:off x="1403663" y="145728"/>
          <a:ext cx="136310" cy="136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EED4D-3C1D-4159-AC88-7852DB6D83FD}">
      <dsp:nvSpPr>
        <dsp:cNvPr id="0" name=""/>
        <dsp:cNvSpPr/>
      </dsp:nvSpPr>
      <dsp:spPr>
        <a:xfrm>
          <a:off x="1573679" y="279312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044B9-9CCC-4041-A4AF-DBFDDBA14FC5}">
      <dsp:nvSpPr>
        <dsp:cNvPr id="0" name=""/>
        <dsp:cNvSpPr/>
      </dsp:nvSpPr>
      <dsp:spPr>
        <a:xfrm>
          <a:off x="1646544" y="412896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24E89-EB88-48BE-99EF-A80A8BC4BFA8}">
      <dsp:nvSpPr>
        <dsp:cNvPr id="0" name=""/>
        <dsp:cNvSpPr/>
      </dsp:nvSpPr>
      <dsp:spPr>
        <a:xfrm>
          <a:off x="1015054" y="157872"/>
          <a:ext cx="223053" cy="223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633CF-BB3F-4267-BEB6-663932589F8C}">
      <dsp:nvSpPr>
        <dsp:cNvPr id="0" name=""/>
        <dsp:cNvSpPr/>
      </dsp:nvSpPr>
      <dsp:spPr>
        <a:xfrm>
          <a:off x="541437" y="619345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E24F3-B4F5-4D4B-A16E-A1956C092122}">
      <dsp:nvSpPr>
        <dsp:cNvPr id="0" name=""/>
        <dsp:cNvSpPr/>
      </dsp:nvSpPr>
      <dsp:spPr>
        <a:xfrm>
          <a:off x="614301" y="728641"/>
          <a:ext cx="136310" cy="136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8E1BD-48F9-4096-A527-FC0AAD7B3DB6}">
      <dsp:nvSpPr>
        <dsp:cNvPr id="0" name=""/>
        <dsp:cNvSpPr/>
      </dsp:nvSpPr>
      <dsp:spPr>
        <a:xfrm>
          <a:off x="796462" y="825793"/>
          <a:ext cx="198269" cy="198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E18F4-D230-4E7C-A838-D81689801F9B}">
      <dsp:nvSpPr>
        <dsp:cNvPr id="0" name=""/>
        <dsp:cNvSpPr/>
      </dsp:nvSpPr>
      <dsp:spPr>
        <a:xfrm>
          <a:off x="1051486" y="983666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D6199-3F83-449B-B93D-8D72DA32C624}">
      <dsp:nvSpPr>
        <dsp:cNvPr id="0" name=""/>
        <dsp:cNvSpPr/>
      </dsp:nvSpPr>
      <dsp:spPr>
        <a:xfrm>
          <a:off x="1100062" y="825793"/>
          <a:ext cx="136310" cy="136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06F5C-8746-4C86-995C-C164C1E4548E}">
      <dsp:nvSpPr>
        <dsp:cNvPr id="0" name=""/>
        <dsp:cNvSpPr/>
      </dsp:nvSpPr>
      <dsp:spPr>
        <a:xfrm>
          <a:off x="1221503" y="995810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E1196-95A9-44B8-B50D-F7372ADAE98A}">
      <dsp:nvSpPr>
        <dsp:cNvPr id="0" name=""/>
        <dsp:cNvSpPr/>
      </dsp:nvSpPr>
      <dsp:spPr>
        <a:xfrm>
          <a:off x="1330799" y="801505"/>
          <a:ext cx="198269" cy="198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F717-99B7-46BA-8D10-9C2EEEA8104F}">
      <dsp:nvSpPr>
        <dsp:cNvPr id="0" name=""/>
        <dsp:cNvSpPr/>
      </dsp:nvSpPr>
      <dsp:spPr>
        <a:xfrm>
          <a:off x="1597967" y="752929"/>
          <a:ext cx="136310" cy="136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79538-1F35-4920-9CAB-2E16EC2FA4B8}">
      <dsp:nvSpPr>
        <dsp:cNvPr id="0" name=""/>
        <dsp:cNvSpPr/>
      </dsp:nvSpPr>
      <dsp:spPr>
        <a:xfrm>
          <a:off x="1734278" y="181958"/>
          <a:ext cx="400324" cy="76426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27D3F-23BF-4E54-97F4-E690BE8C66FF}">
      <dsp:nvSpPr>
        <dsp:cNvPr id="0" name=""/>
        <dsp:cNvSpPr/>
      </dsp:nvSpPr>
      <dsp:spPr>
        <a:xfrm>
          <a:off x="2134602" y="182329"/>
          <a:ext cx="1091794" cy="764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Scanning</a:t>
          </a:r>
        </a:p>
      </dsp:txBody>
      <dsp:txXfrm>
        <a:off x="2134602" y="182329"/>
        <a:ext cx="1091794" cy="764255"/>
      </dsp:txXfrm>
    </dsp:sp>
    <dsp:sp modelId="{CA243EF5-CFF0-45AD-943D-CD2251F56322}">
      <dsp:nvSpPr>
        <dsp:cNvPr id="0" name=""/>
        <dsp:cNvSpPr/>
      </dsp:nvSpPr>
      <dsp:spPr>
        <a:xfrm>
          <a:off x="2134602" y="1146383"/>
          <a:ext cx="1091794" cy="6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Identify Vulnerabilities</a:t>
          </a:r>
          <a:endParaRPr lang="en-US" sz="12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134602" y="1146383"/>
        <a:ext cx="1091794" cy="673273"/>
      </dsp:txXfrm>
    </dsp:sp>
    <dsp:sp modelId="{4F46B925-8FAF-4F96-B94E-02BC8380363A}">
      <dsp:nvSpPr>
        <dsp:cNvPr id="0" name=""/>
        <dsp:cNvSpPr/>
      </dsp:nvSpPr>
      <dsp:spPr>
        <a:xfrm>
          <a:off x="3226397" y="181958"/>
          <a:ext cx="400324" cy="76426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8BF02-8718-49F2-9527-68033885BF2F}">
      <dsp:nvSpPr>
        <dsp:cNvPr id="0" name=""/>
        <dsp:cNvSpPr/>
      </dsp:nvSpPr>
      <dsp:spPr>
        <a:xfrm>
          <a:off x="3626721" y="182329"/>
          <a:ext cx="1091794" cy="764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Exploiting</a:t>
          </a:r>
        </a:p>
      </dsp:txBody>
      <dsp:txXfrm>
        <a:off x="3626721" y="182329"/>
        <a:ext cx="1091794" cy="764255"/>
      </dsp:txXfrm>
    </dsp:sp>
    <dsp:sp modelId="{7437D6F7-55E8-42D2-9CF3-20480455163F}">
      <dsp:nvSpPr>
        <dsp:cNvPr id="0" name=""/>
        <dsp:cNvSpPr/>
      </dsp:nvSpPr>
      <dsp:spPr>
        <a:xfrm>
          <a:off x="3626721" y="1146383"/>
          <a:ext cx="1091794" cy="6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Gaining Access</a:t>
          </a:r>
        </a:p>
      </dsp:txBody>
      <dsp:txXfrm>
        <a:off x="3626721" y="1146383"/>
        <a:ext cx="1091794" cy="673273"/>
      </dsp:txXfrm>
    </dsp:sp>
    <dsp:sp modelId="{44BC0D7B-27C2-4A3B-9516-31F886FDFF5E}">
      <dsp:nvSpPr>
        <dsp:cNvPr id="0" name=""/>
        <dsp:cNvSpPr/>
      </dsp:nvSpPr>
      <dsp:spPr>
        <a:xfrm>
          <a:off x="4718515" y="181958"/>
          <a:ext cx="400324" cy="76426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5D331-0FDC-47F9-A251-DDC21D5B9E76}">
      <dsp:nvSpPr>
        <dsp:cNvPr id="0" name=""/>
        <dsp:cNvSpPr/>
      </dsp:nvSpPr>
      <dsp:spPr>
        <a:xfrm>
          <a:off x="5118840" y="182329"/>
          <a:ext cx="1091794" cy="764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Post-Exploitation</a:t>
          </a:r>
        </a:p>
      </dsp:txBody>
      <dsp:txXfrm>
        <a:off x="5118840" y="182329"/>
        <a:ext cx="1091794" cy="764255"/>
      </dsp:txXfrm>
    </dsp:sp>
    <dsp:sp modelId="{673FA9AF-4105-495C-89A6-9650B80EF7BE}">
      <dsp:nvSpPr>
        <dsp:cNvPr id="0" name=""/>
        <dsp:cNvSpPr/>
      </dsp:nvSpPr>
      <dsp:spPr>
        <a:xfrm>
          <a:off x="5118840" y="1146383"/>
          <a:ext cx="1091794" cy="6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Maintaining Connection, Covering Tracks</a:t>
          </a:r>
        </a:p>
      </dsp:txBody>
      <dsp:txXfrm>
        <a:off x="5118840" y="1146383"/>
        <a:ext cx="1091794" cy="673273"/>
      </dsp:txXfrm>
    </dsp:sp>
    <dsp:sp modelId="{6AB1110D-D1D5-461E-998C-3913E85F647A}">
      <dsp:nvSpPr>
        <dsp:cNvPr id="0" name=""/>
        <dsp:cNvSpPr/>
      </dsp:nvSpPr>
      <dsp:spPr>
        <a:xfrm>
          <a:off x="6210634" y="181958"/>
          <a:ext cx="400324" cy="76426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6DB03-39AE-4380-AD98-29E7E8806D51}">
      <dsp:nvSpPr>
        <dsp:cNvPr id="0" name=""/>
        <dsp:cNvSpPr/>
      </dsp:nvSpPr>
      <dsp:spPr>
        <a:xfrm>
          <a:off x="6692843" y="127739"/>
          <a:ext cx="928025" cy="9280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Reporting</a:t>
          </a:r>
        </a:p>
      </dsp:txBody>
      <dsp:txXfrm>
        <a:off x="6828749" y="263645"/>
        <a:ext cx="656213" cy="656213"/>
      </dsp:txXfrm>
    </dsp:sp>
    <dsp:sp modelId="{4FF94849-D377-46DC-ACC0-56166606C683}">
      <dsp:nvSpPr>
        <dsp:cNvPr id="0" name=""/>
        <dsp:cNvSpPr/>
      </dsp:nvSpPr>
      <dsp:spPr>
        <a:xfrm>
          <a:off x="6610959" y="1146383"/>
          <a:ext cx="1091794" cy="6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Provide Detailed Report</a:t>
          </a:r>
        </a:p>
      </dsp:txBody>
      <dsp:txXfrm>
        <a:off x="6610959" y="1146383"/>
        <a:ext cx="1091794" cy="6732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F34F9-D426-4012-A7B8-ABEF6B8B314C}">
      <dsp:nvSpPr>
        <dsp:cNvPr id="0" name=""/>
        <dsp:cNvSpPr/>
      </dsp:nvSpPr>
      <dsp:spPr>
        <a:xfrm>
          <a:off x="5346" y="321068"/>
          <a:ext cx="2516259" cy="97127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2D6C1-B738-491E-893A-BFF9322BA014}">
      <dsp:nvSpPr>
        <dsp:cNvPr id="0" name=""/>
        <dsp:cNvSpPr/>
      </dsp:nvSpPr>
      <dsp:spPr>
        <a:xfrm>
          <a:off x="676348" y="563887"/>
          <a:ext cx="2124841" cy="971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100" kern="1200" dirty="0"/>
            <a:t>Module 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1.1: Introduction to AI and ML in Penetration Testing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1.2: Gathering Information and Reconnaissance with AI</a:t>
          </a:r>
        </a:p>
      </dsp:txBody>
      <dsp:txXfrm>
        <a:off x="704796" y="592335"/>
        <a:ext cx="2067945" cy="914380"/>
      </dsp:txXfrm>
    </dsp:sp>
    <dsp:sp modelId="{DF6763D1-DE45-4436-82B0-9C541F48856A}">
      <dsp:nvSpPr>
        <dsp:cNvPr id="0" name=""/>
        <dsp:cNvSpPr/>
      </dsp:nvSpPr>
      <dsp:spPr>
        <a:xfrm>
          <a:off x="2879473" y="321068"/>
          <a:ext cx="2516259" cy="97127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FF4E8-E720-410C-A65D-73AF79BC4D3E}">
      <dsp:nvSpPr>
        <dsp:cNvPr id="0" name=""/>
        <dsp:cNvSpPr/>
      </dsp:nvSpPr>
      <dsp:spPr>
        <a:xfrm>
          <a:off x="3550475" y="563887"/>
          <a:ext cx="2124841" cy="971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x-none" sz="1100" kern="1200" dirty="0"/>
            <a:t>Module 2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2.1: Scanning and Vulnerability Assessment with ML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2.2: Exploiting and AI-Enhanced Techniques</a:t>
          </a:r>
        </a:p>
      </dsp:txBody>
      <dsp:txXfrm>
        <a:off x="3578923" y="592335"/>
        <a:ext cx="2067945" cy="914380"/>
      </dsp:txXfrm>
    </dsp:sp>
    <dsp:sp modelId="{A87AD003-D612-4326-87D7-C848A2DA3FC0}">
      <dsp:nvSpPr>
        <dsp:cNvPr id="0" name=""/>
        <dsp:cNvSpPr/>
      </dsp:nvSpPr>
      <dsp:spPr>
        <a:xfrm>
          <a:off x="5753600" y="321068"/>
          <a:ext cx="2516259" cy="97127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BF5BA-C983-43F9-B70A-908411706DC8}">
      <dsp:nvSpPr>
        <dsp:cNvPr id="0" name=""/>
        <dsp:cNvSpPr/>
      </dsp:nvSpPr>
      <dsp:spPr>
        <a:xfrm>
          <a:off x="6424603" y="563887"/>
          <a:ext cx="2124841" cy="971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x-none" sz="1100" kern="1200" dirty="0"/>
            <a:t>Module 3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3.1: Maintaining Connection, Covering Tracks, and Reporting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x-none" sz="900" kern="1200" dirty="0"/>
            <a:t>3.2: AI-Enhanced Post-Exploitation and Privilege Escalation</a:t>
          </a:r>
          <a:endParaRPr lang="en-US" sz="900" kern="1200" dirty="0"/>
        </a:p>
      </dsp:txBody>
      <dsp:txXfrm>
        <a:off x="6453051" y="592335"/>
        <a:ext cx="2067945" cy="914380"/>
      </dsp:txXfrm>
    </dsp:sp>
    <dsp:sp modelId="{2F784AEA-5B49-46DB-AFFC-EBECC59ADFBD}">
      <dsp:nvSpPr>
        <dsp:cNvPr id="0" name=""/>
        <dsp:cNvSpPr/>
      </dsp:nvSpPr>
      <dsp:spPr>
        <a:xfrm>
          <a:off x="8627728" y="321068"/>
          <a:ext cx="2516259" cy="97127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30486-8006-4AFB-8CF3-1EAD81D1670A}">
      <dsp:nvSpPr>
        <dsp:cNvPr id="0" name=""/>
        <dsp:cNvSpPr/>
      </dsp:nvSpPr>
      <dsp:spPr>
        <a:xfrm>
          <a:off x="9298730" y="563887"/>
          <a:ext cx="2124841" cy="971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 4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x-none" sz="900" kern="1200" dirty="0"/>
            <a:t>4.1: Deep Learning and Advanced Techniques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x-none" sz="900" kern="1200" dirty="0"/>
            <a:t>4.2: Review/Conclusion</a:t>
          </a:r>
          <a:endParaRPr lang="en-US" sz="900" kern="1200" dirty="0"/>
        </a:p>
      </dsp:txBody>
      <dsp:txXfrm>
        <a:off x="9327178" y="592335"/>
        <a:ext cx="2067945" cy="914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40018-2091-4075-936F-DC10439AE03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795A-10D4-4DA3-BF99-FA6FC8F9B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0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2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3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2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81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8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83F2-EE42-AC30-21E7-DFC727BBE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2D81F-2C01-A382-79BE-F350B6944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C977F-2C85-6C14-B50B-E4F124E7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91B43-9E3B-D8F0-FB12-6DDD3C8A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A01D-0680-6C7D-86D7-5F1F72B2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90BF-CEE5-A4F4-E076-862C1E65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87F06-C2DE-6530-2AD0-CC5928359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E318F-B90A-12AA-1E19-FF9B9C78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570D-A9BE-E894-81BC-B40AE774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24B5F-38C7-2788-F604-10A97ECE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BA580-F4EF-8FE1-0A37-BD2FA4A7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BC72F-3B85-97A0-1087-A7BFCF156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85C7-4504-744D-4D45-5F34BE26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6A8C-6783-C5E2-8485-24C330BD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53C3-3908-C5A6-7A48-1EE471A5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8498-B080-2465-25EE-67A73B98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D61A-22F1-4D0B-AAD3-D0BD8497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668E1-9210-1C53-0EFD-C335E60A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C4B5-89BF-5DD0-377C-2CE7DF4A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DC22-1326-7A28-0ACE-CB8F860F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D360-2906-D1F5-29C5-B306D3D8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83AE8-8080-2474-12CA-EDB9B103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0058-9474-35DD-322D-F2D2734C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1BF70-E2CA-3B24-FFE7-56644C19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4470-928D-518C-5F77-B82F972B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CCFE-56DA-5EAC-0CE4-EBD61157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80F0-EDE4-A4C0-D12A-984D664C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7A99B-7467-4D13-CC6E-903E2AC7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7B8E3-A75A-F83A-4B93-CCA15057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D336-6C5B-4C74-B46B-F16E249A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49C40-3D9D-D941-6583-99F329B2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7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8777-7173-25A5-D918-53A1D1FF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773DD-DB3A-ABF2-81A0-7F1C5CF1F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46CE-525A-7921-B9C7-B92A3E14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03DE7-E368-F774-2673-D62292EB9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4CF4F-D2E2-27BE-11D1-BB226A54F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1CC19-8A3A-039A-BD64-D040DC94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46100-A34A-0E36-2DBD-72BB4FA8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D3808-50BF-179A-9D7B-2AACA1F2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BF9-E9A7-2405-4189-C6A79FE7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EC5DB-BDEA-DC52-2F81-3693AE8D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526E9-BDC9-9316-5D7B-66433DF4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3714D-31AB-27EA-3FCC-DDC5C2BC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61EBA-5D15-7FE8-113E-6FB59F81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BE256-DE82-1054-F056-E94C6169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8FD09-87F8-E8DF-FBFD-C3EA6712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3E9F-9EC8-EF78-BD9D-91CCCD70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642C-DB5F-8D4B-1C6F-8D3D5721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28596-57AA-FA4B-87EF-31656D32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9AB9E-2CF5-FC40-EBF3-064731F1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EB40F-5BD4-0152-C052-A160AE45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EB886-914C-5330-9770-38B332F9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0D00-7165-970F-1AB3-2E36F44E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DC692-21CA-2A3D-409A-002B3D170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1A652-635E-1058-69F8-6D845E980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3469-A09E-A533-80F5-63A7B28F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F17FE-AAD2-1FAA-459A-38966BBA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95316-83C2-D838-F025-BEBB02B3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4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D7AE0-71D7-E59E-7807-7A606E9C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C7B8B-43F4-61BA-E8A0-3D72B21C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D9D8-569A-8305-6125-AD46D4908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8FA9-2A0E-4783-90B2-BDB32E448AD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82A4-2DDA-C968-5419-A6E803A3F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D214-9513-26E2-2BA8-FD463D92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GPT-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ackersonlineclub.com/2018/06/gyoithon-next-generation-penetration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zoom-techblog/dockerized-dependency-check-building-nvd-image-a5af78cc6228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hackplayers.com/2016/10/cve-search-buscar-vulnerabilidades-en-local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reatpost.com/poc-exploits-do-more-good-than-harm-threatpost-poll/152053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itprotoday.com/machine-learning/how-can-pre-trained-neural-networks-boost-image-classificatio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E4BA-65A0-EA7F-0DF0-2863110D5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AE5A21"/>
                </a:solidFill>
              </a:rPr>
              <a:t>Harnessing Artificial Intelligence for Penetration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54BE-619C-B12E-6D6D-6F5EECE35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Navigating the Phases of Ethical Hacking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6F5456-7C92-B564-EDCD-36A45D639ACF}"/>
              </a:ext>
            </a:extLst>
          </p:cNvPr>
          <p:cNvSpPr txBox="1"/>
          <p:nvPr/>
        </p:nvSpPr>
        <p:spPr>
          <a:xfrm>
            <a:off x="5370673" y="5073134"/>
            <a:ext cx="145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1AC97"/>
                </a:solidFill>
              </a:rPr>
              <a:t>Kiera Conway</a:t>
            </a:r>
          </a:p>
        </p:txBody>
      </p:sp>
    </p:spTree>
    <p:extLst>
      <p:ext uri="{BB962C8B-B14F-4D97-AF65-F5344CB8AC3E}">
        <p14:creationId xmlns:p14="http://schemas.microsoft.com/office/powerpoint/2010/main" val="92149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255520"/>
            <a:ext cx="3419856" cy="117348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Review 1</a:t>
            </a:r>
          </a:p>
        </p:txBody>
      </p:sp>
      <p:sp>
        <p:nvSpPr>
          <p:cNvPr id="10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96" y="630936"/>
            <a:ext cx="4422647" cy="5590381"/>
          </a:xfrm>
        </p:spPr>
        <p:txBody>
          <a:bodyPr>
            <a:normAutofit/>
          </a:bodyPr>
          <a:lstStyle/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LLMs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ChatGPT,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AutoGPT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AgentGPT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Objective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dirty="0"/>
              <a:t>Create Sparring Partners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Diverse Challenges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Become Domain Admin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PT Plan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Outcome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Successful Exploits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Realistic and Logical Behavior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Instability on Smaller Scales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Ethical filters</a:t>
            </a:r>
          </a:p>
          <a:p>
            <a:pPr marL="418338" lvl="2" indent="-139446" defTabSz="557784">
              <a:spcBef>
                <a:spcPts val="610"/>
              </a:spcBef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8338" lvl="1" indent="-139446" defTabSz="557784">
              <a:spcBef>
                <a:spcPts val="305"/>
              </a:spcBef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446" indent="-139446" defTabSz="557784">
              <a:spcBef>
                <a:spcPts val="610"/>
              </a:spcBef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70D8115-C7A5-8F0B-D054-99F81EE981DF}"/>
              </a:ext>
            </a:extLst>
          </p:cNvPr>
          <p:cNvSpPr txBox="1"/>
          <p:nvPr/>
        </p:nvSpPr>
        <p:spPr>
          <a:xfrm>
            <a:off x="425958" y="3472452"/>
            <a:ext cx="3829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Getting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pwn’d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by AI: Penetration Testing with Large Language Models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Andreas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Happe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, Jürgen Cito</a:t>
            </a:r>
          </a:p>
        </p:txBody>
      </p:sp>
      <p:pic>
        <p:nvPicPr>
          <p:cNvPr id="124" name="Picture 123" descr="A white logo on a blue background&#10;&#10;Description automatically generated">
            <a:extLst>
              <a:ext uri="{FF2B5EF4-FFF2-40B4-BE49-F238E27FC236}">
                <a16:creationId xmlns:a16="http://schemas.microsoft.com/office/drawing/2014/main" id="{DD610C3D-A592-DD79-9079-F2A3223CB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00716" y="2632552"/>
            <a:ext cx="1383792" cy="13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1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4A746F3E-D67B-9D11-9650-C7665221B379}"/>
              </a:ext>
            </a:extLst>
          </p:cNvPr>
          <p:cNvSpPr txBox="1">
            <a:spLocks/>
          </p:cNvSpPr>
          <p:nvPr/>
        </p:nvSpPr>
        <p:spPr>
          <a:xfrm>
            <a:off x="630936" y="2255520"/>
            <a:ext cx="3419856" cy="117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Review 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599BAB4-0415-043F-5C61-F5CC3DCA88EC}"/>
              </a:ext>
            </a:extLst>
          </p:cNvPr>
          <p:cNvSpPr txBox="1"/>
          <p:nvPr/>
        </p:nvSpPr>
        <p:spPr>
          <a:xfrm>
            <a:off x="741807" y="3426126"/>
            <a:ext cx="31981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Reinforcement Learning for Intelligent Penetration Testing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Mohamed C. Ghanem,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Thomas M. Chen</a:t>
            </a: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90A06B77-9794-1EDA-E07B-1A4D434A9DE7}"/>
              </a:ext>
            </a:extLst>
          </p:cNvPr>
          <p:cNvSpPr txBox="1">
            <a:spLocks/>
          </p:cNvSpPr>
          <p:nvPr/>
        </p:nvSpPr>
        <p:spPr>
          <a:xfrm>
            <a:off x="4501897" y="630936"/>
            <a:ext cx="6184392" cy="559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Phase 1: Gathering Information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Objective</a:t>
            </a:r>
          </a:p>
          <a:p>
            <a:pPr marL="596646" lvl="2" indent="-139446" defTabSz="557784">
              <a:lnSpc>
                <a:spcPct val="100000"/>
              </a:lnSpc>
              <a:spcBef>
                <a:spcPts val="610"/>
              </a:spcBef>
            </a:pPr>
            <a:r>
              <a:rPr lang="en-US" sz="1800" dirty="0"/>
              <a:t>Create Intelligent agent that Mimics Experts</a:t>
            </a:r>
          </a:p>
          <a:p>
            <a:pPr marL="596646" lvl="2" indent="-139446" defTabSz="557784">
              <a:lnSpc>
                <a:spcPct val="100000"/>
              </a:lnSpc>
              <a:spcBef>
                <a:spcPts val="610"/>
              </a:spcBef>
            </a:pPr>
            <a:r>
              <a:rPr lang="en-US" sz="1800" dirty="0"/>
              <a:t>Intelligent Automated Penetration Testing System (IAPTS) </a:t>
            </a:r>
          </a:p>
          <a:p>
            <a:pPr marL="139446" lvl="1" indent="-139446" defTabSz="557784">
              <a:lnSpc>
                <a:spcPct val="100000"/>
              </a:lnSpc>
              <a:spcBef>
                <a:spcPts val="610"/>
              </a:spcBef>
            </a:pPr>
            <a:r>
              <a:rPr lang="en-US" sz="2000" dirty="0"/>
              <a:t>Advanced Techniques</a:t>
            </a:r>
          </a:p>
          <a:p>
            <a:pPr marL="596646" lvl="2" indent="-139446" defTabSz="557784">
              <a:lnSpc>
                <a:spcPct val="100000"/>
              </a:lnSpc>
              <a:spcBef>
                <a:spcPts val="610"/>
              </a:spcBef>
            </a:pPr>
            <a:r>
              <a:rPr lang="en-US" sz="1800" dirty="0"/>
              <a:t>Reinforcement Learning (RL)</a:t>
            </a:r>
          </a:p>
          <a:p>
            <a:pPr marL="596646" lvl="2" indent="-139446" defTabSz="557784">
              <a:lnSpc>
                <a:spcPct val="100000"/>
              </a:lnSpc>
              <a:spcBef>
                <a:spcPts val="610"/>
              </a:spcBef>
            </a:pPr>
            <a:r>
              <a:rPr lang="en-US" sz="1800" dirty="0"/>
              <a:t>Partially Observable Markov Decision Processes (POMDPs) </a:t>
            </a:r>
          </a:p>
          <a:p>
            <a:pPr marL="139446" lvl="1" indent="-139446" defTabSz="557784">
              <a:lnSpc>
                <a:spcPct val="100000"/>
              </a:lnSpc>
              <a:spcBef>
                <a:spcPts val="610"/>
              </a:spcBef>
            </a:pPr>
            <a:r>
              <a:rPr lang="en-US" sz="2000" dirty="0"/>
              <a:t>Training</a:t>
            </a:r>
          </a:p>
          <a:p>
            <a:pPr marL="596646" lvl="2" indent="-139446" defTabSz="557784">
              <a:lnSpc>
                <a:spcPct val="110000"/>
              </a:lnSpc>
              <a:spcBef>
                <a:spcPts val="610"/>
              </a:spcBef>
            </a:pPr>
            <a:r>
              <a:rPr lang="en-US" sz="1800" dirty="0"/>
              <a:t>Reward System</a:t>
            </a:r>
          </a:p>
          <a:p>
            <a:pPr marL="596646" lvl="2" indent="-139446" defTabSz="557784">
              <a:lnSpc>
                <a:spcPct val="110000"/>
              </a:lnSpc>
              <a:spcBef>
                <a:spcPts val="610"/>
              </a:spcBef>
            </a:pPr>
            <a:r>
              <a:rPr lang="en-US" sz="1800" dirty="0"/>
              <a:t>Save High Reward Strategies</a:t>
            </a:r>
          </a:p>
          <a:p>
            <a:pPr marL="139446" lvl="1" indent="-139446" defTabSz="557784">
              <a:lnSpc>
                <a:spcPct val="100000"/>
              </a:lnSpc>
              <a:spcBef>
                <a:spcPts val="610"/>
              </a:spcBef>
            </a:pPr>
            <a:r>
              <a:rPr lang="en-US" sz="2000" dirty="0"/>
              <a:t>Outcome</a:t>
            </a:r>
          </a:p>
          <a:p>
            <a:pPr marL="596646" lvl="2" indent="-139446" defTabSz="557784">
              <a:lnSpc>
                <a:spcPct val="110000"/>
              </a:lnSpc>
              <a:spcBef>
                <a:spcPts val="610"/>
              </a:spcBef>
            </a:pPr>
            <a:r>
              <a:rPr lang="en-US" sz="1800" dirty="0"/>
              <a:t>Learned From Past Experiences</a:t>
            </a:r>
          </a:p>
          <a:p>
            <a:pPr marL="596646" lvl="2" indent="-139446" defTabSz="557784">
              <a:lnSpc>
                <a:spcPct val="110000"/>
              </a:lnSpc>
              <a:spcBef>
                <a:spcPts val="610"/>
              </a:spcBef>
            </a:pPr>
            <a:r>
              <a:rPr lang="en-US" sz="1800" dirty="0"/>
              <a:t>Efficient Reuse Saves Time</a:t>
            </a:r>
          </a:p>
          <a:p>
            <a:pPr marL="596646" lvl="2" indent="-139446" defTabSz="557784">
              <a:lnSpc>
                <a:spcPct val="110000"/>
              </a:lnSpc>
              <a:spcBef>
                <a:spcPts val="610"/>
              </a:spcBef>
            </a:pPr>
            <a:r>
              <a:rPr lang="en-US" sz="1800" dirty="0"/>
              <a:t>Accuracy In Secure Networks</a:t>
            </a:r>
            <a:endParaRPr lang="en-US" dirty="0"/>
          </a:p>
          <a:p>
            <a:pPr marL="418338" lvl="1" indent="-139446" defTabSz="557784">
              <a:spcBef>
                <a:spcPts val="305"/>
              </a:spcBef>
            </a:pPr>
            <a:endParaRPr lang="en-US" sz="2000" dirty="0"/>
          </a:p>
          <a:p>
            <a:pPr marL="139446" indent="-139446" defTabSz="557784">
              <a:spcBef>
                <a:spcPts val="610"/>
              </a:spcBef>
            </a:pP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40" name="Diagram 139">
            <a:extLst>
              <a:ext uri="{FF2B5EF4-FFF2-40B4-BE49-F238E27FC236}">
                <a16:creationId xmlns:a16="http://schemas.microsoft.com/office/drawing/2014/main" id="{25F2E702-A335-E52C-4B6C-40C4FABC1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636283"/>
              </p:ext>
            </p:extLst>
          </p:nvPr>
        </p:nvGraphicFramePr>
        <p:xfrm>
          <a:off x="7531891" y="2020954"/>
          <a:ext cx="4943573" cy="3486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021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96" y="630936"/>
            <a:ext cx="6584603" cy="5590381"/>
          </a:xfrm>
        </p:spPr>
        <p:txBody>
          <a:bodyPr>
            <a:normAutofit/>
          </a:bodyPr>
          <a:lstStyle/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2: Scanning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GyoiThon</a:t>
            </a:r>
            <a:endParaRPr lang="en-US" sz="2000" dirty="0"/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Default vs ML Mode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 Data from Port 80 and Port 443</a:t>
            </a:r>
          </a:p>
          <a:p>
            <a:pPr marL="1053846" lvl="2" indent="-139446" defTabSz="557784">
              <a:spcBef>
                <a:spcPts val="610"/>
              </a:spcBef>
            </a:pPr>
            <a:r>
              <a:rPr lang="en-US" sz="1400" kern="0" dirty="0">
                <a:solidFill>
                  <a:schemeClr val="tx1"/>
                </a:solidFill>
                <a:ea typeface="SimSun" panose="02010600030101010101" pitchFamily="2" charset="-122"/>
                <a:cs typeface="+mn-cs"/>
              </a:rPr>
              <a:t>Port 80 – </a:t>
            </a:r>
            <a:r>
              <a:rPr lang="en-US" sz="1400" kern="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HTTP</a:t>
            </a:r>
          </a:p>
          <a:p>
            <a:pPr marL="1053846" lvl="2" indent="-139446" defTabSz="557784">
              <a:spcBef>
                <a:spcPts val="610"/>
              </a:spcBef>
            </a:pPr>
            <a:r>
              <a:rPr lang="en-US" sz="1400" kern="0" dirty="0">
                <a:solidFill>
                  <a:schemeClr val="tx1"/>
                </a:solidFill>
                <a:ea typeface="SimSun" panose="02010600030101010101" pitchFamily="2" charset="-122"/>
                <a:cs typeface="+mn-cs"/>
              </a:rPr>
              <a:t>Port 443 - </a:t>
            </a:r>
            <a:r>
              <a:rPr lang="en-US" sz="1400" kern="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HTTPS</a:t>
            </a:r>
            <a:endParaRPr lang="en-US" sz="140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Hypothesis</a:t>
            </a:r>
            <a:endParaRPr lang="en-US" sz="2000" dirty="0"/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ML Tools Outperform Non-ML Tools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Outcome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ML Found More Vulnerabilities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Potential for ML in Scanning Phase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Challenges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Reliance on National Vulnerability Database (NVD)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Requires further Refinement</a:t>
            </a:r>
          </a:p>
          <a:p>
            <a:pPr marL="0" indent="-178308" defTabSz="557784">
              <a:spcBef>
                <a:spcPts val="305"/>
              </a:spcBef>
            </a:pPr>
            <a:r>
              <a:rPr lang="en-US" sz="2000" dirty="0"/>
              <a:t>Resources</a:t>
            </a:r>
          </a:p>
          <a:p>
            <a:pPr marL="457200" lvl="1" indent="-178308" defTabSz="557784">
              <a:spcBef>
                <a:spcPts val="305"/>
              </a:spcBef>
            </a:pPr>
            <a:r>
              <a:rPr lang="en-US" sz="1400" dirty="0"/>
              <a:t>https://cve.mitre.org/</a:t>
            </a:r>
          </a:p>
          <a:p>
            <a:pPr marL="457200" lvl="1" indent="-178308" defTabSz="557784">
              <a:spcBef>
                <a:spcPts val="305"/>
              </a:spcBef>
            </a:pPr>
            <a:r>
              <a:rPr lang="en-US" sz="1400" dirty="0"/>
              <a:t>https://nvd.nist.gov/vuln/search</a:t>
            </a:r>
          </a:p>
          <a:p>
            <a:pPr marL="457200" lvl="1" indent="-178308" defTabSz="557784">
              <a:spcBef>
                <a:spcPts val="305"/>
              </a:spcBef>
            </a:pPr>
            <a:r>
              <a:rPr lang="en-US" sz="1400" dirty="0"/>
              <a:t>https://nvd.nist.gov/vuln/full-listing</a:t>
            </a:r>
          </a:p>
          <a:p>
            <a:pPr marL="457200" lvl="1" indent="-178308" defTabSz="557784">
              <a:spcBef>
                <a:spcPts val="305"/>
              </a:spcBef>
            </a:pPr>
            <a:endParaRPr lang="en-US" sz="1500" dirty="0"/>
          </a:p>
          <a:p>
            <a:pPr marL="457200" lvl="1" indent="-178308" defTabSz="557784">
              <a:spcBef>
                <a:spcPts val="305"/>
              </a:spcBef>
            </a:pP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557784">
              <a:spcBef>
                <a:spcPts val="610"/>
              </a:spcBef>
              <a:buNone/>
            </a:pP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5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7101BEA-4A81-DEDC-EDAB-01876A61FF51}"/>
              </a:ext>
            </a:extLst>
          </p:cNvPr>
          <p:cNvSpPr txBox="1">
            <a:spLocks/>
          </p:cNvSpPr>
          <p:nvPr/>
        </p:nvSpPr>
        <p:spPr>
          <a:xfrm>
            <a:off x="630936" y="2255520"/>
            <a:ext cx="3419856" cy="117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Review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2352DE-7358-C474-E36D-F75CB139A933}"/>
              </a:ext>
            </a:extLst>
          </p:cNvPr>
          <p:cNvSpPr txBox="1"/>
          <p:nvPr/>
        </p:nvSpPr>
        <p:spPr>
          <a:xfrm>
            <a:off x="782383" y="3426126"/>
            <a:ext cx="31169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Penetration Testing Procedure using Machine Learning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Reevan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Seelen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Jagamogan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Saiful Adli Ismail,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Noor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Hafizah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Hassan,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Hafiza Abas</a:t>
            </a: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4" name="Picture 23" descr="A blue and white logo&#10;&#10;Description automatically generated">
            <a:extLst>
              <a:ext uri="{FF2B5EF4-FFF2-40B4-BE49-F238E27FC236}">
                <a16:creationId xmlns:a16="http://schemas.microsoft.com/office/drawing/2014/main" id="{1FEBF05A-ED11-1D52-FFE9-FB9E67FBA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21526" y="2397473"/>
            <a:ext cx="1685925" cy="1685925"/>
          </a:xfrm>
          <a:prstGeom prst="rect">
            <a:avLst/>
          </a:prstGeom>
        </p:spPr>
      </p:pic>
      <p:pic>
        <p:nvPicPr>
          <p:cNvPr id="27" name="Picture 26" descr="A blue logo with a white background&#10;&#10;Description automatically generated">
            <a:extLst>
              <a:ext uri="{FF2B5EF4-FFF2-40B4-BE49-F238E27FC236}">
                <a16:creationId xmlns:a16="http://schemas.microsoft.com/office/drawing/2014/main" id="{EEBB4FD0-9324-ACFC-AE04-F091595414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3896" r="13896" b="4713"/>
          <a:stretch/>
        </p:blipFill>
        <p:spPr>
          <a:xfrm>
            <a:off x="10121526" y="4083398"/>
            <a:ext cx="1685925" cy="602901"/>
          </a:xfrm>
          <a:prstGeom prst="rect">
            <a:avLst/>
          </a:prstGeom>
        </p:spPr>
      </p:pic>
      <p:pic>
        <p:nvPicPr>
          <p:cNvPr id="29" name="Picture 28" descr="A green text on a black background">
            <a:extLst>
              <a:ext uri="{FF2B5EF4-FFF2-40B4-BE49-F238E27FC236}">
                <a16:creationId xmlns:a16="http://schemas.microsoft.com/office/drawing/2014/main" id="{9AA0DFAD-E3CA-AD4A-D227-8BFDF7FD20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b="58977"/>
          <a:stretch/>
        </p:blipFill>
        <p:spPr>
          <a:xfrm>
            <a:off x="9797104" y="1804579"/>
            <a:ext cx="2231968" cy="5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8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96" y="630936"/>
            <a:ext cx="6432203" cy="5590381"/>
          </a:xfrm>
        </p:spPr>
        <p:txBody>
          <a:bodyPr>
            <a:normAutofit/>
          </a:bodyPr>
          <a:lstStyle/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3: Exploiting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Create Adaptable AI to Obtain Reverse Shell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Reinforcement Learning (RL)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Guess-and-Reward System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Q-Learning Algorithm (Q-Values)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Outcome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Effective and Efficient</a:t>
            </a:r>
          </a:p>
          <a:p>
            <a:pPr marL="1053846" lvl="2" indent="-139446" defTabSz="557784">
              <a:spcBef>
                <a:spcPts val="61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success rate: 83.64%</a:t>
            </a:r>
          </a:p>
          <a:p>
            <a:pPr marL="1053846" lvl="2" indent="-139446" defTabSz="557784">
              <a:spcBef>
                <a:spcPts val="61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exploit time: 8.26s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Learned from Past Experiences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Performs Better than Traditional Methods</a:t>
            </a:r>
          </a:p>
          <a:p>
            <a:pPr lvl="1"/>
            <a:endParaRPr lang="en-US" sz="1700" dirty="0"/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2F3146A9-ED8B-393A-65AC-40F827727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843741"/>
              </p:ext>
            </p:extLst>
          </p:nvPr>
        </p:nvGraphicFramePr>
        <p:xfrm>
          <a:off x="8621388" y="3652373"/>
          <a:ext cx="3938468" cy="2887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Title 1">
            <a:extLst>
              <a:ext uri="{FF2B5EF4-FFF2-40B4-BE49-F238E27FC236}">
                <a16:creationId xmlns:a16="http://schemas.microsoft.com/office/drawing/2014/main" id="{5B0661EE-94AC-5D9C-47B0-7863EDE4B022}"/>
              </a:ext>
            </a:extLst>
          </p:cNvPr>
          <p:cNvSpPr txBox="1">
            <a:spLocks/>
          </p:cNvSpPr>
          <p:nvPr/>
        </p:nvSpPr>
        <p:spPr>
          <a:xfrm>
            <a:off x="630936" y="2255520"/>
            <a:ext cx="3419856" cy="117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Review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D50FB6-1629-F068-702F-BB82E8BCEDFA}"/>
              </a:ext>
            </a:extLst>
          </p:cNvPr>
          <p:cNvSpPr txBox="1"/>
          <p:nvPr/>
        </p:nvSpPr>
        <p:spPr>
          <a:xfrm>
            <a:off x="782383" y="3426126"/>
            <a:ext cx="31169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Vulnerability Exploitation Using Reinforcement Learning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Anas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AlMajali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et al</a:t>
            </a: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0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96" y="630937"/>
            <a:ext cx="6584603" cy="5590380"/>
          </a:xfrm>
        </p:spPr>
        <p:txBody>
          <a:bodyPr>
            <a:noAutofit/>
          </a:bodyPr>
          <a:lstStyle/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Post-Exploitation Phase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dirty="0"/>
              <a:t>Objective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AI For Network Navigation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Q-learning vs Q-learning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 From Environment Using Neural Networks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Conceptual Model</a:t>
            </a:r>
          </a:p>
          <a:p>
            <a:pPr marL="418338" lvl="1" indent="-139446" defTabSz="557784">
              <a:spcBef>
                <a:spcPts val="305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 to Deploy In Future</a:t>
            </a:r>
          </a:p>
          <a:p>
            <a:pPr marL="418338" lvl="1" indent="-139446" defTabSz="557784">
              <a:spcBef>
                <a:spcPts val="305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Benchmark</a:t>
            </a:r>
          </a:p>
          <a:p>
            <a:pPr marL="418338" lvl="1" indent="-139446" defTabSz="557784">
              <a:spcBef>
                <a:spcPts val="305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Outlined Plan Details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Outcome</a:t>
            </a:r>
          </a:p>
          <a:p>
            <a:pPr marL="418338" lvl="1" indent="-139446" defTabSz="557784">
              <a:spcBef>
                <a:spcPts val="305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Potential of Deep Learning in Post-Exploitation Phase</a:t>
            </a:r>
          </a:p>
          <a:p>
            <a:pPr marL="418338" lvl="1" indent="-139446" defTabSz="557784">
              <a:spcBef>
                <a:spcPts val="305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Urgency for Further Research</a:t>
            </a:r>
          </a:p>
          <a:p>
            <a:pPr marL="418338" lvl="1" indent="-139446" defTabSz="557784">
              <a:spcBef>
                <a:spcPts val="305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Importance of Innovation</a:t>
            </a:r>
            <a:endParaRPr lang="en-US" sz="1800" dirty="0"/>
          </a:p>
        </p:txBody>
      </p:sp>
      <p:sp>
        <p:nvSpPr>
          <p:cNvPr id="124" name="Title 1">
            <a:extLst>
              <a:ext uri="{FF2B5EF4-FFF2-40B4-BE49-F238E27FC236}">
                <a16:creationId xmlns:a16="http://schemas.microsoft.com/office/drawing/2014/main" id="{E0B73DB9-944E-04F3-2600-11C0321FC0C2}"/>
              </a:ext>
            </a:extLst>
          </p:cNvPr>
          <p:cNvSpPr txBox="1">
            <a:spLocks/>
          </p:cNvSpPr>
          <p:nvPr/>
        </p:nvSpPr>
        <p:spPr>
          <a:xfrm>
            <a:off x="630936" y="2255520"/>
            <a:ext cx="3419856" cy="117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Review 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0EBA013-2344-9F2C-BE8E-0A75B7321E78}"/>
              </a:ext>
            </a:extLst>
          </p:cNvPr>
          <p:cNvSpPr txBox="1"/>
          <p:nvPr/>
        </p:nvSpPr>
        <p:spPr>
          <a:xfrm>
            <a:off x="782383" y="3426126"/>
            <a:ext cx="31169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Automated Post-Breach Penetration Testing through Reinforcement Learning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Sujita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Chaudhary, 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Austin O’Brien, </a:t>
            </a:r>
          </a:p>
          <a:p>
            <a:pPr algn="ctr"/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Shengjie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Xu</a:t>
            </a: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9" name="Picture 128" descr="A blue glowing brain with lines and dots&#10;&#10;Description automatically generated">
            <a:extLst>
              <a:ext uri="{FF2B5EF4-FFF2-40B4-BE49-F238E27FC236}">
                <a16:creationId xmlns:a16="http://schemas.microsoft.com/office/drawing/2014/main" id="{B720048C-56E0-6E12-83F6-97A68AD32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90600" y="4648075"/>
            <a:ext cx="2982993" cy="18675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1" name="Picture 130" descr="A close-up of a person's eye&#10;&#10;Description automatically generated">
            <a:extLst>
              <a:ext uri="{FF2B5EF4-FFF2-40B4-BE49-F238E27FC236}">
                <a16:creationId xmlns:a16="http://schemas.microsoft.com/office/drawing/2014/main" id="{C29E67AA-8642-A699-79AA-2DE34F911C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50000"/>
          <a:stretch/>
        </p:blipFill>
        <p:spPr>
          <a:xfrm>
            <a:off x="6710378" y="4930078"/>
            <a:ext cx="1393128" cy="16125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1491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4597" y="736850"/>
            <a:ext cx="7929902" cy="889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786384"/>
            <a:r>
              <a:rPr lang="en-US" sz="5676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Insights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7" name="Diagram 136">
            <a:extLst>
              <a:ext uri="{FF2B5EF4-FFF2-40B4-BE49-F238E27FC236}">
                <a16:creationId xmlns:a16="http://schemas.microsoft.com/office/drawing/2014/main" id="{A864CD4B-AC60-8F49-8168-FA34BBE80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1081603"/>
              </p:ext>
            </p:extLst>
          </p:nvPr>
        </p:nvGraphicFramePr>
        <p:xfrm>
          <a:off x="1971606" y="2161121"/>
          <a:ext cx="8244191" cy="1819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8" name="Diagram 137">
            <a:extLst>
              <a:ext uri="{FF2B5EF4-FFF2-40B4-BE49-F238E27FC236}">
                <a16:creationId xmlns:a16="http://schemas.microsoft.com/office/drawing/2014/main" id="{D32283D7-0332-87FD-C9A0-D61697A54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747669"/>
              </p:ext>
            </p:extLst>
          </p:nvPr>
        </p:nvGraphicFramePr>
        <p:xfrm>
          <a:off x="444166" y="5001767"/>
          <a:ext cx="11428918" cy="1856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1384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7553-1799-8090-3FF0-B1E07D20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FE4B-8782-7A1B-E7A1-6A265C2F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[1] 	A. </a:t>
            </a:r>
            <a:r>
              <a:rPr lang="en-US" dirty="0" err="1"/>
              <a:t>Happe</a:t>
            </a:r>
            <a:r>
              <a:rPr lang="en-US" dirty="0"/>
              <a:t> and J. Cito, "Getting </a:t>
            </a:r>
            <a:r>
              <a:rPr lang="en-US" dirty="0" err="1"/>
              <a:t>pwn’d</a:t>
            </a:r>
            <a:r>
              <a:rPr lang="en-US" dirty="0"/>
              <a:t> by AI: Penetration Testing with Large Language Models," in 	European Software Engineering Conference and Symposium on the Foundations of Software 	Engineering, San Francisco, 2023. </a:t>
            </a:r>
          </a:p>
          <a:p>
            <a:pPr marL="0" indent="0">
              <a:buNone/>
            </a:pPr>
            <a:r>
              <a:rPr lang="en-US" dirty="0"/>
              <a:t>[2] 	M. C. Ghanem and T. M. Chen, "Reinforcement Learning for Intelligent Penetration Testing," in 	Second World Conference on Smart Trends in Systems, Security and Sustainability, London, 2018. </a:t>
            </a:r>
          </a:p>
          <a:p>
            <a:pPr marL="0" indent="0">
              <a:buNone/>
            </a:pPr>
            <a:r>
              <a:rPr lang="en-US" dirty="0"/>
              <a:t>[3] 	R. S. </a:t>
            </a:r>
            <a:r>
              <a:rPr lang="en-US" dirty="0" err="1"/>
              <a:t>Jagamogan</a:t>
            </a:r>
            <a:r>
              <a:rPr lang="en-US" dirty="0"/>
              <a:t>, S. A. Ismail, N. H. Hassan and H. Aba, "Penetration Testing Procedure using Machine 	Learning," in International Conference on Smart Sensors and Application (ICSSA), Kuala Lumpur, 	2022. </a:t>
            </a:r>
          </a:p>
          <a:p>
            <a:pPr marL="0" indent="0">
              <a:buNone/>
            </a:pPr>
            <a:r>
              <a:rPr lang="en-US" dirty="0"/>
              <a:t>[4] 	A. </a:t>
            </a:r>
            <a:r>
              <a:rPr lang="en-US" dirty="0" err="1"/>
              <a:t>AlMajali</a:t>
            </a:r>
            <a:r>
              <a:rPr lang="en-US" dirty="0"/>
              <a:t>, L. Al-Abed, R. </a:t>
            </a:r>
            <a:r>
              <a:rPr lang="en-US" dirty="0" err="1"/>
              <a:t>Mutleq</a:t>
            </a:r>
            <a:r>
              <a:rPr lang="en-US" dirty="0"/>
              <a:t>, Z. </a:t>
            </a:r>
            <a:r>
              <a:rPr lang="en-US" dirty="0" err="1"/>
              <a:t>Samamah</a:t>
            </a:r>
            <a:r>
              <a:rPr lang="en-US" dirty="0"/>
              <a:t>, A. A. </a:t>
            </a:r>
            <a:r>
              <a:rPr lang="en-US" dirty="0" err="1"/>
              <a:t>Shhadeh</a:t>
            </a:r>
            <a:r>
              <a:rPr lang="en-US" dirty="0"/>
              <a:t>, B. J. Mohd and K. M. Ahmad Yousef, 	"Vulnerability Exploitation Using Reinforcement Learning," in Jordan International Joint Conference 	on Electrical Engineering and Information Technology, Amman, 2023. </a:t>
            </a:r>
          </a:p>
          <a:p>
            <a:pPr marL="0" indent="0">
              <a:buNone/>
            </a:pPr>
            <a:r>
              <a:rPr lang="en-US" dirty="0"/>
              <a:t>[5] 	S. Chaudhary, A. O’Brien and S. Xu, "Automated Post-Breach Penetration Testing through 	Reinforcement Learning," in Conference on Communications and Network Security (CNS), Avignon, 	2020. </a:t>
            </a:r>
          </a:p>
          <a:p>
            <a:pPr marL="0" indent="0">
              <a:buNone/>
            </a:pPr>
            <a:r>
              <a:rPr lang="en-US" dirty="0"/>
              <a:t>[6] 	C. Zhang and Y. Lu, "Study on artificial intelligence: The state of the art and future prospects," Journal 	of Industrial Information Integration, vol. 23, September 2021.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1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770</Words>
  <Application>Microsoft Office PowerPoint</Application>
  <PresentationFormat>Widescreen</PresentationFormat>
  <Paragraphs>158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Söhne</vt:lpstr>
      <vt:lpstr>Symbol</vt:lpstr>
      <vt:lpstr>Times New Roman</vt:lpstr>
      <vt:lpstr>Office Theme</vt:lpstr>
      <vt:lpstr>Harnessing Artificial Intelligence for Penetration Testing</vt:lpstr>
      <vt:lpstr>Review 1</vt:lpstr>
      <vt:lpstr>PowerPoint Presentation</vt:lpstr>
      <vt:lpstr>PowerPoint Presentation</vt:lpstr>
      <vt:lpstr>PowerPoint Presentation</vt:lpstr>
      <vt:lpstr>PowerPoint Presentation</vt:lpstr>
      <vt:lpstr>Course Insights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Artificial Intelligence for Penetration Testing</dc:title>
  <dc:creator>Kiera Conway</dc:creator>
  <cp:lastModifiedBy>Kiera Conway</cp:lastModifiedBy>
  <cp:revision>47</cp:revision>
  <dcterms:created xsi:type="dcterms:W3CDTF">2023-10-01T19:08:21Z</dcterms:created>
  <dcterms:modified xsi:type="dcterms:W3CDTF">2023-10-02T12:18:03Z</dcterms:modified>
</cp:coreProperties>
</file>