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59" r:id="rId6"/>
    <p:sldId id="262" r:id="rId7"/>
    <p:sldId id="283" r:id="rId8"/>
    <p:sldId id="266" r:id="rId9"/>
    <p:sldId id="284" r:id="rId10"/>
    <p:sldId id="268" r:id="rId11"/>
    <p:sldId id="285" r:id="rId12"/>
    <p:sldId id="286" r:id="rId13"/>
    <p:sldId id="288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464"/>
    <a:srgbClr val="CEBEBB"/>
    <a:srgbClr val="A77C70"/>
    <a:srgbClr val="9BAFB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11" autoAdjust="0"/>
  </p:normalViewPr>
  <p:slideViewPr>
    <p:cSldViewPr snapToGrid="0" showGuides="1">
      <p:cViewPr>
        <p:scale>
          <a:sx n="100" d="100"/>
          <a:sy n="100" d="100"/>
        </p:scale>
        <p:origin x="954" y="-16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E1472-672B-4202-B31F-75F612BBA6A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13919B9-E1A6-4DE8-9C31-17F2F7200635}">
      <dgm:prSet custT="1"/>
      <dgm:spPr/>
      <dgm:t>
        <a:bodyPr/>
        <a:lstStyle/>
        <a:p>
          <a:r>
            <a:rPr lang="en-US" sz="2000" b="1" dirty="0">
              <a:solidFill>
                <a:schemeClr val="accent2">
                  <a:lumMod val="75000"/>
                </a:schemeClr>
              </a:solidFill>
            </a:rPr>
            <a:t>Explore</a:t>
          </a:r>
        </a:p>
      </dgm:t>
    </dgm:pt>
    <dgm:pt modelId="{B8C551BE-F242-4EE1-A25D-212D674B9AE2}" type="parTrans" cxnId="{C5E0D73A-A8B8-4396-BD28-5DBCC50D72C3}">
      <dgm:prSet/>
      <dgm:spPr/>
      <dgm:t>
        <a:bodyPr/>
        <a:lstStyle/>
        <a:p>
          <a:endParaRPr lang="en-US"/>
        </a:p>
      </dgm:t>
    </dgm:pt>
    <dgm:pt modelId="{977C4842-A9E7-4068-9427-19A0538B092A}" type="sibTrans" cxnId="{C5E0D73A-A8B8-4396-BD28-5DBCC50D72C3}">
      <dgm:prSet/>
      <dgm:spPr/>
      <dgm:t>
        <a:bodyPr/>
        <a:lstStyle/>
        <a:p>
          <a:endParaRPr lang="en-US"/>
        </a:p>
      </dgm:t>
    </dgm:pt>
    <dgm:pt modelId="{62361736-29B2-4C2B-95F5-390B874149E5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Explore Artificial Intelligence, </a:t>
          </a:r>
          <a:b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Machine Learning, and Penetration Testing </a:t>
          </a:r>
        </a:p>
      </dgm:t>
    </dgm:pt>
    <dgm:pt modelId="{C43E71F3-8FE5-4D3A-926F-74199B58047E}" type="parTrans" cxnId="{F76F8D58-64BB-4279-AB0B-7AB1E90B72E3}">
      <dgm:prSet/>
      <dgm:spPr/>
      <dgm:t>
        <a:bodyPr/>
        <a:lstStyle/>
        <a:p>
          <a:endParaRPr lang="en-US"/>
        </a:p>
      </dgm:t>
    </dgm:pt>
    <dgm:pt modelId="{FCE598CC-226C-48C9-B5E4-191E1701E152}" type="sibTrans" cxnId="{F76F8D58-64BB-4279-AB0B-7AB1E90B72E3}">
      <dgm:prSet/>
      <dgm:spPr/>
      <dgm:t>
        <a:bodyPr/>
        <a:lstStyle/>
        <a:p>
          <a:endParaRPr lang="en-US"/>
        </a:p>
      </dgm:t>
    </dgm:pt>
    <dgm:pt modelId="{1884E013-C89C-4915-A4C3-27D185444463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Engage</a:t>
          </a:r>
        </a:p>
      </dgm:t>
    </dgm:pt>
    <dgm:pt modelId="{0AF4F944-A7CD-4654-B449-085643CA0A4B}" type="parTrans" cxnId="{1EA72A65-D148-484F-88E5-A5F4916716AD}">
      <dgm:prSet/>
      <dgm:spPr/>
      <dgm:t>
        <a:bodyPr/>
        <a:lstStyle/>
        <a:p>
          <a:endParaRPr lang="en-US"/>
        </a:p>
      </dgm:t>
    </dgm:pt>
    <dgm:pt modelId="{F129E27F-CA5E-4348-802F-4D2AC5E2F442}" type="sibTrans" cxnId="{1EA72A65-D148-484F-88E5-A5F4916716AD}">
      <dgm:prSet/>
      <dgm:spPr/>
      <dgm:t>
        <a:bodyPr/>
        <a:lstStyle/>
        <a:p>
          <a:endParaRPr lang="en-US"/>
        </a:p>
      </dgm:t>
    </dgm:pt>
    <dgm:pt modelId="{F0A8E8C7-34DA-4790-85E4-A17883B7CDD6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Actively Engage with Automated Tools</a:t>
          </a:r>
        </a:p>
      </dgm:t>
    </dgm:pt>
    <dgm:pt modelId="{A8251823-DD88-43DD-8A4C-09B6834BD211}" type="parTrans" cxnId="{FF29E520-7038-4677-9486-5FF673A93440}">
      <dgm:prSet/>
      <dgm:spPr/>
      <dgm:t>
        <a:bodyPr/>
        <a:lstStyle/>
        <a:p>
          <a:endParaRPr lang="en-US"/>
        </a:p>
      </dgm:t>
    </dgm:pt>
    <dgm:pt modelId="{4A59DF83-8CB4-4156-8AB3-B5E5BB2417D4}" type="sibTrans" cxnId="{FF29E520-7038-4677-9486-5FF673A93440}">
      <dgm:prSet/>
      <dgm:spPr/>
      <dgm:t>
        <a:bodyPr/>
        <a:lstStyle/>
        <a:p>
          <a:endParaRPr lang="en-US"/>
        </a:p>
      </dgm:t>
    </dgm:pt>
    <dgm:pt modelId="{CB0BBA49-78B1-4871-A7E7-5139D7D1C353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Reflect</a:t>
          </a:r>
        </a:p>
      </dgm:t>
    </dgm:pt>
    <dgm:pt modelId="{E876725F-C885-49FB-A297-499CAD5CA83B}" type="parTrans" cxnId="{8470F227-CE16-4468-B588-8E7E172402B5}">
      <dgm:prSet/>
      <dgm:spPr/>
      <dgm:t>
        <a:bodyPr/>
        <a:lstStyle/>
        <a:p>
          <a:endParaRPr lang="en-US"/>
        </a:p>
      </dgm:t>
    </dgm:pt>
    <dgm:pt modelId="{EAEEA23A-C6C5-42B4-930D-AC01B02B22F5}" type="sibTrans" cxnId="{8470F227-CE16-4468-B588-8E7E172402B5}">
      <dgm:prSet/>
      <dgm:spPr/>
      <dgm:t>
        <a:bodyPr/>
        <a:lstStyle/>
        <a:p>
          <a:endParaRPr lang="en-US"/>
        </a:p>
      </dgm:t>
    </dgm:pt>
    <dgm:pt modelId="{6C79160F-128C-46D1-9568-C35C639EE4DC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Reflect on Ethical Considerations</a:t>
          </a:r>
        </a:p>
      </dgm:t>
    </dgm:pt>
    <dgm:pt modelId="{2CF2D747-BC69-481B-9659-57FE64164698}" type="parTrans" cxnId="{53FA224B-3D2F-425C-9D12-9E9D7EE4BC91}">
      <dgm:prSet/>
      <dgm:spPr/>
      <dgm:t>
        <a:bodyPr/>
        <a:lstStyle/>
        <a:p>
          <a:endParaRPr lang="en-US"/>
        </a:p>
      </dgm:t>
    </dgm:pt>
    <dgm:pt modelId="{6BC30487-8B6C-41B2-B7E4-BC9A6EDDAE8E}" type="sibTrans" cxnId="{53FA224B-3D2F-425C-9D12-9E9D7EE4BC91}">
      <dgm:prSet/>
      <dgm:spPr/>
      <dgm:t>
        <a:bodyPr/>
        <a:lstStyle/>
        <a:p>
          <a:endParaRPr lang="en-US"/>
        </a:p>
      </dgm:t>
    </dgm:pt>
    <dgm:pt modelId="{D7979307-88B5-4474-A1FA-797CCA446131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Examine</a:t>
          </a:r>
        </a:p>
      </dgm:t>
    </dgm:pt>
    <dgm:pt modelId="{EA993290-A0DB-4DA4-888A-89F5C7D732AF}" type="parTrans" cxnId="{3729EF60-676F-40BD-96C0-F0013DBC45C2}">
      <dgm:prSet/>
      <dgm:spPr/>
      <dgm:t>
        <a:bodyPr/>
        <a:lstStyle/>
        <a:p>
          <a:endParaRPr lang="en-US"/>
        </a:p>
      </dgm:t>
    </dgm:pt>
    <dgm:pt modelId="{7777F1A4-01C6-45EF-87B5-6183598FD633}" type="sibTrans" cxnId="{3729EF60-676F-40BD-96C0-F0013DBC45C2}">
      <dgm:prSet/>
      <dgm:spPr/>
      <dgm:t>
        <a:bodyPr/>
        <a:lstStyle/>
        <a:p>
          <a:endParaRPr lang="en-US"/>
        </a:p>
      </dgm:t>
    </dgm:pt>
    <dgm:pt modelId="{A5C6876C-0EBF-46F9-ADAE-5342D273075A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Examine the Broader Implications of AI</a:t>
          </a:r>
        </a:p>
      </dgm:t>
    </dgm:pt>
    <dgm:pt modelId="{12443F3F-4857-48A3-BF60-0991F5EC8450}" type="parTrans" cxnId="{889C78D1-515F-4707-AD3B-FC6B74728B88}">
      <dgm:prSet/>
      <dgm:spPr/>
      <dgm:t>
        <a:bodyPr/>
        <a:lstStyle/>
        <a:p>
          <a:endParaRPr lang="en-US"/>
        </a:p>
      </dgm:t>
    </dgm:pt>
    <dgm:pt modelId="{FF7046AC-69B4-4484-A130-0BC099C142F7}" type="sibTrans" cxnId="{889C78D1-515F-4707-AD3B-FC6B74728B88}">
      <dgm:prSet/>
      <dgm:spPr/>
      <dgm:t>
        <a:bodyPr/>
        <a:lstStyle/>
        <a:p>
          <a:endParaRPr lang="en-US"/>
        </a:p>
      </dgm:t>
    </dgm:pt>
    <dgm:pt modelId="{348A0D7E-9908-4D9C-8849-C29FFB402F97}">
      <dgm:prSet custT="1"/>
      <dgm:spPr/>
      <dgm:t>
        <a:bodyPr/>
        <a:lstStyle/>
        <a:p>
          <a:r>
            <a:rPr lang="en-US" sz="17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Encourage</a:t>
          </a:r>
        </a:p>
      </dgm:t>
    </dgm:pt>
    <dgm:pt modelId="{30FE38CC-AFCC-428C-A957-4B70D564989C}" type="parTrans" cxnId="{B944304D-9267-49C4-965B-458266D8FA67}">
      <dgm:prSet/>
      <dgm:spPr/>
      <dgm:t>
        <a:bodyPr/>
        <a:lstStyle/>
        <a:p>
          <a:endParaRPr lang="en-US"/>
        </a:p>
      </dgm:t>
    </dgm:pt>
    <dgm:pt modelId="{26AD5DD4-3CF6-4BD3-9421-78774F97799F}" type="sibTrans" cxnId="{B944304D-9267-49C4-965B-458266D8FA67}">
      <dgm:prSet/>
      <dgm:spPr/>
      <dgm:t>
        <a:bodyPr/>
        <a:lstStyle/>
        <a:p>
          <a:endParaRPr lang="en-US"/>
        </a:p>
      </dgm:t>
    </dgm:pt>
    <dgm:pt modelId="{16EBE7F9-1DC5-4175-832B-F7206E3B8468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Encourage Critical and Creative Thinking</a:t>
          </a:r>
        </a:p>
      </dgm:t>
    </dgm:pt>
    <dgm:pt modelId="{3DDDF78B-24E0-419D-8515-9F1A3952DA5C}" type="parTrans" cxnId="{894A7152-43C5-4B49-9BBB-3DBECCD17CF7}">
      <dgm:prSet/>
      <dgm:spPr/>
      <dgm:t>
        <a:bodyPr/>
        <a:lstStyle/>
        <a:p>
          <a:endParaRPr lang="en-US"/>
        </a:p>
      </dgm:t>
    </dgm:pt>
    <dgm:pt modelId="{423B5F9B-52F3-420D-8DC8-7239B9DC2855}" type="sibTrans" cxnId="{894A7152-43C5-4B49-9BBB-3DBECCD17CF7}">
      <dgm:prSet/>
      <dgm:spPr/>
      <dgm:t>
        <a:bodyPr/>
        <a:lstStyle/>
        <a:p>
          <a:endParaRPr lang="en-US"/>
        </a:p>
      </dgm:t>
    </dgm:pt>
    <dgm:pt modelId="{FE72705E-87FF-416D-BB7D-129616320AF9}" type="pres">
      <dgm:prSet presAssocID="{FBBE1472-672B-4202-B31F-75F612BBA6AB}" presName="Name0" presStyleCnt="0">
        <dgm:presLayoutVars>
          <dgm:dir/>
          <dgm:animLvl val="lvl"/>
          <dgm:resizeHandles val="exact"/>
        </dgm:presLayoutVars>
      </dgm:prSet>
      <dgm:spPr/>
    </dgm:pt>
    <dgm:pt modelId="{B4C12769-00DB-42E4-A9AC-87E9752ED0CC}" type="pres">
      <dgm:prSet presAssocID="{C13919B9-E1A6-4DE8-9C31-17F2F7200635}" presName="linNode" presStyleCnt="0"/>
      <dgm:spPr/>
    </dgm:pt>
    <dgm:pt modelId="{760AC834-5609-49B9-9E13-0821EB74855B}" type="pres">
      <dgm:prSet presAssocID="{C13919B9-E1A6-4DE8-9C31-17F2F7200635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4FDC4C1-1CCB-4744-A52E-D8A7752444F7}" type="pres">
      <dgm:prSet presAssocID="{C13919B9-E1A6-4DE8-9C31-17F2F7200635}" presName="descendantText" presStyleLbl="alignNode1" presStyleIdx="0" presStyleCnt="5">
        <dgm:presLayoutVars>
          <dgm:bulletEnabled/>
        </dgm:presLayoutVars>
      </dgm:prSet>
      <dgm:spPr/>
    </dgm:pt>
    <dgm:pt modelId="{54868C12-D456-40E1-8A12-9BA6C106B3CE}" type="pres">
      <dgm:prSet presAssocID="{977C4842-A9E7-4068-9427-19A0538B092A}" presName="sp" presStyleCnt="0"/>
      <dgm:spPr/>
    </dgm:pt>
    <dgm:pt modelId="{96A2D9FE-A35E-4607-A4D8-9A06CA88D9FC}" type="pres">
      <dgm:prSet presAssocID="{1884E013-C89C-4915-A4C3-27D185444463}" presName="linNode" presStyleCnt="0"/>
      <dgm:spPr/>
    </dgm:pt>
    <dgm:pt modelId="{D16423DD-C5AB-4DE6-8403-0201685BD081}" type="pres">
      <dgm:prSet presAssocID="{1884E013-C89C-4915-A4C3-27D185444463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B39225AA-0089-43DD-B10B-8ECDC8036C68}" type="pres">
      <dgm:prSet presAssocID="{1884E013-C89C-4915-A4C3-27D185444463}" presName="descendantText" presStyleLbl="alignNode1" presStyleIdx="1" presStyleCnt="5">
        <dgm:presLayoutVars>
          <dgm:bulletEnabled/>
        </dgm:presLayoutVars>
      </dgm:prSet>
      <dgm:spPr/>
    </dgm:pt>
    <dgm:pt modelId="{7D89E07E-BC13-41E3-953B-B13AF2A67A53}" type="pres">
      <dgm:prSet presAssocID="{F129E27F-CA5E-4348-802F-4D2AC5E2F442}" presName="sp" presStyleCnt="0"/>
      <dgm:spPr/>
    </dgm:pt>
    <dgm:pt modelId="{A0987F30-EE6B-4B70-8841-7188E0966BA9}" type="pres">
      <dgm:prSet presAssocID="{CB0BBA49-78B1-4871-A7E7-5139D7D1C353}" presName="linNode" presStyleCnt="0"/>
      <dgm:spPr/>
    </dgm:pt>
    <dgm:pt modelId="{38919F28-2714-444E-922D-8CC0AB44C045}" type="pres">
      <dgm:prSet presAssocID="{CB0BBA49-78B1-4871-A7E7-5139D7D1C353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0440267B-362E-4E89-ADD0-B9C58D68B411}" type="pres">
      <dgm:prSet presAssocID="{CB0BBA49-78B1-4871-A7E7-5139D7D1C353}" presName="descendantText" presStyleLbl="alignNode1" presStyleIdx="2" presStyleCnt="5">
        <dgm:presLayoutVars>
          <dgm:bulletEnabled/>
        </dgm:presLayoutVars>
      </dgm:prSet>
      <dgm:spPr/>
    </dgm:pt>
    <dgm:pt modelId="{45712785-2154-49FA-9311-C8D1B5EB67D4}" type="pres">
      <dgm:prSet presAssocID="{EAEEA23A-C6C5-42B4-930D-AC01B02B22F5}" presName="sp" presStyleCnt="0"/>
      <dgm:spPr/>
    </dgm:pt>
    <dgm:pt modelId="{4AC7D061-84BB-46F9-B3A2-F4025337D3F2}" type="pres">
      <dgm:prSet presAssocID="{D7979307-88B5-4474-A1FA-797CCA446131}" presName="linNode" presStyleCnt="0"/>
      <dgm:spPr/>
    </dgm:pt>
    <dgm:pt modelId="{E449507F-8013-467B-8123-D8173AE88D40}" type="pres">
      <dgm:prSet presAssocID="{D7979307-88B5-4474-A1FA-797CCA446131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655ADE4-EBA5-4EBA-A5CF-8545B24F7216}" type="pres">
      <dgm:prSet presAssocID="{D7979307-88B5-4474-A1FA-797CCA446131}" presName="descendantText" presStyleLbl="alignNode1" presStyleIdx="3" presStyleCnt="5">
        <dgm:presLayoutVars>
          <dgm:bulletEnabled/>
        </dgm:presLayoutVars>
      </dgm:prSet>
      <dgm:spPr/>
    </dgm:pt>
    <dgm:pt modelId="{0FA3A8B6-E4E0-4286-B2C4-F617CB0CEEBD}" type="pres">
      <dgm:prSet presAssocID="{7777F1A4-01C6-45EF-87B5-6183598FD633}" presName="sp" presStyleCnt="0"/>
      <dgm:spPr/>
    </dgm:pt>
    <dgm:pt modelId="{5BD411DB-4B71-4BBA-9C9A-D3429DDF2276}" type="pres">
      <dgm:prSet presAssocID="{348A0D7E-9908-4D9C-8849-C29FFB402F97}" presName="linNode" presStyleCnt="0"/>
      <dgm:spPr/>
    </dgm:pt>
    <dgm:pt modelId="{D3C0B761-7DDF-4BB2-82FC-974FDCD641B3}" type="pres">
      <dgm:prSet presAssocID="{348A0D7E-9908-4D9C-8849-C29FFB402F97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A9A2804E-C1AA-47BB-BA17-53738C7DAC53}" type="pres">
      <dgm:prSet presAssocID="{348A0D7E-9908-4D9C-8849-C29FFB402F97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FF29E520-7038-4677-9486-5FF673A93440}" srcId="{1884E013-C89C-4915-A4C3-27D185444463}" destId="{F0A8E8C7-34DA-4790-85E4-A17883B7CDD6}" srcOrd="0" destOrd="0" parTransId="{A8251823-DD88-43DD-8A4C-09B6834BD211}" sibTransId="{4A59DF83-8CB4-4156-8AB3-B5E5BB2417D4}"/>
    <dgm:cxn modelId="{27878421-21D7-475A-8766-C6D91F582394}" type="presOf" srcId="{FBBE1472-672B-4202-B31F-75F612BBA6AB}" destId="{FE72705E-87FF-416D-BB7D-129616320AF9}" srcOrd="0" destOrd="0" presId="urn:microsoft.com/office/officeart/2016/7/layout/VerticalHollowActionList"/>
    <dgm:cxn modelId="{4FFDA522-9598-4F03-A350-A35D859C3D8C}" type="presOf" srcId="{C13919B9-E1A6-4DE8-9C31-17F2F7200635}" destId="{760AC834-5609-49B9-9E13-0821EB74855B}" srcOrd="0" destOrd="0" presId="urn:microsoft.com/office/officeart/2016/7/layout/VerticalHollowActionList"/>
    <dgm:cxn modelId="{8470F227-CE16-4468-B588-8E7E172402B5}" srcId="{FBBE1472-672B-4202-B31F-75F612BBA6AB}" destId="{CB0BBA49-78B1-4871-A7E7-5139D7D1C353}" srcOrd="2" destOrd="0" parTransId="{E876725F-C885-49FB-A297-499CAD5CA83B}" sibTransId="{EAEEA23A-C6C5-42B4-930D-AC01B02B22F5}"/>
    <dgm:cxn modelId="{32C1392B-9302-4C6A-891B-0BCF137A0720}" type="presOf" srcId="{F0A8E8C7-34DA-4790-85E4-A17883B7CDD6}" destId="{B39225AA-0089-43DD-B10B-8ECDC8036C68}" srcOrd="0" destOrd="0" presId="urn:microsoft.com/office/officeart/2016/7/layout/VerticalHollowActionList"/>
    <dgm:cxn modelId="{2049F335-B968-4A32-AA11-8CFD209C55AC}" type="presOf" srcId="{CB0BBA49-78B1-4871-A7E7-5139D7D1C353}" destId="{38919F28-2714-444E-922D-8CC0AB44C045}" srcOrd="0" destOrd="0" presId="urn:microsoft.com/office/officeart/2016/7/layout/VerticalHollowActionList"/>
    <dgm:cxn modelId="{C5E0D73A-A8B8-4396-BD28-5DBCC50D72C3}" srcId="{FBBE1472-672B-4202-B31F-75F612BBA6AB}" destId="{C13919B9-E1A6-4DE8-9C31-17F2F7200635}" srcOrd="0" destOrd="0" parTransId="{B8C551BE-F242-4EE1-A25D-212D674B9AE2}" sibTransId="{977C4842-A9E7-4068-9427-19A0538B092A}"/>
    <dgm:cxn modelId="{3729EF60-676F-40BD-96C0-F0013DBC45C2}" srcId="{FBBE1472-672B-4202-B31F-75F612BBA6AB}" destId="{D7979307-88B5-4474-A1FA-797CCA446131}" srcOrd="3" destOrd="0" parTransId="{EA993290-A0DB-4DA4-888A-89F5C7D732AF}" sibTransId="{7777F1A4-01C6-45EF-87B5-6183598FD633}"/>
    <dgm:cxn modelId="{1EA72A65-D148-484F-88E5-A5F4916716AD}" srcId="{FBBE1472-672B-4202-B31F-75F612BBA6AB}" destId="{1884E013-C89C-4915-A4C3-27D185444463}" srcOrd="1" destOrd="0" parTransId="{0AF4F944-A7CD-4654-B449-085643CA0A4B}" sibTransId="{F129E27F-CA5E-4348-802F-4D2AC5E2F442}"/>
    <dgm:cxn modelId="{53FA224B-3D2F-425C-9D12-9E9D7EE4BC91}" srcId="{CB0BBA49-78B1-4871-A7E7-5139D7D1C353}" destId="{6C79160F-128C-46D1-9568-C35C639EE4DC}" srcOrd="0" destOrd="0" parTransId="{2CF2D747-BC69-481B-9659-57FE64164698}" sibTransId="{6BC30487-8B6C-41B2-B7E4-BC9A6EDDAE8E}"/>
    <dgm:cxn modelId="{B944304D-9267-49C4-965B-458266D8FA67}" srcId="{FBBE1472-672B-4202-B31F-75F612BBA6AB}" destId="{348A0D7E-9908-4D9C-8849-C29FFB402F97}" srcOrd="4" destOrd="0" parTransId="{30FE38CC-AFCC-428C-A957-4B70D564989C}" sibTransId="{26AD5DD4-3CF6-4BD3-9421-78774F97799F}"/>
    <dgm:cxn modelId="{FCA9676D-3D33-4E79-8F8E-F204B97363DF}" type="presOf" srcId="{A5C6876C-0EBF-46F9-ADAE-5342D273075A}" destId="{2655ADE4-EBA5-4EBA-A5CF-8545B24F7216}" srcOrd="0" destOrd="0" presId="urn:microsoft.com/office/officeart/2016/7/layout/VerticalHollowActionList"/>
    <dgm:cxn modelId="{894A7152-43C5-4B49-9BBB-3DBECCD17CF7}" srcId="{348A0D7E-9908-4D9C-8849-C29FFB402F97}" destId="{16EBE7F9-1DC5-4175-832B-F7206E3B8468}" srcOrd="0" destOrd="0" parTransId="{3DDDF78B-24E0-419D-8515-9F1A3952DA5C}" sibTransId="{423B5F9B-52F3-420D-8DC8-7239B9DC2855}"/>
    <dgm:cxn modelId="{F76F8D58-64BB-4279-AB0B-7AB1E90B72E3}" srcId="{C13919B9-E1A6-4DE8-9C31-17F2F7200635}" destId="{62361736-29B2-4C2B-95F5-390B874149E5}" srcOrd="0" destOrd="0" parTransId="{C43E71F3-8FE5-4D3A-926F-74199B58047E}" sibTransId="{FCE598CC-226C-48C9-B5E4-191E1701E152}"/>
    <dgm:cxn modelId="{733D197B-5CA0-4ED0-8357-A0E7A8B2B30A}" type="presOf" srcId="{16EBE7F9-1DC5-4175-832B-F7206E3B8468}" destId="{A9A2804E-C1AA-47BB-BA17-53738C7DAC53}" srcOrd="0" destOrd="0" presId="urn:microsoft.com/office/officeart/2016/7/layout/VerticalHollowActionList"/>
    <dgm:cxn modelId="{3598EC82-D4E4-4FCF-8C3A-14BD76CCEB68}" type="presOf" srcId="{D7979307-88B5-4474-A1FA-797CCA446131}" destId="{E449507F-8013-467B-8123-D8173AE88D40}" srcOrd="0" destOrd="0" presId="urn:microsoft.com/office/officeart/2016/7/layout/VerticalHollowActionList"/>
    <dgm:cxn modelId="{F44DCE92-E767-4043-91A8-4CE2A81087FC}" type="presOf" srcId="{62361736-29B2-4C2B-95F5-390B874149E5}" destId="{F4FDC4C1-1CCB-4744-A52E-D8A7752444F7}" srcOrd="0" destOrd="0" presId="urn:microsoft.com/office/officeart/2016/7/layout/VerticalHollowActionList"/>
    <dgm:cxn modelId="{889C78D1-515F-4707-AD3B-FC6B74728B88}" srcId="{D7979307-88B5-4474-A1FA-797CCA446131}" destId="{A5C6876C-0EBF-46F9-ADAE-5342D273075A}" srcOrd="0" destOrd="0" parTransId="{12443F3F-4857-48A3-BF60-0991F5EC8450}" sibTransId="{FF7046AC-69B4-4484-A130-0BC099C142F7}"/>
    <dgm:cxn modelId="{12A34CD5-DEAD-41C8-8637-250926A788AB}" type="presOf" srcId="{348A0D7E-9908-4D9C-8849-C29FFB402F97}" destId="{D3C0B761-7DDF-4BB2-82FC-974FDCD641B3}" srcOrd="0" destOrd="0" presId="urn:microsoft.com/office/officeart/2016/7/layout/VerticalHollowActionList"/>
    <dgm:cxn modelId="{4D4C2FDE-5788-4D84-9312-23F283A74198}" type="presOf" srcId="{1884E013-C89C-4915-A4C3-27D185444463}" destId="{D16423DD-C5AB-4DE6-8403-0201685BD081}" srcOrd="0" destOrd="0" presId="urn:microsoft.com/office/officeart/2016/7/layout/VerticalHollowActionList"/>
    <dgm:cxn modelId="{CE5DBFF9-F5C3-4561-978A-21B0B752258C}" type="presOf" srcId="{6C79160F-128C-46D1-9568-C35C639EE4DC}" destId="{0440267B-362E-4E89-ADD0-B9C58D68B411}" srcOrd="0" destOrd="0" presId="urn:microsoft.com/office/officeart/2016/7/layout/VerticalHollowActionList"/>
    <dgm:cxn modelId="{C411179D-A737-4E74-9384-D6D10337BB04}" type="presParOf" srcId="{FE72705E-87FF-416D-BB7D-129616320AF9}" destId="{B4C12769-00DB-42E4-A9AC-87E9752ED0CC}" srcOrd="0" destOrd="0" presId="urn:microsoft.com/office/officeart/2016/7/layout/VerticalHollowActionList"/>
    <dgm:cxn modelId="{99C06D6D-68CF-4184-8682-59D716ABAEEF}" type="presParOf" srcId="{B4C12769-00DB-42E4-A9AC-87E9752ED0CC}" destId="{760AC834-5609-49B9-9E13-0821EB74855B}" srcOrd="0" destOrd="0" presId="urn:microsoft.com/office/officeart/2016/7/layout/VerticalHollowActionList"/>
    <dgm:cxn modelId="{769E7B46-1E3B-467F-A4CB-8CB56E46FAC4}" type="presParOf" srcId="{B4C12769-00DB-42E4-A9AC-87E9752ED0CC}" destId="{F4FDC4C1-1CCB-4744-A52E-D8A7752444F7}" srcOrd="1" destOrd="0" presId="urn:microsoft.com/office/officeart/2016/7/layout/VerticalHollowActionList"/>
    <dgm:cxn modelId="{6C31C01F-6BE1-4767-9E0C-F63B7343D1DA}" type="presParOf" srcId="{FE72705E-87FF-416D-BB7D-129616320AF9}" destId="{54868C12-D456-40E1-8A12-9BA6C106B3CE}" srcOrd="1" destOrd="0" presId="urn:microsoft.com/office/officeart/2016/7/layout/VerticalHollowActionList"/>
    <dgm:cxn modelId="{473B8E6E-446A-4CA7-9E51-3CBE9F938B33}" type="presParOf" srcId="{FE72705E-87FF-416D-BB7D-129616320AF9}" destId="{96A2D9FE-A35E-4607-A4D8-9A06CA88D9FC}" srcOrd="2" destOrd="0" presId="urn:microsoft.com/office/officeart/2016/7/layout/VerticalHollowActionList"/>
    <dgm:cxn modelId="{956C8B02-F7BE-4CFC-925B-9A5DAC42D637}" type="presParOf" srcId="{96A2D9FE-A35E-4607-A4D8-9A06CA88D9FC}" destId="{D16423DD-C5AB-4DE6-8403-0201685BD081}" srcOrd="0" destOrd="0" presId="urn:microsoft.com/office/officeart/2016/7/layout/VerticalHollowActionList"/>
    <dgm:cxn modelId="{9C4C464F-B813-4AFD-B4ED-B07F4BEE4392}" type="presParOf" srcId="{96A2D9FE-A35E-4607-A4D8-9A06CA88D9FC}" destId="{B39225AA-0089-43DD-B10B-8ECDC8036C68}" srcOrd="1" destOrd="0" presId="urn:microsoft.com/office/officeart/2016/7/layout/VerticalHollowActionList"/>
    <dgm:cxn modelId="{80638B9D-BD4F-4743-AB38-BEED2D7D6C71}" type="presParOf" srcId="{FE72705E-87FF-416D-BB7D-129616320AF9}" destId="{7D89E07E-BC13-41E3-953B-B13AF2A67A53}" srcOrd="3" destOrd="0" presId="urn:microsoft.com/office/officeart/2016/7/layout/VerticalHollowActionList"/>
    <dgm:cxn modelId="{30AA4B3F-0087-4405-99EB-BB2EEF03BE9D}" type="presParOf" srcId="{FE72705E-87FF-416D-BB7D-129616320AF9}" destId="{A0987F30-EE6B-4B70-8841-7188E0966BA9}" srcOrd="4" destOrd="0" presId="urn:microsoft.com/office/officeart/2016/7/layout/VerticalHollowActionList"/>
    <dgm:cxn modelId="{E4ACEDA8-3B0F-4C8D-B36C-415362712F44}" type="presParOf" srcId="{A0987F30-EE6B-4B70-8841-7188E0966BA9}" destId="{38919F28-2714-444E-922D-8CC0AB44C045}" srcOrd="0" destOrd="0" presId="urn:microsoft.com/office/officeart/2016/7/layout/VerticalHollowActionList"/>
    <dgm:cxn modelId="{0E153DEA-6949-4991-9763-202FCF11392E}" type="presParOf" srcId="{A0987F30-EE6B-4B70-8841-7188E0966BA9}" destId="{0440267B-362E-4E89-ADD0-B9C58D68B411}" srcOrd="1" destOrd="0" presId="urn:microsoft.com/office/officeart/2016/7/layout/VerticalHollowActionList"/>
    <dgm:cxn modelId="{DBDE76FB-0003-4FE4-9C3B-14FAB6F759AB}" type="presParOf" srcId="{FE72705E-87FF-416D-BB7D-129616320AF9}" destId="{45712785-2154-49FA-9311-C8D1B5EB67D4}" srcOrd="5" destOrd="0" presId="urn:microsoft.com/office/officeart/2016/7/layout/VerticalHollowActionList"/>
    <dgm:cxn modelId="{1BF80988-EC7A-45FF-A736-222DBADE0D8F}" type="presParOf" srcId="{FE72705E-87FF-416D-BB7D-129616320AF9}" destId="{4AC7D061-84BB-46F9-B3A2-F4025337D3F2}" srcOrd="6" destOrd="0" presId="urn:microsoft.com/office/officeart/2016/7/layout/VerticalHollowActionList"/>
    <dgm:cxn modelId="{A65F178D-7821-4FE8-86AD-3126FD3E5B54}" type="presParOf" srcId="{4AC7D061-84BB-46F9-B3A2-F4025337D3F2}" destId="{E449507F-8013-467B-8123-D8173AE88D40}" srcOrd="0" destOrd="0" presId="urn:microsoft.com/office/officeart/2016/7/layout/VerticalHollowActionList"/>
    <dgm:cxn modelId="{92516FBC-0EAE-47E3-BD13-B7CC3F4E5316}" type="presParOf" srcId="{4AC7D061-84BB-46F9-B3A2-F4025337D3F2}" destId="{2655ADE4-EBA5-4EBA-A5CF-8545B24F7216}" srcOrd="1" destOrd="0" presId="urn:microsoft.com/office/officeart/2016/7/layout/VerticalHollowActionList"/>
    <dgm:cxn modelId="{EBCC39A4-E214-4E5D-B722-FA06571B8242}" type="presParOf" srcId="{FE72705E-87FF-416D-BB7D-129616320AF9}" destId="{0FA3A8B6-E4E0-4286-B2C4-F617CB0CEEBD}" srcOrd="7" destOrd="0" presId="urn:microsoft.com/office/officeart/2016/7/layout/VerticalHollowActionList"/>
    <dgm:cxn modelId="{15115C55-81F7-48AA-86B7-A5C58DB76372}" type="presParOf" srcId="{FE72705E-87FF-416D-BB7D-129616320AF9}" destId="{5BD411DB-4B71-4BBA-9C9A-D3429DDF2276}" srcOrd="8" destOrd="0" presId="urn:microsoft.com/office/officeart/2016/7/layout/VerticalHollowActionList"/>
    <dgm:cxn modelId="{F3DDC353-0D28-4FC9-B92A-FF48A847E941}" type="presParOf" srcId="{5BD411DB-4B71-4BBA-9C9A-D3429DDF2276}" destId="{D3C0B761-7DDF-4BB2-82FC-974FDCD641B3}" srcOrd="0" destOrd="0" presId="urn:microsoft.com/office/officeart/2016/7/layout/VerticalHollowActionList"/>
    <dgm:cxn modelId="{CE1AA8A7-312F-42CF-B8AB-29AB1168DD6E}" type="presParOf" srcId="{5BD411DB-4B71-4BBA-9C9A-D3429DDF2276}" destId="{A9A2804E-C1AA-47BB-BA17-53738C7DAC5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E1472-672B-4202-B31F-75F612BBA6A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13919B9-E1A6-4DE8-9C31-17F2F7200635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1</a:t>
          </a:r>
        </a:p>
      </dgm:t>
    </dgm:pt>
    <dgm:pt modelId="{B8C551BE-F242-4EE1-A25D-212D674B9AE2}" type="parTrans" cxnId="{C5E0D73A-A8B8-4396-BD28-5DBCC50D72C3}">
      <dgm:prSet/>
      <dgm:spPr/>
      <dgm:t>
        <a:bodyPr/>
        <a:lstStyle/>
        <a:p>
          <a:endParaRPr lang="en-US"/>
        </a:p>
      </dgm:t>
    </dgm:pt>
    <dgm:pt modelId="{977C4842-A9E7-4068-9427-19A0538B092A}" type="sibTrans" cxnId="{C5E0D73A-A8B8-4396-BD28-5DBCC50D72C3}">
      <dgm:prSet/>
      <dgm:spPr/>
      <dgm:t>
        <a:bodyPr/>
        <a:lstStyle/>
        <a:p>
          <a:endParaRPr lang="en-US"/>
        </a:p>
      </dgm:t>
    </dgm:pt>
    <dgm:pt modelId="{62361736-29B2-4C2B-95F5-390B874149E5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Introduction to AI and ML in Penetration Testing</a:t>
          </a:r>
        </a:p>
      </dgm:t>
    </dgm:pt>
    <dgm:pt modelId="{C43E71F3-8FE5-4D3A-926F-74199B58047E}" type="parTrans" cxnId="{F76F8D58-64BB-4279-AB0B-7AB1E90B72E3}">
      <dgm:prSet/>
      <dgm:spPr/>
      <dgm:t>
        <a:bodyPr/>
        <a:lstStyle/>
        <a:p>
          <a:endParaRPr lang="en-US"/>
        </a:p>
      </dgm:t>
    </dgm:pt>
    <dgm:pt modelId="{FCE598CC-226C-48C9-B5E4-191E1701E152}" type="sibTrans" cxnId="{F76F8D58-64BB-4279-AB0B-7AB1E90B72E3}">
      <dgm:prSet/>
      <dgm:spPr/>
      <dgm:t>
        <a:bodyPr/>
        <a:lstStyle/>
        <a:p>
          <a:endParaRPr lang="en-US"/>
        </a:p>
      </dgm:t>
    </dgm:pt>
    <dgm:pt modelId="{1884E013-C89C-4915-A4C3-27D185444463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2</a:t>
          </a:r>
        </a:p>
      </dgm:t>
    </dgm:pt>
    <dgm:pt modelId="{0AF4F944-A7CD-4654-B449-085643CA0A4B}" type="parTrans" cxnId="{1EA72A65-D148-484F-88E5-A5F4916716AD}">
      <dgm:prSet/>
      <dgm:spPr/>
      <dgm:t>
        <a:bodyPr/>
        <a:lstStyle/>
        <a:p>
          <a:endParaRPr lang="en-US"/>
        </a:p>
      </dgm:t>
    </dgm:pt>
    <dgm:pt modelId="{F129E27F-CA5E-4348-802F-4D2AC5E2F442}" type="sibTrans" cxnId="{1EA72A65-D148-484F-88E5-A5F4916716AD}">
      <dgm:prSet/>
      <dgm:spPr/>
      <dgm:t>
        <a:bodyPr/>
        <a:lstStyle/>
        <a:p>
          <a:endParaRPr lang="en-US"/>
        </a:p>
      </dgm:t>
    </dgm:pt>
    <dgm:pt modelId="{F0A8E8C7-34DA-4790-85E4-A17883B7CDD6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Machine Learning for Vulnerability Assessment</a:t>
          </a:r>
        </a:p>
      </dgm:t>
    </dgm:pt>
    <dgm:pt modelId="{A8251823-DD88-43DD-8A4C-09B6834BD211}" type="parTrans" cxnId="{FF29E520-7038-4677-9486-5FF673A93440}">
      <dgm:prSet/>
      <dgm:spPr/>
      <dgm:t>
        <a:bodyPr/>
        <a:lstStyle/>
        <a:p>
          <a:endParaRPr lang="en-US"/>
        </a:p>
      </dgm:t>
    </dgm:pt>
    <dgm:pt modelId="{4A59DF83-8CB4-4156-8AB3-B5E5BB2417D4}" type="sibTrans" cxnId="{FF29E520-7038-4677-9486-5FF673A93440}">
      <dgm:prSet/>
      <dgm:spPr/>
      <dgm:t>
        <a:bodyPr/>
        <a:lstStyle/>
        <a:p>
          <a:endParaRPr lang="en-US"/>
        </a:p>
      </dgm:t>
    </dgm:pt>
    <dgm:pt modelId="{CB0BBA49-78B1-4871-A7E7-5139D7D1C353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3</a:t>
          </a:r>
        </a:p>
      </dgm:t>
    </dgm:pt>
    <dgm:pt modelId="{E876725F-C885-49FB-A297-499CAD5CA83B}" type="parTrans" cxnId="{8470F227-CE16-4468-B588-8E7E172402B5}">
      <dgm:prSet/>
      <dgm:spPr/>
      <dgm:t>
        <a:bodyPr/>
        <a:lstStyle/>
        <a:p>
          <a:endParaRPr lang="en-US"/>
        </a:p>
      </dgm:t>
    </dgm:pt>
    <dgm:pt modelId="{EAEEA23A-C6C5-42B4-930D-AC01B02B22F5}" type="sibTrans" cxnId="{8470F227-CE16-4468-B588-8E7E172402B5}">
      <dgm:prSet/>
      <dgm:spPr/>
      <dgm:t>
        <a:bodyPr/>
        <a:lstStyle/>
        <a:p>
          <a:endParaRPr lang="en-US"/>
        </a:p>
      </dgm:t>
    </dgm:pt>
    <dgm:pt modelId="{6C79160F-128C-46D1-9568-C35C639EE4DC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Post-Exploitation AI and ML Techniques</a:t>
          </a:r>
        </a:p>
      </dgm:t>
    </dgm:pt>
    <dgm:pt modelId="{2CF2D747-BC69-481B-9659-57FE64164698}" type="parTrans" cxnId="{53FA224B-3D2F-425C-9D12-9E9D7EE4BC91}">
      <dgm:prSet/>
      <dgm:spPr/>
      <dgm:t>
        <a:bodyPr/>
        <a:lstStyle/>
        <a:p>
          <a:endParaRPr lang="en-US"/>
        </a:p>
      </dgm:t>
    </dgm:pt>
    <dgm:pt modelId="{6BC30487-8B6C-41B2-B7E4-BC9A6EDDAE8E}" type="sibTrans" cxnId="{53FA224B-3D2F-425C-9D12-9E9D7EE4BC91}">
      <dgm:prSet/>
      <dgm:spPr/>
      <dgm:t>
        <a:bodyPr/>
        <a:lstStyle/>
        <a:p>
          <a:endParaRPr lang="en-US"/>
        </a:p>
      </dgm:t>
    </dgm:pt>
    <dgm:pt modelId="{D7979307-88B5-4474-A1FA-797CCA446131}">
      <dgm:prSet custT="1"/>
      <dgm:spPr/>
      <dgm:t>
        <a:bodyPr/>
        <a:lstStyle/>
        <a:p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4</a:t>
          </a:r>
        </a:p>
      </dgm:t>
    </dgm:pt>
    <dgm:pt modelId="{EA993290-A0DB-4DA4-888A-89F5C7D732AF}" type="parTrans" cxnId="{3729EF60-676F-40BD-96C0-F0013DBC45C2}">
      <dgm:prSet/>
      <dgm:spPr/>
      <dgm:t>
        <a:bodyPr/>
        <a:lstStyle/>
        <a:p>
          <a:endParaRPr lang="en-US"/>
        </a:p>
      </dgm:t>
    </dgm:pt>
    <dgm:pt modelId="{7777F1A4-01C6-45EF-87B5-6183598FD633}" type="sibTrans" cxnId="{3729EF60-676F-40BD-96C0-F0013DBC45C2}">
      <dgm:prSet/>
      <dgm:spPr/>
      <dgm:t>
        <a:bodyPr/>
        <a:lstStyle/>
        <a:p>
          <a:endParaRPr lang="en-US"/>
        </a:p>
      </dgm:t>
    </dgm:pt>
    <dgm:pt modelId="{A5C6876C-0EBF-46F9-ADAE-5342D273075A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Deep Learning and Advanced Techniques</a:t>
          </a:r>
        </a:p>
      </dgm:t>
    </dgm:pt>
    <dgm:pt modelId="{12443F3F-4857-48A3-BF60-0991F5EC8450}" type="parTrans" cxnId="{889C78D1-515F-4707-AD3B-FC6B74728B88}">
      <dgm:prSet/>
      <dgm:spPr/>
      <dgm:t>
        <a:bodyPr/>
        <a:lstStyle/>
        <a:p>
          <a:endParaRPr lang="en-US"/>
        </a:p>
      </dgm:t>
    </dgm:pt>
    <dgm:pt modelId="{FF7046AC-69B4-4484-A130-0BC099C142F7}" type="sibTrans" cxnId="{889C78D1-515F-4707-AD3B-FC6B74728B88}">
      <dgm:prSet/>
      <dgm:spPr/>
      <dgm:t>
        <a:bodyPr/>
        <a:lstStyle/>
        <a:p>
          <a:endParaRPr lang="en-US"/>
        </a:p>
      </dgm:t>
    </dgm:pt>
    <dgm:pt modelId="{FE72705E-87FF-416D-BB7D-129616320AF9}" type="pres">
      <dgm:prSet presAssocID="{FBBE1472-672B-4202-B31F-75F612BBA6AB}" presName="Name0" presStyleCnt="0">
        <dgm:presLayoutVars>
          <dgm:dir/>
          <dgm:animLvl val="lvl"/>
          <dgm:resizeHandles val="exact"/>
        </dgm:presLayoutVars>
      </dgm:prSet>
      <dgm:spPr/>
    </dgm:pt>
    <dgm:pt modelId="{B4C12769-00DB-42E4-A9AC-87E9752ED0CC}" type="pres">
      <dgm:prSet presAssocID="{C13919B9-E1A6-4DE8-9C31-17F2F7200635}" presName="linNode" presStyleCnt="0"/>
      <dgm:spPr/>
    </dgm:pt>
    <dgm:pt modelId="{760AC834-5609-49B9-9E13-0821EB74855B}" type="pres">
      <dgm:prSet presAssocID="{C13919B9-E1A6-4DE8-9C31-17F2F720063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F4FDC4C1-1CCB-4744-A52E-D8A7752444F7}" type="pres">
      <dgm:prSet presAssocID="{C13919B9-E1A6-4DE8-9C31-17F2F7200635}" presName="descendantText" presStyleLbl="alignNode1" presStyleIdx="0" presStyleCnt="4">
        <dgm:presLayoutVars>
          <dgm:bulletEnabled/>
        </dgm:presLayoutVars>
      </dgm:prSet>
      <dgm:spPr/>
    </dgm:pt>
    <dgm:pt modelId="{54868C12-D456-40E1-8A12-9BA6C106B3CE}" type="pres">
      <dgm:prSet presAssocID="{977C4842-A9E7-4068-9427-19A0538B092A}" presName="sp" presStyleCnt="0"/>
      <dgm:spPr/>
    </dgm:pt>
    <dgm:pt modelId="{96A2D9FE-A35E-4607-A4D8-9A06CA88D9FC}" type="pres">
      <dgm:prSet presAssocID="{1884E013-C89C-4915-A4C3-27D185444463}" presName="linNode" presStyleCnt="0"/>
      <dgm:spPr/>
    </dgm:pt>
    <dgm:pt modelId="{D16423DD-C5AB-4DE6-8403-0201685BD081}" type="pres">
      <dgm:prSet presAssocID="{1884E013-C89C-4915-A4C3-27D185444463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39225AA-0089-43DD-B10B-8ECDC8036C68}" type="pres">
      <dgm:prSet presAssocID="{1884E013-C89C-4915-A4C3-27D185444463}" presName="descendantText" presStyleLbl="alignNode1" presStyleIdx="1" presStyleCnt="4">
        <dgm:presLayoutVars>
          <dgm:bulletEnabled/>
        </dgm:presLayoutVars>
      </dgm:prSet>
      <dgm:spPr/>
    </dgm:pt>
    <dgm:pt modelId="{7D89E07E-BC13-41E3-953B-B13AF2A67A53}" type="pres">
      <dgm:prSet presAssocID="{F129E27F-CA5E-4348-802F-4D2AC5E2F442}" presName="sp" presStyleCnt="0"/>
      <dgm:spPr/>
    </dgm:pt>
    <dgm:pt modelId="{A0987F30-EE6B-4B70-8841-7188E0966BA9}" type="pres">
      <dgm:prSet presAssocID="{CB0BBA49-78B1-4871-A7E7-5139D7D1C353}" presName="linNode" presStyleCnt="0"/>
      <dgm:spPr/>
    </dgm:pt>
    <dgm:pt modelId="{38919F28-2714-444E-922D-8CC0AB44C045}" type="pres">
      <dgm:prSet presAssocID="{CB0BBA49-78B1-4871-A7E7-5139D7D1C35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0440267B-362E-4E89-ADD0-B9C58D68B411}" type="pres">
      <dgm:prSet presAssocID="{CB0BBA49-78B1-4871-A7E7-5139D7D1C353}" presName="descendantText" presStyleLbl="alignNode1" presStyleIdx="2" presStyleCnt="4">
        <dgm:presLayoutVars>
          <dgm:bulletEnabled/>
        </dgm:presLayoutVars>
      </dgm:prSet>
      <dgm:spPr/>
    </dgm:pt>
    <dgm:pt modelId="{45712785-2154-49FA-9311-C8D1B5EB67D4}" type="pres">
      <dgm:prSet presAssocID="{EAEEA23A-C6C5-42B4-930D-AC01B02B22F5}" presName="sp" presStyleCnt="0"/>
      <dgm:spPr/>
    </dgm:pt>
    <dgm:pt modelId="{4AC7D061-84BB-46F9-B3A2-F4025337D3F2}" type="pres">
      <dgm:prSet presAssocID="{D7979307-88B5-4474-A1FA-797CCA446131}" presName="linNode" presStyleCnt="0"/>
      <dgm:spPr/>
    </dgm:pt>
    <dgm:pt modelId="{E449507F-8013-467B-8123-D8173AE88D40}" type="pres">
      <dgm:prSet presAssocID="{D7979307-88B5-4474-A1FA-797CCA446131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2655ADE4-EBA5-4EBA-A5CF-8545B24F7216}" type="pres">
      <dgm:prSet presAssocID="{D7979307-88B5-4474-A1FA-797CCA446131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FF29E520-7038-4677-9486-5FF673A93440}" srcId="{1884E013-C89C-4915-A4C3-27D185444463}" destId="{F0A8E8C7-34DA-4790-85E4-A17883B7CDD6}" srcOrd="0" destOrd="0" parTransId="{A8251823-DD88-43DD-8A4C-09B6834BD211}" sibTransId="{4A59DF83-8CB4-4156-8AB3-B5E5BB2417D4}"/>
    <dgm:cxn modelId="{27878421-21D7-475A-8766-C6D91F582394}" type="presOf" srcId="{FBBE1472-672B-4202-B31F-75F612BBA6AB}" destId="{FE72705E-87FF-416D-BB7D-129616320AF9}" srcOrd="0" destOrd="0" presId="urn:microsoft.com/office/officeart/2016/7/layout/VerticalHollowActionList"/>
    <dgm:cxn modelId="{4FFDA522-9598-4F03-A350-A35D859C3D8C}" type="presOf" srcId="{C13919B9-E1A6-4DE8-9C31-17F2F7200635}" destId="{760AC834-5609-49B9-9E13-0821EB74855B}" srcOrd="0" destOrd="0" presId="urn:microsoft.com/office/officeart/2016/7/layout/VerticalHollowActionList"/>
    <dgm:cxn modelId="{8470F227-CE16-4468-B588-8E7E172402B5}" srcId="{FBBE1472-672B-4202-B31F-75F612BBA6AB}" destId="{CB0BBA49-78B1-4871-A7E7-5139D7D1C353}" srcOrd="2" destOrd="0" parTransId="{E876725F-C885-49FB-A297-499CAD5CA83B}" sibTransId="{EAEEA23A-C6C5-42B4-930D-AC01B02B22F5}"/>
    <dgm:cxn modelId="{32C1392B-9302-4C6A-891B-0BCF137A0720}" type="presOf" srcId="{F0A8E8C7-34DA-4790-85E4-A17883B7CDD6}" destId="{B39225AA-0089-43DD-B10B-8ECDC8036C68}" srcOrd="0" destOrd="0" presId="urn:microsoft.com/office/officeart/2016/7/layout/VerticalHollowActionList"/>
    <dgm:cxn modelId="{2049F335-B968-4A32-AA11-8CFD209C55AC}" type="presOf" srcId="{CB0BBA49-78B1-4871-A7E7-5139D7D1C353}" destId="{38919F28-2714-444E-922D-8CC0AB44C045}" srcOrd="0" destOrd="0" presId="urn:microsoft.com/office/officeart/2016/7/layout/VerticalHollowActionList"/>
    <dgm:cxn modelId="{C5E0D73A-A8B8-4396-BD28-5DBCC50D72C3}" srcId="{FBBE1472-672B-4202-B31F-75F612BBA6AB}" destId="{C13919B9-E1A6-4DE8-9C31-17F2F7200635}" srcOrd="0" destOrd="0" parTransId="{B8C551BE-F242-4EE1-A25D-212D674B9AE2}" sibTransId="{977C4842-A9E7-4068-9427-19A0538B092A}"/>
    <dgm:cxn modelId="{3729EF60-676F-40BD-96C0-F0013DBC45C2}" srcId="{FBBE1472-672B-4202-B31F-75F612BBA6AB}" destId="{D7979307-88B5-4474-A1FA-797CCA446131}" srcOrd="3" destOrd="0" parTransId="{EA993290-A0DB-4DA4-888A-89F5C7D732AF}" sibTransId="{7777F1A4-01C6-45EF-87B5-6183598FD633}"/>
    <dgm:cxn modelId="{1EA72A65-D148-484F-88E5-A5F4916716AD}" srcId="{FBBE1472-672B-4202-B31F-75F612BBA6AB}" destId="{1884E013-C89C-4915-A4C3-27D185444463}" srcOrd="1" destOrd="0" parTransId="{0AF4F944-A7CD-4654-B449-085643CA0A4B}" sibTransId="{F129E27F-CA5E-4348-802F-4D2AC5E2F442}"/>
    <dgm:cxn modelId="{53FA224B-3D2F-425C-9D12-9E9D7EE4BC91}" srcId="{CB0BBA49-78B1-4871-A7E7-5139D7D1C353}" destId="{6C79160F-128C-46D1-9568-C35C639EE4DC}" srcOrd="0" destOrd="0" parTransId="{2CF2D747-BC69-481B-9659-57FE64164698}" sibTransId="{6BC30487-8B6C-41B2-B7E4-BC9A6EDDAE8E}"/>
    <dgm:cxn modelId="{FCA9676D-3D33-4E79-8F8E-F204B97363DF}" type="presOf" srcId="{A5C6876C-0EBF-46F9-ADAE-5342D273075A}" destId="{2655ADE4-EBA5-4EBA-A5CF-8545B24F7216}" srcOrd="0" destOrd="0" presId="urn:microsoft.com/office/officeart/2016/7/layout/VerticalHollowActionList"/>
    <dgm:cxn modelId="{F76F8D58-64BB-4279-AB0B-7AB1E90B72E3}" srcId="{C13919B9-E1A6-4DE8-9C31-17F2F7200635}" destId="{62361736-29B2-4C2B-95F5-390B874149E5}" srcOrd="0" destOrd="0" parTransId="{C43E71F3-8FE5-4D3A-926F-74199B58047E}" sibTransId="{FCE598CC-226C-48C9-B5E4-191E1701E152}"/>
    <dgm:cxn modelId="{3598EC82-D4E4-4FCF-8C3A-14BD76CCEB68}" type="presOf" srcId="{D7979307-88B5-4474-A1FA-797CCA446131}" destId="{E449507F-8013-467B-8123-D8173AE88D40}" srcOrd="0" destOrd="0" presId="urn:microsoft.com/office/officeart/2016/7/layout/VerticalHollowActionList"/>
    <dgm:cxn modelId="{F44DCE92-E767-4043-91A8-4CE2A81087FC}" type="presOf" srcId="{62361736-29B2-4C2B-95F5-390B874149E5}" destId="{F4FDC4C1-1CCB-4744-A52E-D8A7752444F7}" srcOrd="0" destOrd="0" presId="urn:microsoft.com/office/officeart/2016/7/layout/VerticalHollowActionList"/>
    <dgm:cxn modelId="{889C78D1-515F-4707-AD3B-FC6B74728B88}" srcId="{D7979307-88B5-4474-A1FA-797CCA446131}" destId="{A5C6876C-0EBF-46F9-ADAE-5342D273075A}" srcOrd="0" destOrd="0" parTransId="{12443F3F-4857-48A3-BF60-0991F5EC8450}" sibTransId="{FF7046AC-69B4-4484-A130-0BC099C142F7}"/>
    <dgm:cxn modelId="{4D4C2FDE-5788-4D84-9312-23F283A74198}" type="presOf" srcId="{1884E013-C89C-4915-A4C3-27D185444463}" destId="{D16423DD-C5AB-4DE6-8403-0201685BD081}" srcOrd="0" destOrd="0" presId="urn:microsoft.com/office/officeart/2016/7/layout/VerticalHollowActionList"/>
    <dgm:cxn modelId="{CE5DBFF9-F5C3-4561-978A-21B0B752258C}" type="presOf" srcId="{6C79160F-128C-46D1-9568-C35C639EE4DC}" destId="{0440267B-362E-4E89-ADD0-B9C58D68B411}" srcOrd="0" destOrd="0" presId="urn:microsoft.com/office/officeart/2016/7/layout/VerticalHollowActionList"/>
    <dgm:cxn modelId="{C411179D-A737-4E74-9384-D6D10337BB04}" type="presParOf" srcId="{FE72705E-87FF-416D-BB7D-129616320AF9}" destId="{B4C12769-00DB-42E4-A9AC-87E9752ED0CC}" srcOrd="0" destOrd="0" presId="urn:microsoft.com/office/officeart/2016/7/layout/VerticalHollowActionList"/>
    <dgm:cxn modelId="{99C06D6D-68CF-4184-8682-59D716ABAEEF}" type="presParOf" srcId="{B4C12769-00DB-42E4-A9AC-87E9752ED0CC}" destId="{760AC834-5609-49B9-9E13-0821EB74855B}" srcOrd="0" destOrd="0" presId="urn:microsoft.com/office/officeart/2016/7/layout/VerticalHollowActionList"/>
    <dgm:cxn modelId="{769E7B46-1E3B-467F-A4CB-8CB56E46FAC4}" type="presParOf" srcId="{B4C12769-00DB-42E4-A9AC-87E9752ED0CC}" destId="{F4FDC4C1-1CCB-4744-A52E-D8A7752444F7}" srcOrd="1" destOrd="0" presId="urn:microsoft.com/office/officeart/2016/7/layout/VerticalHollowActionList"/>
    <dgm:cxn modelId="{6C31C01F-6BE1-4767-9E0C-F63B7343D1DA}" type="presParOf" srcId="{FE72705E-87FF-416D-BB7D-129616320AF9}" destId="{54868C12-D456-40E1-8A12-9BA6C106B3CE}" srcOrd="1" destOrd="0" presId="urn:microsoft.com/office/officeart/2016/7/layout/VerticalHollowActionList"/>
    <dgm:cxn modelId="{473B8E6E-446A-4CA7-9E51-3CBE9F938B33}" type="presParOf" srcId="{FE72705E-87FF-416D-BB7D-129616320AF9}" destId="{96A2D9FE-A35E-4607-A4D8-9A06CA88D9FC}" srcOrd="2" destOrd="0" presId="urn:microsoft.com/office/officeart/2016/7/layout/VerticalHollowActionList"/>
    <dgm:cxn modelId="{956C8B02-F7BE-4CFC-925B-9A5DAC42D637}" type="presParOf" srcId="{96A2D9FE-A35E-4607-A4D8-9A06CA88D9FC}" destId="{D16423DD-C5AB-4DE6-8403-0201685BD081}" srcOrd="0" destOrd="0" presId="urn:microsoft.com/office/officeart/2016/7/layout/VerticalHollowActionList"/>
    <dgm:cxn modelId="{9C4C464F-B813-4AFD-B4ED-B07F4BEE4392}" type="presParOf" srcId="{96A2D9FE-A35E-4607-A4D8-9A06CA88D9FC}" destId="{B39225AA-0089-43DD-B10B-8ECDC8036C68}" srcOrd="1" destOrd="0" presId="urn:microsoft.com/office/officeart/2016/7/layout/VerticalHollowActionList"/>
    <dgm:cxn modelId="{80638B9D-BD4F-4743-AB38-BEED2D7D6C71}" type="presParOf" srcId="{FE72705E-87FF-416D-BB7D-129616320AF9}" destId="{7D89E07E-BC13-41E3-953B-B13AF2A67A53}" srcOrd="3" destOrd="0" presId="urn:microsoft.com/office/officeart/2016/7/layout/VerticalHollowActionList"/>
    <dgm:cxn modelId="{30AA4B3F-0087-4405-99EB-BB2EEF03BE9D}" type="presParOf" srcId="{FE72705E-87FF-416D-BB7D-129616320AF9}" destId="{A0987F30-EE6B-4B70-8841-7188E0966BA9}" srcOrd="4" destOrd="0" presId="urn:microsoft.com/office/officeart/2016/7/layout/VerticalHollowActionList"/>
    <dgm:cxn modelId="{E4ACEDA8-3B0F-4C8D-B36C-415362712F44}" type="presParOf" srcId="{A0987F30-EE6B-4B70-8841-7188E0966BA9}" destId="{38919F28-2714-444E-922D-8CC0AB44C045}" srcOrd="0" destOrd="0" presId="urn:microsoft.com/office/officeart/2016/7/layout/VerticalHollowActionList"/>
    <dgm:cxn modelId="{0E153DEA-6949-4991-9763-202FCF11392E}" type="presParOf" srcId="{A0987F30-EE6B-4B70-8841-7188E0966BA9}" destId="{0440267B-362E-4E89-ADD0-B9C58D68B411}" srcOrd="1" destOrd="0" presId="urn:microsoft.com/office/officeart/2016/7/layout/VerticalHollowActionList"/>
    <dgm:cxn modelId="{DBDE76FB-0003-4FE4-9C3B-14FAB6F759AB}" type="presParOf" srcId="{FE72705E-87FF-416D-BB7D-129616320AF9}" destId="{45712785-2154-49FA-9311-C8D1B5EB67D4}" srcOrd="5" destOrd="0" presId="urn:microsoft.com/office/officeart/2016/7/layout/VerticalHollowActionList"/>
    <dgm:cxn modelId="{1BF80988-EC7A-45FF-A736-222DBADE0D8F}" type="presParOf" srcId="{FE72705E-87FF-416D-BB7D-129616320AF9}" destId="{4AC7D061-84BB-46F9-B3A2-F4025337D3F2}" srcOrd="6" destOrd="0" presId="urn:microsoft.com/office/officeart/2016/7/layout/VerticalHollowActionList"/>
    <dgm:cxn modelId="{A65F178D-7821-4FE8-86AD-3126FD3E5B54}" type="presParOf" srcId="{4AC7D061-84BB-46F9-B3A2-F4025337D3F2}" destId="{E449507F-8013-467B-8123-D8173AE88D40}" srcOrd="0" destOrd="0" presId="urn:microsoft.com/office/officeart/2016/7/layout/VerticalHollowActionList"/>
    <dgm:cxn modelId="{92516FBC-0EAE-47E3-BD13-B7CC3F4E5316}" type="presParOf" srcId="{4AC7D061-84BB-46F9-B3A2-F4025337D3F2}" destId="{2655ADE4-EBA5-4EBA-A5CF-8545B24F721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E1472-672B-4202-B31F-75F612BBA6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13919B9-E1A6-4DE8-9C31-17F2F720063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Reflective Questions</a:t>
          </a:r>
        </a:p>
      </dgm:t>
    </dgm:pt>
    <dgm:pt modelId="{B8C551BE-F242-4EE1-A25D-212D674B9AE2}" type="parTrans" cxnId="{C5E0D73A-A8B8-4396-BD28-5DBCC50D72C3}">
      <dgm:prSet/>
      <dgm:spPr/>
      <dgm:t>
        <a:bodyPr/>
        <a:lstStyle/>
        <a:p>
          <a:endParaRPr lang="en-US"/>
        </a:p>
      </dgm:t>
    </dgm:pt>
    <dgm:pt modelId="{977C4842-A9E7-4068-9427-19A0538B092A}" type="sibTrans" cxnId="{C5E0D73A-A8B8-4396-BD28-5DBCC50D72C3}">
      <dgm:prSet/>
      <dgm:spPr/>
      <dgm:t>
        <a:bodyPr/>
        <a:lstStyle/>
        <a:p>
          <a:endParaRPr lang="en-US"/>
        </a:p>
      </dgm:t>
    </dgm:pt>
    <dgm:pt modelId="{1884E013-C89C-4915-A4C3-27D18544446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Capture The Flag / Practical Exercises</a:t>
          </a:r>
        </a:p>
      </dgm:t>
    </dgm:pt>
    <dgm:pt modelId="{0AF4F944-A7CD-4654-B449-085643CA0A4B}" type="parTrans" cxnId="{1EA72A65-D148-484F-88E5-A5F4916716AD}">
      <dgm:prSet/>
      <dgm:spPr/>
      <dgm:t>
        <a:bodyPr/>
        <a:lstStyle/>
        <a:p>
          <a:endParaRPr lang="en-US"/>
        </a:p>
      </dgm:t>
    </dgm:pt>
    <dgm:pt modelId="{F129E27F-CA5E-4348-802F-4D2AC5E2F442}" type="sibTrans" cxnId="{1EA72A65-D148-484F-88E5-A5F4916716AD}">
      <dgm:prSet/>
      <dgm:spPr/>
      <dgm:t>
        <a:bodyPr/>
        <a:lstStyle/>
        <a:p>
          <a:endParaRPr lang="en-US"/>
        </a:p>
      </dgm:t>
    </dgm:pt>
    <dgm:pt modelId="{CB0BBA49-78B1-4871-A7E7-5139D7D1C35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Final Seminar Project</a:t>
          </a:r>
        </a:p>
      </dgm:t>
    </dgm:pt>
    <dgm:pt modelId="{E876725F-C885-49FB-A297-499CAD5CA83B}" type="parTrans" cxnId="{8470F227-CE16-4468-B588-8E7E172402B5}">
      <dgm:prSet/>
      <dgm:spPr/>
      <dgm:t>
        <a:bodyPr/>
        <a:lstStyle/>
        <a:p>
          <a:endParaRPr lang="en-US"/>
        </a:p>
      </dgm:t>
    </dgm:pt>
    <dgm:pt modelId="{EAEEA23A-C6C5-42B4-930D-AC01B02B22F5}" type="sibTrans" cxnId="{8470F227-CE16-4468-B588-8E7E172402B5}">
      <dgm:prSet/>
      <dgm:spPr/>
      <dgm:t>
        <a:bodyPr/>
        <a:lstStyle/>
        <a:p>
          <a:endParaRPr lang="en-US"/>
        </a:p>
      </dgm:t>
    </dgm:pt>
    <dgm:pt modelId="{1D5C9896-B541-4AB8-BCD9-E9ACCB456B11}" type="pres">
      <dgm:prSet presAssocID="{FBBE1472-672B-4202-B31F-75F612BBA6AB}" presName="root" presStyleCnt="0">
        <dgm:presLayoutVars>
          <dgm:dir/>
          <dgm:resizeHandles val="exact"/>
        </dgm:presLayoutVars>
      </dgm:prSet>
      <dgm:spPr/>
    </dgm:pt>
    <dgm:pt modelId="{A9318544-D7A7-4FD8-9F0D-A92EFC12CE11}" type="pres">
      <dgm:prSet presAssocID="{C13919B9-E1A6-4DE8-9C31-17F2F7200635}" presName="compNode" presStyleCnt="0"/>
      <dgm:spPr/>
    </dgm:pt>
    <dgm:pt modelId="{BAFD7F95-8B66-4AFC-A7E3-6D11CC641D83}" type="pres">
      <dgm:prSet presAssocID="{C13919B9-E1A6-4DE8-9C31-17F2F7200635}" presName="bgRect" presStyleLbl="bgShp" presStyleIdx="0" presStyleCnt="3"/>
      <dgm:spPr>
        <a:solidFill>
          <a:schemeClr val="accent6">
            <a:lumMod val="75000"/>
          </a:schemeClr>
        </a:solidFill>
      </dgm:spPr>
    </dgm:pt>
    <dgm:pt modelId="{CE3F2023-D311-44B5-9CCC-2550D218E580}" type="pres">
      <dgm:prSet presAssocID="{C13919B9-E1A6-4DE8-9C31-17F2F72006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26D0A6E-5E30-4B1D-8A97-EF79F9AF6D41}" type="pres">
      <dgm:prSet presAssocID="{C13919B9-E1A6-4DE8-9C31-17F2F7200635}" presName="spaceRect" presStyleCnt="0"/>
      <dgm:spPr/>
    </dgm:pt>
    <dgm:pt modelId="{FF73C209-2B9F-44FA-801E-5F5E7F67E7FC}" type="pres">
      <dgm:prSet presAssocID="{C13919B9-E1A6-4DE8-9C31-17F2F7200635}" presName="parTx" presStyleLbl="revTx" presStyleIdx="0" presStyleCnt="3">
        <dgm:presLayoutVars>
          <dgm:chMax val="0"/>
          <dgm:chPref val="0"/>
        </dgm:presLayoutVars>
      </dgm:prSet>
      <dgm:spPr/>
    </dgm:pt>
    <dgm:pt modelId="{B9309EA8-8757-47CB-8EA2-9A4637EE875A}" type="pres">
      <dgm:prSet presAssocID="{977C4842-A9E7-4068-9427-19A0538B092A}" presName="sibTrans" presStyleCnt="0"/>
      <dgm:spPr/>
    </dgm:pt>
    <dgm:pt modelId="{99BE5854-A0D6-429D-9888-DC2BA6071A1A}" type="pres">
      <dgm:prSet presAssocID="{1884E013-C89C-4915-A4C3-27D185444463}" presName="compNode" presStyleCnt="0"/>
      <dgm:spPr/>
    </dgm:pt>
    <dgm:pt modelId="{11C4D981-7873-4A35-9B85-4C0FB525122C}" type="pres">
      <dgm:prSet presAssocID="{1884E013-C89C-4915-A4C3-27D185444463}" presName="bgRect" presStyleLbl="bgShp" presStyleIdx="1" presStyleCnt="3"/>
      <dgm:spPr>
        <a:solidFill>
          <a:srgbClr val="A77C70"/>
        </a:solidFill>
      </dgm:spPr>
    </dgm:pt>
    <dgm:pt modelId="{DF89BF04-6222-48AE-8391-4A43356651A3}" type="pres">
      <dgm:prSet presAssocID="{1884E013-C89C-4915-A4C3-27D185444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349A87-B5C0-4C7A-A8AA-D1C10136F5FC}" type="pres">
      <dgm:prSet presAssocID="{1884E013-C89C-4915-A4C3-27D185444463}" presName="spaceRect" presStyleCnt="0"/>
      <dgm:spPr/>
    </dgm:pt>
    <dgm:pt modelId="{D473D85A-C742-4DD5-9BED-3F6451B83BB6}" type="pres">
      <dgm:prSet presAssocID="{1884E013-C89C-4915-A4C3-27D185444463}" presName="parTx" presStyleLbl="revTx" presStyleIdx="1" presStyleCnt="3">
        <dgm:presLayoutVars>
          <dgm:chMax val="0"/>
          <dgm:chPref val="0"/>
        </dgm:presLayoutVars>
      </dgm:prSet>
      <dgm:spPr/>
    </dgm:pt>
    <dgm:pt modelId="{59DAB60D-8565-4501-8837-F9E2C5347A2C}" type="pres">
      <dgm:prSet presAssocID="{F129E27F-CA5E-4348-802F-4D2AC5E2F442}" presName="sibTrans" presStyleCnt="0"/>
      <dgm:spPr/>
    </dgm:pt>
    <dgm:pt modelId="{FF08CA01-1C4D-416B-948B-EADA676BC0AD}" type="pres">
      <dgm:prSet presAssocID="{CB0BBA49-78B1-4871-A7E7-5139D7D1C353}" presName="compNode" presStyleCnt="0"/>
      <dgm:spPr/>
    </dgm:pt>
    <dgm:pt modelId="{71D3C6F5-999E-41C5-90A5-32BF799C70A9}" type="pres">
      <dgm:prSet presAssocID="{CB0BBA49-78B1-4871-A7E7-5139D7D1C353}" presName="bgRect" presStyleLbl="bgShp" presStyleIdx="2" presStyleCnt="3"/>
      <dgm:spPr>
        <a:solidFill>
          <a:srgbClr val="CEBEBB"/>
        </a:solidFill>
      </dgm:spPr>
    </dgm:pt>
    <dgm:pt modelId="{CE9652CB-DFF1-4077-B6ED-E8AE0A9CE656}" type="pres">
      <dgm:prSet presAssocID="{CB0BBA49-78B1-4871-A7E7-5139D7D1C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10FE030-A548-41AD-BF80-8E96347F0CD9}" type="pres">
      <dgm:prSet presAssocID="{CB0BBA49-78B1-4871-A7E7-5139D7D1C353}" presName="spaceRect" presStyleCnt="0"/>
      <dgm:spPr/>
    </dgm:pt>
    <dgm:pt modelId="{84BF46D5-0561-4817-94AF-81EBBCCBF219}" type="pres">
      <dgm:prSet presAssocID="{CB0BBA49-78B1-4871-A7E7-5139D7D1C3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30E320-18A0-40BE-B837-C1B5AB1E81C8}" type="presOf" srcId="{CB0BBA49-78B1-4871-A7E7-5139D7D1C353}" destId="{84BF46D5-0561-4817-94AF-81EBBCCBF219}" srcOrd="0" destOrd="0" presId="urn:microsoft.com/office/officeart/2018/2/layout/IconVerticalSolidList"/>
    <dgm:cxn modelId="{8470F227-CE16-4468-B588-8E7E172402B5}" srcId="{FBBE1472-672B-4202-B31F-75F612BBA6AB}" destId="{CB0BBA49-78B1-4871-A7E7-5139D7D1C353}" srcOrd="2" destOrd="0" parTransId="{E876725F-C885-49FB-A297-499CAD5CA83B}" sibTransId="{EAEEA23A-C6C5-42B4-930D-AC01B02B22F5}"/>
    <dgm:cxn modelId="{C5E0D73A-A8B8-4396-BD28-5DBCC50D72C3}" srcId="{FBBE1472-672B-4202-B31F-75F612BBA6AB}" destId="{C13919B9-E1A6-4DE8-9C31-17F2F7200635}" srcOrd="0" destOrd="0" parTransId="{B8C551BE-F242-4EE1-A25D-212D674B9AE2}" sibTransId="{977C4842-A9E7-4068-9427-19A0538B092A}"/>
    <dgm:cxn modelId="{0FA24563-A2B1-4748-9D2F-21E902853723}" type="presOf" srcId="{FBBE1472-672B-4202-B31F-75F612BBA6AB}" destId="{1D5C9896-B541-4AB8-BCD9-E9ACCB456B11}" srcOrd="0" destOrd="0" presId="urn:microsoft.com/office/officeart/2018/2/layout/IconVerticalSolidList"/>
    <dgm:cxn modelId="{1EA72A65-D148-484F-88E5-A5F4916716AD}" srcId="{FBBE1472-672B-4202-B31F-75F612BBA6AB}" destId="{1884E013-C89C-4915-A4C3-27D185444463}" srcOrd="1" destOrd="0" parTransId="{0AF4F944-A7CD-4654-B449-085643CA0A4B}" sibTransId="{F129E27F-CA5E-4348-802F-4D2AC5E2F442}"/>
    <dgm:cxn modelId="{9905C2A5-9710-4887-A510-5EA513FDD220}" type="presOf" srcId="{1884E013-C89C-4915-A4C3-27D185444463}" destId="{D473D85A-C742-4DD5-9BED-3F6451B83BB6}" srcOrd="0" destOrd="0" presId="urn:microsoft.com/office/officeart/2018/2/layout/IconVerticalSolidList"/>
    <dgm:cxn modelId="{8DFC47E3-05B0-48F9-A5EC-8BBF96A631CF}" type="presOf" srcId="{C13919B9-E1A6-4DE8-9C31-17F2F7200635}" destId="{FF73C209-2B9F-44FA-801E-5F5E7F67E7FC}" srcOrd="0" destOrd="0" presId="urn:microsoft.com/office/officeart/2018/2/layout/IconVerticalSolidList"/>
    <dgm:cxn modelId="{17B87CAC-8A8C-4FD5-8DEB-EEBD3B494B6B}" type="presParOf" srcId="{1D5C9896-B541-4AB8-BCD9-E9ACCB456B11}" destId="{A9318544-D7A7-4FD8-9F0D-A92EFC12CE11}" srcOrd="0" destOrd="0" presId="urn:microsoft.com/office/officeart/2018/2/layout/IconVerticalSolidList"/>
    <dgm:cxn modelId="{3CEF5843-9A06-4CE8-B157-849E93933094}" type="presParOf" srcId="{A9318544-D7A7-4FD8-9F0D-A92EFC12CE11}" destId="{BAFD7F95-8B66-4AFC-A7E3-6D11CC641D83}" srcOrd="0" destOrd="0" presId="urn:microsoft.com/office/officeart/2018/2/layout/IconVerticalSolidList"/>
    <dgm:cxn modelId="{16F0D223-624E-4D3E-BE6E-41C84C544234}" type="presParOf" srcId="{A9318544-D7A7-4FD8-9F0D-A92EFC12CE11}" destId="{CE3F2023-D311-44B5-9CCC-2550D218E580}" srcOrd="1" destOrd="0" presId="urn:microsoft.com/office/officeart/2018/2/layout/IconVerticalSolidList"/>
    <dgm:cxn modelId="{AA8D47B5-7EDF-42DA-8799-0D89D28A35DC}" type="presParOf" srcId="{A9318544-D7A7-4FD8-9F0D-A92EFC12CE11}" destId="{526D0A6E-5E30-4B1D-8A97-EF79F9AF6D41}" srcOrd="2" destOrd="0" presId="urn:microsoft.com/office/officeart/2018/2/layout/IconVerticalSolidList"/>
    <dgm:cxn modelId="{8552727B-4C0D-4310-B978-302B162E0AF5}" type="presParOf" srcId="{A9318544-D7A7-4FD8-9F0D-A92EFC12CE11}" destId="{FF73C209-2B9F-44FA-801E-5F5E7F67E7FC}" srcOrd="3" destOrd="0" presId="urn:microsoft.com/office/officeart/2018/2/layout/IconVerticalSolidList"/>
    <dgm:cxn modelId="{6D948128-B729-4401-9281-422731033DCD}" type="presParOf" srcId="{1D5C9896-B541-4AB8-BCD9-E9ACCB456B11}" destId="{B9309EA8-8757-47CB-8EA2-9A4637EE875A}" srcOrd="1" destOrd="0" presId="urn:microsoft.com/office/officeart/2018/2/layout/IconVerticalSolidList"/>
    <dgm:cxn modelId="{056C1562-CB09-4753-8B88-67E7069AB571}" type="presParOf" srcId="{1D5C9896-B541-4AB8-BCD9-E9ACCB456B11}" destId="{99BE5854-A0D6-429D-9888-DC2BA6071A1A}" srcOrd="2" destOrd="0" presId="urn:microsoft.com/office/officeart/2018/2/layout/IconVerticalSolidList"/>
    <dgm:cxn modelId="{F467DFDE-05E1-406A-BC92-10C091B3F70E}" type="presParOf" srcId="{99BE5854-A0D6-429D-9888-DC2BA6071A1A}" destId="{11C4D981-7873-4A35-9B85-4C0FB525122C}" srcOrd="0" destOrd="0" presId="urn:microsoft.com/office/officeart/2018/2/layout/IconVerticalSolidList"/>
    <dgm:cxn modelId="{C465E321-E895-4B60-BAC5-EA1EC4AF4609}" type="presParOf" srcId="{99BE5854-A0D6-429D-9888-DC2BA6071A1A}" destId="{DF89BF04-6222-48AE-8391-4A43356651A3}" srcOrd="1" destOrd="0" presId="urn:microsoft.com/office/officeart/2018/2/layout/IconVerticalSolidList"/>
    <dgm:cxn modelId="{81DBAE29-CAA3-4E98-A9E8-B6E956960E40}" type="presParOf" srcId="{99BE5854-A0D6-429D-9888-DC2BA6071A1A}" destId="{71349A87-B5C0-4C7A-A8AA-D1C10136F5FC}" srcOrd="2" destOrd="0" presId="urn:microsoft.com/office/officeart/2018/2/layout/IconVerticalSolidList"/>
    <dgm:cxn modelId="{4072B469-4B69-445A-856E-569CED25194B}" type="presParOf" srcId="{99BE5854-A0D6-429D-9888-DC2BA6071A1A}" destId="{D473D85A-C742-4DD5-9BED-3F6451B83BB6}" srcOrd="3" destOrd="0" presId="urn:microsoft.com/office/officeart/2018/2/layout/IconVerticalSolidList"/>
    <dgm:cxn modelId="{93B4D2DC-DF52-42F2-A3B8-E38846D920E8}" type="presParOf" srcId="{1D5C9896-B541-4AB8-BCD9-E9ACCB456B11}" destId="{59DAB60D-8565-4501-8837-F9E2C5347A2C}" srcOrd="3" destOrd="0" presId="urn:microsoft.com/office/officeart/2018/2/layout/IconVerticalSolidList"/>
    <dgm:cxn modelId="{91217893-44E1-46AD-8FAE-EBCCD14B8D32}" type="presParOf" srcId="{1D5C9896-B541-4AB8-BCD9-E9ACCB456B11}" destId="{FF08CA01-1C4D-416B-948B-EADA676BC0AD}" srcOrd="4" destOrd="0" presId="urn:microsoft.com/office/officeart/2018/2/layout/IconVerticalSolidList"/>
    <dgm:cxn modelId="{839484C4-C921-48B7-81AF-895AA32262DD}" type="presParOf" srcId="{FF08CA01-1C4D-416B-948B-EADA676BC0AD}" destId="{71D3C6F5-999E-41C5-90A5-32BF799C70A9}" srcOrd="0" destOrd="0" presId="urn:microsoft.com/office/officeart/2018/2/layout/IconVerticalSolidList"/>
    <dgm:cxn modelId="{8C71C36B-B462-426E-A827-6B4A1750ECC5}" type="presParOf" srcId="{FF08CA01-1C4D-416B-948B-EADA676BC0AD}" destId="{CE9652CB-DFF1-4077-B6ED-E8AE0A9CE656}" srcOrd="1" destOrd="0" presId="urn:microsoft.com/office/officeart/2018/2/layout/IconVerticalSolidList"/>
    <dgm:cxn modelId="{7393142D-B270-428C-9D98-4B051095A737}" type="presParOf" srcId="{FF08CA01-1C4D-416B-948B-EADA676BC0AD}" destId="{C10FE030-A548-41AD-BF80-8E96347F0CD9}" srcOrd="2" destOrd="0" presId="urn:microsoft.com/office/officeart/2018/2/layout/IconVerticalSolidList"/>
    <dgm:cxn modelId="{60CBCAC4-2533-4560-8A04-F532337E203F}" type="presParOf" srcId="{FF08CA01-1C4D-416B-948B-EADA676BC0AD}" destId="{84BF46D5-0561-4817-94AF-81EBBCCBF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DC4C1-1CCB-4744-A52E-D8A7752444F7}">
      <dsp:nvSpPr>
        <dsp:cNvPr id="0" name=""/>
        <dsp:cNvSpPr/>
      </dsp:nvSpPr>
      <dsp:spPr>
        <a:xfrm>
          <a:off x="1230312" y="2293"/>
          <a:ext cx="4921250" cy="1006157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255564" rIns="95486" bIns="2555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Explore Artificial Intelligence, </a:t>
          </a:r>
          <a:b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Machine Learning, and Penetration Testing </a:t>
          </a:r>
        </a:p>
      </dsp:txBody>
      <dsp:txXfrm>
        <a:off x="1230312" y="2293"/>
        <a:ext cx="4921250" cy="1006157"/>
      </dsp:txXfrm>
    </dsp:sp>
    <dsp:sp modelId="{760AC834-5609-49B9-9E13-0821EB74855B}">
      <dsp:nvSpPr>
        <dsp:cNvPr id="0" name=""/>
        <dsp:cNvSpPr/>
      </dsp:nvSpPr>
      <dsp:spPr>
        <a:xfrm>
          <a:off x="0" y="2293"/>
          <a:ext cx="1230312" cy="1006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99386" rIns="65104" bIns="993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2">
                  <a:lumMod val="75000"/>
                </a:schemeClr>
              </a:solidFill>
            </a:rPr>
            <a:t>Explore</a:t>
          </a:r>
        </a:p>
      </dsp:txBody>
      <dsp:txXfrm>
        <a:off x="0" y="2293"/>
        <a:ext cx="1230312" cy="1006157"/>
      </dsp:txXfrm>
    </dsp:sp>
    <dsp:sp modelId="{B39225AA-0089-43DD-B10B-8ECDC8036C68}">
      <dsp:nvSpPr>
        <dsp:cNvPr id="0" name=""/>
        <dsp:cNvSpPr/>
      </dsp:nvSpPr>
      <dsp:spPr>
        <a:xfrm>
          <a:off x="1230312" y="1068819"/>
          <a:ext cx="4921250" cy="1006157"/>
        </a:xfrm>
        <a:prstGeom prst="rect">
          <a:avLst/>
        </a:prstGeom>
        <a:solidFill>
          <a:schemeClr val="accent4">
            <a:shade val="50000"/>
            <a:hueOff val="-82880"/>
            <a:satOff val="-5865"/>
            <a:lumOff val="17817"/>
            <a:alphaOff val="0"/>
          </a:schemeClr>
        </a:solidFill>
        <a:ln w="12700" cap="flat" cmpd="sng" algn="ctr">
          <a:solidFill>
            <a:schemeClr val="accent4">
              <a:shade val="50000"/>
              <a:hueOff val="-82880"/>
              <a:satOff val="-5865"/>
              <a:lumOff val="17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255564" rIns="95486" bIns="2555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Actively Engage with Automated Tools</a:t>
          </a:r>
        </a:p>
      </dsp:txBody>
      <dsp:txXfrm>
        <a:off x="1230312" y="1068819"/>
        <a:ext cx="4921250" cy="1006157"/>
      </dsp:txXfrm>
    </dsp:sp>
    <dsp:sp modelId="{D16423DD-C5AB-4DE6-8403-0201685BD081}">
      <dsp:nvSpPr>
        <dsp:cNvPr id="0" name=""/>
        <dsp:cNvSpPr/>
      </dsp:nvSpPr>
      <dsp:spPr>
        <a:xfrm>
          <a:off x="0" y="1068819"/>
          <a:ext cx="1230312" cy="1006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82880"/>
              <a:satOff val="-5865"/>
              <a:lumOff val="17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99386" rIns="65104" bIns="993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Engage</a:t>
          </a:r>
        </a:p>
      </dsp:txBody>
      <dsp:txXfrm>
        <a:off x="0" y="1068819"/>
        <a:ext cx="1230312" cy="1006157"/>
      </dsp:txXfrm>
    </dsp:sp>
    <dsp:sp modelId="{0440267B-362E-4E89-ADD0-B9C58D68B411}">
      <dsp:nvSpPr>
        <dsp:cNvPr id="0" name=""/>
        <dsp:cNvSpPr/>
      </dsp:nvSpPr>
      <dsp:spPr>
        <a:xfrm>
          <a:off x="1230312" y="2135346"/>
          <a:ext cx="4921250" cy="1006157"/>
        </a:xfrm>
        <a:prstGeom prst="rect">
          <a:avLst/>
        </a:prstGeom>
        <a:solidFill>
          <a:schemeClr val="accent4">
            <a:shade val="50000"/>
            <a:hueOff val="-165761"/>
            <a:satOff val="-11730"/>
            <a:lumOff val="35634"/>
            <a:alphaOff val="0"/>
          </a:schemeClr>
        </a:solidFill>
        <a:ln w="12700" cap="flat" cmpd="sng" algn="ctr">
          <a:solidFill>
            <a:schemeClr val="accent4">
              <a:shade val="50000"/>
              <a:hueOff val="-165761"/>
              <a:satOff val="-11730"/>
              <a:lumOff val="35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255564" rIns="95486" bIns="2555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Reflect on Ethical Considerations</a:t>
          </a:r>
        </a:p>
      </dsp:txBody>
      <dsp:txXfrm>
        <a:off x="1230312" y="2135346"/>
        <a:ext cx="4921250" cy="1006157"/>
      </dsp:txXfrm>
    </dsp:sp>
    <dsp:sp modelId="{38919F28-2714-444E-922D-8CC0AB44C045}">
      <dsp:nvSpPr>
        <dsp:cNvPr id="0" name=""/>
        <dsp:cNvSpPr/>
      </dsp:nvSpPr>
      <dsp:spPr>
        <a:xfrm>
          <a:off x="0" y="2135346"/>
          <a:ext cx="1230312" cy="1006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165761"/>
              <a:satOff val="-11730"/>
              <a:lumOff val="35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99386" rIns="65104" bIns="993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Reflect</a:t>
          </a:r>
        </a:p>
      </dsp:txBody>
      <dsp:txXfrm>
        <a:off x="0" y="2135346"/>
        <a:ext cx="1230312" cy="1006157"/>
      </dsp:txXfrm>
    </dsp:sp>
    <dsp:sp modelId="{2655ADE4-EBA5-4EBA-A5CF-8545B24F7216}">
      <dsp:nvSpPr>
        <dsp:cNvPr id="0" name=""/>
        <dsp:cNvSpPr/>
      </dsp:nvSpPr>
      <dsp:spPr>
        <a:xfrm>
          <a:off x="1230312" y="3201873"/>
          <a:ext cx="4921250" cy="1006157"/>
        </a:xfrm>
        <a:prstGeom prst="rect">
          <a:avLst/>
        </a:prstGeom>
        <a:solidFill>
          <a:schemeClr val="accent4">
            <a:shade val="50000"/>
            <a:hueOff val="-165761"/>
            <a:satOff val="-11730"/>
            <a:lumOff val="35634"/>
            <a:alphaOff val="0"/>
          </a:schemeClr>
        </a:solidFill>
        <a:ln w="12700" cap="flat" cmpd="sng" algn="ctr">
          <a:solidFill>
            <a:schemeClr val="accent4">
              <a:shade val="50000"/>
              <a:hueOff val="-165761"/>
              <a:satOff val="-11730"/>
              <a:lumOff val="35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255564" rIns="95486" bIns="2555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Examine the Broader Implications of AI</a:t>
          </a:r>
        </a:p>
      </dsp:txBody>
      <dsp:txXfrm>
        <a:off x="1230312" y="3201873"/>
        <a:ext cx="4921250" cy="1006157"/>
      </dsp:txXfrm>
    </dsp:sp>
    <dsp:sp modelId="{E449507F-8013-467B-8123-D8173AE88D40}">
      <dsp:nvSpPr>
        <dsp:cNvPr id="0" name=""/>
        <dsp:cNvSpPr/>
      </dsp:nvSpPr>
      <dsp:spPr>
        <a:xfrm>
          <a:off x="0" y="3201873"/>
          <a:ext cx="1230312" cy="1006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165761"/>
              <a:satOff val="-11730"/>
              <a:lumOff val="35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99386" rIns="65104" bIns="993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Examine</a:t>
          </a:r>
        </a:p>
      </dsp:txBody>
      <dsp:txXfrm>
        <a:off x="0" y="3201873"/>
        <a:ext cx="1230312" cy="1006157"/>
      </dsp:txXfrm>
    </dsp:sp>
    <dsp:sp modelId="{A9A2804E-C1AA-47BB-BA17-53738C7DAC53}">
      <dsp:nvSpPr>
        <dsp:cNvPr id="0" name=""/>
        <dsp:cNvSpPr/>
      </dsp:nvSpPr>
      <dsp:spPr>
        <a:xfrm>
          <a:off x="1230312" y="4268399"/>
          <a:ext cx="4921250" cy="1006157"/>
        </a:xfrm>
        <a:prstGeom prst="rect">
          <a:avLst/>
        </a:prstGeom>
        <a:solidFill>
          <a:schemeClr val="accent4">
            <a:shade val="50000"/>
            <a:hueOff val="-82880"/>
            <a:satOff val="-5865"/>
            <a:lumOff val="17817"/>
            <a:alphaOff val="0"/>
          </a:schemeClr>
        </a:solidFill>
        <a:ln w="12700" cap="flat" cmpd="sng" algn="ctr">
          <a:solidFill>
            <a:schemeClr val="accent4">
              <a:shade val="50000"/>
              <a:hueOff val="-82880"/>
              <a:satOff val="-5865"/>
              <a:lumOff val="17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255564" rIns="95486" bIns="2555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Encourage Critical and Creative Thinking</a:t>
          </a:r>
        </a:p>
      </dsp:txBody>
      <dsp:txXfrm>
        <a:off x="1230312" y="4268399"/>
        <a:ext cx="4921250" cy="1006157"/>
      </dsp:txXfrm>
    </dsp:sp>
    <dsp:sp modelId="{D3C0B761-7DDF-4BB2-82FC-974FDCD641B3}">
      <dsp:nvSpPr>
        <dsp:cNvPr id="0" name=""/>
        <dsp:cNvSpPr/>
      </dsp:nvSpPr>
      <dsp:spPr>
        <a:xfrm>
          <a:off x="0" y="4268399"/>
          <a:ext cx="1230312" cy="1006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82880"/>
              <a:satOff val="-5865"/>
              <a:lumOff val="17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99386" rIns="65104" bIns="9938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Encourage</a:t>
          </a:r>
        </a:p>
      </dsp:txBody>
      <dsp:txXfrm>
        <a:off x="0" y="4268399"/>
        <a:ext cx="1230312" cy="1006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DC4C1-1CCB-4744-A52E-D8A7752444F7}">
      <dsp:nvSpPr>
        <dsp:cNvPr id="0" name=""/>
        <dsp:cNvSpPr/>
      </dsp:nvSpPr>
      <dsp:spPr>
        <a:xfrm>
          <a:off x="1230312" y="2434"/>
          <a:ext cx="4921250" cy="1261239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320355" rIns="95486" bIns="3203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Introduction to AI and ML in Penetration Testing</a:t>
          </a:r>
        </a:p>
      </dsp:txBody>
      <dsp:txXfrm>
        <a:off x="1230312" y="2434"/>
        <a:ext cx="4921250" cy="1261239"/>
      </dsp:txXfrm>
    </dsp:sp>
    <dsp:sp modelId="{760AC834-5609-49B9-9E13-0821EB74855B}">
      <dsp:nvSpPr>
        <dsp:cNvPr id="0" name=""/>
        <dsp:cNvSpPr/>
      </dsp:nvSpPr>
      <dsp:spPr>
        <a:xfrm>
          <a:off x="0" y="2434"/>
          <a:ext cx="1230312" cy="12612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24582" rIns="65104" bIns="1245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1</a:t>
          </a:r>
        </a:p>
      </dsp:txBody>
      <dsp:txXfrm>
        <a:off x="0" y="2434"/>
        <a:ext cx="1230312" cy="1261239"/>
      </dsp:txXfrm>
    </dsp:sp>
    <dsp:sp modelId="{B39225AA-0089-43DD-B10B-8ECDC8036C68}">
      <dsp:nvSpPr>
        <dsp:cNvPr id="0" name=""/>
        <dsp:cNvSpPr/>
      </dsp:nvSpPr>
      <dsp:spPr>
        <a:xfrm>
          <a:off x="1230312" y="1339348"/>
          <a:ext cx="4921250" cy="1261239"/>
        </a:xfrm>
        <a:prstGeom prst="rect">
          <a:avLst/>
        </a:prstGeom>
        <a:solidFill>
          <a:schemeClr val="accent4">
            <a:shade val="50000"/>
            <a:hueOff val="-103600"/>
            <a:satOff val="-7331"/>
            <a:lumOff val="22271"/>
            <a:alphaOff val="0"/>
          </a:schemeClr>
        </a:solidFill>
        <a:ln w="12700" cap="flat" cmpd="sng" algn="ctr">
          <a:solidFill>
            <a:schemeClr val="accent4">
              <a:shade val="50000"/>
              <a:hueOff val="-103600"/>
              <a:satOff val="-7331"/>
              <a:lumOff val="22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320355" rIns="95486" bIns="3203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Machine Learning for Vulnerability Assessment</a:t>
          </a:r>
        </a:p>
      </dsp:txBody>
      <dsp:txXfrm>
        <a:off x="1230312" y="1339348"/>
        <a:ext cx="4921250" cy="1261239"/>
      </dsp:txXfrm>
    </dsp:sp>
    <dsp:sp modelId="{D16423DD-C5AB-4DE6-8403-0201685BD081}">
      <dsp:nvSpPr>
        <dsp:cNvPr id="0" name=""/>
        <dsp:cNvSpPr/>
      </dsp:nvSpPr>
      <dsp:spPr>
        <a:xfrm>
          <a:off x="0" y="1339348"/>
          <a:ext cx="1230312" cy="12612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103600"/>
              <a:satOff val="-7331"/>
              <a:lumOff val="22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24582" rIns="65104" bIns="1245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2</a:t>
          </a:r>
        </a:p>
      </dsp:txBody>
      <dsp:txXfrm>
        <a:off x="0" y="1339348"/>
        <a:ext cx="1230312" cy="1261239"/>
      </dsp:txXfrm>
    </dsp:sp>
    <dsp:sp modelId="{0440267B-362E-4E89-ADD0-B9C58D68B411}">
      <dsp:nvSpPr>
        <dsp:cNvPr id="0" name=""/>
        <dsp:cNvSpPr/>
      </dsp:nvSpPr>
      <dsp:spPr>
        <a:xfrm>
          <a:off x="1230312" y="2676262"/>
          <a:ext cx="4921250" cy="1261239"/>
        </a:xfrm>
        <a:prstGeom prst="rect">
          <a:avLst/>
        </a:prstGeom>
        <a:solidFill>
          <a:schemeClr val="accent4">
            <a:shade val="50000"/>
            <a:hueOff val="-207201"/>
            <a:satOff val="-14663"/>
            <a:lumOff val="44543"/>
            <a:alphaOff val="0"/>
          </a:schemeClr>
        </a:solidFill>
        <a:ln w="12700" cap="flat" cmpd="sng" algn="ctr">
          <a:solidFill>
            <a:schemeClr val="accent4">
              <a:shade val="50000"/>
              <a:hueOff val="-207201"/>
              <a:satOff val="-14663"/>
              <a:lumOff val="44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320355" rIns="95486" bIns="3203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Post-Exploitation AI and ML Techniques</a:t>
          </a:r>
        </a:p>
      </dsp:txBody>
      <dsp:txXfrm>
        <a:off x="1230312" y="2676262"/>
        <a:ext cx="4921250" cy="1261239"/>
      </dsp:txXfrm>
    </dsp:sp>
    <dsp:sp modelId="{38919F28-2714-444E-922D-8CC0AB44C045}">
      <dsp:nvSpPr>
        <dsp:cNvPr id="0" name=""/>
        <dsp:cNvSpPr/>
      </dsp:nvSpPr>
      <dsp:spPr>
        <a:xfrm>
          <a:off x="0" y="2676262"/>
          <a:ext cx="1230312" cy="12612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207201"/>
              <a:satOff val="-14663"/>
              <a:lumOff val="44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24582" rIns="65104" bIns="1245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3</a:t>
          </a:r>
        </a:p>
      </dsp:txBody>
      <dsp:txXfrm>
        <a:off x="0" y="2676262"/>
        <a:ext cx="1230312" cy="1261239"/>
      </dsp:txXfrm>
    </dsp:sp>
    <dsp:sp modelId="{2655ADE4-EBA5-4EBA-A5CF-8545B24F7216}">
      <dsp:nvSpPr>
        <dsp:cNvPr id="0" name=""/>
        <dsp:cNvSpPr/>
      </dsp:nvSpPr>
      <dsp:spPr>
        <a:xfrm>
          <a:off x="1230312" y="4013175"/>
          <a:ext cx="4921250" cy="1261239"/>
        </a:xfrm>
        <a:prstGeom prst="rect">
          <a:avLst/>
        </a:prstGeom>
        <a:solidFill>
          <a:schemeClr val="accent4">
            <a:shade val="50000"/>
            <a:hueOff val="-103600"/>
            <a:satOff val="-7331"/>
            <a:lumOff val="22271"/>
            <a:alphaOff val="0"/>
          </a:schemeClr>
        </a:solidFill>
        <a:ln w="12700" cap="flat" cmpd="sng" algn="ctr">
          <a:solidFill>
            <a:schemeClr val="accent4">
              <a:shade val="50000"/>
              <a:hueOff val="-103600"/>
              <a:satOff val="-7331"/>
              <a:lumOff val="22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86" tIns="320355" rIns="95486" bIns="3203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Deep Learning and Advanced Techniques</a:t>
          </a:r>
        </a:p>
      </dsp:txBody>
      <dsp:txXfrm>
        <a:off x="1230312" y="4013175"/>
        <a:ext cx="4921250" cy="1261239"/>
      </dsp:txXfrm>
    </dsp:sp>
    <dsp:sp modelId="{E449507F-8013-467B-8123-D8173AE88D40}">
      <dsp:nvSpPr>
        <dsp:cNvPr id="0" name=""/>
        <dsp:cNvSpPr/>
      </dsp:nvSpPr>
      <dsp:spPr>
        <a:xfrm>
          <a:off x="0" y="4013175"/>
          <a:ext cx="1230312" cy="12612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103600"/>
              <a:satOff val="-7331"/>
              <a:lumOff val="222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24582" rIns="65104" bIns="1245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9B2D1F">
                  <a:lumMod val="75000"/>
                </a:srgbClr>
              </a:solidFill>
              <a:latin typeface="Gill Sans MT" panose="020B0502020104020203"/>
              <a:ea typeface="+mn-ea"/>
              <a:cs typeface="+mn-cs"/>
            </a:rPr>
            <a:t>Module 4</a:t>
          </a:r>
        </a:p>
      </dsp:txBody>
      <dsp:txXfrm>
        <a:off x="0" y="4013175"/>
        <a:ext cx="1230312" cy="1261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D7F95-8B66-4AFC-A7E3-6D11CC641D83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F2023-D311-44B5-9CCC-2550D218E580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3C209-2B9F-44FA-801E-5F5E7F67E7FC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Reflective Questions</a:t>
          </a:r>
        </a:p>
      </dsp:txBody>
      <dsp:txXfrm>
        <a:off x="1740935" y="644"/>
        <a:ext cx="4410627" cy="1507303"/>
      </dsp:txXfrm>
    </dsp:sp>
    <dsp:sp modelId="{11C4D981-7873-4A35-9B85-4C0FB525122C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rgbClr val="A77C7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9BF04-6222-48AE-8391-4A43356651A3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3D85A-C742-4DD5-9BED-3F6451B83BB6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Capture The Flag / Practical Exercises</a:t>
          </a:r>
        </a:p>
      </dsp:txBody>
      <dsp:txXfrm>
        <a:off x="1740935" y="1884773"/>
        <a:ext cx="4410627" cy="1507303"/>
      </dsp:txXfrm>
    </dsp:sp>
    <dsp:sp modelId="{71D3C6F5-999E-41C5-90A5-32BF799C70A9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rgbClr val="CEBEB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652CB-DFF1-4077-B6ED-E8AE0A9CE656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F46D5-0561-4817-94AF-81EBBCCBF219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Final Seminar Project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9804D-A8D5-49D4-9184-A2855715784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FF5D-4A28-493A-B864-3BB919B6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S. Shah and B. M.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Mehtre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"An overview of vulnerability assessment and penetration testing techniques,"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Computer Virology and Hacking Techniques,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pp. 27-49, 18 November 2014.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dirty="0"/>
              <a:t>Photo: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N. Duggal,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Artificial Intelligence: Types, History, and Future,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2023. </a:t>
            </a:r>
          </a:p>
          <a:p>
            <a:pPr algn="l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"Market Research Report," Fortune Business Insights, 2022.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 Report,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MarketsandMarkets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6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9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6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6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Module 1: Introduction to AI and ML in Penetration Testing</a:t>
            </a:r>
          </a:p>
          <a:p>
            <a:r>
              <a:rPr lang="en-US" sz="1200" dirty="0"/>
              <a:t>(Introduce AI and ML and their role in Penetration Testing especially pertaining to Gathering Information and </a:t>
            </a:r>
            <a:r>
              <a:rPr lang="en-US" sz="1200" dirty="0" err="1"/>
              <a:t>Reconnaissanc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Module 2: Machine Learning for Vulnerability Assessment</a:t>
            </a:r>
          </a:p>
          <a:p>
            <a:r>
              <a:rPr lang="en-US" sz="1200" dirty="0"/>
              <a:t>(Finding vulnerabilities through automated scanning tools, and AI-Enhanced exploitation techniques)</a:t>
            </a:r>
          </a:p>
          <a:p>
            <a:endParaRPr lang="en-US" sz="1200" dirty="0"/>
          </a:p>
          <a:p>
            <a:r>
              <a:rPr lang="en-US" sz="1200" dirty="0"/>
              <a:t>Module 3: Post-Exploitation AI and ML Techniques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(Maintaining Connection, Privilege Escalation, Covering Tracks, and Reporting and how AI enhances this phase</a:t>
            </a:r>
          </a:p>
          <a:p>
            <a:endParaRPr lang="en-US" sz="1200" dirty="0"/>
          </a:p>
          <a:p>
            <a:r>
              <a:rPr lang="en-US" sz="1200" dirty="0"/>
              <a:t>Module 4: Deep Learning and Advanced Techniques</a:t>
            </a:r>
          </a:p>
          <a:p>
            <a:r>
              <a:rPr lang="en-US" sz="1200" dirty="0"/>
              <a:t>(Deep Learning and Advanced Techniques)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2.9 million USD is lost to cybercrime every minute</a:t>
            </a:r>
          </a:p>
          <a:p>
            <a:r>
              <a:rPr lang="en-US" dirty="0"/>
              <a:t>The average cost of a data breach is 3.86 million</a:t>
            </a:r>
          </a:p>
          <a:p>
            <a:r>
              <a:rPr lang="en-US" dirty="0"/>
              <a:t>Average time to identify and contain a break was 280 days</a:t>
            </a:r>
          </a:p>
          <a:p>
            <a:endParaRPr lang="en-US" dirty="0"/>
          </a:p>
          <a:p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S. Watts ,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Penetration Testing: Practical Introduction &amp; Tutorials,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 "Market Research Report," Fortune Business Insights, 2022.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 Report,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MarketsandMarkets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2022.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preparation, implementation, analysis [4]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H. M. Z. A.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Shebli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B. D. Beheshti, "A study on penetration testing process and tools," in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Island Systems, Applications and Technology Conference (LISAT)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Farmingdale, 2018.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1FF5D-4A28-493A-B864-3BB919B6F0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2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D140C1-BE5D-4B82-BB29-AF3DE185353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67E5C2-C101-4F8B-9BD1-CFCC5D4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22B1-E123-2C19-FE3C-2405403F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Introduction to AI And ML in Penetration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22C4B8-C33B-1321-58AE-6AB09AD7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/>
              <a:t>Harnessing Artificial Intelligence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14108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D635-E174-ECB4-A945-8606858F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Reinforcement Learning</a:t>
            </a:r>
          </a:p>
          <a:p>
            <a:pPr lvl="1"/>
            <a:r>
              <a:rPr lang="en-US" dirty="0"/>
              <a:t>Autonomously learns through </a:t>
            </a:r>
            <a:r>
              <a:rPr lang="en-US" u="sng" dirty="0"/>
              <a:t>Action And Reward</a:t>
            </a:r>
          </a:p>
          <a:p>
            <a:pPr lvl="1"/>
            <a:r>
              <a:rPr lang="en-US" dirty="0"/>
              <a:t>Maximizes Cumulative Rewards Over Time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Deep Q-Learning</a:t>
            </a:r>
          </a:p>
        </p:txBody>
      </p:sp>
    </p:spTree>
    <p:extLst>
      <p:ext uri="{BB962C8B-B14F-4D97-AF65-F5344CB8AC3E}">
        <p14:creationId xmlns:p14="http://schemas.microsoft.com/office/powerpoint/2010/main" val="169931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cap="none" dirty="0"/>
              <a:t>www.Kaggle.com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DBAE25-701C-6417-F1D7-3705445B9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8915" y="2747772"/>
            <a:ext cx="9314170" cy="20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4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A600A1-7051-EE2C-5C6B-CB7F17B99692}"/>
              </a:ext>
            </a:extLst>
          </p:cNvPr>
          <p:cNvSpPr txBox="1">
            <a:spLocks/>
          </p:cNvSpPr>
          <p:nvPr/>
        </p:nvSpPr>
        <p:spPr>
          <a:xfrm>
            <a:off x="5232805" y="315508"/>
            <a:ext cx="5698322" cy="1947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Creation of Machines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Mimic Intelligent Human Behavior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450C5E-DB14-FA9E-4093-C2C838763B9C}"/>
              </a:ext>
            </a:extLst>
          </p:cNvPr>
          <p:cNvSpPr txBox="1">
            <a:spLocks/>
          </p:cNvSpPr>
          <p:nvPr/>
        </p:nvSpPr>
        <p:spPr>
          <a:xfrm>
            <a:off x="5610431" y="3947338"/>
            <a:ext cx="5320696" cy="259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Weak (Narrow) AI</a:t>
            </a:r>
          </a:p>
          <a:p>
            <a:pPr lvl="1"/>
            <a:r>
              <a:rPr lang="en-US" dirty="0"/>
              <a:t>Single Task</a:t>
            </a:r>
          </a:p>
          <a:p>
            <a:pPr lvl="1"/>
            <a:r>
              <a:rPr lang="en-US" dirty="0"/>
              <a:t>Siri, Alexa, Image Recognition, LLM</a:t>
            </a:r>
          </a:p>
          <a:p>
            <a:r>
              <a:rPr lang="en-US" dirty="0"/>
              <a:t>Strong (General) AI</a:t>
            </a:r>
          </a:p>
          <a:p>
            <a:pPr lvl="1"/>
            <a:r>
              <a:rPr lang="en-US" dirty="0"/>
              <a:t>Meet or Surpass Human Intelligence</a:t>
            </a:r>
          </a:p>
          <a:p>
            <a:pPr lvl="1"/>
            <a:r>
              <a:rPr lang="en-US" dirty="0"/>
              <a:t>Theoretical</a:t>
            </a:r>
          </a:p>
          <a:p>
            <a:endParaRPr lang="en-US" dirty="0"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E683C47B-713E-181D-6557-893E56B71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64" y="1890565"/>
            <a:ext cx="4430803" cy="19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Automated pt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Constantly Evolving Threats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Modern Network Complexity</a:t>
            </a:r>
          </a:p>
          <a:p>
            <a:pPr lvl="1"/>
            <a:r>
              <a:rPr lang="en-US" dirty="0"/>
              <a:t>IoT</a:t>
            </a:r>
          </a:p>
          <a:p>
            <a:pPr lvl="1"/>
            <a:r>
              <a:rPr lang="en-US" dirty="0"/>
              <a:t>The Cloud</a:t>
            </a:r>
          </a:p>
          <a:p>
            <a:pPr lvl="1"/>
            <a:r>
              <a:rPr lang="en-US" dirty="0" err="1"/>
              <a:t>BYoD</a:t>
            </a:r>
            <a:r>
              <a:rPr lang="en-US" dirty="0"/>
              <a:t>/ Remote Work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Critical Shortage of Cybersecurity Experts</a:t>
            </a:r>
          </a:p>
          <a:p>
            <a:pPr lvl="1"/>
            <a:r>
              <a:rPr lang="en-US" dirty="0"/>
              <a:t>Reduce Workload</a:t>
            </a:r>
          </a:p>
          <a:p>
            <a:pPr lvl="1"/>
            <a:r>
              <a:rPr lang="en-US" dirty="0"/>
              <a:t>Address Understaffed/trained</a:t>
            </a:r>
          </a:p>
          <a:p>
            <a:pPr lvl="1"/>
            <a:r>
              <a:rPr lang="en-US" dirty="0"/>
              <a:t>Minimize human Errors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Traditional PT Methods Fall Short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Repetitive </a:t>
            </a:r>
          </a:p>
        </p:txBody>
      </p:sp>
    </p:spTree>
    <p:extLst>
      <p:ext uri="{BB962C8B-B14F-4D97-AF65-F5344CB8AC3E}">
        <p14:creationId xmlns:p14="http://schemas.microsoft.com/office/powerpoint/2010/main" val="333498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148B-4105-CC42-3A4C-31392C5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Automated pt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</a:t>
            </a:r>
            <a:b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9DF8-46FB-4B0B-5B56-F8E8796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Automate Data Collection</a:t>
            </a:r>
          </a:p>
          <a:p>
            <a:r>
              <a:rPr lang="en-US" dirty="0"/>
              <a:t>Target Profiling </a:t>
            </a:r>
          </a:p>
          <a:p>
            <a:r>
              <a:rPr lang="en-US" dirty="0"/>
              <a:t>Identifying Assets</a:t>
            </a:r>
          </a:p>
          <a:p>
            <a:r>
              <a:rPr lang="en-US" dirty="0"/>
              <a:t>Predicting Vulnerabilities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Reinforcement Learning (RL)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148B-4105-CC42-3A4C-31392C5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Automated PT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9DF8-46FB-4B0B-5B56-F8E8796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Continuous Monitoring</a:t>
            </a:r>
          </a:p>
          <a:p>
            <a:r>
              <a:rPr lang="en-US" dirty="0"/>
              <a:t>Prioritization</a:t>
            </a:r>
          </a:p>
          <a:p>
            <a:r>
              <a:rPr lang="en-US" dirty="0" err="1"/>
              <a:t>GyoiThon</a:t>
            </a:r>
            <a:endParaRPr lang="en-US" dirty="0"/>
          </a:p>
          <a:p>
            <a:pPr lvl="1"/>
            <a:r>
              <a:rPr lang="en-US" dirty="0"/>
              <a:t>Collect Data from Target URLs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148B-4105-CC42-3A4C-31392C5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Automated pt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9DF8-46FB-4B0B-5B56-F8E8796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Traditional Methods</a:t>
            </a:r>
          </a:p>
          <a:p>
            <a:pPr lvl="1"/>
            <a:r>
              <a:rPr lang="en-US" dirty="0"/>
              <a:t>Rigid</a:t>
            </a:r>
          </a:p>
          <a:p>
            <a:pPr lvl="1"/>
            <a:r>
              <a:rPr lang="en-US" dirty="0"/>
              <a:t>Exhaustive</a:t>
            </a:r>
          </a:p>
          <a:p>
            <a:pPr lvl="1"/>
            <a:r>
              <a:rPr lang="en-US" dirty="0"/>
              <a:t>Resource Intensive</a:t>
            </a:r>
          </a:p>
          <a:p>
            <a:r>
              <a:rPr lang="en-US" dirty="0"/>
              <a:t>Real-Time Adaptability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Experience Replay</a:t>
            </a:r>
          </a:p>
          <a:p>
            <a:r>
              <a:rPr lang="en-US" dirty="0"/>
              <a:t>Social Engineering </a:t>
            </a:r>
          </a:p>
          <a:p>
            <a:pPr lvl="1"/>
            <a:r>
              <a:rPr lang="en-US" dirty="0"/>
              <a:t>Phishing</a:t>
            </a:r>
          </a:p>
          <a:p>
            <a:pPr lvl="1"/>
            <a:r>
              <a:rPr lang="en-US" dirty="0"/>
              <a:t>Large Language Model (LLM)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148B-4105-CC42-3A4C-31392C5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Automated PT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post-exploitation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9DF8-46FB-4B0B-5B56-F8E8796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Counteract Detection and Mitigation</a:t>
            </a:r>
          </a:p>
          <a:p>
            <a:pPr lvl="1"/>
            <a:r>
              <a:rPr lang="en-US" dirty="0"/>
              <a:t>Emulates Normal Network Traffic Patterns</a:t>
            </a:r>
          </a:p>
          <a:p>
            <a:pPr lvl="1"/>
            <a:r>
              <a:rPr lang="en-US" dirty="0"/>
              <a:t>Counteracts Anomaly Detection</a:t>
            </a:r>
          </a:p>
          <a:p>
            <a:pPr lvl="1"/>
            <a:r>
              <a:rPr lang="en-US" dirty="0"/>
              <a:t>Erases Log Files To Cover Tracks</a:t>
            </a:r>
          </a:p>
          <a:p>
            <a:r>
              <a:rPr lang="en-US" dirty="0"/>
              <a:t>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48082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D53-69D5-9021-AAAF-D2C1F047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5291-4E3C-A9B7-B688-BA45F895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What are some key advantages of using AI in the information gathering phase, and how does it enhance the accuracy and efficiency of the process?</a:t>
            </a:r>
          </a:p>
        </p:txBody>
      </p:sp>
    </p:spTree>
    <p:extLst>
      <p:ext uri="{BB962C8B-B14F-4D97-AF65-F5344CB8AC3E}">
        <p14:creationId xmlns:p14="http://schemas.microsoft.com/office/powerpoint/2010/main" val="70633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4F8C-D3A8-0EB5-5FAB-95273F06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accent2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4A1E-0263-C927-ED84-A6CBE27C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40" y="2481992"/>
            <a:ext cx="7109719" cy="404742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Watts , Penetration Testing: Practical Introduction &amp; Tutorials, 2022.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"Market Research Report," Fortune Business Insights, 2022.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Research Report,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MarketsandMarkets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2022.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H. M. Z. A.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Shebli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B. D. Beheshti, "A study on penetration testing process and tools," in Long Island Systems, Applications and Technology Conference (LISAT), Farmingdale, 2018.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N. Duggal, What is Artificial Intelligence: Types, History, and Future, 2023.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Shah and B. M.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Mehtre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 "An overview of vulnerability assessment and penetration testing techniques," Journal of Computer Virology and Hacking Techniques, pp. 27-49, 18 November 2014.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Morgan, Cybersecurity Jobs Report: 3.5 Million Unfilled Positions In 2025,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Sausality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California, 2023.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Kühl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Schemmer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. M. Goutier and G. Sat, Artificial intelligence and machine learning, 2022, pp. 2235-2244.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Morgan, 2023 Cybersecurity Almanac: 100 Facts, Figures, Predictions, And Statistics,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Sausality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California, 2023.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Almajali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. L. Al-Abed, R.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Mutleq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Z.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Samamah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Issa Abu </a:t>
            </a:r>
            <a:r>
              <a:rPr lang="en-US" sz="1000" kern="100" dirty="0" err="1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Shhadeh</a:t>
            </a:r>
            <a:r>
              <a:rPr lang="en-US" sz="1000" kern="100" dirty="0">
                <a:solidFill>
                  <a:schemeClr val="tx1">
                    <a:lumMod val="8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B. Jamil Mohd and K. M. Ahmad Yousef , "Vulnerability Exploitation Using Reinforcement Learning," in Jordan International Joint Conference Electrical Engineering and Information Technology, 2023.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endParaRPr lang="en-US" sz="900" kern="100" dirty="0">
              <a:solidFill>
                <a:schemeClr val="tx1">
                  <a:lumMod val="8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5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42FC2-25D9-746C-3C52-22805D27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43" y="2514600"/>
            <a:ext cx="3401568" cy="182879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Course Overview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528843-C79B-20F2-6F7D-AC53D4A63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1216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5B074CE-AC81-6C77-A6C3-4197EFE701B6}"/>
              </a:ext>
            </a:extLst>
          </p:cNvPr>
          <p:cNvSpPr txBox="1">
            <a:spLocks/>
          </p:cNvSpPr>
          <p:nvPr/>
        </p:nvSpPr>
        <p:spPr bwMode="black">
          <a:xfrm>
            <a:off x="668343" y="2514600"/>
            <a:ext cx="3401568" cy="16785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0046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42FC2-25D9-746C-3C52-22805D27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43" y="2514600"/>
            <a:ext cx="3401568" cy="182879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Course Overview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528843-C79B-20F2-6F7D-AC53D4A63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41408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5B074CE-AC81-6C77-A6C3-4197EFE701B6}"/>
              </a:ext>
            </a:extLst>
          </p:cNvPr>
          <p:cNvSpPr txBox="1">
            <a:spLocks/>
          </p:cNvSpPr>
          <p:nvPr/>
        </p:nvSpPr>
        <p:spPr bwMode="black">
          <a:xfrm>
            <a:off x="668343" y="2514600"/>
            <a:ext cx="3401568" cy="16785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general outline</a:t>
            </a:r>
          </a:p>
        </p:txBody>
      </p:sp>
    </p:spTree>
    <p:extLst>
      <p:ext uri="{BB962C8B-B14F-4D97-AF65-F5344CB8AC3E}">
        <p14:creationId xmlns:p14="http://schemas.microsoft.com/office/powerpoint/2010/main" val="37285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42FC2-25D9-746C-3C52-22805D27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43" y="2514600"/>
            <a:ext cx="3401568" cy="182879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Course Overview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528843-C79B-20F2-6F7D-AC53D4A63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24859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5B074CE-AC81-6C77-A6C3-4197EFE701B6}"/>
              </a:ext>
            </a:extLst>
          </p:cNvPr>
          <p:cNvSpPr txBox="1">
            <a:spLocks/>
          </p:cNvSpPr>
          <p:nvPr/>
        </p:nvSpPr>
        <p:spPr bwMode="black">
          <a:xfrm>
            <a:off x="668343" y="2514600"/>
            <a:ext cx="3401568" cy="16785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</a:rPr>
              <a:t>assessment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51101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1443035"/>
            <a:ext cx="5698322" cy="1947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“A method of evaluating the security of computer systems or networks by simulating an attack by a malicious individual” 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</a:t>
            </a:r>
            <a:endParaRPr lang="en-US" sz="2000" baseline="30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831AB9-94B0-8426-4531-8E17D1BF6B77}"/>
              </a:ext>
            </a:extLst>
          </p:cNvPr>
          <p:cNvSpPr txBox="1">
            <a:spLocks/>
          </p:cNvSpPr>
          <p:nvPr/>
        </p:nvSpPr>
        <p:spPr>
          <a:xfrm>
            <a:off x="5591695" y="2860766"/>
            <a:ext cx="5320696" cy="259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Uncover Weak Points</a:t>
            </a:r>
          </a:p>
          <a:p>
            <a:r>
              <a:rPr lang="en-US" dirty="0"/>
              <a:t>Understand Potential Attack Scenarios</a:t>
            </a:r>
          </a:p>
          <a:p>
            <a:r>
              <a:rPr lang="en-US" dirty="0"/>
              <a:t>Analyze Vulnerability Severity </a:t>
            </a:r>
          </a:p>
        </p:txBody>
      </p:sp>
    </p:spTree>
    <p:extLst>
      <p:ext uri="{BB962C8B-B14F-4D97-AF65-F5344CB8AC3E}">
        <p14:creationId xmlns:p14="http://schemas.microsoft.com/office/powerpoint/2010/main" val="42200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Splunk</a:t>
            </a:r>
          </a:p>
          <a:p>
            <a:pPr lvl="1"/>
            <a:r>
              <a:rPr lang="en-US" dirty="0"/>
              <a:t>Log Management</a:t>
            </a:r>
          </a:p>
          <a:p>
            <a:pPr lvl="1"/>
            <a:r>
              <a:rPr lang="en-US" dirty="0"/>
              <a:t>Historical Analysis</a:t>
            </a:r>
          </a:p>
          <a:p>
            <a:pPr lvl="1"/>
            <a:r>
              <a:rPr lang="en-US" dirty="0"/>
              <a:t>Reporting and Documentation  Features</a:t>
            </a:r>
          </a:p>
          <a:p>
            <a:pPr lvl="1"/>
            <a:r>
              <a:rPr lang="en-US" dirty="0"/>
              <a:t>So Much More!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Phases</a:t>
            </a:r>
          </a:p>
          <a:p>
            <a:pPr lvl="1"/>
            <a:r>
              <a:rPr lang="en-US" dirty="0"/>
              <a:t>Preparation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8408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Phases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Gather Information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Exploitation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Maintaining Access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Covering Tracks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Reporting and Documentation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3654C-AA6F-3FD5-D6CB-7B075B5B4863}"/>
              </a:ext>
            </a:extLst>
          </p:cNvPr>
          <p:cNvSpPr txBox="1"/>
          <p:nvPr/>
        </p:nvSpPr>
        <p:spPr>
          <a:xfrm>
            <a:off x="8236565" y="4228794"/>
            <a:ext cx="165439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lvl="1" algn="r"/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38605-C7CE-C30A-1BEF-9B65472F0372}"/>
              </a:ext>
            </a:extLst>
          </p:cNvPr>
          <p:cNvSpPr/>
          <p:nvPr/>
        </p:nvSpPr>
        <p:spPr>
          <a:xfrm>
            <a:off x="6095999" y="3480163"/>
            <a:ext cx="3982358" cy="1117963"/>
          </a:xfrm>
          <a:custGeom>
            <a:avLst/>
            <a:gdLst>
              <a:gd name="connsiteX0" fmla="*/ 0 w 3982358"/>
              <a:gd name="connsiteY0" fmla="*/ 0 h 1117963"/>
              <a:gd name="connsiteX1" fmla="*/ 663726 w 3982358"/>
              <a:gd name="connsiteY1" fmla="*/ 0 h 1117963"/>
              <a:gd name="connsiteX2" fmla="*/ 1207982 w 3982358"/>
              <a:gd name="connsiteY2" fmla="*/ 0 h 1117963"/>
              <a:gd name="connsiteX3" fmla="*/ 1871708 w 3982358"/>
              <a:gd name="connsiteY3" fmla="*/ 0 h 1117963"/>
              <a:gd name="connsiteX4" fmla="*/ 2415964 w 3982358"/>
              <a:gd name="connsiteY4" fmla="*/ 0 h 1117963"/>
              <a:gd name="connsiteX5" fmla="*/ 3119514 w 3982358"/>
              <a:gd name="connsiteY5" fmla="*/ 0 h 1117963"/>
              <a:gd name="connsiteX6" fmla="*/ 3982358 w 3982358"/>
              <a:gd name="connsiteY6" fmla="*/ 0 h 1117963"/>
              <a:gd name="connsiteX7" fmla="*/ 3982358 w 3982358"/>
              <a:gd name="connsiteY7" fmla="*/ 547802 h 1117963"/>
              <a:gd name="connsiteX8" fmla="*/ 3982358 w 3982358"/>
              <a:gd name="connsiteY8" fmla="*/ 1117963 h 1117963"/>
              <a:gd name="connsiteX9" fmla="*/ 3278808 w 3982358"/>
              <a:gd name="connsiteY9" fmla="*/ 1117963 h 1117963"/>
              <a:gd name="connsiteX10" fmla="*/ 2654905 w 3982358"/>
              <a:gd name="connsiteY10" fmla="*/ 1117963 h 1117963"/>
              <a:gd name="connsiteX11" fmla="*/ 1951355 w 3982358"/>
              <a:gd name="connsiteY11" fmla="*/ 1117963 h 1117963"/>
              <a:gd name="connsiteX12" fmla="*/ 1407100 w 3982358"/>
              <a:gd name="connsiteY12" fmla="*/ 1117963 h 1117963"/>
              <a:gd name="connsiteX13" fmla="*/ 823021 w 3982358"/>
              <a:gd name="connsiteY13" fmla="*/ 1117963 h 1117963"/>
              <a:gd name="connsiteX14" fmla="*/ 0 w 3982358"/>
              <a:gd name="connsiteY14" fmla="*/ 1117963 h 1117963"/>
              <a:gd name="connsiteX15" fmla="*/ 0 w 3982358"/>
              <a:gd name="connsiteY15" fmla="*/ 547802 h 1117963"/>
              <a:gd name="connsiteX16" fmla="*/ 0 w 3982358"/>
              <a:gd name="connsiteY16" fmla="*/ 0 h 111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82358" h="1117963" extrusionOk="0">
                <a:moveTo>
                  <a:pt x="0" y="0"/>
                </a:moveTo>
                <a:cubicBezTo>
                  <a:pt x="322835" y="23115"/>
                  <a:pt x="513578" y="-15484"/>
                  <a:pt x="663726" y="0"/>
                </a:cubicBezTo>
                <a:cubicBezTo>
                  <a:pt x="813874" y="15484"/>
                  <a:pt x="1068056" y="-20455"/>
                  <a:pt x="1207982" y="0"/>
                </a:cubicBezTo>
                <a:cubicBezTo>
                  <a:pt x="1347908" y="20455"/>
                  <a:pt x="1640232" y="22783"/>
                  <a:pt x="1871708" y="0"/>
                </a:cubicBezTo>
                <a:cubicBezTo>
                  <a:pt x="2103184" y="-22783"/>
                  <a:pt x="2306061" y="-18616"/>
                  <a:pt x="2415964" y="0"/>
                </a:cubicBezTo>
                <a:cubicBezTo>
                  <a:pt x="2525867" y="18616"/>
                  <a:pt x="2790850" y="-29276"/>
                  <a:pt x="3119514" y="0"/>
                </a:cubicBezTo>
                <a:cubicBezTo>
                  <a:pt x="3448178" y="29276"/>
                  <a:pt x="3745394" y="31531"/>
                  <a:pt x="3982358" y="0"/>
                </a:cubicBezTo>
                <a:cubicBezTo>
                  <a:pt x="3969137" y="110000"/>
                  <a:pt x="3968492" y="393032"/>
                  <a:pt x="3982358" y="547802"/>
                </a:cubicBezTo>
                <a:cubicBezTo>
                  <a:pt x="3996224" y="702572"/>
                  <a:pt x="3969196" y="969581"/>
                  <a:pt x="3982358" y="1117963"/>
                </a:cubicBezTo>
                <a:cubicBezTo>
                  <a:pt x="3833817" y="1119669"/>
                  <a:pt x="3614337" y="1116324"/>
                  <a:pt x="3278808" y="1117963"/>
                </a:cubicBezTo>
                <a:cubicBezTo>
                  <a:pt x="2943279" y="1119603"/>
                  <a:pt x="2893738" y="1124084"/>
                  <a:pt x="2654905" y="1117963"/>
                </a:cubicBezTo>
                <a:cubicBezTo>
                  <a:pt x="2416072" y="1111842"/>
                  <a:pt x="2179045" y="1102720"/>
                  <a:pt x="1951355" y="1117963"/>
                </a:cubicBezTo>
                <a:cubicBezTo>
                  <a:pt x="1723665" y="1133207"/>
                  <a:pt x="1572788" y="1095663"/>
                  <a:pt x="1407100" y="1117963"/>
                </a:cubicBezTo>
                <a:cubicBezTo>
                  <a:pt x="1241412" y="1140263"/>
                  <a:pt x="1011542" y="1090964"/>
                  <a:pt x="823021" y="1117963"/>
                </a:cubicBezTo>
                <a:cubicBezTo>
                  <a:pt x="634500" y="1144962"/>
                  <a:pt x="373973" y="1115669"/>
                  <a:pt x="0" y="1117963"/>
                </a:cubicBezTo>
                <a:cubicBezTo>
                  <a:pt x="-14109" y="984807"/>
                  <a:pt x="18099" y="749503"/>
                  <a:pt x="0" y="547802"/>
                </a:cubicBezTo>
                <a:cubicBezTo>
                  <a:pt x="-18099" y="346101"/>
                  <a:pt x="12244" y="119221"/>
                  <a:pt x="0" y="0"/>
                </a:cubicBezTo>
                <a:close/>
              </a:path>
            </a:pathLst>
          </a:custGeom>
          <a:noFill/>
          <a:ln>
            <a:solidFill>
              <a:srgbClr val="CEBEBB"/>
            </a:solidFill>
            <a:extLst>
              <a:ext uri="{C807C97D-BFC1-408E-A445-0C87EB9F89A2}">
                <ask:lineSketchStyleProps xmlns:ask="http://schemas.microsoft.com/office/drawing/2018/sketchyshapes" sd="521796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9F92D-276C-4386-57F4-331096139F51}"/>
              </a:ext>
            </a:extLst>
          </p:cNvPr>
          <p:cNvSpPr/>
          <p:nvPr/>
        </p:nvSpPr>
        <p:spPr>
          <a:xfrm>
            <a:off x="6095998" y="3110831"/>
            <a:ext cx="3982358" cy="369332"/>
          </a:xfrm>
          <a:custGeom>
            <a:avLst/>
            <a:gdLst>
              <a:gd name="connsiteX0" fmla="*/ 0 w 3982358"/>
              <a:gd name="connsiteY0" fmla="*/ 0 h 369332"/>
              <a:gd name="connsiteX1" fmla="*/ 663726 w 3982358"/>
              <a:gd name="connsiteY1" fmla="*/ 0 h 369332"/>
              <a:gd name="connsiteX2" fmla="*/ 1207982 w 3982358"/>
              <a:gd name="connsiteY2" fmla="*/ 0 h 369332"/>
              <a:gd name="connsiteX3" fmla="*/ 1871708 w 3982358"/>
              <a:gd name="connsiteY3" fmla="*/ 0 h 369332"/>
              <a:gd name="connsiteX4" fmla="*/ 2415964 w 3982358"/>
              <a:gd name="connsiteY4" fmla="*/ 0 h 369332"/>
              <a:gd name="connsiteX5" fmla="*/ 3119514 w 3982358"/>
              <a:gd name="connsiteY5" fmla="*/ 0 h 369332"/>
              <a:gd name="connsiteX6" fmla="*/ 3982358 w 3982358"/>
              <a:gd name="connsiteY6" fmla="*/ 0 h 369332"/>
              <a:gd name="connsiteX7" fmla="*/ 3982358 w 3982358"/>
              <a:gd name="connsiteY7" fmla="*/ 369332 h 369332"/>
              <a:gd name="connsiteX8" fmla="*/ 3278808 w 3982358"/>
              <a:gd name="connsiteY8" fmla="*/ 369332 h 369332"/>
              <a:gd name="connsiteX9" fmla="*/ 2654905 w 3982358"/>
              <a:gd name="connsiteY9" fmla="*/ 369332 h 369332"/>
              <a:gd name="connsiteX10" fmla="*/ 2031003 w 3982358"/>
              <a:gd name="connsiteY10" fmla="*/ 369332 h 369332"/>
              <a:gd name="connsiteX11" fmla="*/ 1327453 w 3982358"/>
              <a:gd name="connsiteY11" fmla="*/ 369332 h 369332"/>
              <a:gd name="connsiteX12" fmla="*/ 783197 w 3982358"/>
              <a:gd name="connsiteY12" fmla="*/ 369332 h 369332"/>
              <a:gd name="connsiteX13" fmla="*/ 0 w 3982358"/>
              <a:gd name="connsiteY13" fmla="*/ 369332 h 369332"/>
              <a:gd name="connsiteX14" fmla="*/ 0 w 3982358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82358" h="369332" extrusionOk="0">
                <a:moveTo>
                  <a:pt x="0" y="0"/>
                </a:moveTo>
                <a:cubicBezTo>
                  <a:pt x="322835" y="23115"/>
                  <a:pt x="513578" y="-15484"/>
                  <a:pt x="663726" y="0"/>
                </a:cubicBezTo>
                <a:cubicBezTo>
                  <a:pt x="813874" y="15484"/>
                  <a:pt x="1068056" y="-20455"/>
                  <a:pt x="1207982" y="0"/>
                </a:cubicBezTo>
                <a:cubicBezTo>
                  <a:pt x="1347908" y="20455"/>
                  <a:pt x="1640232" y="22783"/>
                  <a:pt x="1871708" y="0"/>
                </a:cubicBezTo>
                <a:cubicBezTo>
                  <a:pt x="2103184" y="-22783"/>
                  <a:pt x="2306061" y="-18616"/>
                  <a:pt x="2415964" y="0"/>
                </a:cubicBezTo>
                <a:cubicBezTo>
                  <a:pt x="2525867" y="18616"/>
                  <a:pt x="2790850" y="-29276"/>
                  <a:pt x="3119514" y="0"/>
                </a:cubicBezTo>
                <a:cubicBezTo>
                  <a:pt x="3448178" y="29276"/>
                  <a:pt x="3745394" y="31531"/>
                  <a:pt x="3982358" y="0"/>
                </a:cubicBezTo>
                <a:cubicBezTo>
                  <a:pt x="3964801" y="85218"/>
                  <a:pt x="3976294" y="187872"/>
                  <a:pt x="3982358" y="369332"/>
                </a:cubicBezTo>
                <a:cubicBezTo>
                  <a:pt x="3802659" y="398553"/>
                  <a:pt x="3494739" y="391041"/>
                  <a:pt x="3278808" y="369332"/>
                </a:cubicBezTo>
                <a:cubicBezTo>
                  <a:pt x="3062877" y="347624"/>
                  <a:pt x="2839337" y="359978"/>
                  <a:pt x="2654905" y="369332"/>
                </a:cubicBezTo>
                <a:cubicBezTo>
                  <a:pt x="2470473" y="378686"/>
                  <a:pt x="2267137" y="373391"/>
                  <a:pt x="2031003" y="369332"/>
                </a:cubicBezTo>
                <a:cubicBezTo>
                  <a:pt x="1794869" y="365273"/>
                  <a:pt x="1555143" y="354089"/>
                  <a:pt x="1327453" y="369332"/>
                </a:cubicBezTo>
                <a:cubicBezTo>
                  <a:pt x="1099763" y="384576"/>
                  <a:pt x="953002" y="352347"/>
                  <a:pt x="783197" y="369332"/>
                </a:cubicBezTo>
                <a:cubicBezTo>
                  <a:pt x="613392" y="386317"/>
                  <a:pt x="279519" y="402998"/>
                  <a:pt x="0" y="369332"/>
                </a:cubicBezTo>
                <a:cubicBezTo>
                  <a:pt x="17480" y="197524"/>
                  <a:pt x="16637" y="172386"/>
                  <a:pt x="0" y="0"/>
                </a:cubicBezTo>
                <a:close/>
              </a:path>
            </a:pathLst>
          </a:custGeom>
          <a:noFill/>
          <a:ln>
            <a:solidFill>
              <a:srgbClr val="CEBEBB"/>
            </a:solidFill>
            <a:extLst>
              <a:ext uri="{C807C97D-BFC1-408E-A445-0C87EB9F89A2}">
                <ask:lineSketchStyleProps xmlns:ask="http://schemas.microsoft.com/office/drawing/2018/sketchyshapes" sd="521796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48F1F-0BC1-36D6-7191-743DB1931C74}"/>
              </a:ext>
            </a:extLst>
          </p:cNvPr>
          <p:cNvSpPr/>
          <p:nvPr/>
        </p:nvSpPr>
        <p:spPr>
          <a:xfrm>
            <a:off x="6095998" y="2351314"/>
            <a:ext cx="3982358" cy="759517"/>
          </a:xfrm>
          <a:custGeom>
            <a:avLst/>
            <a:gdLst>
              <a:gd name="connsiteX0" fmla="*/ 0 w 3982358"/>
              <a:gd name="connsiteY0" fmla="*/ 0 h 759517"/>
              <a:gd name="connsiteX1" fmla="*/ 663726 w 3982358"/>
              <a:gd name="connsiteY1" fmla="*/ 0 h 759517"/>
              <a:gd name="connsiteX2" fmla="*/ 1207982 w 3982358"/>
              <a:gd name="connsiteY2" fmla="*/ 0 h 759517"/>
              <a:gd name="connsiteX3" fmla="*/ 1871708 w 3982358"/>
              <a:gd name="connsiteY3" fmla="*/ 0 h 759517"/>
              <a:gd name="connsiteX4" fmla="*/ 2415964 w 3982358"/>
              <a:gd name="connsiteY4" fmla="*/ 0 h 759517"/>
              <a:gd name="connsiteX5" fmla="*/ 3119514 w 3982358"/>
              <a:gd name="connsiteY5" fmla="*/ 0 h 759517"/>
              <a:gd name="connsiteX6" fmla="*/ 3982358 w 3982358"/>
              <a:gd name="connsiteY6" fmla="*/ 0 h 759517"/>
              <a:gd name="connsiteX7" fmla="*/ 3982358 w 3982358"/>
              <a:gd name="connsiteY7" fmla="*/ 372163 h 759517"/>
              <a:gd name="connsiteX8" fmla="*/ 3982358 w 3982358"/>
              <a:gd name="connsiteY8" fmla="*/ 759517 h 759517"/>
              <a:gd name="connsiteX9" fmla="*/ 3278808 w 3982358"/>
              <a:gd name="connsiteY9" fmla="*/ 759517 h 759517"/>
              <a:gd name="connsiteX10" fmla="*/ 2654905 w 3982358"/>
              <a:gd name="connsiteY10" fmla="*/ 759517 h 759517"/>
              <a:gd name="connsiteX11" fmla="*/ 1951355 w 3982358"/>
              <a:gd name="connsiteY11" fmla="*/ 759517 h 759517"/>
              <a:gd name="connsiteX12" fmla="*/ 1407100 w 3982358"/>
              <a:gd name="connsiteY12" fmla="*/ 759517 h 759517"/>
              <a:gd name="connsiteX13" fmla="*/ 823021 w 3982358"/>
              <a:gd name="connsiteY13" fmla="*/ 759517 h 759517"/>
              <a:gd name="connsiteX14" fmla="*/ 0 w 3982358"/>
              <a:gd name="connsiteY14" fmla="*/ 759517 h 759517"/>
              <a:gd name="connsiteX15" fmla="*/ 0 w 3982358"/>
              <a:gd name="connsiteY15" fmla="*/ 372163 h 759517"/>
              <a:gd name="connsiteX16" fmla="*/ 0 w 3982358"/>
              <a:gd name="connsiteY16" fmla="*/ 0 h 75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82358" h="759517" extrusionOk="0">
                <a:moveTo>
                  <a:pt x="0" y="0"/>
                </a:moveTo>
                <a:cubicBezTo>
                  <a:pt x="322835" y="23115"/>
                  <a:pt x="513578" y="-15484"/>
                  <a:pt x="663726" y="0"/>
                </a:cubicBezTo>
                <a:cubicBezTo>
                  <a:pt x="813874" y="15484"/>
                  <a:pt x="1068056" y="-20455"/>
                  <a:pt x="1207982" y="0"/>
                </a:cubicBezTo>
                <a:cubicBezTo>
                  <a:pt x="1347908" y="20455"/>
                  <a:pt x="1640232" y="22783"/>
                  <a:pt x="1871708" y="0"/>
                </a:cubicBezTo>
                <a:cubicBezTo>
                  <a:pt x="2103184" y="-22783"/>
                  <a:pt x="2306061" y="-18616"/>
                  <a:pt x="2415964" y="0"/>
                </a:cubicBezTo>
                <a:cubicBezTo>
                  <a:pt x="2525867" y="18616"/>
                  <a:pt x="2790850" y="-29276"/>
                  <a:pt x="3119514" y="0"/>
                </a:cubicBezTo>
                <a:cubicBezTo>
                  <a:pt x="3448178" y="29276"/>
                  <a:pt x="3745394" y="31531"/>
                  <a:pt x="3982358" y="0"/>
                </a:cubicBezTo>
                <a:cubicBezTo>
                  <a:pt x="3973334" y="172389"/>
                  <a:pt x="3999218" y="247255"/>
                  <a:pt x="3982358" y="372163"/>
                </a:cubicBezTo>
                <a:cubicBezTo>
                  <a:pt x="3965498" y="497071"/>
                  <a:pt x="3967362" y="579791"/>
                  <a:pt x="3982358" y="759517"/>
                </a:cubicBezTo>
                <a:cubicBezTo>
                  <a:pt x="3833817" y="761223"/>
                  <a:pt x="3614337" y="757878"/>
                  <a:pt x="3278808" y="759517"/>
                </a:cubicBezTo>
                <a:cubicBezTo>
                  <a:pt x="2943279" y="761157"/>
                  <a:pt x="2893738" y="765638"/>
                  <a:pt x="2654905" y="759517"/>
                </a:cubicBezTo>
                <a:cubicBezTo>
                  <a:pt x="2416072" y="753396"/>
                  <a:pt x="2179045" y="744274"/>
                  <a:pt x="1951355" y="759517"/>
                </a:cubicBezTo>
                <a:cubicBezTo>
                  <a:pt x="1723665" y="774761"/>
                  <a:pt x="1572788" y="737217"/>
                  <a:pt x="1407100" y="759517"/>
                </a:cubicBezTo>
                <a:cubicBezTo>
                  <a:pt x="1241412" y="781817"/>
                  <a:pt x="1011542" y="732518"/>
                  <a:pt x="823021" y="759517"/>
                </a:cubicBezTo>
                <a:cubicBezTo>
                  <a:pt x="634500" y="786516"/>
                  <a:pt x="373973" y="757223"/>
                  <a:pt x="0" y="759517"/>
                </a:cubicBezTo>
                <a:cubicBezTo>
                  <a:pt x="-11156" y="567161"/>
                  <a:pt x="8696" y="542502"/>
                  <a:pt x="0" y="372163"/>
                </a:cubicBezTo>
                <a:cubicBezTo>
                  <a:pt x="-8696" y="201824"/>
                  <a:pt x="-6893" y="177362"/>
                  <a:pt x="0" y="0"/>
                </a:cubicBezTo>
                <a:close/>
              </a:path>
            </a:pathLst>
          </a:custGeom>
          <a:noFill/>
          <a:ln>
            <a:solidFill>
              <a:srgbClr val="CEBEBB"/>
            </a:solidFill>
            <a:extLst>
              <a:ext uri="{C807C97D-BFC1-408E-A445-0C87EB9F89A2}">
                <ask:lineSketchStyleProps xmlns:ask="http://schemas.microsoft.com/office/drawing/2018/sketchyshapes" sd="521796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8EB41-09BD-057B-2E94-F13E7EBEF2AF}"/>
              </a:ext>
            </a:extLst>
          </p:cNvPr>
          <p:cNvSpPr txBox="1"/>
          <p:nvPr/>
        </p:nvSpPr>
        <p:spPr>
          <a:xfrm>
            <a:off x="8252043" y="2736516"/>
            <a:ext cx="165439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lvl="1" algn="r"/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18F9F-C61E-E9ED-075F-FE17C279946C}"/>
              </a:ext>
            </a:extLst>
          </p:cNvPr>
          <p:cNvSpPr txBox="1"/>
          <p:nvPr/>
        </p:nvSpPr>
        <p:spPr>
          <a:xfrm>
            <a:off x="7958490" y="3110831"/>
            <a:ext cx="2119866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lvl="1" algn="r"/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875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E5B8-C149-4225-3226-B4D76311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D635-E174-ECB4-A945-8606858F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Develop Algorithms that Mimic ‘Human Cognition’ Abilities to Solve Complex Problems without Explicit Programming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4172-A1C9-B298-0D4D-65C565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87E-6CB7-C4D6-5BD9-6048283A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Supervised Learning</a:t>
            </a:r>
          </a:p>
          <a:p>
            <a:pPr lvl="1"/>
            <a:r>
              <a:rPr lang="en-US" dirty="0"/>
              <a:t>Predict New Data from Labeled Data</a:t>
            </a:r>
          </a:p>
          <a:p>
            <a:pPr lvl="1"/>
            <a:r>
              <a:rPr lang="en-US" dirty="0"/>
              <a:t>Prediction, Classification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Unsupervised Learning </a:t>
            </a:r>
          </a:p>
          <a:p>
            <a:pPr lvl="1"/>
            <a:r>
              <a:rPr lang="en-US" dirty="0"/>
              <a:t>Predict New Data from Patterns in Unlabeled Data</a:t>
            </a:r>
          </a:p>
          <a:p>
            <a:pPr lvl="1"/>
            <a:r>
              <a:rPr lang="en-US" dirty="0"/>
              <a:t>Pattern Recognition,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38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2629</TotalTime>
  <Words>1028</Words>
  <Application>Microsoft Office PowerPoint</Application>
  <PresentationFormat>Widescreen</PresentationFormat>
  <Paragraphs>187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Söhne</vt:lpstr>
      <vt:lpstr>Times New Roman</vt:lpstr>
      <vt:lpstr>Parcel</vt:lpstr>
      <vt:lpstr>Introduction to AI And ML in Penetration Testing</vt:lpstr>
      <vt:lpstr>Course Overview</vt:lpstr>
      <vt:lpstr>Course Overview</vt:lpstr>
      <vt:lpstr>Course Overview</vt:lpstr>
      <vt:lpstr>Penetration Testing</vt:lpstr>
      <vt:lpstr>Penetration Testing</vt:lpstr>
      <vt:lpstr>Penetration Testing</vt:lpstr>
      <vt:lpstr>Machine Learning</vt:lpstr>
      <vt:lpstr>Machine Learning</vt:lpstr>
      <vt:lpstr>Machine Learning</vt:lpstr>
      <vt:lpstr>www.Kaggle.com</vt:lpstr>
      <vt:lpstr>Artificial Intelligence</vt:lpstr>
      <vt:lpstr>Automated pt  overview</vt:lpstr>
      <vt:lpstr>Automated pt  information gathering</vt:lpstr>
      <vt:lpstr>Automated PT  scanning</vt:lpstr>
      <vt:lpstr>Automated pt  exploitation</vt:lpstr>
      <vt:lpstr>Automated PT  post-exploitation</vt:lpstr>
      <vt:lpstr>Research Question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And ML in Penetration Testing</dc:title>
  <dc:creator>Kiera Conway</dc:creator>
  <cp:lastModifiedBy>Kiera Conway</cp:lastModifiedBy>
  <cp:revision>53</cp:revision>
  <dcterms:created xsi:type="dcterms:W3CDTF">2023-10-25T02:14:50Z</dcterms:created>
  <dcterms:modified xsi:type="dcterms:W3CDTF">2023-11-03T12:55:25Z</dcterms:modified>
</cp:coreProperties>
</file>