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90" r:id="rId3"/>
    <p:sldId id="300" r:id="rId4"/>
    <p:sldId id="296" r:id="rId5"/>
    <p:sldId id="291" r:id="rId6"/>
    <p:sldId id="297" r:id="rId7"/>
    <p:sldId id="298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3335C7-A335-4AEB-87DD-1BB8C4F95268}">
          <p14:sldIdLst>
            <p14:sldId id="256"/>
            <p14:sldId id="290"/>
            <p14:sldId id="300"/>
            <p14:sldId id="296"/>
            <p14:sldId id="291"/>
            <p14:sldId id="297"/>
            <p14:sldId id="298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F1AC97"/>
    <a:srgbClr val="AE5A21"/>
    <a:srgbClr val="EE9C82"/>
    <a:srgbClr val="CC6926"/>
    <a:srgbClr val="EC9174"/>
    <a:srgbClr val="E2772E"/>
    <a:srgbClr val="F0AE9A"/>
    <a:srgbClr val="F6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39" autoAdjust="0"/>
  </p:normalViewPr>
  <p:slideViewPr>
    <p:cSldViewPr snapToGrid="0" showGuides="1">
      <p:cViewPr varScale="1">
        <p:scale>
          <a:sx n="75" d="100"/>
          <a:sy n="75" d="100"/>
        </p:scale>
        <p:origin x="1914" y="78"/>
      </p:cViewPr>
      <p:guideLst>
        <p:guide orient="horz" pos="192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5D645-7B0A-4919-8080-C2B911B31606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8ABC6D9-8B35-4DEB-9774-0FBDAB4CCAA9}">
      <dgm:prSet/>
      <dgm:spPr/>
      <dgm:t>
        <a:bodyPr/>
        <a:lstStyle/>
        <a:p>
          <a:r>
            <a:rPr lang="en-US"/>
            <a:t>Structured PT Approach</a:t>
          </a:r>
        </a:p>
      </dgm:t>
    </dgm:pt>
    <dgm:pt modelId="{0E4CB5E3-114E-4D50-BB28-2558C5FB2E0D}" type="parTrans" cxnId="{9A40D7A2-EAA8-45A0-A6D5-26A750FCB282}">
      <dgm:prSet/>
      <dgm:spPr/>
      <dgm:t>
        <a:bodyPr/>
        <a:lstStyle/>
        <a:p>
          <a:endParaRPr lang="en-US"/>
        </a:p>
      </dgm:t>
    </dgm:pt>
    <dgm:pt modelId="{62DFADF8-6855-418E-8235-782864F9A860}" type="sibTrans" cxnId="{9A40D7A2-EAA8-45A0-A6D5-26A750FCB282}">
      <dgm:prSet/>
      <dgm:spPr/>
      <dgm:t>
        <a:bodyPr/>
        <a:lstStyle/>
        <a:p>
          <a:endParaRPr lang="en-US"/>
        </a:p>
      </dgm:t>
    </dgm:pt>
    <dgm:pt modelId="{18721E72-3B2B-4539-A65E-F8CA18936388}">
      <dgm:prSet/>
      <dgm:spPr/>
      <dgm:t>
        <a:bodyPr/>
        <a:lstStyle/>
        <a:p>
          <a:r>
            <a:rPr lang="en-US" dirty="0"/>
            <a:t>Information Gathering </a:t>
          </a:r>
        </a:p>
      </dgm:t>
    </dgm:pt>
    <dgm:pt modelId="{F819DA41-588D-4D30-A73D-73771CFEEECE}" type="parTrans" cxnId="{E34C336E-B35C-41E6-ABB7-C81C2FE4A3B9}">
      <dgm:prSet/>
      <dgm:spPr/>
      <dgm:t>
        <a:bodyPr/>
        <a:lstStyle/>
        <a:p>
          <a:endParaRPr lang="en-US"/>
        </a:p>
      </dgm:t>
    </dgm:pt>
    <dgm:pt modelId="{99A4A688-AAD2-45EB-BC9B-31961C689486}" type="sibTrans" cxnId="{E34C336E-B35C-41E6-ABB7-C81C2FE4A3B9}">
      <dgm:prSet/>
      <dgm:spPr/>
      <dgm:t>
        <a:bodyPr/>
        <a:lstStyle/>
        <a:p>
          <a:endParaRPr lang="en-US"/>
        </a:p>
      </dgm:t>
    </dgm:pt>
    <dgm:pt modelId="{519FE088-E064-475F-AE00-5058DE5A0110}">
      <dgm:prSet/>
      <dgm:spPr/>
      <dgm:t>
        <a:bodyPr/>
        <a:lstStyle/>
        <a:p>
          <a:r>
            <a:rPr lang="en-US" dirty="0"/>
            <a:t>Scanning</a:t>
          </a:r>
        </a:p>
      </dgm:t>
    </dgm:pt>
    <dgm:pt modelId="{9C0A9C44-E63B-4D9E-9A16-A773D74470E2}" type="parTrans" cxnId="{0ECF489B-B338-4090-A2BB-04B4D9F8BAB6}">
      <dgm:prSet/>
      <dgm:spPr/>
      <dgm:t>
        <a:bodyPr/>
        <a:lstStyle/>
        <a:p>
          <a:endParaRPr lang="en-US"/>
        </a:p>
      </dgm:t>
    </dgm:pt>
    <dgm:pt modelId="{FA0A89DE-612F-48FE-B8F7-00EAA0FBA763}" type="sibTrans" cxnId="{0ECF489B-B338-4090-A2BB-04B4D9F8BAB6}">
      <dgm:prSet/>
      <dgm:spPr/>
      <dgm:t>
        <a:bodyPr/>
        <a:lstStyle/>
        <a:p>
          <a:endParaRPr lang="en-US"/>
        </a:p>
      </dgm:t>
    </dgm:pt>
    <dgm:pt modelId="{CA24C06D-D924-4CA5-93AF-EE1587F18ADE}">
      <dgm:prSet/>
      <dgm:spPr/>
      <dgm:t>
        <a:bodyPr/>
        <a:lstStyle/>
        <a:p>
          <a:r>
            <a:rPr lang="en-US" dirty="0"/>
            <a:t>Exploiting</a:t>
          </a:r>
        </a:p>
      </dgm:t>
    </dgm:pt>
    <dgm:pt modelId="{72E4811C-8F3B-4293-98AD-D376201ED3B8}" type="parTrans" cxnId="{CE6785DF-D5F2-403D-8404-055FA68B09B4}">
      <dgm:prSet/>
      <dgm:spPr/>
      <dgm:t>
        <a:bodyPr/>
        <a:lstStyle/>
        <a:p>
          <a:endParaRPr lang="en-US"/>
        </a:p>
      </dgm:t>
    </dgm:pt>
    <dgm:pt modelId="{BC7C1BB8-C0C6-4A63-81DE-1DA440C4ED9A}" type="sibTrans" cxnId="{CE6785DF-D5F2-403D-8404-055FA68B09B4}">
      <dgm:prSet/>
      <dgm:spPr/>
      <dgm:t>
        <a:bodyPr/>
        <a:lstStyle/>
        <a:p>
          <a:endParaRPr lang="en-US"/>
        </a:p>
      </dgm:t>
    </dgm:pt>
    <dgm:pt modelId="{6A0E6FAA-8535-46ED-BD73-3FCE339ABBB2}">
      <dgm:prSet/>
      <dgm:spPr/>
      <dgm:t>
        <a:bodyPr/>
        <a:lstStyle/>
        <a:p>
          <a:r>
            <a:rPr lang="en-US" dirty="0"/>
            <a:t>Maintaining Access</a:t>
          </a:r>
        </a:p>
      </dgm:t>
    </dgm:pt>
    <dgm:pt modelId="{B1CAA505-6401-48CB-BD19-B1D82453E1D8}" type="parTrans" cxnId="{3ABBD7EF-DCA2-4232-854B-52951436B148}">
      <dgm:prSet/>
      <dgm:spPr/>
      <dgm:t>
        <a:bodyPr/>
        <a:lstStyle/>
        <a:p>
          <a:endParaRPr lang="en-US"/>
        </a:p>
      </dgm:t>
    </dgm:pt>
    <dgm:pt modelId="{86F86ED3-47C5-4A34-B02B-C2DF04020B49}" type="sibTrans" cxnId="{3ABBD7EF-DCA2-4232-854B-52951436B148}">
      <dgm:prSet/>
      <dgm:spPr/>
      <dgm:t>
        <a:bodyPr/>
        <a:lstStyle/>
        <a:p>
          <a:endParaRPr lang="en-US"/>
        </a:p>
      </dgm:t>
    </dgm:pt>
    <dgm:pt modelId="{B12FBEA9-42F8-4274-82CF-621905D4EFE2}">
      <dgm:prSet/>
      <dgm:spPr/>
      <dgm:t>
        <a:bodyPr/>
        <a:lstStyle/>
        <a:p>
          <a:r>
            <a:rPr lang="en-US" dirty="0"/>
            <a:t>Covering Tracks</a:t>
          </a:r>
        </a:p>
      </dgm:t>
    </dgm:pt>
    <dgm:pt modelId="{ED9C8B8C-A2D0-4EE4-B192-3324E096E1E6}" type="parTrans" cxnId="{0B76EBE2-032B-4F73-9125-2C3CD7813F7A}">
      <dgm:prSet/>
      <dgm:spPr/>
      <dgm:t>
        <a:bodyPr/>
        <a:lstStyle/>
        <a:p>
          <a:endParaRPr lang="en-US"/>
        </a:p>
      </dgm:t>
    </dgm:pt>
    <dgm:pt modelId="{FAFB7E96-3BE2-4502-B33F-FA4450378B05}" type="sibTrans" cxnId="{0B76EBE2-032B-4F73-9125-2C3CD7813F7A}">
      <dgm:prSet/>
      <dgm:spPr/>
      <dgm:t>
        <a:bodyPr/>
        <a:lstStyle/>
        <a:p>
          <a:endParaRPr lang="en-US"/>
        </a:p>
      </dgm:t>
    </dgm:pt>
    <dgm:pt modelId="{A43B7762-8DC7-4796-B253-3198091647D9}">
      <dgm:prSet/>
      <dgm:spPr/>
      <dgm:t>
        <a:bodyPr/>
        <a:lstStyle/>
        <a:p>
          <a:r>
            <a:rPr lang="en-US" dirty="0"/>
            <a:t>Reporting</a:t>
          </a:r>
        </a:p>
      </dgm:t>
    </dgm:pt>
    <dgm:pt modelId="{9E9D90AE-A642-4349-9CC2-2D93EFC4727A}" type="parTrans" cxnId="{B425E895-0183-4058-B07C-00D5B051D7BD}">
      <dgm:prSet/>
      <dgm:spPr/>
      <dgm:t>
        <a:bodyPr/>
        <a:lstStyle/>
        <a:p>
          <a:endParaRPr lang="en-US"/>
        </a:p>
      </dgm:t>
    </dgm:pt>
    <dgm:pt modelId="{6E370089-F020-41C4-BEF6-92C58827E742}" type="sibTrans" cxnId="{B425E895-0183-4058-B07C-00D5B051D7BD}">
      <dgm:prSet/>
      <dgm:spPr/>
      <dgm:t>
        <a:bodyPr/>
        <a:lstStyle/>
        <a:p>
          <a:endParaRPr lang="en-US"/>
        </a:p>
      </dgm:t>
    </dgm:pt>
    <dgm:pt modelId="{54F46871-72A8-430E-8DAF-38C9172CD351}">
      <dgm:prSet/>
      <dgm:spPr/>
      <dgm:t>
        <a:bodyPr/>
        <a:lstStyle/>
        <a:p>
          <a:r>
            <a:rPr lang="en-US"/>
            <a:t>Explores PT methodology</a:t>
          </a:r>
        </a:p>
      </dgm:t>
    </dgm:pt>
    <dgm:pt modelId="{2AB5907C-902B-49F9-A73D-291E46D7D672}" type="parTrans" cxnId="{21AD3565-46C4-4B8E-A950-00DA5BFF1005}">
      <dgm:prSet/>
      <dgm:spPr/>
      <dgm:t>
        <a:bodyPr/>
        <a:lstStyle/>
        <a:p>
          <a:endParaRPr lang="en-US"/>
        </a:p>
      </dgm:t>
    </dgm:pt>
    <dgm:pt modelId="{F829D744-B00B-41E5-B878-026184C4F984}" type="sibTrans" cxnId="{21AD3565-46C4-4B8E-A950-00DA5BFF1005}">
      <dgm:prSet/>
      <dgm:spPr/>
      <dgm:t>
        <a:bodyPr/>
        <a:lstStyle/>
        <a:p>
          <a:endParaRPr lang="en-US"/>
        </a:p>
      </dgm:t>
    </dgm:pt>
    <dgm:pt modelId="{59DF101B-F516-44EB-AF8D-8D93AE7F99E9}">
      <dgm:prSet/>
      <dgm:spPr/>
      <dgm:t>
        <a:bodyPr/>
        <a:lstStyle/>
        <a:p>
          <a:r>
            <a:rPr lang="en-US"/>
            <a:t>Significance </a:t>
          </a:r>
        </a:p>
      </dgm:t>
    </dgm:pt>
    <dgm:pt modelId="{919F8733-DC0F-40A0-B82F-AC8EE1F48136}" type="parTrans" cxnId="{E608E326-49BF-43E1-BAD8-3B2FAE93FA2D}">
      <dgm:prSet/>
      <dgm:spPr/>
      <dgm:t>
        <a:bodyPr/>
        <a:lstStyle/>
        <a:p>
          <a:endParaRPr lang="en-US"/>
        </a:p>
      </dgm:t>
    </dgm:pt>
    <dgm:pt modelId="{22DF6C9C-0C2C-4A54-804F-D9355F5DEBD6}" type="sibTrans" cxnId="{E608E326-49BF-43E1-BAD8-3B2FAE93FA2D}">
      <dgm:prSet/>
      <dgm:spPr/>
      <dgm:t>
        <a:bodyPr/>
        <a:lstStyle/>
        <a:p>
          <a:endParaRPr lang="en-US"/>
        </a:p>
      </dgm:t>
    </dgm:pt>
    <dgm:pt modelId="{D83208D8-3BFD-458B-85EE-9613EA2A8C25}">
      <dgm:prSet/>
      <dgm:spPr/>
      <dgm:t>
        <a:bodyPr/>
        <a:lstStyle/>
        <a:p>
          <a:r>
            <a:rPr lang="en-US"/>
            <a:t>Uncover Weak Points,</a:t>
          </a:r>
        </a:p>
      </dgm:t>
    </dgm:pt>
    <dgm:pt modelId="{695AE301-03D8-485A-B423-7F6D1EED51E6}" type="parTrans" cxnId="{0420B1BE-67BB-44EB-9BFB-D2DE396F0F84}">
      <dgm:prSet/>
      <dgm:spPr/>
      <dgm:t>
        <a:bodyPr/>
        <a:lstStyle/>
        <a:p>
          <a:endParaRPr lang="en-US"/>
        </a:p>
      </dgm:t>
    </dgm:pt>
    <dgm:pt modelId="{F668E383-2338-495A-A773-8FF0BC0E0DD5}" type="sibTrans" cxnId="{0420B1BE-67BB-44EB-9BFB-D2DE396F0F84}">
      <dgm:prSet/>
      <dgm:spPr/>
      <dgm:t>
        <a:bodyPr/>
        <a:lstStyle/>
        <a:p>
          <a:endParaRPr lang="en-US"/>
        </a:p>
      </dgm:t>
    </dgm:pt>
    <dgm:pt modelId="{C695E29F-4942-4DB5-BDE0-3E26C295E0BB}">
      <dgm:prSet/>
      <dgm:spPr/>
      <dgm:t>
        <a:bodyPr/>
        <a:lstStyle/>
        <a:p>
          <a:r>
            <a:rPr lang="en-US"/>
            <a:t>Understand Potential Attack Scenarios</a:t>
          </a:r>
        </a:p>
      </dgm:t>
    </dgm:pt>
    <dgm:pt modelId="{187E362A-B82F-4730-A756-51997F9D463C}" type="parTrans" cxnId="{7CC54B34-B465-4DBD-ACA9-AF5C3FD4F621}">
      <dgm:prSet/>
      <dgm:spPr/>
      <dgm:t>
        <a:bodyPr/>
        <a:lstStyle/>
        <a:p>
          <a:endParaRPr lang="en-US"/>
        </a:p>
      </dgm:t>
    </dgm:pt>
    <dgm:pt modelId="{82A1BBE2-D6BA-4F44-ABDE-8A71B07A13F8}" type="sibTrans" cxnId="{7CC54B34-B465-4DBD-ACA9-AF5C3FD4F621}">
      <dgm:prSet/>
      <dgm:spPr/>
      <dgm:t>
        <a:bodyPr/>
        <a:lstStyle/>
        <a:p>
          <a:endParaRPr lang="en-US"/>
        </a:p>
      </dgm:t>
    </dgm:pt>
    <dgm:pt modelId="{ABE9C9FB-8205-4CE3-B5CB-3F5283082D2D}">
      <dgm:prSet/>
      <dgm:spPr/>
      <dgm:t>
        <a:bodyPr/>
        <a:lstStyle/>
        <a:p>
          <a:r>
            <a:rPr lang="en-US"/>
            <a:t>Analyze The Vulnerability Severity</a:t>
          </a:r>
        </a:p>
      </dgm:t>
    </dgm:pt>
    <dgm:pt modelId="{9F53CAF2-EB8A-4250-8370-377305C526CF}" type="parTrans" cxnId="{7E421D99-D21B-441A-B65B-77A58676AD6A}">
      <dgm:prSet/>
      <dgm:spPr/>
      <dgm:t>
        <a:bodyPr/>
        <a:lstStyle/>
        <a:p>
          <a:endParaRPr lang="en-US"/>
        </a:p>
      </dgm:t>
    </dgm:pt>
    <dgm:pt modelId="{D14623DA-611D-445D-89FD-E633C9848213}" type="sibTrans" cxnId="{7E421D99-D21B-441A-B65B-77A58676AD6A}">
      <dgm:prSet/>
      <dgm:spPr/>
      <dgm:t>
        <a:bodyPr/>
        <a:lstStyle/>
        <a:p>
          <a:endParaRPr lang="en-US"/>
        </a:p>
      </dgm:t>
    </dgm:pt>
    <dgm:pt modelId="{3D99C023-22FF-4ADD-AE9B-FAE38E41869D}">
      <dgm:prSet/>
      <dgm:spPr/>
      <dgm:t>
        <a:bodyPr/>
        <a:lstStyle/>
        <a:p>
          <a:r>
            <a:rPr lang="en-US" dirty="0"/>
            <a:t>Continuous Training</a:t>
          </a:r>
        </a:p>
      </dgm:t>
    </dgm:pt>
    <dgm:pt modelId="{37B0C537-F601-480C-9CF9-88E3BEE7212C}" type="parTrans" cxnId="{CC97B6FC-A001-4DB1-874B-41877E64882B}">
      <dgm:prSet/>
      <dgm:spPr/>
      <dgm:t>
        <a:bodyPr/>
        <a:lstStyle/>
        <a:p>
          <a:endParaRPr lang="en-US"/>
        </a:p>
      </dgm:t>
    </dgm:pt>
    <dgm:pt modelId="{6BE89166-4E58-456B-B890-DA4882FE5F62}" type="sibTrans" cxnId="{CC97B6FC-A001-4DB1-874B-41877E64882B}">
      <dgm:prSet/>
      <dgm:spPr/>
      <dgm:t>
        <a:bodyPr/>
        <a:lstStyle/>
        <a:p>
          <a:endParaRPr lang="en-US"/>
        </a:p>
      </dgm:t>
    </dgm:pt>
    <dgm:pt modelId="{36D6DC99-A6D3-49F8-A44B-62DF16EBFFB7}">
      <dgm:prSet/>
      <dgm:spPr/>
      <dgm:t>
        <a:bodyPr/>
        <a:lstStyle/>
        <a:p>
          <a:r>
            <a:rPr lang="en-US" dirty="0"/>
            <a:t>Practical Demonstrations </a:t>
          </a:r>
        </a:p>
      </dgm:t>
    </dgm:pt>
    <dgm:pt modelId="{821DF82B-3FFC-4CC4-9C22-1B8B6D2202A0}" type="parTrans" cxnId="{237ECD44-A091-4D88-B96E-3F5316A9106D}">
      <dgm:prSet/>
      <dgm:spPr/>
      <dgm:t>
        <a:bodyPr/>
        <a:lstStyle/>
        <a:p>
          <a:endParaRPr lang="en-US"/>
        </a:p>
      </dgm:t>
    </dgm:pt>
    <dgm:pt modelId="{646A9F43-BC1E-4CEF-9322-20A0593F4634}" type="sibTrans" cxnId="{237ECD44-A091-4D88-B96E-3F5316A9106D}">
      <dgm:prSet/>
      <dgm:spPr/>
      <dgm:t>
        <a:bodyPr/>
        <a:lstStyle/>
        <a:p>
          <a:endParaRPr lang="en-US"/>
        </a:p>
      </dgm:t>
    </dgm:pt>
    <dgm:pt modelId="{2140F865-E7BB-47B5-861E-39D93BECEA6E}" type="pres">
      <dgm:prSet presAssocID="{6D45D645-7B0A-4919-8080-C2B911B31606}" presName="linear" presStyleCnt="0">
        <dgm:presLayoutVars>
          <dgm:animLvl val="lvl"/>
          <dgm:resizeHandles val="exact"/>
        </dgm:presLayoutVars>
      </dgm:prSet>
      <dgm:spPr/>
    </dgm:pt>
    <dgm:pt modelId="{85DAB439-56D6-4893-95A9-E51779720817}" type="pres">
      <dgm:prSet presAssocID="{E8ABC6D9-8B35-4DEB-9774-0FBDAB4CCA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539BF5-82B5-4C6B-8D5E-53E0A165852A}" type="pres">
      <dgm:prSet presAssocID="{E8ABC6D9-8B35-4DEB-9774-0FBDAB4CCAA9}" presName="childText" presStyleLbl="revTx" presStyleIdx="0" presStyleCnt="2">
        <dgm:presLayoutVars>
          <dgm:bulletEnabled val="1"/>
        </dgm:presLayoutVars>
      </dgm:prSet>
      <dgm:spPr/>
    </dgm:pt>
    <dgm:pt modelId="{31B7CC0C-4B6D-453A-B51B-ED37EA4BC501}" type="pres">
      <dgm:prSet presAssocID="{54F46871-72A8-430E-8DAF-38C9172CD3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7FC264-4F56-4D54-BCB8-4CA1D229D1D5}" type="pres">
      <dgm:prSet presAssocID="{54F46871-72A8-430E-8DAF-38C9172CD3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2B330D-2805-4FA6-84B3-9E9C9B4A9BE2}" type="presOf" srcId="{E8ABC6D9-8B35-4DEB-9774-0FBDAB4CCAA9}" destId="{85DAB439-56D6-4893-95A9-E51779720817}" srcOrd="0" destOrd="0" presId="urn:microsoft.com/office/officeart/2005/8/layout/vList2"/>
    <dgm:cxn modelId="{E608E326-49BF-43E1-BAD8-3B2FAE93FA2D}" srcId="{54F46871-72A8-430E-8DAF-38C9172CD351}" destId="{59DF101B-F516-44EB-AF8D-8D93AE7F99E9}" srcOrd="0" destOrd="0" parTransId="{919F8733-DC0F-40A0-B82F-AC8EE1F48136}" sibTransId="{22DF6C9C-0C2C-4A54-804F-D9355F5DEBD6}"/>
    <dgm:cxn modelId="{7CC54B34-B465-4DBD-ACA9-AF5C3FD4F621}" srcId="{59DF101B-F516-44EB-AF8D-8D93AE7F99E9}" destId="{C695E29F-4942-4DB5-BDE0-3E26C295E0BB}" srcOrd="1" destOrd="0" parTransId="{187E362A-B82F-4730-A756-51997F9D463C}" sibTransId="{82A1BBE2-D6BA-4F44-ABDE-8A71B07A13F8}"/>
    <dgm:cxn modelId="{AC6FFE34-A921-40E0-AC2A-E7EB29C7382F}" type="presOf" srcId="{A43B7762-8DC7-4796-B253-3198091647D9}" destId="{50539BF5-82B5-4C6B-8D5E-53E0A165852A}" srcOrd="0" destOrd="5" presId="urn:microsoft.com/office/officeart/2005/8/layout/vList2"/>
    <dgm:cxn modelId="{EC52885D-D67E-46E6-92CC-0DFF58961C4C}" type="presOf" srcId="{18721E72-3B2B-4539-A65E-F8CA18936388}" destId="{50539BF5-82B5-4C6B-8D5E-53E0A165852A}" srcOrd="0" destOrd="0" presId="urn:microsoft.com/office/officeart/2005/8/layout/vList2"/>
    <dgm:cxn modelId="{237ECD44-A091-4D88-B96E-3F5316A9106D}" srcId="{54F46871-72A8-430E-8DAF-38C9172CD351}" destId="{36D6DC99-A6D3-49F8-A44B-62DF16EBFFB7}" srcOrd="2" destOrd="0" parTransId="{821DF82B-3FFC-4CC4-9C22-1B8B6D2202A0}" sibTransId="{646A9F43-BC1E-4CEF-9322-20A0593F4634}"/>
    <dgm:cxn modelId="{21AD3565-46C4-4B8E-A950-00DA5BFF1005}" srcId="{6D45D645-7B0A-4919-8080-C2B911B31606}" destId="{54F46871-72A8-430E-8DAF-38C9172CD351}" srcOrd="1" destOrd="0" parTransId="{2AB5907C-902B-49F9-A73D-291E46D7D672}" sibTransId="{F829D744-B00B-41E5-B878-026184C4F984}"/>
    <dgm:cxn modelId="{D51A3346-54D6-4E8D-A9FC-7188F4F27A4A}" type="presOf" srcId="{6D45D645-7B0A-4919-8080-C2B911B31606}" destId="{2140F865-E7BB-47B5-861E-39D93BECEA6E}" srcOrd="0" destOrd="0" presId="urn:microsoft.com/office/officeart/2005/8/layout/vList2"/>
    <dgm:cxn modelId="{E34C336E-B35C-41E6-ABB7-C81C2FE4A3B9}" srcId="{E8ABC6D9-8B35-4DEB-9774-0FBDAB4CCAA9}" destId="{18721E72-3B2B-4539-A65E-F8CA18936388}" srcOrd="0" destOrd="0" parTransId="{F819DA41-588D-4D30-A73D-73771CFEEECE}" sibTransId="{99A4A688-AAD2-45EB-BC9B-31961C689486}"/>
    <dgm:cxn modelId="{BADC6C70-2C63-4517-9DC7-04EC84BD0B88}" type="presOf" srcId="{519FE088-E064-475F-AE00-5058DE5A0110}" destId="{50539BF5-82B5-4C6B-8D5E-53E0A165852A}" srcOrd="0" destOrd="1" presId="urn:microsoft.com/office/officeart/2005/8/layout/vList2"/>
    <dgm:cxn modelId="{6EF0BF54-2A1F-4147-B966-21843E47D3BE}" type="presOf" srcId="{59DF101B-F516-44EB-AF8D-8D93AE7F99E9}" destId="{977FC264-4F56-4D54-BCB8-4CA1D229D1D5}" srcOrd="0" destOrd="0" presId="urn:microsoft.com/office/officeart/2005/8/layout/vList2"/>
    <dgm:cxn modelId="{346DCA75-F647-4CCE-9F83-B54AEB6243F5}" type="presOf" srcId="{B12FBEA9-42F8-4274-82CF-621905D4EFE2}" destId="{50539BF5-82B5-4C6B-8D5E-53E0A165852A}" srcOrd="0" destOrd="4" presId="urn:microsoft.com/office/officeart/2005/8/layout/vList2"/>
    <dgm:cxn modelId="{78876B56-92FA-4C7D-AAD2-6BE164B1F6E4}" type="presOf" srcId="{54F46871-72A8-430E-8DAF-38C9172CD351}" destId="{31B7CC0C-4B6D-453A-B51B-ED37EA4BC501}" srcOrd="0" destOrd="0" presId="urn:microsoft.com/office/officeart/2005/8/layout/vList2"/>
    <dgm:cxn modelId="{B898197A-451A-473D-A090-E200D6E89C80}" type="presOf" srcId="{D83208D8-3BFD-458B-85EE-9613EA2A8C25}" destId="{977FC264-4F56-4D54-BCB8-4CA1D229D1D5}" srcOrd="0" destOrd="1" presId="urn:microsoft.com/office/officeart/2005/8/layout/vList2"/>
    <dgm:cxn modelId="{4E76AB83-A7C5-4495-8777-554C934F017F}" type="presOf" srcId="{3D99C023-22FF-4ADD-AE9B-FAE38E41869D}" destId="{977FC264-4F56-4D54-BCB8-4CA1D229D1D5}" srcOrd="0" destOrd="4" presId="urn:microsoft.com/office/officeart/2005/8/layout/vList2"/>
    <dgm:cxn modelId="{CC381386-7AB7-443E-84E4-405E2DCA6029}" type="presOf" srcId="{36D6DC99-A6D3-49F8-A44B-62DF16EBFFB7}" destId="{977FC264-4F56-4D54-BCB8-4CA1D229D1D5}" srcOrd="0" destOrd="5" presId="urn:microsoft.com/office/officeart/2005/8/layout/vList2"/>
    <dgm:cxn modelId="{B425E895-0183-4058-B07C-00D5B051D7BD}" srcId="{E8ABC6D9-8B35-4DEB-9774-0FBDAB4CCAA9}" destId="{A43B7762-8DC7-4796-B253-3198091647D9}" srcOrd="5" destOrd="0" parTransId="{9E9D90AE-A642-4349-9CC2-2D93EFC4727A}" sibTransId="{6E370089-F020-41C4-BEF6-92C58827E742}"/>
    <dgm:cxn modelId="{7E421D99-D21B-441A-B65B-77A58676AD6A}" srcId="{59DF101B-F516-44EB-AF8D-8D93AE7F99E9}" destId="{ABE9C9FB-8205-4CE3-B5CB-3F5283082D2D}" srcOrd="2" destOrd="0" parTransId="{9F53CAF2-EB8A-4250-8370-377305C526CF}" sibTransId="{D14623DA-611D-445D-89FD-E633C9848213}"/>
    <dgm:cxn modelId="{4A69269A-0109-4669-8AAB-125A8A8FF2E2}" type="presOf" srcId="{6A0E6FAA-8535-46ED-BD73-3FCE339ABBB2}" destId="{50539BF5-82B5-4C6B-8D5E-53E0A165852A}" srcOrd="0" destOrd="3" presId="urn:microsoft.com/office/officeart/2005/8/layout/vList2"/>
    <dgm:cxn modelId="{0ECF489B-B338-4090-A2BB-04B4D9F8BAB6}" srcId="{E8ABC6D9-8B35-4DEB-9774-0FBDAB4CCAA9}" destId="{519FE088-E064-475F-AE00-5058DE5A0110}" srcOrd="1" destOrd="0" parTransId="{9C0A9C44-E63B-4D9E-9A16-A773D74470E2}" sibTransId="{FA0A89DE-612F-48FE-B8F7-00EAA0FBA763}"/>
    <dgm:cxn modelId="{68A6F49C-A629-40AF-A940-409E243FA04D}" type="presOf" srcId="{CA24C06D-D924-4CA5-93AF-EE1587F18ADE}" destId="{50539BF5-82B5-4C6B-8D5E-53E0A165852A}" srcOrd="0" destOrd="2" presId="urn:microsoft.com/office/officeart/2005/8/layout/vList2"/>
    <dgm:cxn modelId="{9A40D7A2-EAA8-45A0-A6D5-26A750FCB282}" srcId="{6D45D645-7B0A-4919-8080-C2B911B31606}" destId="{E8ABC6D9-8B35-4DEB-9774-0FBDAB4CCAA9}" srcOrd="0" destOrd="0" parTransId="{0E4CB5E3-114E-4D50-BB28-2558C5FB2E0D}" sibTransId="{62DFADF8-6855-418E-8235-782864F9A860}"/>
    <dgm:cxn modelId="{DFDFF1A5-53A2-4825-BC96-A99E18B43F50}" type="presOf" srcId="{ABE9C9FB-8205-4CE3-B5CB-3F5283082D2D}" destId="{977FC264-4F56-4D54-BCB8-4CA1D229D1D5}" srcOrd="0" destOrd="3" presId="urn:microsoft.com/office/officeart/2005/8/layout/vList2"/>
    <dgm:cxn modelId="{0420B1BE-67BB-44EB-9BFB-D2DE396F0F84}" srcId="{59DF101B-F516-44EB-AF8D-8D93AE7F99E9}" destId="{D83208D8-3BFD-458B-85EE-9613EA2A8C25}" srcOrd="0" destOrd="0" parTransId="{695AE301-03D8-485A-B423-7F6D1EED51E6}" sibTransId="{F668E383-2338-495A-A773-8FF0BC0E0DD5}"/>
    <dgm:cxn modelId="{AF95AFDD-023C-4B5A-8151-D03C3B74907B}" type="presOf" srcId="{C695E29F-4942-4DB5-BDE0-3E26C295E0BB}" destId="{977FC264-4F56-4D54-BCB8-4CA1D229D1D5}" srcOrd="0" destOrd="2" presId="urn:microsoft.com/office/officeart/2005/8/layout/vList2"/>
    <dgm:cxn modelId="{CE6785DF-D5F2-403D-8404-055FA68B09B4}" srcId="{E8ABC6D9-8B35-4DEB-9774-0FBDAB4CCAA9}" destId="{CA24C06D-D924-4CA5-93AF-EE1587F18ADE}" srcOrd="2" destOrd="0" parTransId="{72E4811C-8F3B-4293-98AD-D376201ED3B8}" sibTransId="{BC7C1BB8-C0C6-4A63-81DE-1DA440C4ED9A}"/>
    <dgm:cxn modelId="{0B76EBE2-032B-4F73-9125-2C3CD7813F7A}" srcId="{E8ABC6D9-8B35-4DEB-9774-0FBDAB4CCAA9}" destId="{B12FBEA9-42F8-4274-82CF-621905D4EFE2}" srcOrd="4" destOrd="0" parTransId="{ED9C8B8C-A2D0-4EE4-B192-3324E096E1E6}" sibTransId="{FAFB7E96-3BE2-4502-B33F-FA4450378B05}"/>
    <dgm:cxn modelId="{3ABBD7EF-DCA2-4232-854B-52951436B148}" srcId="{E8ABC6D9-8B35-4DEB-9774-0FBDAB4CCAA9}" destId="{6A0E6FAA-8535-46ED-BD73-3FCE339ABBB2}" srcOrd="3" destOrd="0" parTransId="{B1CAA505-6401-48CB-BD19-B1D82453E1D8}" sibTransId="{86F86ED3-47C5-4A34-B02B-C2DF04020B49}"/>
    <dgm:cxn modelId="{CC97B6FC-A001-4DB1-874B-41877E64882B}" srcId="{54F46871-72A8-430E-8DAF-38C9172CD351}" destId="{3D99C023-22FF-4ADD-AE9B-FAE38E41869D}" srcOrd="1" destOrd="0" parTransId="{37B0C537-F601-480C-9CF9-88E3BEE7212C}" sibTransId="{6BE89166-4E58-456B-B890-DA4882FE5F62}"/>
    <dgm:cxn modelId="{C4FCF16B-F5B7-43DD-AE3B-F277F1906F6D}" type="presParOf" srcId="{2140F865-E7BB-47B5-861E-39D93BECEA6E}" destId="{85DAB439-56D6-4893-95A9-E51779720817}" srcOrd="0" destOrd="0" presId="urn:microsoft.com/office/officeart/2005/8/layout/vList2"/>
    <dgm:cxn modelId="{5FBC7E54-7512-4178-8B97-00ED6BA6E3C6}" type="presParOf" srcId="{2140F865-E7BB-47B5-861E-39D93BECEA6E}" destId="{50539BF5-82B5-4C6B-8D5E-53E0A165852A}" srcOrd="1" destOrd="0" presId="urn:microsoft.com/office/officeart/2005/8/layout/vList2"/>
    <dgm:cxn modelId="{B4A60AC2-D0BE-4CCE-AC6A-89676A3BC219}" type="presParOf" srcId="{2140F865-E7BB-47B5-861E-39D93BECEA6E}" destId="{31B7CC0C-4B6D-453A-B51B-ED37EA4BC501}" srcOrd="2" destOrd="0" presId="urn:microsoft.com/office/officeart/2005/8/layout/vList2"/>
    <dgm:cxn modelId="{5B1EC3E6-8AF0-4ED1-97F7-ABC1AA7AB2A4}" type="presParOf" srcId="{2140F865-E7BB-47B5-861E-39D93BECEA6E}" destId="{977FC264-4F56-4D54-BCB8-4CA1D229D1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C8BEC-9841-4AAB-9333-766F0D8A64CB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E4CBF03-CC61-412D-A828-29DA716B08A6}">
      <dgm:prSet/>
      <dgm:spPr/>
      <dgm:t>
        <a:bodyPr/>
        <a:lstStyle/>
        <a:p>
          <a:r>
            <a:rPr lang="en-US" dirty="0"/>
            <a:t>Network Assessment</a:t>
          </a:r>
        </a:p>
      </dgm:t>
    </dgm:pt>
    <dgm:pt modelId="{8F164C57-5D18-407A-9515-A36262E77897}" type="parTrans" cxnId="{94C88951-3E13-4E2D-A74C-85AF0CDAFCB5}">
      <dgm:prSet/>
      <dgm:spPr/>
      <dgm:t>
        <a:bodyPr/>
        <a:lstStyle/>
        <a:p>
          <a:endParaRPr lang="en-US"/>
        </a:p>
      </dgm:t>
    </dgm:pt>
    <dgm:pt modelId="{4F0AC92C-FDE8-4043-8F11-80B5CB671603}" type="sibTrans" cxnId="{94C88951-3E13-4E2D-A74C-85AF0CDAFCB5}">
      <dgm:prSet/>
      <dgm:spPr/>
      <dgm:t>
        <a:bodyPr/>
        <a:lstStyle/>
        <a:p>
          <a:endParaRPr lang="en-US"/>
        </a:p>
      </dgm:t>
    </dgm:pt>
    <dgm:pt modelId="{D1EC8FF3-5969-4FCF-8861-E1560AF5CFC7}">
      <dgm:prSet/>
      <dgm:spPr/>
      <dgm:t>
        <a:bodyPr/>
        <a:lstStyle/>
        <a:p>
          <a:r>
            <a:rPr lang="en-US" dirty="0"/>
            <a:t>Attack Graph Generation </a:t>
          </a:r>
        </a:p>
      </dgm:t>
    </dgm:pt>
    <dgm:pt modelId="{20BA1A69-5296-4B62-BF3D-F1EE9AC2BADE}" type="parTrans" cxnId="{244A4AEE-D77E-4C3C-BE7A-24AB2C97E5FC}">
      <dgm:prSet/>
      <dgm:spPr/>
      <dgm:t>
        <a:bodyPr/>
        <a:lstStyle/>
        <a:p>
          <a:endParaRPr lang="en-US"/>
        </a:p>
      </dgm:t>
    </dgm:pt>
    <dgm:pt modelId="{3190CFFE-5764-4D3B-9F84-2A946CF52ABA}" type="sibTrans" cxnId="{244A4AEE-D77E-4C3C-BE7A-24AB2C97E5FC}">
      <dgm:prSet/>
      <dgm:spPr/>
      <dgm:t>
        <a:bodyPr/>
        <a:lstStyle/>
        <a:p>
          <a:endParaRPr lang="en-US"/>
        </a:p>
      </dgm:t>
    </dgm:pt>
    <dgm:pt modelId="{66359DD5-6C0A-42A5-8A34-34D7836FFCDC}">
      <dgm:prSet/>
      <dgm:spPr/>
      <dgm:t>
        <a:bodyPr/>
        <a:lstStyle/>
        <a:p>
          <a:r>
            <a:rPr lang="en-US" dirty="0"/>
            <a:t>State Graph</a:t>
          </a:r>
        </a:p>
      </dgm:t>
    </dgm:pt>
    <dgm:pt modelId="{D40E1E6E-CEB4-412C-B926-47EE22F8507E}" type="parTrans" cxnId="{F870DF9E-0C55-41C8-BB3A-3C02767DE604}">
      <dgm:prSet/>
      <dgm:spPr/>
      <dgm:t>
        <a:bodyPr/>
        <a:lstStyle/>
        <a:p>
          <a:endParaRPr lang="en-US"/>
        </a:p>
      </dgm:t>
    </dgm:pt>
    <dgm:pt modelId="{4D21F86C-7D8C-48EA-90C8-9D2F50F01EA6}" type="sibTrans" cxnId="{F870DF9E-0C55-41C8-BB3A-3C02767DE604}">
      <dgm:prSet/>
      <dgm:spPr/>
      <dgm:t>
        <a:bodyPr/>
        <a:lstStyle/>
        <a:p>
          <a:endParaRPr lang="en-US"/>
        </a:p>
      </dgm:t>
    </dgm:pt>
    <dgm:pt modelId="{5F6D7F6C-5977-42D0-AB8D-5877DA47EB44}">
      <dgm:prSet/>
      <dgm:spPr/>
      <dgm:t>
        <a:bodyPr/>
        <a:lstStyle/>
        <a:p>
          <a:r>
            <a:rPr lang="en-US" dirty="0"/>
            <a:t>Attack Plan Generation and Validation</a:t>
          </a:r>
        </a:p>
      </dgm:t>
    </dgm:pt>
    <dgm:pt modelId="{D9503510-59E7-40F6-8B96-E73A08C62565}" type="parTrans" cxnId="{9021D1E2-423D-4A87-831E-C351BA91BDCE}">
      <dgm:prSet/>
      <dgm:spPr/>
      <dgm:t>
        <a:bodyPr/>
        <a:lstStyle/>
        <a:p>
          <a:endParaRPr lang="en-US"/>
        </a:p>
      </dgm:t>
    </dgm:pt>
    <dgm:pt modelId="{48576026-9291-4AC1-BEE6-CF9B81E52CF4}" type="sibTrans" cxnId="{9021D1E2-423D-4A87-831E-C351BA91BDCE}">
      <dgm:prSet/>
      <dgm:spPr/>
      <dgm:t>
        <a:bodyPr/>
        <a:lstStyle/>
        <a:p>
          <a:endParaRPr lang="en-US"/>
        </a:p>
      </dgm:t>
    </dgm:pt>
    <dgm:pt modelId="{66554156-9F7A-4206-B343-3CDF56A90F72}" type="pres">
      <dgm:prSet presAssocID="{8A3C8BEC-9841-4AAB-9333-766F0D8A64CB}" presName="Name0" presStyleCnt="0">
        <dgm:presLayoutVars>
          <dgm:dir/>
          <dgm:resizeHandles val="exact"/>
        </dgm:presLayoutVars>
      </dgm:prSet>
      <dgm:spPr/>
    </dgm:pt>
    <dgm:pt modelId="{505408B5-335C-41EB-AFA3-928BF93722E9}" type="pres">
      <dgm:prSet presAssocID="{8E4CBF03-CC61-412D-A828-29DA716B08A6}" presName="parTxOnly" presStyleLbl="node1" presStyleIdx="0" presStyleCnt="4">
        <dgm:presLayoutVars>
          <dgm:bulletEnabled val="1"/>
        </dgm:presLayoutVars>
      </dgm:prSet>
      <dgm:spPr/>
    </dgm:pt>
    <dgm:pt modelId="{ED2BA897-3026-417F-BAD5-A8A4ED77FA01}" type="pres">
      <dgm:prSet presAssocID="{4F0AC92C-FDE8-4043-8F11-80B5CB671603}" presName="parSpace" presStyleCnt="0"/>
      <dgm:spPr/>
    </dgm:pt>
    <dgm:pt modelId="{67A63436-6FDA-429C-BA9F-2E331B2C9A35}" type="pres">
      <dgm:prSet presAssocID="{D1EC8FF3-5969-4FCF-8861-E1560AF5CFC7}" presName="parTxOnly" presStyleLbl="node1" presStyleIdx="1" presStyleCnt="4">
        <dgm:presLayoutVars>
          <dgm:bulletEnabled val="1"/>
        </dgm:presLayoutVars>
      </dgm:prSet>
      <dgm:spPr/>
    </dgm:pt>
    <dgm:pt modelId="{ED80515E-F226-4D04-A35A-F0D12953C63F}" type="pres">
      <dgm:prSet presAssocID="{3190CFFE-5764-4D3B-9F84-2A946CF52ABA}" presName="parSpace" presStyleCnt="0"/>
      <dgm:spPr/>
    </dgm:pt>
    <dgm:pt modelId="{88610FBF-2E21-4EAA-BCB0-B352007CF116}" type="pres">
      <dgm:prSet presAssocID="{66359DD5-6C0A-42A5-8A34-34D7836FFCDC}" presName="parTxOnly" presStyleLbl="node1" presStyleIdx="2" presStyleCnt="4">
        <dgm:presLayoutVars>
          <dgm:bulletEnabled val="1"/>
        </dgm:presLayoutVars>
      </dgm:prSet>
      <dgm:spPr/>
    </dgm:pt>
    <dgm:pt modelId="{619F6911-1CE0-45E0-ABFA-2620361524F4}" type="pres">
      <dgm:prSet presAssocID="{4D21F86C-7D8C-48EA-90C8-9D2F50F01EA6}" presName="parSpace" presStyleCnt="0"/>
      <dgm:spPr/>
    </dgm:pt>
    <dgm:pt modelId="{F638763A-D03F-460A-A271-60BD5F1123A2}" type="pres">
      <dgm:prSet presAssocID="{5F6D7F6C-5977-42D0-AB8D-5877DA47EB4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46385C2C-DAD1-4D71-9358-61E1448AABED}" type="presOf" srcId="{D1EC8FF3-5969-4FCF-8861-E1560AF5CFC7}" destId="{67A63436-6FDA-429C-BA9F-2E331B2C9A35}" srcOrd="0" destOrd="0" presId="urn:microsoft.com/office/officeart/2005/8/layout/hChevron3"/>
    <dgm:cxn modelId="{4650E067-65B9-4D2F-8934-2A4F88225BA8}" type="presOf" srcId="{8A3C8BEC-9841-4AAB-9333-766F0D8A64CB}" destId="{66554156-9F7A-4206-B343-3CDF56A90F72}" srcOrd="0" destOrd="0" presId="urn:microsoft.com/office/officeart/2005/8/layout/hChevron3"/>
    <dgm:cxn modelId="{94C88951-3E13-4E2D-A74C-85AF0CDAFCB5}" srcId="{8A3C8BEC-9841-4AAB-9333-766F0D8A64CB}" destId="{8E4CBF03-CC61-412D-A828-29DA716B08A6}" srcOrd="0" destOrd="0" parTransId="{8F164C57-5D18-407A-9515-A36262E77897}" sibTransId="{4F0AC92C-FDE8-4043-8F11-80B5CB671603}"/>
    <dgm:cxn modelId="{ECE58A83-1A2D-49B7-B8DC-8322DE1CB964}" type="presOf" srcId="{5F6D7F6C-5977-42D0-AB8D-5877DA47EB44}" destId="{F638763A-D03F-460A-A271-60BD5F1123A2}" srcOrd="0" destOrd="0" presId="urn:microsoft.com/office/officeart/2005/8/layout/hChevron3"/>
    <dgm:cxn modelId="{38ED8A85-B7BD-4A54-8971-45CDED498B3B}" type="presOf" srcId="{66359DD5-6C0A-42A5-8A34-34D7836FFCDC}" destId="{88610FBF-2E21-4EAA-BCB0-B352007CF116}" srcOrd="0" destOrd="0" presId="urn:microsoft.com/office/officeart/2005/8/layout/hChevron3"/>
    <dgm:cxn modelId="{F5844F92-A9B2-4A52-A4B9-53848C2133DB}" type="presOf" srcId="{8E4CBF03-CC61-412D-A828-29DA716B08A6}" destId="{505408B5-335C-41EB-AFA3-928BF93722E9}" srcOrd="0" destOrd="0" presId="urn:microsoft.com/office/officeart/2005/8/layout/hChevron3"/>
    <dgm:cxn modelId="{F870DF9E-0C55-41C8-BB3A-3C02767DE604}" srcId="{8A3C8BEC-9841-4AAB-9333-766F0D8A64CB}" destId="{66359DD5-6C0A-42A5-8A34-34D7836FFCDC}" srcOrd="2" destOrd="0" parTransId="{D40E1E6E-CEB4-412C-B926-47EE22F8507E}" sibTransId="{4D21F86C-7D8C-48EA-90C8-9D2F50F01EA6}"/>
    <dgm:cxn modelId="{9021D1E2-423D-4A87-831E-C351BA91BDCE}" srcId="{8A3C8BEC-9841-4AAB-9333-766F0D8A64CB}" destId="{5F6D7F6C-5977-42D0-AB8D-5877DA47EB44}" srcOrd="3" destOrd="0" parTransId="{D9503510-59E7-40F6-8B96-E73A08C62565}" sibTransId="{48576026-9291-4AC1-BEE6-CF9B81E52CF4}"/>
    <dgm:cxn modelId="{244A4AEE-D77E-4C3C-BE7A-24AB2C97E5FC}" srcId="{8A3C8BEC-9841-4AAB-9333-766F0D8A64CB}" destId="{D1EC8FF3-5969-4FCF-8861-E1560AF5CFC7}" srcOrd="1" destOrd="0" parTransId="{20BA1A69-5296-4B62-BF3D-F1EE9AC2BADE}" sibTransId="{3190CFFE-5764-4D3B-9F84-2A946CF52ABA}"/>
    <dgm:cxn modelId="{415394C0-41B2-49CC-994E-EEDF71BA603D}" type="presParOf" srcId="{66554156-9F7A-4206-B343-3CDF56A90F72}" destId="{505408B5-335C-41EB-AFA3-928BF93722E9}" srcOrd="0" destOrd="0" presId="urn:microsoft.com/office/officeart/2005/8/layout/hChevron3"/>
    <dgm:cxn modelId="{A03DC073-0996-40B0-9F80-221A2DACFEBA}" type="presParOf" srcId="{66554156-9F7A-4206-B343-3CDF56A90F72}" destId="{ED2BA897-3026-417F-BAD5-A8A4ED77FA01}" srcOrd="1" destOrd="0" presId="urn:microsoft.com/office/officeart/2005/8/layout/hChevron3"/>
    <dgm:cxn modelId="{8B8BC977-1C74-4905-9565-9ED9FAD23C53}" type="presParOf" srcId="{66554156-9F7A-4206-B343-3CDF56A90F72}" destId="{67A63436-6FDA-429C-BA9F-2E331B2C9A35}" srcOrd="2" destOrd="0" presId="urn:microsoft.com/office/officeart/2005/8/layout/hChevron3"/>
    <dgm:cxn modelId="{D4EB06D2-78E3-4BA1-BA27-1F495441AF3F}" type="presParOf" srcId="{66554156-9F7A-4206-B343-3CDF56A90F72}" destId="{ED80515E-F226-4D04-A35A-F0D12953C63F}" srcOrd="3" destOrd="0" presId="urn:microsoft.com/office/officeart/2005/8/layout/hChevron3"/>
    <dgm:cxn modelId="{08EA6D31-026E-4FE0-8D0F-10E595218C82}" type="presParOf" srcId="{66554156-9F7A-4206-B343-3CDF56A90F72}" destId="{88610FBF-2E21-4EAA-BCB0-B352007CF116}" srcOrd="4" destOrd="0" presId="urn:microsoft.com/office/officeart/2005/8/layout/hChevron3"/>
    <dgm:cxn modelId="{7588CBD7-C1D8-496E-B54B-4E8DED93AB03}" type="presParOf" srcId="{66554156-9F7A-4206-B343-3CDF56A90F72}" destId="{619F6911-1CE0-45E0-ABFA-2620361524F4}" srcOrd="5" destOrd="0" presId="urn:microsoft.com/office/officeart/2005/8/layout/hChevron3"/>
    <dgm:cxn modelId="{BE16757A-5768-4D66-B17B-765D2B09CF74}" type="presParOf" srcId="{66554156-9F7A-4206-B343-3CDF56A90F72}" destId="{F638763A-D03F-460A-A271-60BD5F1123A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06F6C-22C8-426C-9E56-E97897EA66A8}" type="doc">
      <dgm:prSet loTypeId="urn:microsoft.com/office/officeart/2008/layout/HexagonCluster" loCatId="pictur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8C34E10-2032-4CE3-AA05-5EA0305FE3E9}">
      <dgm:prSet/>
      <dgm:spPr/>
      <dgm:t>
        <a:bodyPr/>
        <a:lstStyle/>
        <a:p>
          <a:r>
            <a:rPr lang="en-US" dirty="0"/>
            <a:t>Adaptive</a:t>
          </a:r>
        </a:p>
      </dgm:t>
    </dgm:pt>
    <dgm:pt modelId="{E34D199F-3388-4191-B0AF-1D2BE1AD0E4A}" type="parTrans" cxnId="{A0C1B7C7-A37F-497C-9F56-4C7CC1A4155F}">
      <dgm:prSet/>
      <dgm:spPr/>
      <dgm:t>
        <a:bodyPr/>
        <a:lstStyle/>
        <a:p>
          <a:endParaRPr lang="en-US"/>
        </a:p>
      </dgm:t>
    </dgm:pt>
    <dgm:pt modelId="{9B688191-18DD-4431-BDCD-C7B6C4417BF8}" type="sibTrans" cxnId="{A0C1B7C7-A37F-497C-9F56-4C7CC1A4155F}">
      <dgm:prSet/>
      <dgm:spPr>
        <a:blipFill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E9ECB15-99EF-4DDE-A70B-A5027CE00AFD}">
      <dgm:prSet/>
      <dgm:spPr/>
      <dgm:t>
        <a:bodyPr/>
        <a:lstStyle/>
        <a:p>
          <a:r>
            <a:rPr lang="en-US" dirty="0"/>
            <a:t>Scalable</a:t>
          </a:r>
        </a:p>
      </dgm:t>
    </dgm:pt>
    <dgm:pt modelId="{35E27369-E8F0-4023-9111-CA846E938674}" type="parTrans" cxnId="{393AD4FB-5A80-48CC-8FC5-8545EC1C948D}">
      <dgm:prSet/>
      <dgm:spPr/>
      <dgm:t>
        <a:bodyPr/>
        <a:lstStyle/>
        <a:p>
          <a:endParaRPr lang="en-US"/>
        </a:p>
      </dgm:t>
    </dgm:pt>
    <dgm:pt modelId="{5A67ACBF-D84D-40E7-9C45-53D0DAADF934}" type="sibTrans" cxnId="{393AD4FB-5A80-48CC-8FC5-8545EC1C948D}">
      <dgm:prSet/>
      <dgm:spPr>
        <a:blipFill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E39378B3-FD4D-4E21-89CE-D64C444F2ACA}">
      <dgm:prSet/>
      <dgm:spPr/>
      <dgm:t>
        <a:bodyPr/>
        <a:lstStyle/>
        <a:p>
          <a:r>
            <a:rPr lang="en-US" dirty="0"/>
            <a:t>Real-World Application</a:t>
          </a:r>
        </a:p>
      </dgm:t>
    </dgm:pt>
    <dgm:pt modelId="{EB22F3F3-5652-4F0F-91FB-06E4005A09A6}" type="parTrans" cxnId="{0D130CCF-82BF-4186-8EFC-4CE231EFCBC5}">
      <dgm:prSet/>
      <dgm:spPr/>
      <dgm:t>
        <a:bodyPr/>
        <a:lstStyle/>
        <a:p>
          <a:endParaRPr lang="en-US"/>
        </a:p>
      </dgm:t>
    </dgm:pt>
    <dgm:pt modelId="{B1F493E2-55FB-4EA5-A45F-93B9FB4224D1}" type="sibTrans" cxnId="{0D130CCF-82BF-4186-8EFC-4CE231EFCBC5}">
      <dgm:prSet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E8B7780-6670-4E5A-B32B-34651C554D5D}" type="pres">
      <dgm:prSet presAssocID="{E8E06F6C-22C8-426C-9E56-E97897EA66A8}" presName="Name0" presStyleCnt="0">
        <dgm:presLayoutVars>
          <dgm:chMax val="21"/>
          <dgm:chPref val="21"/>
        </dgm:presLayoutVars>
      </dgm:prSet>
      <dgm:spPr/>
    </dgm:pt>
    <dgm:pt modelId="{B81EF086-6C10-4CE4-94A8-AA2CBAAD6543}" type="pres">
      <dgm:prSet presAssocID="{F8C34E10-2032-4CE3-AA05-5EA0305FE3E9}" presName="text1" presStyleCnt="0"/>
      <dgm:spPr/>
    </dgm:pt>
    <dgm:pt modelId="{AB2B2DF6-CACE-4E6F-8F9D-8EFA6F6F3645}" type="pres">
      <dgm:prSet presAssocID="{F8C34E10-2032-4CE3-AA05-5EA0305FE3E9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3A5169B-C895-44C4-9AB0-9CE3EB675404}" type="pres">
      <dgm:prSet presAssocID="{F8C34E10-2032-4CE3-AA05-5EA0305FE3E9}" presName="textaccent1" presStyleCnt="0"/>
      <dgm:spPr/>
    </dgm:pt>
    <dgm:pt modelId="{2B5C2B18-19A4-41D6-9D26-C80B085D790C}" type="pres">
      <dgm:prSet presAssocID="{F8C34E10-2032-4CE3-AA05-5EA0305FE3E9}" presName="accentRepeatNode" presStyleLbl="solidAlignAcc1" presStyleIdx="0" presStyleCnt="6"/>
      <dgm:spPr/>
    </dgm:pt>
    <dgm:pt modelId="{9384DDC8-A23B-4B11-95AA-76DD27F967EB}" type="pres">
      <dgm:prSet presAssocID="{9B688191-18DD-4431-BDCD-C7B6C4417BF8}" presName="image1" presStyleCnt="0"/>
      <dgm:spPr/>
    </dgm:pt>
    <dgm:pt modelId="{106D3603-29C8-477A-8D96-F93362BE4D40}" type="pres">
      <dgm:prSet presAssocID="{9B688191-18DD-4431-BDCD-C7B6C4417BF8}" presName="imageRepeatNode" presStyleLbl="alignAcc1" presStyleIdx="0" presStyleCnt="3"/>
      <dgm:spPr/>
    </dgm:pt>
    <dgm:pt modelId="{3A74CB42-AA00-4B66-B847-A8B507C7CD4A}" type="pres">
      <dgm:prSet presAssocID="{9B688191-18DD-4431-BDCD-C7B6C4417BF8}" presName="imageaccent1" presStyleCnt="0"/>
      <dgm:spPr/>
    </dgm:pt>
    <dgm:pt modelId="{B6C1EA79-4E82-4C29-821F-4F7D67EDA1BF}" type="pres">
      <dgm:prSet presAssocID="{9B688191-18DD-4431-BDCD-C7B6C4417BF8}" presName="accentRepeatNode" presStyleLbl="solidAlignAcc1" presStyleIdx="1" presStyleCnt="6"/>
      <dgm:spPr/>
    </dgm:pt>
    <dgm:pt modelId="{32B7ED7A-3D86-45E2-AC0F-7489AA0958B3}" type="pres">
      <dgm:prSet presAssocID="{9E9ECB15-99EF-4DDE-A70B-A5027CE00AFD}" presName="text2" presStyleCnt="0"/>
      <dgm:spPr/>
    </dgm:pt>
    <dgm:pt modelId="{5EAAAB15-FA7B-4941-A2F4-AFDD84A47EEB}" type="pres">
      <dgm:prSet presAssocID="{9E9ECB15-99EF-4DDE-A70B-A5027CE00AF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FA7C9D-A38A-426D-BF65-AC6FD453DB8E}" type="pres">
      <dgm:prSet presAssocID="{9E9ECB15-99EF-4DDE-A70B-A5027CE00AFD}" presName="textaccent2" presStyleCnt="0"/>
      <dgm:spPr/>
    </dgm:pt>
    <dgm:pt modelId="{3805AEDA-FD58-472B-9E6D-55549443239A}" type="pres">
      <dgm:prSet presAssocID="{9E9ECB15-99EF-4DDE-A70B-A5027CE00AFD}" presName="accentRepeatNode" presStyleLbl="solidAlignAcc1" presStyleIdx="2" presStyleCnt="6"/>
      <dgm:spPr/>
    </dgm:pt>
    <dgm:pt modelId="{D9F4FF7F-4D98-4AF4-86F5-F9DCF1EFDE3F}" type="pres">
      <dgm:prSet presAssocID="{5A67ACBF-D84D-40E7-9C45-53D0DAADF934}" presName="image2" presStyleCnt="0"/>
      <dgm:spPr/>
    </dgm:pt>
    <dgm:pt modelId="{095EB366-CB6E-4C77-8A8D-B91457899B7D}" type="pres">
      <dgm:prSet presAssocID="{5A67ACBF-D84D-40E7-9C45-53D0DAADF934}" presName="imageRepeatNode" presStyleLbl="alignAcc1" presStyleIdx="1" presStyleCnt="3"/>
      <dgm:spPr/>
    </dgm:pt>
    <dgm:pt modelId="{886C98C3-7B03-44C0-9F87-65F19022E162}" type="pres">
      <dgm:prSet presAssocID="{5A67ACBF-D84D-40E7-9C45-53D0DAADF934}" presName="imageaccent2" presStyleCnt="0"/>
      <dgm:spPr/>
    </dgm:pt>
    <dgm:pt modelId="{6B4956BB-19DF-41B5-955D-71492EC51017}" type="pres">
      <dgm:prSet presAssocID="{5A67ACBF-D84D-40E7-9C45-53D0DAADF934}" presName="accentRepeatNode" presStyleLbl="solidAlignAcc1" presStyleIdx="3" presStyleCnt="6"/>
      <dgm:spPr/>
    </dgm:pt>
    <dgm:pt modelId="{7BB6891D-DFC2-4F3F-A5BE-360719574253}" type="pres">
      <dgm:prSet presAssocID="{E39378B3-FD4D-4E21-89CE-D64C444F2ACA}" presName="text3" presStyleCnt="0"/>
      <dgm:spPr/>
    </dgm:pt>
    <dgm:pt modelId="{354474D4-B3D6-4BDA-9822-D247455119CB}" type="pres">
      <dgm:prSet presAssocID="{E39378B3-FD4D-4E21-89CE-D64C444F2AC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FDF2B4-8F49-43A0-BB75-A8B487993AEF}" type="pres">
      <dgm:prSet presAssocID="{E39378B3-FD4D-4E21-89CE-D64C444F2ACA}" presName="textaccent3" presStyleCnt="0"/>
      <dgm:spPr/>
    </dgm:pt>
    <dgm:pt modelId="{538C72D5-60BC-42FD-AE78-F38E807CBB56}" type="pres">
      <dgm:prSet presAssocID="{E39378B3-FD4D-4E21-89CE-D64C444F2ACA}" presName="accentRepeatNode" presStyleLbl="solidAlignAcc1" presStyleIdx="4" presStyleCnt="6"/>
      <dgm:spPr/>
    </dgm:pt>
    <dgm:pt modelId="{C95F692D-2A1F-48C7-A1F2-502EB81B1543}" type="pres">
      <dgm:prSet presAssocID="{B1F493E2-55FB-4EA5-A45F-93B9FB4224D1}" presName="image3" presStyleCnt="0"/>
      <dgm:spPr/>
    </dgm:pt>
    <dgm:pt modelId="{473969E9-BA96-40A6-8304-8198D67DB22C}" type="pres">
      <dgm:prSet presAssocID="{B1F493E2-55FB-4EA5-A45F-93B9FB4224D1}" presName="imageRepeatNode" presStyleLbl="alignAcc1" presStyleIdx="2" presStyleCnt="3"/>
      <dgm:spPr/>
    </dgm:pt>
    <dgm:pt modelId="{D27512E4-C737-4235-98EC-95987182C7AD}" type="pres">
      <dgm:prSet presAssocID="{B1F493E2-55FB-4EA5-A45F-93B9FB4224D1}" presName="imageaccent3" presStyleCnt="0"/>
      <dgm:spPr/>
    </dgm:pt>
    <dgm:pt modelId="{AF839CE4-8AC3-4D5F-9C9E-1BA05EFEEA97}" type="pres">
      <dgm:prSet presAssocID="{B1F493E2-55FB-4EA5-A45F-93B9FB4224D1}" presName="accentRepeatNode" presStyleLbl="solidAlignAcc1" presStyleIdx="5" presStyleCnt="6"/>
      <dgm:spPr/>
    </dgm:pt>
  </dgm:ptLst>
  <dgm:cxnLst>
    <dgm:cxn modelId="{A71E3F3C-92A4-49FD-9B56-31CD7903D309}" type="presOf" srcId="{9B688191-18DD-4431-BDCD-C7B6C4417BF8}" destId="{106D3603-29C8-477A-8D96-F93362BE4D40}" srcOrd="0" destOrd="0" presId="urn:microsoft.com/office/officeart/2008/layout/HexagonCluster"/>
    <dgm:cxn modelId="{8F4D3069-202B-453B-9A25-D3C070DE120A}" type="presOf" srcId="{E39378B3-FD4D-4E21-89CE-D64C444F2ACA}" destId="{354474D4-B3D6-4BDA-9822-D247455119CB}" srcOrd="0" destOrd="0" presId="urn:microsoft.com/office/officeart/2008/layout/HexagonCluster"/>
    <dgm:cxn modelId="{DE9D404A-AF55-484B-A728-7A0AB002B2D1}" type="presOf" srcId="{5A67ACBF-D84D-40E7-9C45-53D0DAADF934}" destId="{095EB366-CB6E-4C77-8A8D-B91457899B7D}" srcOrd="0" destOrd="0" presId="urn:microsoft.com/office/officeart/2008/layout/HexagonCluster"/>
    <dgm:cxn modelId="{45D1FB6D-D0F1-4791-A918-02C856BE66F7}" type="presOf" srcId="{E8E06F6C-22C8-426C-9E56-E97897EA66A8}" destId="{9E8B7780-6670-4E5A-B32B-34651C554D5D}" srcOrd="0" destOrd="0" presId="urn:microsoft.com/office/officeart/2008/layout/HexagonCluster"/>
    <dgm:cxn modelId="{A0C1B7C7-A37F-497C-9F56-4C7CC1A4155F}" srcId="{E8E06F6C-22C8-426C-9E56-E97897EA66A8}" destId="{F8C34E10-2032-4CE3-AA05-5EA0305FE3E9}" srcOrd="0" destOrd="0" parTransId="{E34D199F-3388-4191-B0AF-1D2BE1AD0E4A}" sibTransId="{9B688191-18DD-4431-BDCD-C7B6C4417BF8}"/>
    <dgm:cxn modelId="{42CA71CA-D92E-40CF-87C6-E91CA435AA25}" type="presOf" srcId="{9E9ECB15-99EF-4DDE-A70B-A5027CE00AFD}" destId="{5EAAAB15-FA7B-4941-A2F4-AFDD84A47EEB}" srcOrd="0" destOrd="0" presId="urn:microsoft.com/office/officeart/2008/layout/HexagonCluster"/>
    <dgm:cxn modelId="{0D130CCF-82BF-4186-8EFC-4CE231EFCBC5}" srcId="{E8E06F6C-22C8-426C-9E56-E97897EA66A8}" destId="{E39378B3-FD4D-4E21-89CE-D64C444F2ACA}" srcOrd="2" destOrd="0" parTransId="{EB22F3F3-5652-4F0F-91FB-06E4005A09A6}" sibTransId="{B1F493E2-55FB-4EA5-A45F-93B9FB4224D1}"/>
    <dgm:cxn modelId="{D6EF1EE7-E8BF-4ECB-B890-59C062C30ABA}" type="presOf" srcId="{B1F493E2-55FB-4EA5-A45F-93B9FB4224D1}" destId="{473969E9-BA96-40A6-8304-8198D67DB22C}" srcOrd="0" destOrd="0" presId="urn:microsoft.com/office/officeart/2008/layout/HexagonCluster"/>
    <dgm:cxn modelId="{D85EFCFA-73D1-490B-BFAB-8F112E727B1F}" type="presOf" srcId="{F8C34E10-2032-4CE3-AA05-5EA0305FE3E9}" destId="{AB2B2DF6-CACE-4E6F-8F9D-8EFA6F6F3645}" srcOrd="0" destOrd="0" presId="urn:microsoft.com/office/officeart/2008/layout/HexagonCluster"/>
    <dgm:cxn modelId="{393AD4FB-5A80-48CC-8FC5-8545EC1C948D}" srcId="{E8E06F6C-22C8-426C-9E56-E97897EA66A8}" destId="{9E9ECB15-99EF-4DDE-A70B-A5027CE00AFD}" srcOrd="1" destOrd="0" parTransId="{35E27369-E8F0-4023-9111-CA846E938674}" sibTransId="{5A67ACBF-D84D-40E7-9C45-53D0DAADF934}"/>
    <dgm:cxn modelId="{7F1A7196-9A6A-4173-9DDC-EA90EE69ECBF}" type="presParOf" srcId="{9E8B7780-6670-4E5A-B32B-34651C554D5D}" destId="{B81EF086-6C10-4CE4-94A8-AA2CBAAD6543}" srcOrd="0" destOrd="0" presId="urn:microsoft.com/office/officeart/2008/layout/HexagonCluster"/>
    <dgm:cxn modelId="{DA85F06B-72A7-48A0-879B-7BA363263568}" type="presParOf" srcId="{B81EF086-6C10-4CE4-94A8-AA2CBAAD6543}" destId="{AB2B2DF6-CACE-4E6F-8F9D-8EFA6F6F3645}" srcOrd="0" destOrd="0" presId="urn:microsoft.com/office/officeart/2008/layout/HexagonCluster"/>
    <dgm:cxn modelId="{AA4F4DBD-D998-4BA2-85E2-CE71F4F1E1A6}" type="presParOf" srcId="{9E8B7780-6670-4E5A-B32B-34651C554D5D}" destId="{23A5169B-C895-44C4-9AB0-9CE3EB675404}" srcOrd="1" destOrd="0" presId="urn:microsoft.com/office/officeart/2008/layout/HexagonCluster"/>
    <dgm:cxn modelId="{A3DE1D76-4706-4A35-94EC-ED96B12DD80A}" type="presParOf" srcId="{23A5169B-C895-44C4-9AB0-9CE3EB675404}" destId="{2B5C2B18-19A4-41D6-9D26-C80B085D790C}" srcOrd="0" destOrd="0" presId="urn:microsoft.com/office/officeart/2008/layout/HexagonCluster"/>
    <dgm:cxn modelId="{3B0E12E3-F3D5-4C78-8822-BB20848BEE51}" type="presParOf" srcId="{9E8B7780-6670-4E5A-B32B-34651C554D5D}" destId="{9384DDC8-A23B-4B11-95AA-76DD27F967EB}" srcOrd="2" destOrd="0" presId="urn:microsoft.com/office/officeart/2008/layout/HexagonCluster"/>
    <dgm:cxn modelId="{BAAAC765-EB0E-4CAA-BA2D-BA2ED584A2D0}" type="presParOf" srcId="{9384DDC8-A23B-4B11-95AA-76DD27F967EB}" destId="{106D3603-29C8-477A-8D96-F93362BE4D40}" srcOrd="0" destOrd="0" presId="urn:microsoft.com/office/officeart/2008/layout/HexagonCluster"/>
    <dgm:cxn modelId="{159DD086-96BC-40E0-BE37-97DACE0C64CA}" type="presParOf" srcId="{9E8B7780-6670-4E5A-B32B-34651C554D5D}" destId="{3A74CB42-AA00-4B66-B847-A8B507C7CD4A}" srcOrd="3" destOrd="0" presId="urn:microsoft.com/office/officeart/2008/layout/HexagonCluster"/>
    <dgm:cxn modelId="{751F9365-44CA-4ABB-8A86-50EF7FFD049E}" type="presParOf" srcId="{3A74CB42-AA00-4B66-B847-A8B507C7CD4A}" destId="{B6C1EA79-4E82-4C29-821F-4F7D67EDA1BF}" srcOrd="0" destOrd="0" presId="urn:microsoft.com/office/officeart/2008/layout/HexagonCluster"/>
    <dgm:cxn modelId="{2387BDCC-B136-4275-BFBA-F061B9C9B859}" type="presParOf" srcId="{9E8B7780-6670-4E5A-B32B-34651C554D5D}" destId="{32B7ED7A-3D86-45E2-AC0F-7489AA0958B3}" srcOrd="4" destOrd="0" presId="urn:microsoft.com/office/officeart/2008/layout/HexagonCluster"/>
    <dgm:cxn modelId="{A7236587-0A71-4E6A-B911-0ABB71C36A77}" type="presParOf" srcId="{32B7ED7A-3D86-45E2-AC0F-7489AA0958B3}" destId="{5EAAAB15-FA7B-4941-A2F4-AFDD84A47EEB}" srcOrd="0" destOrd="0" presId="urn:microsoft.com/office/officeart/2008/layout/HexagonCluster"/>
    <dgm:cxn modelId="{FA42B0F7-D3C3-48F9-9503-77C4B8EDB0A4}" type="presParOf" srcId="{9E8B7780-6670-4E5A-B32B-34651C554D5D}" destId="{82FA7C9D-A38A-426D-BF65-AC6FD453DB8E}" srcOrd="5" destOrd="0" presId="urn:microsoft.com/office/officeart/2008/layout/HexagonCluster"/>
    <dgm:cxn modelId="{CC64E975-10C0-4A27-B351-ECC1C9A69FA1}" type="presParOf" srcId="{82FA7C9D-A38A-426D-BF65-AC6FD453DB8E}" destId="{3805AEDA-FD58-472B-9E6D-55549443239A}" srcOrd="0" destOrd="0" presId="urn:microsoft.com/office/officeart/2008/layout/HexagonCluster"/>
    <dgm:cxn modelId="{17F7C77A-36FF-4873-9761-5D5A88D6D105}" type="presParOf" srcId="{9E8B7780-6670-4E5A-B32B-34651C554D5D}" destId="{D9F4FF7F-4D98-4AF4-86F5-F9DCF1EFDE3F}" srcOrd="6" destOrd="0" presId="urn:microsoft.com/office/officeart/2008/layout/HexagonCluster"/>
    <dgm:cxn modelId="{3080F8C4-5028-4F85-94A3-183F70E3891C}" type="presParOf" srcId="{D9F4FF7F-4D98-4AF4-86F5-F9DCF1EFDE3F}" destId="{095EB366-CB6E-4C77-8A8D-B91457899B7D}" srcOrd="0" destOrd="0" presId="urn:microsoft.com/office/officeart/2008/layout/HexagonCluster"/>
    <dgm:cxn modelId="{7E151AB9-E35B-41A3-9D51-3E9CE112BFA0}" type="presParOf" srcId="{9E8B7780-6670-4E5A-B32B-34651C554D5D}" destId="{886C98C3-7B03-44C0-9F87-65F19022E162}" srcOrd="7" destOrd="0" presId="urn:microsoft.com/office/officeart/2008/layout/HexagonCluster"/>
    <dgm:cxn modelId="{DAE7DABC-3E93-46DA-8A95-2CD58162E71A}" type="presParOf" srcId="{886C98C3-7B03-44C0-9F87-65F19022E162}" destId="{6B4956BB-19DF-41B5-955D-71492EC51017}" srcOrd="0" destOrd="0" presId="urn:microsoft.com/office/officeart/2008/layout/HexagonCluster"/>
    <dgm:cxn modelId="{4F2CBEF4-460B-4FA1-8FD6-7E2DE9BAB807}" type="presParOf" srcId="{9E8B7780-6670-4E5A-B32B-34651C554D5D}" destId="{7BB6891D-DFC2-4F3F-A5BE-360719574253}" srcOrd="8" destOrd="0" presId="urn:microsoft.com/office/officeart/2008/layout/HexagonCluster"/>
    <dgm:cxn modelId="{A267DBDC-82ED-41F8-99A4-51FEB8580174}" type="presParOf" srcId="{7BB6891D-DFC2-4F3F-A5BE-360719574253}" destId="{354474D4-B3D6-4BDA-9822-D247455119CB}" srcOrd="0" destOrd="0" presId="urn:microsoft.com/office/officeart/2008/layout/HexagonCluster"/>
    <dgm:cxn modelId="{86EF4AA7-5D13-4DCC-B15C-D67B655C9596}" type="presParOf" srcId="{9E8B7780-6670-4E5A-B32B-34651C554D5D}" destId="{E6FDF2B4-8F49-43A0-BB75-A8B487993AEF}" srcOrd="9" destOrd="0" presId="urn:microsoft.com/office/officeart/2008/layout/HexagonCluster"/>
    <dgm:cxn modelId="{80CFD1C5-609C-4D26-B819-2F2C24828C8F}" type="presParOf" srcId="{E6FDF2B4-8F49-43A0-BB75-A8B487993AEF}" destId="{538C72D5-60BC-42FD-AE78-F38E807CBB56}" srcOrd="0" destOrd="0" presId="urn:microsoft.com/office/officeart/2008/layout/HexagonCluster"/>
    <dgm:cxn modelId="{860B1903-C9E7-40DB-9F80-9615C05672A8}" type="presParOf" srcId="{9E8B7780-6670-4E5A-B32B-34651C554D5D}" destId="{C95F692D-2A1F-48C7-A1F2-502EB81B1543}" srcOrd="10" destOrd="0" presId="urn:microsoft.com/office/officeart/2008/layout/HexagonCluster"/>
    <dgm:cxn modelId="{2D59C867-1B34-4C0A-AB5A-2A855CE131BD}" type="presParOf" srcId="{C95F692D-2A1F-48C7-A1F2-502EB81B1543}" destId="{473969E9-BA96-40A6-8304-8198D67DB22C}" srcOrd="0" destOrd="0" presId="urn:microsoft.com/office/officeart/2008/layout/HexagonCluster"/>
    <dgm:cxn modelId="{D5D9A609-E7AE-46B0-AC08-EC280D154CE4}" type="presParOf" srcId="{9E8B7780-6670-4E5A-B32B-34651C554D5D}" destId="{D27512E4-C737-4235-98EC-95987182C7AD}" srcOrd="11" destOrd="0" presId="urn:microsoft.com/office/officeart/2008/layout/HexagonCluster"/>
    <dgm:cxn modelId="{5BF031D0-07B4-4E91-B2CC-D317F5EA1CD0}" type="presParOf" srcId="{D27512E4-C737-4235-98EC-95987182C7AD}" destId="{AF839CE4-8AC3-4D5F-9C9E-1BA05EFEEA9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AB439-56D6-4893-95A9-E51779720817}">
      <dsp:nvSpPr>
        <dsp:cNvPr id="0" name=""/>
        <dsp:cNvSpPr/>
      </dsp:nvSpPr>
      <dsp:spPr>
        <a:xfrm>
          <a:off x="0" y="87779"/>
          <a:ext cx="5320696" cy="444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Structured PT Approach</a:t>
          </a:r>
        </a:p>
      </dsp:txBody>
      <dsp:txXfrm>
        <a:off x="21704" y="109483"/>
        <a:ext cx="5277288" cy="401192"/>
      </dsp:txXfrm>
    </dsp:sp>
    <dsp:sp modelId="{50539BF5-82B5-4C6B-8D5E-53E0A165852A}">
      <dsp:nvSpPr>
        <dsp:cNvPr id="0" name=""/>
        <dsp:cNvSpPr/>
      </dsp:nvSpPr>
      <dsp:spPr>
        <a:xfrm>
          <a:off x="0" y="532380"/>
          <a:ext cx="5320696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Information Gathering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Scanning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Exploiting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Maintaining Access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Covering Tracks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Reporting</a:t>
          </a:r>
        </a:p>
      </dsp:txBody>
      <dsp:txXfrm>
        <a:off x="0" y="532380"/>
        <a:ext cx="5320696" cy="1494540"/>
      </dsp:txXfrm>
    </dsp:sp>
    <dsp:sp modelId="{31B7CC0C-4B6D-453A-B51B-ED37EA4BC501}">
      <dsp:nvSpPr>
        <dsp:cNvPr id="0" name=""/>
        <dsp:cNvSpPr/>
      </dsp:nvSpPr>
      <dsp:spPr>
        <a:xfrm>
          <a:off x="0" y="2026920"/>
          <a:ext cx="5320696" cy="444600"/>
        </a:xfrm>
        <a:prstGeom prst="roundRect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Explores PT methodology</a:t>
          </a:r>
        </a:p>
      </dsp:txBody>
      <dsp:txXfrm>
        <a:off x="21704" y="2048624"/>
        <a:ext cx="5277288" cy="401192"/>
      </dsp:txXfrm>
    </dsp:sp>
    <dsp:sp modelId="{977FC264-4F56-4D54-BCB8-4CA1D229D1D5}">
      <dsp:nvSpPr>
        <dsp:cNvPr id="0" name=""/>
        <dsp:cNvSpPr/>
      </dsp:nvSpPr>
      <dsp:spPr>
        <a:xfrm>
          <a:off x="0" y="2471520"/>
          <a:ext cx="5320696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Significance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Uncover Weak Points,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Understand Potential Attack Scenarios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Analyze The Vulnerability Severity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Continuous Training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Practical Demonstrations </a:t>
          </a:r>
        </a:p>
      </dsp:txBody>
      <dsp:txXfrm>
        <a:off x="0" y="2471520"/>
        <a:ext cx="5320696" cy="149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408B5-335C-41EB-AFA3-928BF93722E9}">
      <dsp:nvSpPr>
        <dsp:cNvPr id="0" name=""/>
        <dsp:cNvSpPr/>
      </dsp:nvSpPr>
      <dsp:spPr>
        <a:xfrm>
          <a:off x="1811" y="1352987"/>
          <a:ext cx="1817954" cy="7271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Network Assessment</a:t>
          </a:r>
        </a:p>
      </dsp:txBody>
      <dsp:txXfrm>
        <a:off x="1811" y="1352987"/>
        <a:ext cx="1636159" cy="727181"/>
      </dsp:txXfrm>
    </dsp:sp>
    <dsp:sp modelId="{67A63436-6FDA-429C-BA9F-2E331B2C9A35}">
      <dsp:nvSpPr>
        <dsp:cNvPr id="0" name=""/>
        <dsp:cNvSpPr/>
      </dsp:nvSpPr>
      <dsp:spPr>
        <a:xfrm>
          <a:off x="1456175" y="1352987"/>
          <a:ext cx="1817954" cy="727181"/>
        </a:xfrm>
        <a:prstGeom prst="chevron">
          <a:avLst/>
        </a:prstGeom>
        <a:solidFill>
          <a:schemeClr val="accent2">
            <a:shade val="80000"/>
            <a:hueOff val="11052"/>
            <a:satOff val="553"/>
            <a:lumOff val="6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Attack Graph Generation </a:t>
          </a:r>
        </a:p>
      </dsp:txBody>
      <dsp:txXfrm>
        <a:off x="1819766" y="1352987"/>
        <a:ext cx="1090773" cy="727181"/>
      </dsp:txXfrm>
    </dsp:sp>
    <dsp:sp modelId="{88610FBF-2E21-4EAA-BCB0-B352007CF116}">
      <dsp:nvSpPr>
        <dsp:cNvPr id="0" name=""/>
        <dsp:cNvSpPr/>
      </dsp:nvSpPr>
      <dsp:spPr>
        <a:xfrm>
          <a:off x="2910539" y="1352987"/>
          <a:ext cx="1817954" cy="727181"/>
        </a:xfrm>
        <a:prstGeom prst="chevron">
          <a:avLst/>
        </a:prstGeom>
        <a:solidFill>
          <a:schemeClr val="accent2">
            <a:shade val="80000"/>
            <a:hueOff val="22104"/>
            <a:satOff val="1105"/>
            <a:lumOff val="12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Graph</a:t>
          </a:r>
        </a:p>
      </dsp:txBody>
      <dsp:txXfrm>
        <a:off x="3274130" y="1352987"/>
        <a:ext cx="1090773" cy="727181"/>
      </dsp:txXfrm>
    </dsp:sp>
    <dsp:sp modelId="{F638763A-D03F-460A-A271-60BD5F1123A2}">
      <dsp:nvSpPr>
        <dsp:cNvPr id="0" name=""/>
        <dsp:cNvSpPr/>
      </dsp:nvSpPr>
      <dsp:spPr>
        <a:xfrm>
          <a:off x="4364902" y="1352987"/>
          <a:ext cx="1817954" cy="727181"/>
        </a:xfrm>
        <a:prstGeom prst="chevron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Attack Plan Generation and Validation</a:t>
          </a:r>
        </a:p>
      </dsp:txBody>
      <dsp:txXfrm>
        <a:off x="4728493" y="1352987"/>
        <a:ext cx="1090773" cy="727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2DF6-CACE-4E6F-8F9D-8EFA6F6F3645}">
      <dsp:nvSpPr>
        <dsp:cNvPr id="0" name=""/>
        <dsp:cNvSpPr/>
      </dsp:nvSpPr>
      <dsp:spPr>
        <a:xfrm>
          <a:off x="2153917" y="1699937"/>
          <a:ext cx="1200777" cy="10352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Adaptive</a:t>
          </a:r>
        </a:p>
      </dsp:txBody>
      <dsp:txXfrm>
        <a:off x="2340255" y="1860593"/>
        <a:ext cx="828101" cy="713968"/>
      </dsp:txXfrm>
    </dsp:sp>
    <dsp:sp modelId="{2B5C2B18-19A4-41D6-9D26-C80B085D790C}">
      <dsp:nvSpPr>
        <dsp:cNvPr id="0" name=""/>
        <dsp:cNvSpPr/>
      </dsp:nvSpPr>
      <dsp:spPr>
        <a:xfrm>
          <a:off x="2185111" y="2156992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D3603-29C8-477A-8D96-F93362BE4D40}">
      <dsp:nvSpPr>
        <dsp:cNvPr id="0" name=""/>
        <dsp:cNvSpPr/>
      </dsp:nvSpPr>
      <dsp:spPr>
        <a:xfrm>
          <a:off x="1127486" y="1143868"/>
          <a:ext cx="1200777" cy="103528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EA79-4E82-4C29-821F-4F7D67EDA1BF}">
      <dsp:nvSpPr>
        <dsp:cNvPr id="0" name=""/>
        <dsp:cNvSpPr/>
      </dsp:nvSpPr>
      <dsp:spPr>
        <a:xfrm>
          <a:off x="1944956" y="2042387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AAB15-FA7B-4941-A2F4-AFDD84A47EEB}">
      <dsp:nvSpPr>
        <dsp:cNvPr id="0" name=""/>
        <dsp:cNvSpPr/>
      </dsp:nvSpPr>
      <dsp:spPr>
        <a:xfrm>
          <a:off x="3176928" y="1131559"/>
          <a:ext cx="1200777" cy="10352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32004"/>
            <a:satOff val="2829"/>
            <a:lumOff val="25946"/>
            <a:alphaOff val="0"/>
          </a:schemeClr>
        </a:solidFill>
        <a:ln w="12700" cap="flat" cmpd="sng" algn="ctr">
          <a:solidFill>
            <a:schemeClr val="accent2">
              <a:shade val="50000"/>
              <a:hueOff val="32004"/>
              <a:satOff val="2829"/>
              <a:lumOff val="25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Scalable</a:t>
          </a:r>
        </a:p>
      </dsp:txBody>
      <dsp:txXfrm>
        <a:off x="3363266" y="1292215"/>
        <a:ext cx="828101" cy="713968"/>
      </dsp:txXfrm>
    </dsp:sp>
    <dsp:sp modelId="{3805AEDA-FD58-472B-9E6D-55549443239A}">
      <dsp:nvSpPr>
        <dsp:cNvPr id="0" name=""/>
        <dsp:cNvSpPr/>
      </dsp:nvSpPr>
      <dsp:spPr>
        <a:xfrm>
          <a:off x="3997816" y="2028984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EB366-CB6E-4C77-8A8D-B91457899B7D}">
      <dsp:nvSpPr>
        <dsp:cNvPr id="0" name=""/>
        <dsp:cNvSpPr/>
      </dsp:nvSpPr>
      <dsp:spPr>
        <a:xfrm>
          <a:off x="4199940" y="1699937"/>
          <a:ext cx="1200777" cy="103528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shade val="50000"/>
              <a:hueOff val="28246"/>
              <a:satOff val="3051"/>
              <a:lumOff val="23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956BB-19DF-41B5-955D-71492EC51017}">
      <dsp:nvSpPr>
        <dsp:cNvPr id="0" name=""/>
        <dsp:cNvSpPr/>
      </dsp:nvSpPr>
      <dsp:spPr>
        <a:xfrm>
          <a:off x="4231134" y="2156992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474D4-B3D6-4BDA-9822-D247455119CB}">
      <dsp:nvSpPr>
        <dsp:cNvPr id="0" name=""/>
        <dsp:cNvSpPr/>
      </dsp:nvSpPr>
      <dsp:spPr>
        <a:xfrm>
          <a:off x="2153917" y="565643"/>
          <a:ext cx="1200777" cy="10352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32004"/>
            <a:satOff val="2829"/>
            <a:lumOff val="25946"/>
            <a:alphaOff val="0"/>
          </a:schemeClr>
        </a:solidFill>
        <a:ln w="12700" cap="flat" cmpd="sng" algn="ctr">
          <a:solidFill>
            <a:schemeClr val="accent2">
              <a:shade val="50000"/>
              <a:hueOff val="32004"/>
              <a:satOff val="2829"/>
              <a:lumOff val="25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Real-World Application</a:t>
          </a:r>
        </a:p>
      </dsp:txBody>
      <dsp:txXfrm>
        <a:off x="2340255" y="726299"/>
        <a:ext cx="828101" cy="713968"/>
      </dsp:txXfrm>
    </dsp:sp>
    <dsp:sp modelId="{538C72D5-60BC-42FD-AE78-F38E807CBB56}">
      <dsp:nvSpPr>
        <dsp:cNvPr id="0" name=""/>
        <dsp:cNvSpPr/>
      </dsp:nvSpPr>
      <dsp:spPr>
        <a:xfrm>
          <a:off x="2967967" y="588071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969E9-BA96-40A6-8304-8198D67DB22C}">
      <dsp:nvSpPr>
        <dsp:cNvPr id="0" name=""/>
        <dsp:cNvSpPr/>
      </dsp:nvSpPr>
      <dsp:spPr>
        <a:xfrm>
          <a:off x="3176928" y="0"/>
          <a:ext cx="1200777" cy="103528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2">
              <a:shade val="50000"/>
              <a:hueOff val="28246"/>
              <a:satOff val="3051"/>
              <a:lumOff val="23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39CE4-8AC3-4D5F-9C9E-1BA05EFEEA97}">
      <dsp:nvSpPr>
        <dsp:cNvPr id="0" name=""/>
        <dsp:cNvSpPr/>
      </dsp:nvSpPr>
      <dsp:spPr>
        <a:xfrm>
          <a:off x="3212396" y="454593"/>
          <a:ext cx="140589" cy="1211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0018-2091-4075-936F-DC10439AE0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795A-10D4-4DA3-BF99-FA6FC8F9B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lnSpc>
                <a:spcPct val="90000"/>
              </a:lnSpc>
              <a:buFont typeface="+mj-lt"/>
              <a:buNone/>
            </a:pPr>
            <a:r>
              <a:rPr lang="en-US" sz="1200" dirty="0">
                <a:solidFill>
                  <a:srgbClr val="404040"/>
                </a:solidFill>
              </a:rPr>
              <a:t>[1] Big Data: What it is and why it matters. </a:t>
            </a:r>
          </a:p>
          <a:p>
            <a:pPr marL="68580" indent="0">
              <a:lnSpc>
                <a:spcPct val="90000"/>
              </a:lnSpc>
              <a:buFont typeface="+mj-lt"/>
              <a:buNone/>
            </a:pPr>
            <a:r>
              <a:rPr lang="en-US" sz="1200" dirty="0">
                <a:solidFill>
                  <a:srgbClr val="404040"/>
                </a:solidFill>
              </a:rPr>
              <a:t>[2] (Photo) N. </a:t>
            </a:r>
            <a:r>
              <a:rPr lang="en-US" sz="1200" dirty="0" err="1">
                <a:solidFill>
                  <a:srgbClr val="404040"/>
                </a:solidFill>
              </a:rPr>
              <a:t>Kolakowski</a:t>
            </a:r>
            <a:r>
              <a:rPr lang="en-US" sz="1200" dirty="0">
                <a:solidFill>
                  <a:srgbClr val="404040"/>
                </a:solidFill>
              </a:rPr>
              <a:t>, Splunk and Cloudera Alliance Hints at New Big Data Landscape, 2013.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Arial" panose="020B0604020202020204" pitchFamily="34" charset="0"/>
              <a:buNone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4BA-65A0-EA7F-0DF0-2863110D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8991600" cy="2203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Harnessing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Artificial Intelligence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54BE-619C-B12E-6D6D-6F5EECE3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352544"/>
            <a:ext cx="12191998" cy="12398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Structured Approaches, Automation, and AI Advancements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F5456-7C92-B564-EDCD-36A45D639ACF}"/>
              </a:ext>
            </a:extLst>
          </p:cNvPr>
          <p:cNvSpPr txBox="1"/>
          <p:nvPr/>
        </p:nvSpPr>
        <p:spPr>
          <a:xfrm>
            <a:off x="0" y="50731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Kiera Conway</a:t>
            </a:r>
          </a:p>
        </p:txBody>
      </p:sp>
    </p:spTree>
    <p:extLst>
      <p:ext uri="{BB962C8B-B14F-4D97-AF65-F5344CB8AC3E}">
        <p14:creationId xmlns:p14="http://schemas.microsoft.com/office/powerpoint/2010/main" val="9214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7770A-76CA-9617-7C5B-CA83C2E2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1" y="157153"/>
            <a:ext cx="4159587" cy="17849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592697"/>
            <a:ext cx="3363974" cy="4108150"/>
          </a:xfrm>
        </p:spPr>
        <p:txBody>
          <a:bodyPr>
            <a:noAutofit/>
          </a:bodyPr>
          <a:lstStyle/>
          <a:p>
            <a:pPr marL="164592" lvl="1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300" dirty="0">
                <a:solidFill>
                  <a:schemeClr val="bg1"/>
                </a:solidFill>
              </a:rPr>
              <a:t>Processing ‘Big Data’</a:t>
            </a:r>
          </a:p>
          <a:p>
            <a:pPr marL="621792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“data that is so large, fast or complex that it’s difficult or impossible to process using traditional methods</a:t>
            </a:r>
            <a:r>
              <a:rPr lang="en-US" sz="12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[1] </a:t>
            </a:r>
            <a:r>
              <a:rPr lang="en-US" sz="1200" dirty="0">
                <a:solidFill>
                  <a:schemeClr val="bg1"/>
                </a:solidFill>
              </a:rPr>
              <a:t>”</a:t>
            </a:r>
            <a:endParaRPr lang="en-US" sz="1200" baseline="30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64592" lvl="1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3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Features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Data Collection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Indexing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Analyze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Metrics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Diagnose Problems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Visualization</a:t>
            </a:r>
          </a:p>
          <a:p>
            <a:pPr marL="0" lvl="1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300" dirty="0">
                <a:solidFill>
                  <a:schemeClr val="bg1"/>
                </a:solidFill>
              </a:rPr>
              <a:t>Used By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Data Management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IT Monitoring</a:t>
            </a:r>
          </a:p>
          <a:p>
            <a:pPr marL="418338" lvl="2" indent="-137160" defTabSz="557784">
              <a:lnSpc>
                <a:spcPct val="134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Cybersecurity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0B3D79-A6F7-8BAB-C6FB-837C813D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942144"/>
            <a:ext cx="6250769" cy="2812845"/>
          </a:xfrm>
          <a:prstGeom prst="rect">
            <a:avLst/>
          </a:prstGeom>
          <a:solidFill>
            <a:schemeClr val="accent2"/>
          </a:solidFill>
          <a:ln w="57150" cap="sq">
            <a:solidFill>
              <a:srgbClr val="9BAFB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4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7770A-76CA-9617-7C5B-CA83C2E2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Penetration Testing: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Practical Introduction &amp; Tutorials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600" i="1" cap="none" dirty="0">
                <a:solidFill>
                  <a:schemeClr val="accent5">
                    <a:lumMod val="50000"/>
                  </a:schemeClr>
                </a:solidFill>
              </a:rPr>
              <a:t>Stephen Watts</a:t>
            </a:r>
            <a:endParaRPr lang="en-US" sz="19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15EBE-9076-18A9-DCCF-11B65D5EE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065685"/>
              </p:ext>
            </p:extLst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91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Penetration Testing: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Practical Introduction &amp; Tutorials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600" i="1" cap="none" dirty="0">
                <a:solidFill>
                  <a:schemeClr val="accent5">
                    <a:lumMod val="50000"/>
                  </a:schemeClr>
                </a:solidFill>
              </a:rPr>
              <a:t>Stephen Watts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lvl="1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Module Structure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Bridge Theory and Practice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Automation as a Solution</a:t>
            </a:r>
          </a:p>
        </p:txBody>
      </p:sp>
    </p:spTree>
    <p:extLst>
      <p:ext uri="{BB962C8B-B14F-4D97-AF65-F5344CB8AC3E}">
        <p14:creationId xmlns:p14="http://schemas.microsoft.com/office/powerpoint/2010/main" val="143877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Autonomous Security Analysis </a:t>
            </a:r>
            <a:b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Penetration Testing</a:t>
            </a:r>
            <a:endParaRPr lang="en-US" sz="1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Ankur Chowdhary,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Dijiang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Huang,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Jayasurya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Sevalur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Mahendran,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Daniel Romo,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Yuli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5591694" y="1402080"/>
            <a:ext cx="5893723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716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Autonomous Security Analysis and Penetration Testing (ASAP)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Techniques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 (RL)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Deep-Q Networks (DQN) 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 Plans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Highly Detailed Series of Steps 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Domain-Specific Rewards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 Limitations of Traditional Automation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6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Autonomous Security Analysis </a:t>
            </a:r>
            <a:b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Penetration Testing</a:t>
            </a:r>
            <a:endParaRPr lang="en-US" sz="1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Ankur Chowdhary,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Dijiang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Huang,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Jayasurya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Sevalur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Mahendran,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Daniel Romo,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Yuli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Abdulhakim Sabur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21DE2F-D68A-C669-950D-40582B943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868167"/>
              </p:ext>
            </p:extLst>
          </p:nvPr>
        </p:nvGraphicFramePr>
        <p:xfrm>
          <a:off x="5548342" y="-160354"/>
          <a:ext cx="6184669" cy="343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E96CF271-44CF-B44E-25A4-340B3E9D8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9"/>
              </p:ext>
            </p:extLst>
          </p:nvPr>
        </p:nvGraphicFramePr>
        <p:xfrm>
          <a:off x="5376573" y="3602629"/>
          <a:ext cx="6528205" cy="273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30308343-5E10-7BA6-AFD9-0506AF2634BE}"/>
              </a:ext>
            </a:extLst>
          </p:cNvPr>
          <p:cNvGrpSpPr/>
          <p:nvPr/>
        </p:nvGrpSpPr>
        <p:grpSpPr>
          <a:xfrm flipV="1">
            <a:off x="7826030" y="1523669"/>
            <a:ext cx="3906983" cy="1500411"/>
            <a:chOff x="7869382" y="1586484"/>
            <a:chExt cx="3906983" cy="149962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7CCA623-3978-7EF8-81E7-7A91FB7D558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69382" y="1586485"/>
              <a:ext cx="3906983" cy="1499619"/>
            </a:xfrm>
            <a:prstGeom prst="bentConnector3">
              <a:avLst>
                <a:gd name="adj1" fmla="val -6073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ABB24D-1F3D-C39E-7B0E-381434EFC0C9}"/>
                </a:ext>
              </a:extLst>
            </p:cNvPr>
            <p:cNvCxnSpPr>
              <a:cxnSpLocks/>
            </p:cNvCxnSpPr>
            <p:nvPr/>
          </p:nvCxnSpPr>
          <p:spPr>
            <a:xfrm>
              <a:off x="7869382" y="1586484"/>
              <a:ext cx="13853" cy="10652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24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Autonomous Security Analysis </a:t>
            </a:r>
            <a:b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Penetration Testing</a:t>
            </a:r>
            <a:endParaRPr lang="en-US" sz="1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Ankur Chowdhary,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Dijiang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Huang,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Jayasurya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Sevalur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Mahendran,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Daniel Romo, </a:t>
            </a:r>
            <a:r>
              <a:rPr lang="en-US" sz="1600" i="1" kern="1200" spc="200" baseline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Yuli</a:t>
            </a: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Deng, </a:t>
            </a:r>
            <a:b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600" i="1" kern="1200" spc="200" baseline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AI Techniques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Deep-Q Networks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Application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Uncover Hidden Attack Paths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Optimize security assessments</a:t>
            </a:r>
          </a:p>
          <a:p>
            <a:pPr marL="139446" lvl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</a:t>
            </a: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 Size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96646" lvl="2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Complexity Challenge</a:t>
            </a:r>
          </a:p>
        </p:txBody>
      </p:sp>
    </p:spTree>
    <p:extLst>
      <p:ext uri="{BB962C8B-B14F-4D97-AF65-F5344CB8AC3E}">
        <p14:creationId xmlns:p14="http://schemas.microsoft.com/office/powerpoint/2010/main" val="282045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16E5-89BE-2B07-A079-22F75276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  <a:ln w="38100"/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DAB7-2B3E-86B6-044F-ED3552F2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Big Data: What it is and why it matters.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N. </a:t>
            </a:r>
            <a:r>
              <a:rPr lang="en-US" sz="1100" dirty="0" err="1">
                <a:solidFill>
                  <a:srgbClr val="404040"/>
                </a:solidFill>
              </a:rPr>
              <a:t>Kolakowski</a:t>
            </a:r>
            <a:r>
              <a:rPr lang="en-US" sz="1100" dirty="0">
                <a:solidFill>
                  <a:srgbClr val="404040"/>
                </a:solidFill>
              </a:rPr>
              <a:t>, Splunk and Cloudera Alliance Hints at New Big Data Landscape, 2013.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H. M. Z. A. </a:t>
            </a:r>
            <a:r>
              <a:rPr lang="en-US" sz="1100" dirty="0" err="1">
                <a:solidFill>
                  <a:srgbClr val="404040"/>
                </a:solidFill>
              </a:rPr>
              <a:t>Shebli</a:t>
            </a:r>
            <a:r>
              <a:rPr lang="en-US" sz="1100" dirty="0">
                <a:solidFill>
                  <a:srgbClr val="404040"/>
                </a:solidFill>
              </a:rPr>
              <a:t> and B. D. Beheshti, "A study on penetration testing process and tools," in Long Island Systems, Applications and Technology Conference (LISAT), Farmingdale, 2018.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M. C. Ghanem and T. M. Chen, "Reinforcement Learning for Intelligent Penetration Testing," in Second World Conference on Smart Trends in Systems, Security and Sustainability, London, 2018.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A. </a:t>
            </a:r>
            <a:r>
              <a:rPr lang="en-US" sz="1100" dirty="0" err="1">
                <a:solidFill>
                  <a:srgbClr val="404040"/>
                </a:solidFill>
              </a:rPr>
              <a:t>AlMajali</a:t>
            </a:r>
            <a:r>
              <a:rPr lang="en-US" sz="1100" dirty="0">
                <a:solidFill>
                  <a:srgbClr val="404040"/>
                </a:solidFill>
              </a:rPr>
              <a:t>, L. Al-Abed, R. </a:t>
            </a:r>
            <a:r>
              <a:rPr lang="en-US" sz="1100" dirty="0" err="1">
                <a:solidFill>
                  <a:srgbClr val="404040"/>
                </a:solidFill>
              </a:rPr>
              <a:t>Mutleq</a:t>
            </a:r>
            <a:r>
              <a:rPr lang="en-US" sz="1100" dirty="0">
                <a:solidFill>
                  <a:srgbClr val="404040"/>
                </a:solidFill>
              </a:rPr>
              <a:t>, Z. </a:t>
            </a:r>
            <a:r>
              <a:rPr lang="en-US" sz="1100" dirty="0" err="1">
                <a:solidFill>
                  <a:srgbClr val="404040"/>
                </a:solidFill>
              </a:rPr>
              <a:t>Samamah</a:t>
            </a:r>
            <a:r>
              <a:rPr lang="en-US" sz="1100" dirty="0">
                <a:solidFill>
                  <a:srgbClr val="404040"/>
                </a:solidFill>
              </a:rPr>
              <a:t>, A. A. </a:t>
            </a:r>
            <a:r>
              <a:rPr lang="en-US" sz="1100" dirty="0" err="1">
                <a:solidFill>
                  <a:srgbClr val="404040"/>
                </a:solidFill>
              </a:rPr>
              <a:t>Shhadeh</a:t>
            </a:r>
            <a:r>
              <a:rPr lang="en-US" sz="1100" dirty="0">
                <a:solidFill>
                  <a:srgbClr val="404040"/>
                </a:solidFill>
              </a:rPr>
              <a:t>, B. J. Mohd and K. M. Ahmad Yousef, "Vulnerability Exploitation Using Reinforcement Learning," in Jordan International Joint Conference on Electrical Engineering and Information Technology, Amman, 2023.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C. Kidd, What Is Splunk &amp; What Does It Do? An Introduction To Splunk, 2022.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S. Watts , Penetration Testing: Practical Introduction &amp; Tutorials, 2022. </a:t>
            </a:r>
          </a:p>
          <a:p>
            <a:pPr marL="205740" indent="-13716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A. Chowdhary, D. Huang, J. S. Mahendran, D. Romo, Y. Deng and A. Sabur, "Autonomous Security Analysis and Penetration Testing," in 16th International Conference on Mobility, Sensing and Networking (MSN), Tokyo, 2020. </a:t>
            </a:r>
          </a:p>
        </p:txBody>
      </p:sp>
    </p:spTree>
    <p:extLst>
      <p:ext uri="{BB962C8B-B14F-4D97-AF65-F5344CB8AC3E}">
        <p14:creationId xmlns:p14="http://schemas.microsoft.com/office/powerpoint/2010/main" val="22343536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2014</TotalTime>
  <Words>593</Words>
  <Application>Microsoft Office PowerPoint</Application>
  <PresentationFormat>Widescreen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Söhne</vt:lpstr>
      <vt:lpstr>Times New Roman</vt:lpstr>
      <vt:lpstr>Parcel</vt:lpstr>
      <vt:lpstr>Harnessing  Artificial Intelligence  for  Penetration Testing</vt:lpstr>
      <vt:lpstr>Splunk</vt:lpstr>
      <vt:lpstr>Penetration Testing:  Practical Introduction &amp; Tutorials   Stephen Watts</vt:lpstr>
      <vt:lpstr>Penetration Testing:  Practical Introduction &amp; Tutorials   Stephen Watts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Artificial Intelligence for Penetration Testing</dc:title>
  <dc:creator>Kiera Conway</dc:creator>
  <cp:lastModifiedBy>Kiera Conway</cp:lastModifiedBy>
  <cp:revision>61</cp:revision>
  <dcterms:created xsi:type="dcterms:W3CDTF">2023-10-01T19:08:21Z</dcterms:created>
  <dcterms:modified xsi:type="dcterms:W3CDTF">2023-11-06T08:08:50Z</dcterms:modified>
</cp:coreProperties>
</file>