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0.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1.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3.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310" r:id="rId3"/>
    <p:sldId id="309" r:id="rId4"/>
    <p:sldId id="300" r:id="rId5"/>
    <p:sldId id="311" r:id="rId6"/>
    <p:sldId id="312" r:id="rId7"/>
    <p:sldId id="313" r:id="rId8"/>
    <p:sldId id="318" r:id="rId9"/>
    <p:sldId id="297" r:id="rId10"/>
    <p:sldId id="314" r:id="rId11"/>
    <p:sldId id="315" r:id="rId12"/>
    <p:sldId id="316" r:id="rId13"/>
    <p:sldId id="317" r:id="rId14"/>
    <p:sldId id="29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B3335C7-A335-4AEB-87DD-1BB8C4F95268}">
          <p14:sldIdLst>
            <p14:sldId id="256"/>
            <p14:sldId id="310"/>
            <p14:sldId id="309"/>
          </p14:sldIdLst>
        </p14:section>
        <p14:section name="LIT Review" id="{52E492FF-8F4B-435C-BAA3-D8F873529CA6}">
          <p14:sldIdLst>
            <p14:sldId id="300"/>
            <p14:sldId id="311"/>
            <p14:sldId id="312"/>
            <p14:sldId id="313"/>
            <p14:sldId id="318"/>
            <p14:sldId id="297"/>
          </p14:sldIdLst>
        </p14:section>
        <p14:section name="Implementation and Evaluation" id="{DD194D27-D2B4-46B6-9EFB-2FDB7F32AD48}">
          <p14:sldIdLst>
            <p14:sldId id="314"/>
            <p14:sldId id="315"/>
            <p14:sldId id="316"/>
            <p14:sldId id="317"/>
          </p14:sldIdLst>
        </p14:section>
        <p14:section name="References" id="{2C675188-3AA9-4E6B-A729-3EBA1A3CFC66}">
          <p14:sldIdLst>
            <p14:sldId id="295"/>
          </p14:sldIdLst>
        </p14:section>
      </p14:sectionLst>
    </p:ext>
    <p:ext uri="{EFAFB233-063F-42B5-8137-9DF3F51BA10A}">
      <p15:sldGuideLst xmlns:p15="http://schemas.microsoft.com/office/powerpoint/2012/main">
        <p15:guide id="1" orient="horz" pos="192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FB5"/>
    <a:srgbClr val="F1AC97"/>
    <a:srgbClr val="AE5A21"/>
    <a:srgbClr val="EE9C82"/>
    <a:srgbClr val="CC6926"/>
    <a:srgbClr val="EC9174"/>
    <a:srgbClr val="E2772E"/>
    <a:srgbClr val="F0AE9A"/>
    <a:srgbClr val="F6CD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4237" autoAdjust="0"/>
  </p:normalViewPr>
  <p:slideViewPr>
    <p:cSldViewPr snapToGrid="0" showGuides="1">
      <p:cViewPr varScale="1">
        <p:scale>
          <a:sx n="60" d="100"/>
          <a:sy n="60" d="100"/>
        </p:scale>
        <p:origin x="2514" y="60"/>
      </p:cViewPr>
      <p:guideLst>
        <p:guide orient="horz" pos="192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image" Target="../media/image1.png"/></Relationships>
</file>

<file path=ppt/diagrams/_rels/drawing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image" Target="../media/image1.png"/></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45D645-7B0A-4919-8080-C2B911B31606}" type="doc">
      <dgm:prSet loTypeId="urn:microsoft.com/office/officeart/2005/8/layout/vList2" loCatId="list" qsTypeId="urn:microsoft.com/office/officeart/2005/8/quickstyle/simple1" qsCatId="simple" csTypeId="urn:microsoft.com/office/officeart/2005/8/colors/accent2_3" csCatId="accent2" phldr="1"/>
      <dgm:spPr/>
      <dgm:t>
        <a:bodyPr/>
        <a:lstStyle/>
        <a:p>
          <a:endParaRPr lang="en-US"/>
        </a:p>
      </dgm:t>
    </dgm:pt>
    <dgm:pt modelId="{E8ABC6D9-8B35-4DEB-9774-0FBDAB4CCAA9}">
      <dgm:prSet custT="1"/>
      <dgm:spPr/>
      <dgm:t>
        <a:bodyPr/>
        <a:lstStyle/>
        <a:p>
          <a:r>
            <a:rPr lang="en-US" sz="2000" dirty="0">
              <a:solidFill>
                <a:schemeClr val="bg1"/>
              </a:solidFill>
            </a:rPr>
            <a:t>Penetration Testing (PT)</a:t>
          </a:r>
        </a:p>
      </dgm:t>
    </dgm:pt>
    <dgm:pt modelId="{0E4CB5E3-114E-4D50-BB28-2558C5FB2E0D}" type="parTrans" cxnId="{9A40D7A2-EAA8-45A0-A6D5-26A750FCB282}">
      <dgm:prSet/>
      <dgm:spPr/>
      <dgm:t>
        <a:bodyPr/>
        <a:lstStyle/>
        <a:p>
          <a:endParaRPr lang="en-US"/>
        </a:p>
      </dgm:t>
    </dgm:pt>
    <dgm:pt modelId="{62DFADF8-6855-418E-8235-782864F9A860}" type="sibTrans" cxnId="{9A40D7A2-EAA8-45A0-A6D5-26A750FCB282}">
      <dgm:prSet/>
      <dgm:spPr/>
      <dgm:t>
        <a:bodyPr/>
        <a:lstStyle/>
        <a:p>
          <a:endParaRPr lang="en-US"/>
        </a:p>
      </dgm:t>
    </dgm:pt>
    <dgm:pt modelId="{18721E72-3B2B-4539-A65E-F8CA18936388}">
      <dgm:prSet custT="1"/>
      <dgm:spPr/>
      <dgm:t>
        <a:bodyPr/>
        <a:lstStyle/>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Proactive cybersecurity approach</a:t>
          </a:r>
        </a:p>
      </dgm:t>
    </dgm:pt>
    <dgm:pt modelId="{F819DA41-588D-4D30-A73D-73771CFEEECE}" type="parTrans" cxnId="{E34C336E-B35C-41E6-ABB7-C81C2FE4A3B9}">
      <dgm:prSet/>
      <dgm:spPr/>
      <dgm:t>
        <a:bodyPr/>
        <a:lstStyle/>
        <a:p>
          <a:endParaRPr lang="en-US"/>
        </a:p>
      </dgm:t>
    </dgm:pt>
    <dgm:pt modelId="{99A4A688-AAD2-45EB-BC9B-31961C689486}" type="sibTrans" cxnId="{E34C336E-B35C-41E6-ABB7-C81C2FE4A3B9}">
      <dgm:prSet/>
      <dgm:spPr/>
      <dgm:t>
        <a:bodyPr/>
        <a:lstStyle/>
        <a:p>
          <a:endParaRPr lang="en-US"/>
        </a:p>
      </dgm:t>
    </dgm:pt>
    <dgm:pt modelId="{54F46871-72A8-430E-8DAF-38C9172CD351}">
      <dgm:prSet custT="1"/>
      <dgm:spPr/>
      <dgm:t>
        <a:bodyPr/>
        <a:lstStyle/>
        <a:p>
          <a:r>
            <a:rPr lang="en-US" sz="2000" dirty="0">
              <a:solidFill>
                <a:schemeClr val="bg1">
                  <a:lumMod val="95000"/>
                </a:schemeClr>
              </a:solidFill>
            </a:rPr>
            <a:t>Significance in Cybersecurity</a:t>
          </a:r>
        </a:p>
      </dgm:t>
    </dgm:pt>
    <dgm:pt modelId="{2AB5907C-902B-49F9-A73D-291E46D7D672}" type="parTrans" cxnId="{21AD3565-46C4-4B8E-A950-00DA5BFF1005}">
      <dgm:prSet/>
      <dgm:spPr/>
      <dgm:t>
        <a:bodyPr/>
        <a:lstStyle/>
        <a:p>
          <a:endParaRPr lang="en-US"/>
        </a:p>
      </dgm:t>
    </dgm:pt>
    <dgm:pt modelId="{F829D744-B00B-41E5-B878-026184C4F984}" type="sibTrans" cxnId="{21AD3565-46C4-4B8E-A950-00DA5BFF1005}">
      <dgm:prSet/>
      <dgm:spPr/>
      <dgm:t>
        <a:bodyPr/>
        <a:lstStyle/>
        <a:p>
          <a:endParaRPr lang="en-US"/>
        </a:p>
      </dgm:t>
    </dgm:pt>
    <dgm:pt modelId="{59DF101B-F516-44EB-AF8D-8D93AE7F99E9}">
      <dgm:prSet custT="1"/>
      <dgm:spPr/>
      <dgm:t>
        <a:bodyPr/>
        <a:lstStyle/>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Essential for protecting digital assets</a:t>
          </a:r>
        </a:p>
      </dgm:t>
    </dgm:pt>
    <dgm:pt modelId="{919F8733-DC0F-40A0-B82F-AC8EE1F48136}" type="parTrans" cxnId="{E608E326-49BF-43E1-BAD8-3B2FAE93FA2D}">
      <dgm:prSet/>
      <dgm:spPr/>
      <dgm:t>
        <a:bodyPr/>
        <a:lstStyle/>
        <a:p>
          <a:endParaRPr lang="en-US"/>
        </a:p>
      </dgm:t>
    </dgm:pt>
    <dgm:pt modelId="{22DF6C9C-0C2C-4A54-804F-D9355F5DEBD6}" type="sibTrans" cxnId="{E608E326-49BF-43E1-BAD8-3B2FAE93FA2D}">
      <dgm:prSet/>
      <dgm:spPr/>
      <dgm:t>
        <a:bodyPr/>
        <a:lstStyle/>
        <a:p>
          <a:endParaRPr lang="en-US"/>
        </a:p>
      </dgm:t>
    </dgm:pt>
    <dgm:pt modelId="{C372F134-D8C3-44A4-BAE1-A58B7FC4FCD0}">
      <dgm:prSet custT="1"/>
      <dgm:spPr/>
      <dgm:t>
        <a:bodyPr/>
        <a:lstStyle/>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Simulates cyber attacks to identify vulnerabilities</a:t>
          </a:r>
        </a:p>
      </dgm:t>
    </dgm:pt>
    <dgm:pt modelId="{EDB6E046-309D-4CD7-8F1E-88677FF89FCB}" type="parTrans" cxnId="{21263F66-67A3-43C6-BF30-AF2150176306}">
      <dgm:prSet/>
      <dgm:spPr/>
      <dgm:t>
        <a:bodyPr/>
        <a:lstStyle/>
        <a:p>
          <a:endParaRPr lang="en-US"/>
        </a:p>
      </dgm:t>
    </dgm:pt>
    <dgm:pt modelId="{2EE0E369-04C3-48E5-A63B-B456D5AC1FFF}" type="sibTrans" cxnId="{21263F66-67A3-43C6-BF30-AF2150176306}">
      <dgm:prSet/>
      <dgm:spPr/>
      <dgm:t>
        <a:bodyPr/>
        <a:lstStyle/>
        <a:p>
          <a:endParaRPr lang="en-US"/>
        </a:p>
      </dgm:t>
    </dgm:pt>
    <dgm:pt modelId="{134B2E74-504A-4EBB-9B0C-CD707B08B7CB}">
      <dgm:prSet custT="1"/>
      <dgm:spPr/>
      <dgm:t>
        <a:bodyPr/>
        <a:lstStyle/>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Helps organizations anticipate and mitigate potential attacks</a:t>
          </a:r>
        </a:p>
      </dgm:t>
    </dgm:pt>
    <dgm:pt modelId="{DB2E296F-7EBE-4B74-B6E6-D1F39DDB0EC5}" type="parTrans" cxnId="{0309EA13-B2D0-4E50-B92D-3414167137B6}">
      <dgm:prSet/>
      <dgm:spPr/>
      <dgm:t>
        <a:bodyPr/>
        <a:lstStyle/>
        <a:p>
          <a:endParaRPr lang="en-US"/>
        </a:p>
      </dgm:t>
    </dgm:pt>
    <dgm:pt modelId="{B1FA232A-C60E-4047-8BB8-EDD80193FACC}" type="sibTrans" cxnId="{0309EA13-B2D0-4E50-B92D-3414167137B6}">
      <dgm:prSet/>
      <dgm:spPr/>
      <dgm:t>
        <a:bodyPr/>
        <a:lstStyle/>
        <a:p>
          <a:endParaRPr lang="en-US"/>
        </a:p>
      </dgm:t>
    </dgm:pt>
    <dgm:pt modelId="{5FA9ED80-C1E2-4606-A5A2-3DFF20737FB6}">
      <dgm:prSet custT="1"/>
      <dgm:spPr/>
      <dgm:t>
        <a:bodyPr/>
        <a:lstStyle/>
        <a:p>
          <a:r>
            <a:rPr lang="it-IT" sz="2000" kern="1200" dirty="0">
              <a:solidFill>
                <a:schemeClr val="accent2">
                  <a:lumMod val="50000"/>
                </a:schemeClr>
              </a:solidFill>
            </a:rPr>
            <a:t>Artificial </a:t>
          </a:r>
          <a:r>
            <a:rPr lang="it-IT" sz="2000" kern="1200" dirty="0">
              <a:solidFill>
                <a:schemeClr val="accent2">
                  <a:lumMod val="50000"/>
                </a:schemeClr>
              </a:solidFill>
              <a:latin typeface="Gill Sans MT" panose="020B0502020104020203"/>
              <a:ea typeface="+mn-ea"/>
              <a:cs typeface="+mn-cs"/>
            </a:rPr>
            <a:t>Intelligence</a:t>
          </a:r>
          <a:r>
            <a:rPr lang="it-IT" sz="2000" kern="1200" dirty="0">
              <a:solidFill>
                <a:schemeClr val="accent2">
                  <a:lumMod val="50000"/>
                </a:schemeClr>
              </a:solidFill>
            </a:rPr>
            <a:t> (AI) in PT</a:t>
          </a:r>
          <a:endParaRPr lang="en-US" sz="2000" kern="1200" dirty="0">
            <a:solidFill>
              <a:schemeClr val="accent2">
                <a:lumMod val="50000"/>
              </a:schemeClr>
            </a:solidFill>
          </a:endParaRPr>
        </a:p>
      </dgm:t>
    </dgm:pt>
    <dgm:pt modelId="{5A09E4AD-A78B-48B2-AA70-6AF5A5196DE6}" type="parTrans" cxnId="{C35DED7C-EA46-4A57-BA7F-D4EDDF1D3524}">
      <dgm:prSet/>
      <dgm:spPr/>
      <dgm:t>
        <a:bodyPr/>
        <a:lstStyle/>
        <a:p>
          <a:endParaRPr lang="en-US"/>
        </a:p>
      </dgm:t>
    </dgm:pt>
    <dgm:pt modelId="{5FD6454F-6BB4-4086-9508-A31B36EA4560}" type="sibTrans" cxnId="{C35DED7C-EA46-4A57-BA7F-D4EDDF1D3524}">
      <dgm:prSet/>
      <dgm:spPr/>
      <dgm:t>
        <a:bodyPr/>
        <a:lstStyle/>
        <a:p>
          <a:endParaRPr lang="en-US"/>
        </a:p>
      </dgm:t>
    </dgm:pt>
    <dgm:pt modelId="{54E919E9-CA9A-44EF-AE5C-A6B3C177C7EF}">
      <dgm:prSet custT="1"/>
      <dgm:spPr/>
      <dgm:t>
        <a:bodyPr/>
        <a:lstStyle/>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Enhances efficiency and effectiveness</a:t>
          </a:r>
        </a:p>
      </dgm:t>
    </dgm:pt>
    <dgm:pt modelId="{46969A4B-BEE7-467A-8693-D4821F82F780}" type="parTrans" cxnId="{1CE77493-5A89-4656-9C85-6119D1E18C69}">
      <dgm:prSet/>
      <dgm:spPr/>
      <dgm:t>
        <a:bodyPr/>
        <a:lstStyle/>
        <a:p>
          <a:endParaRPr lang="en-US"/>
        </a:p>
      </dgm:t>
    </dgm:pt>
    <dgm:pt modelId="{584B7790-F9F6-46F9-9D09-2F40C31507CE}" type="sibTrans" cxnId="{1CE77493-5A89-4656-9C85-6119D1E18C69}">
      <dgm:prSet/>
      <dgm:spPr/>
      <dgm:t>
        <a:bodyPr/>
        <a:lstStyle/>
        <a:p>
          <a:endParaRPr lang="en-US"/>
        </a:p>
      </dgm:t>
    </dgm:pt>
    <dgm:pt modelId="{65CA1EE5-3179-4B10-AD4B-279B75F77A2F}">
      <dgm:prSet custT="1"/>
      <dgm:spPr/>
      <dgm:t>
        <a:bodyPr/>
        <a:lstStyle/>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Automates complex and time-consuming processes</a:t>
          </a:r>
        </a:p>
      </dgm:t>
    </dgm:pt>
    <dgm:pt modelId="{1D9E1593-8CA7-4F5B-8391-F4190A0763DC}" type="parTrans" cxnId="{1950026B-36A3-44E2-873E-72B590B53C36}">
      <dgm:prSet/>
      <dgm:spPr/>
      <dgm:t>
        <a:bodyPr/>
        <a:lstStyle/>
        <a:p>
          <a:endParaRPr lang="en-US"/>
        </a:p>
      </dgm:t>
    </dgm:pt>
    <dgm:pt modelId="{A2FE8E26-BDC4-4B45-B778-EB2241B83684}" type="sibTrans" cxnId="{1950026B-36A3-44E2-873E-72B590B53C36}">
      <dgm:prSet/>
      <dgm:spPr/>
      <dgm:t>
        <a:bodyPr/>
        <a:lstStyle/>
        <a:p>
          <a:endParaRPr lang="en-US"/>
        </a:p>
      </dgm:t>
    </dgm:pt>
    <dgm:pt modelId="{2140F865-E7BB-47B5-861E-39D93BECEA6E}" type="pres">
      <dgm:prSet presAssocID="{6D45D645-7B0A-4919-8080-C2B911B31606}" presName="linear" presStyleCnt="0">
        <dgm:presLayoutVars>
          <dgm:animLvl val="lvl"/>
          <dgm:resizeHandles val="exact"/>
        </dgm:presLayoutVars>
      </dgm:prSet>
      <dgm:spPr/>
    </dgm:pt>
    <dgm:pt modelId="{85DAB439-56D6-4893-95A9-E51779720817}" type="pres">
      <dgm:prSet presAssocID="{E8ABC6D9-8B35-4DEB-9774-0FBDAB4CCAA9}" presName="parentText" presStyleLbl="node1" presStyleIdx="0" presStyleCnt="3">
        <dgm:presLayoutVars>
          <dgm:chMax val="0"/>
          <dgm:bulletEnabled val="1"/>
        </dgm:presLayoutVars>
      </dgm:prSet>
      <dgm:spPr/>
    </dgm:pt>
    <dgm:pt modelId="{50539BF5-82B5-4C6B-8D5E-53E0A165852A}" type="pres">
      <dgm:prSet presAssocID="{E8ABC6D9-8B35-4DEB-9774-0FBDAB4CCAA9}" presName="childText" presStyleLbl="revTx" presStyleIdx="0" presStyleCnt="3">
        <dgm:presLayoutVars>
          <dgm:bulletEnabled val="1"/>
        </dgm:presLayoutVars>
      </dgm:prSet>
      <dgm:spPr/>
    </dgm:pt>
    <dgm:pt modelId="{31B7CC0C-4B6D-453A-B51B-ED37EA4BC501}" type="pres">
      <dgm:prSet presAssocID="{54F46871-72A8-430E-8DAF-38C9172CD351}" presName="parentText" presStyleLbl="node1" presStyleIdx="1" presStyleCnt="3">
        <dgm:presLayoutVars>
          <dgm:chMax val="0"/>
          <dgm:bulletEnabled val="1"/>
        </dgm:presLayoutVars>
      </dgm:prSet>
      <dgm:spPr/>
    </dgm:pt>
    <dgm:pt modelId="{977FC264-4F56-4D54-BCB8-4CA1D229D1D5}" type="pres">
      <dgm:prSet presAssocID="{54F46871-72A8-430E-8DAF-38C9172CD351}" presName="childText" presStyleLbl="revTx" presStyleIdx="1" presStyleCnt="3">
        <dgm:presLayoutVars>
          <dgm:bulletEnabled val="1"/>
        </dgm:presLayoutVars>
      </dgm:prSet>
      <dgm:spPr/>
    </dgm:pt>
    <dgm:pt modelId="{5B2C2672-D7FA-4C7B-9F08-7D9D151647D9}" type="pres">
      <dgm:prSet presAssocID="{5FA9ED80-C1E2-4606-A5A2-3DFF20737FB6}" presName="parentText" presStyleLbl="node1" presStyleIdx="2" presStyleCnt="3" custLinFactNeighborX="352">
        <dgm:presLayoutVars>
          <dgm:chMax val="0"/>
          <dgm:bulletEnabled val="1"/>
        </dgm:presLayoutVars>
      </dgm:prSet>
      <dgm:spPr/>
    </dgm:pt>
    <dgm:pt modelId="{4EDAE673-542C-4452-82A4-27148A6E3FF4}" type="pres">
      <dgm:prSet presAssocID="{5FA9ED80-C1E2-4606-A5A2-3DFF20737FB6}" presName="childText" presStyleLbl="revTx" presStyleIdx="2" presStyleCnt="3">
        <dgm:presLayoutVars>
          <dgm:bulletEnabled val="1"/>
        </dgm:presLayoutVars>
      </dgm:prSet>
      <dgm:spPr/>
    </dgm:pt>
  </dgm:ptLst>
  <dgm:cxnLst>
    <dgm:cxn modelId="{152B330D-2805-4FA6-84B3-9E9C9B4A9BE2}" type="presOf" srcId="{E8ABC6D9-8B35-4DEB-9774-0FBDAB4CCAA9}" destId="{85DAB439-56D6-4893-95A9-E51779720817}" srcOrd="0" destOrd="0" presId="urn:microsoft.com/office/officeart/2005/8/layout/vList2"/>
    <dgm:cxn modelId="{9DDBC211-7BD1-4CB3-9B44-A511ABAE40DC}" type="presOf" srcId="{C372F134-D8C3-44A4-BAE1-A58B7FC4FCD0}" destId="{50539BF5-82B5-4C6B-8D5E-53E0A165852A}" srcOrd="0" destOrd="1" presId="urn:microsoft.com/office/officeart/2005/8/layout/vList2"/>
    <dgm:cxn modelId="{0309EA13-B2D0-4E50-B92D-3414167137B6}" srcId="{54F46871-72A8-430E-8DAF-38C9172CD351}" destId="{134B2E74-504A-4EBB-9B0C-CD707B08B7CB}" srcOrd="1" destOrd="0" parTransId="{DB2E296F-7EBE-4B74-B6E6-D1F39DDB0EC5}" sibTransId="{B1FA232A-C60E-4047-8BB8-EDD80193FACC}"/>
    <dgm:cxn modelId="{E608E326-49BF-43E1-BAD8-3B2FAE93FA2D}" srcId="{54F46871-72A8-430E-8DAF-38C9172CD351}" destId="{59DF101B-F516-44EB-AF8D-8D93AE7F99E9}" srcOrd="0" destOrd="0" parTransId="{919F8733-DC0F-40A0-B82F-AC8EE1F48136}" sibTransId="{22DF6C9C-0C2C-4A54-804F-D9355F5DEBD6}"/>
    <dgm:cxn modelId="{EC52885D-D67E-46E6-92CC-0DFF58961C4C}" type="presOf" srcId="{18721E72-3B2B-4539-A65E-F8CA18936388}" destId="{50539BF5-82B5-4C6B-8D5E-53E0A165852A}" srcOrd="0" destOrd="0" presId="urn:microsoft.com/office/officeart/2005/8/layout/vList2"/>
    <dgm:cxn modelId="{295AF463-0E3E-4AC9-BCDB-CEDAA2DF0998}" type="presOf" srcId="{54E919E9-CA9A-44EF-AE5C-A6B3C177C7EF}" destId="{4EDAE673-542C-4452-82A4-27148A6E3FF4}" srcOrd="0" destOrd="1" presId="urn:microsoft.com/office/officeart/2005/8/layout/vList2"/>
    <dgm:cxn modelId="{21AD3565-46C4-4B8E-A950-00DA5BFF1005}" srcId="{6D45D645-7B0A-4919-8080-C2B911B31606}" destId="{54F46871-72A8-430E-8DAF-38C9172CD351}" srcOrd="1" destOrd="0" parTransId="{2AB5907C-902B-49F9-A73D-291E46D7D672}" sibTransId="{F829D744-B00B-41E5-B878-026184C4F984}"/>
    <dgm:cxn modelId="{D51A3346-54D6-4E8D-A9FC-7188F4F27A4A}" type="presOf" srcId="{6D45D645-7B0A-4919-8080-C2B911B31606}" destId="{2140F865-E7BB-47B5-861E-39D93BECEA6E}" srcOrd="0" destOrd="0" presId="urn:microsoft.com/office/officeart/2005/8/layout/vList2"/>
    <dgm:cxn modelId="{21263F66-67A3-43C6-BF30-AF2150176306}" srcId="{E8ABC6D9-8B35-4DEB-9774-0FBDAB4CCAA9}" destId="{C372F134-D8C3-44A4-BAE1-A58B7FC4FCD0}" srcOrd="1" destOrd="0" parTransId="{EDB6E046-309D-4CD7-8F1E-88677FF89FCB}" sibTransId="{2EE0E369-04C3-48E5-A63B-B456D5AC1FFF}"/>
    <dgm:cxn modelId="{4BE5A346-48B7-4194-83B4-D1A22E3B4A10}" type="presOf" srcId="{134B2E74-504A-4EBB-9B0C-CD707B08B7CB}" destId="{977FC264-4F56-4D54-BCB8-4CA1D229D1D5}" srcOrd="0" destOrd="1" presId="urn:microsoft.com/office/officeart/2005/8/layout/vList2"/>
    <dgm:cxn modelId="{1950026B-36A3-44E2-873E-72B590B53C36}" srcId="{5FA9ED80-C1E2-4606-A5A2-3DFF20737FB6}" destId="{65CA1EE5-3179-4B10-AD4B-279B75F77A2F}" srcOrd="0" destOrd="0" parTransId="{1D9E1593-8CA7-4F5B-8391-F4190A0763DC}" sibTransId="{A2FE8E26-BDC4-4B45-B778-EB2241B83684}"/>
    <dgm:cxn modelId="{E34C336E-B35C-41E6-ABB7-C81C2FE4A3B9}" srcId="{E8ABC6D9-8B35-4DEB-9774-0FBDAB4CCAA9}" destId="{18721E72-3B2B-4539-A65E-F8CA18936388}" srcOrd="0" destOrd="0" parTransId="{F819DA41-588D-4D30-A73D-73771CFEEECE}" sibTransId="{99A4A688-AAD2-45EB-BC9B-31961C689486}"/>
    <dgm:cxn modelId="{6EF0BF54-2A1F-4147-B966-21843E47D3BE}" type="presOf" srcId="{59DF101B-F516-44EB-AF8D-8D93AE7F99E9}" destId="{977FC264-4F56-4D54-BCB8-4CA1D229D1D5}" srcOrd="0" destOrd="0" presId="urn:microsoft.com/office/officeart/2005/8/layout/vList2"/>
    <dgm:cxn modelId="{78876B56-92FA-4C7D-AAD2-6BE164B1F6E4}" type="presOf" srcId="{54F46871-72A8-430E-8DAF-38C9172CD351}" destId="{31B7CC0C-4B6D-453A-B51B-ED37EA4BC501}" srcOrd="0" destOrd="0" presId="urn:microsoft.com/office/officeart/2005/8/layout/vList2"/>
    <dgm:cxn modelId="{C35DED7C-EA46-4A57-BA7F-D4EDDF1D3524}" srcId="{6D45D645-7B0A-4919-8080-C2B911B31606}" destId="{5FA9ED80-C1E2-4606-A5A2-3DFF20737FB6}" srcOrd="2" destOrd="0" parTransId="{5A09E4AD-A78B-48B2-AA70-6AF5A5196DE6}" sibTransId="{5FD6454F-6BB4-4086-9508-A31B36EA4560}"/>
    <dgm:cxn modelId="{266D0588-65C1-4BEA-880E-62B1A258A16A}" type="presOf" srcId="{5FA9ED80-C1E2-4606-A5A2-3DFF20737FB6}" destId="{5B2C2672-D7FA-4C7B-9F08-7D9D151647D9}" srcOrd="0" destOrd="0" presId="urn:microsoft.com/office/officeart/2005/8/layout/vList2"/>
    <dgm:cxn modelId="{1CE77493-5A89-4656-9C85-6119D1E18C69}" srcId="{5FA9ED80-C1E2-4606-A5A2-3DFF20737FB6}" destId="{54E919E9-CA9A-44EF-AE5C-A6B3C177C7EF}" srcOrd="1" destOrd="0" parTransId="{46969A4B-BEE7-467A-8693-D4821F82F780}" sibTransId="{584B7790-F9F6-46F9-9D09-2F40C31507CE}"/>
    <dgm:cxn modelId="{9A40D7A2-EAA8-45A0-A6D5-26A750FCB282}" srcId="{6D45D645-7B0A-4919-8080-C2B911B31606}" destId="{E8ABC6D9-8B35-4DEB-9774-0FBDAB4CCAA9}" srcOrd="0" destOrd="0" parTransId="{0E4CB5E3-114E-4D50-BB28-2558C5FB2E0D}" sibTransId="{62DFADF8-6855-418E-8235-782864F9A860}"/>
    <dgm:cxn modelId="{A41184A4-62C4-492F-9F5B-652EAD359F79}" type="presOf" srcId="{65CA1EE5-3179-4B10-AD4B-279B75F77A2F}" destId="{4EDAE673-542C-4452-82A4-27148A6E3FF4}" srcOrd="0" destOrd="0" presId="urn:microsoft.com/office/officeart/2005/8/layout/vList2"/>
    <dgm:cxn modelId="{C4FCF16B-F5B7-43DD-AE3B-F277F1906F6D}" type="presParOf" srcId="{2140F865-E7BB-47B5-861E-39D93BECEA6E}" destId="{85DAB439-56D6-4893-95A9-E51779720817}" srcOrd="0" destOrd="0" presId="urn:microsoft.com/office/officeart/2005/8/layout/vList2"/>
    <dgm:cxn modelId="{5FBC7E54-7512-4178-8B97-00ED6BA6E3C6}" type="presParOf" srcId="{2140F865-E7BB-47B5-861E-39D93BECEA6E}" destId="{50539BF5-82B5-4C6B-8D5E-53E0A165852A}" srcOrd="1" destOrd="0" presId="urn:microsoft.com/office/officeart/2005/8/layout/vList2"/>
    <dgm:cxn modelId="{B4A60AC2-D0BE-4CCE-AC6A-89676A3BC219}" type="presParOf" srcId="{2140F865-E7BB-47B5-861E-39D93BECEA6E}" destId="{31B7CC0C-4B6D-453A-B51B-ED37EA4BC501}" srcOrd="2" destOrd="0" presId="urn:microsoft.com/office/officeart/2005/8/layout/vList2"/>
    <dgm:cxn modelId="{5B1EC3E6-8AF0-4ED1-97F7-ABC1AA7AB2A4}" type="presParOf" srcId="{2140F865-E7BB-47B5-861E-39D93BECEA6E}" destId="{977FC264-4F56-4D54-BCB8-4CA1D229D1D5}" srcOrd="3" destOrd="0" presId="urn:microsoft.com/office/officeart/2005/8/layout/vList2"/>
    <dgm:cxn modelId="{7A76A1EA-8CE3-44C5-8A2A-ABAD77F07878}" type="presParOf" srcId="{2140F865-E7BB-47B5-861E-39D93BECEA6E}" destId="{5B2C2672-D7FA-4C7B-9F08-7D9D151647D9}" srcOrd="4" destOrd="0" presId="urn:microsoft.com/office/officeart/2005/8/layout/vList2"/>
    <dgm:cxn modelId="{C4F363DA-9BBB-458B-A970-3DB63F25447D}" type="presParOf" srcId="{2140F865-E7BB-47B5-861E-39D93BECEA6E}" destId="{4EDAE673-542C-4452-82A4-27148A6E3FF4}"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A3C8BEC-9841-4AAB-9333-766F0D8A64CB}" type="doc">
      <dgm:prSet loTypeId="urn:microsoft.com/office/officeart/2005/8/layout/hChevron3" loCatId="process" qsTypeId="urn:microsoft.com/office/officeart/2005/8/quickstyle/simple1" qsCatId="simple" csTypeId="urn:microsoft.com/office/officeart/2005/8/colors/accent2_3" csCatId="accent2" phldr="1"/>
      <dgm:spPr/>
      <dgm:t>
        <a:bodyPr/>
        <a:lstStyle/>
        <a:p>
          <a:endParaRPr lang="en-US"/>
        </a:p>
      </dgm:t>
    </dgm:pt>
    <dgm:pt modelId="{8E4CBF03-CC61-412D-A828-29DA716B08A6}">
      <dgm:prSet/>
      <dgm:spPr/>
      <dgm:t>
        <a:bodyPr/>
        <a:lstStyle/>
        <a:p>
          <a:r>
            <a:rPr lang="en-US" dirty="0"/>
            <a:t>Network Assessment</a:t>
          </a:r>
        </a:p>
      </dgm:t>
    </dgm:pt>
    <dgm:pt modelId="{8F164C57-5D18-407A-9515-A36262E77897}" type="parTrans" cxnId="{94C88951-3E13-4E2D-A74C-85AF0CDAFCB5}">
      <dgm:prSet/>
      <dgm:spPr/>
      <dgm:t>
        <a:bodyPr/>
        <a:lstStyle/>
        <a:p>
          <a:endParaRPr lang="en-US"/>
        </a:p>
      </dgm:t>
    </dgm:pt>
    <dgm:pt modelId="{4F0AC92C-FDE8-4043-8F11-80B5CB671603}" type="sibTrans" cxnId="{94C88951-3E13-4E2D-A74C-85AF0CDAFCB5}">
      <dgm:prSet/>
      <dgm:spPr/>
      <dgm:t>
        <a:bodyPr/>
        <a:lstStyle/>
        <a:p>
          <a:endParaRPr lang="en-US"/>
        </a:p>
      </dgm:t>
    </dgm:pt>
    <dgm:pt modelId="{D1EC8FF3-5969-4FCF-8861-E1560AF5CFC7}">
      <dgm:prSet/>
      <dgm:spPr/>
      <dgm:t>
        <a:bodyPr/>
        <a:lstStyle/>
        <a:p>
          <a:r>
            <a:rPr lang="en-US" dirty="0"/>
            <a:t>Attack Graph Generation </a:t>
          </a:r>
        </a:p>
      </dgm:t>
    </dgm:pt>
    <dgm:pt modelId="{20BA1A69-5296-4B62-BF3D-F1EE9AC2BADE}" type="parTrans" cxnId="{244A4AEE-D77E-4C3C-BE7A-24AB2C97E5FC}">
      <dgm:prSet/>
      <dgm:spPr/>
      <dgm:t>
        <a:bodyPr/>
        <a:lstStyle/>
        <a:p>
          <a:endParaRPr lang="en-US"/>
        </a:p>
      </dgm:t>
    </dgm:pt>
    <dgm:pt modelId="{3190CFFE-5764-4D3B-9F84-2A946CF52ABA}" type="sibTrans" cxnId="{244A4AEE-D77E-4C3C-BE7A-24AB2C97E5FC}">
      <dgm:prSet/>
      <dgm:spPr/>
      <dgm:t>
        <a:bodyPr/>
        <a:lstStyle/>
        <a:p>
          <a:endParaRPr lang="en-US"/>
        </a:p>
      </dgm:t>
    </dgm:pt>
    <dgm:pt modelId="{66359DD5-6C0A-42A5-8A34-34D7836FFCDC}">
      <dgm:prSet/>
      <dgm:spPr/>
      <dgm:t>
        <a:bodyPr/>
        <a:lstStyle/>
        <a:p>
          <a:r>
            <a:rPr lang="en-US" dirty="0"/>
            <a:t>State Graph</a:t>
          </a:r>
        </a:p>
      </dgm:t>
    </dgm:pt>
    <dgm:pt modelId="{D40E1E6E-CEB4-412C-B926-47EE22F8507E}" type="parTrans" cxnId="{F870DF9E-0C55-41C8-BB3A-3C02767DE604}">
      <dgm:prSet/>
      <dgm:spPr/>
      <dgm:t>
        <a:bodyPr/>
        <a:lstStyle/>
        <a:p>
          <a:endParaRPr lang="en-US"/>
        </a:p>
      </dgm:t>
    </dgm:pt>
    <dgm:pt modelId="{4D21F86C-7D8C-48EA-90C8-9D2F50F01EA6}" type="sibTrans" cxnId="{F870DF9E-0C55-41C8-BB3A-3C02767DE604}">
      <dgm:prSet/>
      <dgm:spPr/>
      <dgm:t>
        <a:bodyPr/>
        <a:lstStyle/>
        <a:p>
          <a:endParaRPr lang="en-US"/>
        </a:p>
      </dgm:t>
    </dgm:pt>
    <dgm:pt modelId="{5F6D7F6C-5977-42D0-AB8D-5877DA47EB44}">
      <dgm:prSet/>
      <dgm:spPr/>
      <dgm:t>
        <a:bodyPr/>
        <a:lstStyle/>
        <a:p>
          <a:r>
            <a:rPr lang="en-US" dirty="0"/>
            <a:t>Attack Plan Generation and Validation</a:t>
          </a:r>
        </a:p>
      </dgm:t>
    </dgm:pt>
    <dgm:pt modelId="{D9503510-59E7-40F6-8B96-E73A08C62565}" type="parTrans" cxnId="{9021D1E2-423D-4A87-831E-C351BA91BDCE}">
      <dgm:prSet/>
      <dgm:spPr/>
      <dgm:t>
        <a:bodyPr/>
        <a:lstStyle/>
        <a:p>
          <a:endParaRPr lang="en-US"/>
        </a:p>
      </dgm:t>
    </dgm:pt>
    <dgm:pt modelId="{48576026-9291-4AC1-BEE6-CF9B81E52CF4}" type="sibTrans" cxnId="{9021D1E2-423D-4A87-831E-C351BA91BDCE}">
      <dgm:prSet/>
      <dgm:spPr/>
      <dgm:t>
        <a:bodyPr/>
        <a:lstStyle/>
        <a:p>
          <a:endParaRPr lang="en-US"/>
        </a:p>
      </dgm:t>
    </dgm:pt>
    <dgm:pt modelId="{66554156-9F7A-4206-B343-3CDF56A90F72}" type="pres">
      <dgm:prSet presAssocID="{8A3C8BEC-9841-4AAB-9333-766F0D8A64CB}" presName="Name0" presStyleCnt="0">
        <dgm:presLayoutVars>
          <dgm:dir/>
          <dgm:resizeHandles val="exact"/>
        </dgm:presLayoutVars>
      </dgm:prSet>
      <dgm:spPr/>
    </dgm:pt>
    <dgm:pt modelId="{505408B5-335C-41EB-AFA3-928BF93722E9}" type="pres">
      <dgm:prSet presAssocID="{8E4CBF03-CC61-412D-A828-29DA716B08A6}" presName="parTxOnly" presStyleLbl="node1" presStyleIdx="0" presStyleCnt="4">
        <dgm:presLayoutVars>
          <dgm:bulletEnabled val="1"/>
        </dgm:presLayoutVars>
      </dgm:prSet>
      <dgm:spPr/>
    </dgm:pt>
    <dgm:pt modelId="{ED2BA897-3026-417F-BAD5-A8A4ED77FA01}" type="pres">
      <dgm:prSet presAssocID="{4F0AC92C-FDE8-4043-8F11-80B5CB671603}" presName="parSpace" presStyleCnt="0"/>
      <dgm:spPr/>
    </dgm:pt>
    <dgm:pt modelId="{67A63436-6FDA-429C-BA9F-2E331B2C9A35}" type="pres">
      <dgm:prSet presAssocID="{D1EC8FF3-5969-4FCF-8861-E1560AF5CFC7}" presName="parTxOnly" presStyleLbl="node1" presStyleIdx="1" presStyleCnt="4">
        <dgm:presLayoutVars>
          <dgm:bulletEnabled val="1"/>
        </dgm:presLayoutVars>
      </dgm:prSet>
      <dgm:spPr/>
    </dgm:pt>
    <dgm:pt modelId="{ED80515E-F226-4D04-A35A-F0D12953C63F}" type="pres">
      <dgm:prSet presAssocID="{3190CFFE-5764-4D3B-9F84-2A946CF52ABA}" presName="parSpace" presStyleCnt="0"/>
      <dgm:spPr/>
    </dgm:pt>
    <dgm:pt modelId="{88610FBF-2E21-4EAA-BCB0-B352007CF116}" type="pres">
      <dgm:prSet presAssocID="{66359DD5-6C0A-42A5-8A34-34D7836FFCDC}" presName="parTxOnly" presStyleLbl="node1" presStyleIdx="2" presStyleCnt="4">
        <dgm:presLayoutVars>
          <dgm:bulletEnabled val="1"/>
        </dgm:presLayoutVars>
      </dgm:prSet>
      <dgm:spPr/>
    </dgm:pt>
    <dgm:pt modelId="{619F6911-1CE0-45E0-ABFA-2620361524F4}" type="pres">
      <dgm:prSet presAssocID="{4D21F86C-7D8C-48EA-90C8-9D2F50F01EA6}" presName="parSpace" presStyleCnt="0"/>
      <dgm:spPr/>
    </dgm:pt>
    <dgm:pt modelId="{F638763A-D03F-460A-A271-60BD5F1123A2}" type="pres">
      <dgm:prSet presAssocID="{5F6D7F6C-5977-42D0-AB8D-5877DA47EB44}" presName="parTxOnly" presStyleLbl="node1" presStyleIdx="3" presStyleCnt="4">
        <dgm:presLayoutVars>
          <dgm:bulletEnabled val="1"/>
        </dgm:presLayoutVars>
      </dgm:prSet>
      <dgm:spPr/>
    </dgm:pt>
  </dgm:ptLst>
  <dgm:cxnLst>
    <dgm:cxn modelId="{46385C2C-DAD1-4D71-9358-61E1448AABED}" type="presOf" srcId="{D1EC8FF3-5969-4FCF-8861-E1560AF5CFC7}" destId="{67A63436-6FDA-429C-BA9F-2E331B2C9A35}" srcOrd="0" destOrd="0" presId="urn:microsoft.com/office/officeart/2005/8/layout/hChevron3"/>
    <dgm:cxn modelId="{4650E067-65B9-4D2F-8934-2A4F88225BA8}" type="presOf" srcId="{8A3C8BEC-9841-4AAB-9333-766F0D8A64CB}" destId="{66554156-9F7A-4206-B343-3CDF56A90F72}" srcOrd="0" destOrd="0" presId="urn:microsoft.com/office/officeart/2005/8/layout/hChevron3"/>
    <dgm:cxn modelId="{94C88951-3E13-4E2D-A74C-85AF0CDAFCB5}" srcId="{8A3C8BEC-9841-4AAB-9333-766F0D8A64CB}" destId="{8E4CBF03-CC61-412D-A828-29DA716B08A6}" srcOrd="0" destOrd="0" parTransId="{8F164C57-5D18-407A-9515-A36262E77897}" sibTransId="{4F0AC92C-FDE8-4043-8F11-80B5CB671603}"/>
    <dgm:cxn modelId="{ECE58A83-1A2D-49B7-B8DC-8322DE1CB964}" type="presOf" srcId="{5F6D7F6C-5977-42D0-AB8D-5877DA47EB44}" destId="{F638763A-D03F-460A-A271-60BD5F1123A2}" srcOrd="0" destOrd="0" presId="urn:microsoft.com/office/officeart/2005/8/layout/hChevron3"/>
    <dgm:cxn modelId="{38ED8A85-B7BD-4A54-8971-45CDED498B3B}" type="presOf" srcId="{66359DD5-6C0A-42A5-8A34-34D7836FFCDC}" destId="{88610FBF-2E21-4EAA-BCB0-B352007CF116}" srcOrd="0" destOrd="0" presId="urn:microsoft.com/office/officeart/2005/8/layout/hChevron3"/>
    <dgm:cxn modelId="{F5844F92-A9B2-4A52-A4B9-53848C2133DB}" type="presOf" srcId="{8E4CBF03-CC61-412D-A828-29DA716B08A6}" destId="{505408B5-335C-41EB-AFA3-928BF93722E9}" srcOrd="0" destOrd="0" presId="urn:microsoft.com/office/officeart/2005/8/layout/hChevron3"/>
    <dgm:cxn modelId="{F870DF9E-0C55-41C8-BB3A-3C02767DE604}" srcId="{8A3C8BEC-9841-4AAB-9333-766F0D8A64CB}" destId="{66359DD5-6C0A-42A5-8A34-34D7836FFCDC}" srcOrd="2" destOrd="0" parTransId="{D40E1E6E-CEB4-412C-B926-47EE22F8507E}" sibTransId="{4D21F86C-7D8C-48EA-90C8-9D2F50F01EA6}"/>
    <dgm:cxn modelId="{9021D1E2-423D-4A87-831E-C351BA91BDCE}" srcId="{8A3C8BEC-9841-4AAB-9333-766F0D8A64CB}" destId="{5F6D7F6C-5977-42D0-AB8D-5877DA47EB44}" srcOrd="3" destOrd="0" parTransId="{D9503510-59E7-40F6-8B96-E73A08C62565}" sibTransId="{48576026-9291-4AC1-BEE6-CF9B81E52CF4}"/>
    <dgm:cxn modelId="{244A4AEE-D77E-4C3C-BE7A-24AB2C97E5FC}" srcId="{8A3C8BEC-9841-4AAB-9333-766F0D8A64CB}" destId="{D1EC8FF3-5969-4FCF-8861-E1560AF5CFC7}" srcOrd="1" destOrd="0" parTransId="{20BA1A69-5296-4B62-BF3D-F1EE9AC2BADE}" sibTransId="{3190CFFE-5764-4D3B-9F84-2A946CF52ABA}"/>
    <dgm:cxn modelId="{415394C0-41B2-49CC-994E-EEDF71BA603D}" type="presParOf" srcId="{66554156-9F7A-4206-B343-3CDF56A90F72}" destId="{505408B5-335C-41EB-AFA3-928BF93722E9}" srcOrd="0" destOrd="0" presId="urn:microsoft.com/office/officeart/2005/8/layout/hChevron3"/>
    <dgm:cxn modelId="{A03DC073-0996-40B0-9F80-221A2DACFEBA}" type="presParOf" srcId="{66554156-9F7A-4206-B343-3CDF56A90F72}" destId="{ED2BA897-3026-417F-BAD5-A8A4ED77FA01}" srcOrd="1" destOrd="0" presId="urn:microsoft.com/office/officeart/2005/8/layout/hChevron3"/>
    <dgm:cxn modelId="{8B8BC977-1C74-4905-9565-9ED9FAD23C53}" type="presParOf" srcId="{66554156-9F7A-4206-B343-3CDF56A90F72}" destId="{67A63436-6FDA-429C-BA9F-2E331B2C9A35}" srcOrd="2" destOrd="0" presId="urn:microsoft.com/office/officeart/2005/8/layout/hChevron3"/>
    <dgm:cxn modelId="{D4EB06D2-78E3-4BA1-BA27-1F495441AF3F}" type="presParOf" srcId="{66554156-9F7A-4206-B343-3CDF56A90F72}" destId="{ED80515E-F226-4D04-A35A-F0D12953C63F}" srcOrd="3" destOrd="0" presId="urn:microsoft.com/office/officeart/2005/8/layout/hChevron3"/>
    <dgm:cxn modelId="{08EA6D31-026E-4FE0-8D0F-10E595218C82}" type="presParOf" srcId="{66554156-9F7A-4206-B343-3CDF56A90F72}" destId="{88610FBF-2E21-4EAA-BCB0-B352007CF116}" srcOrd="4" destOrd="0" presId="urn:microsoft.com/office/officeart/2005/8/layout/hChevron3"/>
    <dgm:cxn modelId="{7588CBD7-C1D8-496E-B54B-4E8DED93AB03}" type="presParOf" srcId="{66554156-9F7A-4206-B343-3CDF56A90F72}" destId="{619F6911-1CE0-45E0-ABFA-2620361524F4}" srcOrd="5" destOrd="0" presId="urn:microsoft.com/office/officeart/2005/8/layout/hChevron3"/>
    <dgm:cxn modelId="{BE16757A-5768-4D66-B17B-765D2B09CF74}" type="presParOf" srcId="{66554156-9F7A-4206-B343-3CDF56A90F72}" destId="{F638763A-D03F-460A-A271-60BD5F1123A2}" srcOrd="6"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8E06F6C-22C8-426C-9E56-E97897EA66A8}" type="doc">
      <dgm:prSet loTypeId="urn:microsoft.com/office/officeart/2008/layout/HexagonCluster" loCatId="picture" qsTypeId="urn:microsoft.com/office/officeart/2005/8/quickstyle/simple1" qsCatId="simple" csTypeId="urn:microsoft.com/office/officeart/2005/8/colors/accent2_4" csCatId="accent2" phldr="1"/>
      <dgm:spPr/>
      <dgm:t>
        <a:bodyPr/>
        <a:lstStyle/>
        <a:p>
          <a:endParaRPr lang="en-US"/>
        </a:p>
      </dgm:t>
    </dgm:pt>
    <dgm:pt modelId="{F8C34E10-2032-4CE3-AA05-5EA0305FE3E9}">
      <dgm:prSet/>
      <dgm:spPr/>
      <dgm:t>
        <a:bodyPr/>
        <a:lstStyle/>
        <a:p>
          <a:r>
            <a:rPr lang="en-US" dirty="0"/>
            <a:t>Adaptive</a:t>
          </a:r>
        </a:p>
      </dgm:t>
    </dgm:pt>
    <dgm:pt modelId="{E34D199F-3388-4191-B0AF-1D2BE1AD0E4A}" type="parTrans" cxnId="{A0C1B7C7-A37F-497C-9F56-4C7CC1A4155F}">
      <dgm:prSet/>
      <dgm:spPr/>
      <dgm:t>
        <a:bodyPr/>
        <a:lstStyle/>
        <a:p>
          <a:endParaRPr lang="en-US"/>
        </a:p>
      </dgm:t>
    </dgm:pt>
    <dgm:pt modelId="{9B688191-18DD-4431-BDCD-C7B6C4417BF8}" type="sibTrans" cxnId="{A0C1B7C7-A37F-497C-9F56-4C7CC1A4155F}">
      <dgm:prSet/>
      <dgm:spPr>
        <a:blipFill>
          <a:blip xmlns:r="http://schemas.openxmlformats.org/officeDocument/2006/relationships" r:embed="rId1">
            <a:duotone>
              <a:schemeClr val="accent6">
                <a:shade val="45000"/>
                <a:satMod val="135000"/>
              </a:schemeClr>
              <a:prstClr val="white"/>
            </a:duotone>
            <a:extLst>
              <a:ext uri="{28A0092B-C50C-407E-A947-70E740481C1C}">
                <a14:useLocalDpi xmlns:a14="http://schemas.microsoft.com/office/drawing/2010/main" val="0"/>
              </a:ext>
            </a:extLst>
          </a:blip>
          <a:srcRect/>
          <a:stretch>
            <a:fillRect t="-8000" b="-8000"/>
          </a:stretch>
        </a:blipFill>
      </dgm:spPr>
      <dgm:t>
        <a:bodyPr/>
        <a:lstStyle/>
        <a:p>
          <a:endParaRPr lang="en-US"/>
        </a:p>
      </dgm:t>
    </dgm:pt>
    <dgm:pt modelId="{9E9ECB15-99EF-4DDE-A70B-A5027CE00AFD}">
      <dgm:prSet/>
      <dgm:spPr/>
      <dgm:t>
        <a:bodyPr/>
        <a:lstStyle/>
        <a:p>
          <a:r>
            <a:rPr lang="en-US" dirty="0"/>
            <a:t>Scalable</a:t>
          </a:r>
        </a:p>
      </dgm:t>
    </dgm:pt>
    <dgm:pt modelId="{35E27369-E8F0-4023-9111-CA846E938674}" type="parTrans" cxnId="{393AD4FB-5A80-48CC-8FC5-8545EC1C948D}">
      <dgm:prSet/>
      <dgm:spPr/>
      <dgm:t>
        <a:bodyPr/>
        <a:lstStyle/>
        <a:p>
          <a:endParaRPr lang="en-US"/>
        </a:p>
      </dgm:t>
    </dgm:pt>
    <dgm:pt modelId="{5A67ACBF-D84D-40E7-9C45-53D0DAADF934}" type="sibTrans" cxnId="{393AD4FB-5A80-48CC-8FC5-8545EC1C948D}">
      <dgm:prSet/>
      <dgm:spPr>
        <a:blipFill>
          <a:blip xmlns:r="http://schemas.openxmlformats.org/officeDocument/2006/relationships" r:embed="rId2">
            <a:duotone>
              <a:schemeClr val="accent6">
                <a:shade val="45000"/>
                <a:satMod val="135000"/>
              </a:schemeClr>
              <a:prstClr val="white"/>
            </a:duotone>
          </a:blip>
          <a:srcRect/>
          <a:stretch>
            <a:fillRect t="-8000" b="-8000"/>
          </a:stretch>
        </a:blipFill>
      </dgm:spPr>
      <dgm:t>
        <a:bodyPr/>
        <a:lstStyle/>
        <a:p>
          <a:endParaRPr lang="en-US"/>
        </a:p>
      </dgm:t>
    </dgm:pt>
    <dgm:pt modelId="{E39378B3-FD4D-4E21-89CE-D64C444F2ACA}">
      <dgm:prSet/>
      <dgm:spPr/>
      <dgm:t>
        <a:bodyPr/>
        <a:lstStyle/>
        <a:p>
          <a:r>
            <a:rPr lang="en-US" dirty="0"/>
            <a:t>Real-World Application</a:t>
          </a:r>
        </a:p>
      </dgm:t>
    </dgm:pt>
    <dgm:pt modelId="{EB22F3F3-5652-4F0F-91FB-06E4005A09A6}" type="parTrans" cxnId="{0D130CCF-82BF-4186-8EFC-4CE231EFCBC5}">
      <dgm:prSet/>
      <dgm:spPr/>
      <dgm:t>
        <a:bodyPr/>
        <a:lstStyle/>
        <a:p>
          <a:endParaRPr lang="en-US"/>
        </a:p>
      </dgm:t>
    </dgm:pt>
    <dgm:pt modelId="{B1F493E2-55FB-4EA5-A45F-93B9FB4224D1}" type="sibTrans" cxnId="{0D130CCF-82BF-4186-8EFC-4CE231EFCBC5}">
      <dgm:prSet/>
      <dgm:spPr>
        <a:blipFill>
          <a:blip xmlns:r="http://schemas.openxmlformats.org/officeDocument/2006/relationships"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t="-8000" b="-8000"/>
          </a:stretch>
        </a:blipFill>
      </dgm:spPr>
      <dgm:t>
        <a:bodyPr/>
        <a:lstStyle/>
        <a:p>
          <a:endParaRPr lang="en-US"/>
        </a:p>
      </dgm:t>
    </dgm:pt>
    <dgm:pt modelId="{9E8B7780-6670-4E5A-B32B-34651C554D5D}" type="pres">
      <dgm:prSet presAssocID="{E8E06F6C-22C8-426C-9E56-E97897EA66A8}" presName="Name0" presStyleCnt="0">
        <dgm:presLayoutVars>
          <dgm:chMax val="21"/>
          <dgm:chPref val="21"/>
        </dgm:presLayoutVars>
      </dgm:prSet>
      <dgm:spPr/>
    </dgm:pt>
    <dgm:pt modelId="{B81EF086-6C10-4CE4-94A8-AA2CBAAD6543}" type="pres">
      <dgm:prSet presAssocID="{F8C34E10-2032-4CE3-AA05-5EA0305FE3E9}" presName="text1" presStyleCnt="0"/>
      <dgm:spPr/>
    </dgm:pt>
    <dgm:pt modelId="{AB2B2DF6-CACE-4E6F-8F9D-8EFA6F6F3645}" type="pres">
      <dgm:prSet presAssocID="{F8C34E10-2032-4CE3-AA05-5EA0305FE3E9}" presName="textRepeatNode" presStyleLbl="alignNode1" presStyleIdx="0" presStyleCnt="3">
        <dgm:presLayoutVars>
          <dgm:chMax val="0"/>
          <dgm:chPref val="0"/>
          <dgm:bulletEnabled val="1"/>
        </dgm:presLayoutVars>
      </dgm:prSet>
      <dgm:spPr/>
    </dgm:pt>
    <dgm:pt modelId="{23A5169B-C895-44C4-9AB0-9CE3EB675404}" type="pres">
      <dgm:prSet presAssocID="{F8C34E10-2032-4CE3-AA05-5EA0305FE3E9}" presName="textaccent1" presStyleCnt="0"/>
      <dgm:spPr/>
    </dgm:pt>
    <dgm:pt modelId="{2B5C2B18-19A4-41D6-9D26-C80B085D790C}" type="pres">
      <dgm:prSet presAssocID="{F8C34E10-2032-4CE3-AA05-5EA0305FE3E9}" presName="accentRepeatNode" presStyleLbl="solidAlignAcc1" presStyleIdx="0" presStyleCnt="6"/>
      <dgm:spPr/>
    </dgm:pt>
    <dgm:pt modelId="{9384DDC8-A23B-4B11-95AA-76DD27F967EB}" type="pres">
      <dgm:prSet presAssocID="{9B688191-18DD-4431-BDCD-C7B6C4417BF8}" presName="image1" presStyleCnt="0"/>
      <dgm:spPr/>
    </dgm:pt>
    <dgm:pt modelId="{106D3603-29C8-477A-8D96-F93362BE4D40}" type="pres">
      <dgm:prSet presAssocID="{9B688191-18DD-4431-BDCD-C7B6C4417BF8}" presName="imageRepeatNode" presStyleLbl="alignAcc1" presStyleIdx="0" presStyleCnt="3"/>
      <dgm:spPr/>
    </dgm:pt>
    <dgm:pt modelId="{3A74CB42-AA00-4B66-B847-A8B507C7CD4A}" type="pres">
      <dgm:prSet presAssocID="{9B688191-18DD-4431-BDCD-C7B6C4417BF8}" presName="imageaccent1" presStyleCnt="0"/>
      <dgm:spPr/>
    </dgm:pt>
    <dgm:pt modelId="{B6C1EA79-4E82-4C29-821F-4F7D67EDA1BF}" type="pres">
      <dgm:prSet presAssocID="{9B688191-18DD-4431-BDCD-C7B6C4417BF8}" presName="accentRepeatNode" presStyleLbl="solidAlignAcc1" presStyleIdx="1" presStyleCnt="6"/>
      <dgm:spPr/>
    </dgm:pt>
    <dgm:pt modelId="{32B7ED7A-3D86-45E2-AC0F-7489AA0958B3}" type="pres">
      <dgm:prSet presAssocID="{9E9ECB15-99EF-4DDE-A70B-A5027CE00AFD}" presName="text2" presStyleCnt="0"/>
      <dgm:spPr/>
    </dgm:pt>
    <dgm:pt modelId="{5EAAAB15-FA7B-4941-A2F4-AFDD84A47EEB}" type="pres">
      <dgm:prSet presAssocID="{9E9ECB15-99EF-4DDE-A70B-A5027CE00AFD}" presName="textRepeatNode" presStyleLbl="alignNode1" presStyleIdx="1" presStyleCnt="3">
        <dgm:presLayoutVars>
          <dgm:chMax val="0"/>
          <dgm:chPref val="0"/>
          <dgm:bulletEnabled val="1"/>
        </dgm:presLayoutVars>
      </dgm:prSet>
      <dgm:spPr/>
    </dgm:pt>
    <dgm:pt modelId="{82FA7C9D-A38A-426D-BF65-AC6FD453DB8E}" type="pres">
      <dgm:prSet presAssocID="{9E9ECB15-99EF-4DDE-A70B-A5027CE00AFD}" presName="textaccent2" presStyleCnt="0"/>
      <dgm:spPr/>
    </dgm:pt>
    <dgm:pt modelId="{3805AEDA-FD58-472B-9E6D-55549443239A}" type="pres">
      <dgm:prSet presAssocID="{9E9ECB15-99EF-4DDE-A70B-A5027CE00AFD}" presName="accentRepeatNode" presStyleLbl="solidAlignAcc1" presStyleIdx="2" presStyleCnt="6"/>
      <dgm:spPr/>
    </dgm:pt>
    <dgm:pt modelId="{D9F4FF7F-4D98-4AF4-86F5-F9DCF1EFDE3F}" type="pres">
      <dgm:prSet presAssocID="{5A67ACBF-D84D-40E7-9C45-53D0DAADF934}" presName="image2" presStyleCnt="0"/>
      <dgm:spPr/>
    </dgm:pt>
    <dgm:pt modelId="{095EB366-CB6E-4C77-8A8D-B91457899B7D}" type="pres">
      <dgm:prSet presAssocID="{5A67ACBF-D84D-40E7-9C45-53D0DAADF934}" presName="imageRepeatNode" presStyleLbl="alignAcc1" presStyleIdx="1" presStyleCnt="3"/>
      <dgm:spPr/>
    </dgm:pt>
    <dgm:pt modelId="{886C98C3-7B03-44C0-9F87-65F19022E162}" type="pres">
      <dgm:prSet presAssocID="{5A67ACBF-D84D-40E7-9C45-53D0DAADF934}" presName="imageaccent2" presStyleCnt="0"/>
      <dgm:spPr/>
    </dgm:pt>
    <dgm:pt modelId="{6B4956BB-19DF-41B5-955D-71492EC51017}" type="pres">
      <dgm:prSet presAssocID="{5A67ACBF-D84D-40E7-9C45-53D0DAADF934}" presName="accentRepeatNode" presStyleLbl="solidAlignAcc1" presStyleIdx="3" presStyleCnt="6"/>
      <dgm:spPr/>
    </dgm:pt>
    <dgm:pt modelId="{7BB6891D-DFC2-4F3F-A5BE-360719574253}" type="pres">
      <dgm:prSet presAssocID="{E39378B3-FD4D-4E21-89CE-D64C444F2ACA}" presName="text3" presStyleCnt="0"/>
      <dgm:spPr/>
    </dgm:pt>
    <dgm:pt modelId="{354474D4-B3D6-4BDA-9822-D247455119CB}" type="pres">
      <dgm:prSet presAssocID="{E39378B3-FD4D-4E21-89CE-D64C444F2ACA}" presName="textRepeatNode" presStyleLbl="alignNode1" presStyleIdx="2" presStyleCnt="3">
        <dgm:presLayoutVars>
          <dgm:chMax val="0"/>
          <dgm:chPref val="0"/>
          <dgm:bulletEnabled val="1"/>
        </dgm:presLayoutVars>
      </dgm:prSet>
      <dgm:spPr/>
    </dgm:pt>
    <dgm:pt modelId="{E6FDF2B4-8F49-43A0-BB75-A8B487993AEF}" type="pres">
      <dgm:prSet presAssocID="{E39378B3-FD4D-4E21-89CE-D64C444F2ACA}" presName="textaccent3" presStyleCnt="0"/>
      <dgm:spPr/>
    </dgm:pt>
    <dgm:pt modelId="{538C72D5-60BC-42FD-AE78-F38E807CBB56}" type="pres">
      <dgm:prSet presAssocID="{E39378B3-FD4D-4E21-89CE-D64C444F2ACA}" presName="accentRepeatNode" presStyleLbl="solidAlignAcc1" presStyleIdx="4" presStyleCnt="6"/>
      <dgm:spPr/>
    </dgm:pt>
    <dgm:pt modelId="{C95F692D-2A1F-48C7-A1F2-502EB81B1543}" type="pres">
      <dgm:prSet presAssocID="{B1F493E2-55FB-4EA5-A45F-93B9FB4224D1}" presName="image3" presStyleCnt="0"/>
      <dgm:spPr/>
    </dgm:pt>
    <dgm:pt modelId="{473969E9-BA96-40A6-8304-8198D67DB22C}" type="pres">
      <dgm:prSet presAssocID="{B1F493E2-55FB-4EA5-A45F-93B9FB4224D1}" presName="imageRepeatNode" presStyleLbl="alignAcc1" presStyleIdx="2" presStyleCnt="3"/>
      <dgm:spPr/>
    </dgm:pt>
    <dgm:pt modelId="{D27512E4-C737-4235-98EC-95987182C7AD}" type="pres">
      <dgm:prSet presAssocID="{B1F493E2-55FB-4EA5-A45F-93B9FB4224D1}" presName="imageaccent3" presStyleCnt="0"/>
      <dgm:spPr/>
    </dgm:pt>
    <dgm:pt modelId="{AF839CE4-8AC3-4D5F-9C9E-1BA05EFEEA97}" type="pres">
      <dgm:prSet presAssocID="{B1F493E2-55FB-4EA5-A45F-93B9FB4224D1}" presName="accentRepeatNode" presStyleLbl="solidAlignAcc1" presStyleIdx="5" presStyleCnt="6"/>
      <dgm:spPr/>
    </dgm:pt>
  </dgm:ptLst>
  <dgm:cxnLst>
    <dgm:cxn modelId="{A71E3F3C-92A4-49FD-9B56-31CD7903D309}" type="presOf" srcId="{9B688191-18DD-4431-BDCD-C7B6C4417BF8}" destId="{106D3603-29C8-477A-8D96-F93362BE4D40}" srcOrd="0" destOrd="0" presId="urn:microsoft.com/office/officeart/2008/layout/HexagonCluster"/>
    <dgm:cxn modelId="{8F4D3069-202B-453B-9A25-D3C070DE120A}" type="presOf" srcId="{E39378B3-FD4D-4E21-89CE-D64C444F2ACA}" destId="{354474D4-B3D6-4BDA-9822-D247455119CB}" srcOrd="0" destOrd="0" presId="urn:microsoft.com/office/officeart/2008/layout/HexagonCluster"/>
    <dgm:cxn modelId="{DE9D404A-AF55-484B-A728-7A0AB002B2D1}" type="presOf" srcId="{5A67ACBF-D84D-40E7-9C45-53D0DAADF934}" destId="{095EB366-CB6E-4C77-8A8D-B91457899B7D}" srcOrd="0" destOrd="0" presId="urn:microsoft.com/office/officeart/2008/layout/HexagonCluster"/>
    <dgm:cxn modelId="{45D1FB6D-D0F1-4791-A918-02C856BE66F7}" type="presOf" srcId="{E8E06F6C-22C8-426C-9E56-E97897EA66A8}" destId="{9E8B7780-6670-4E5A-B32B-34651C554D5D}" srcOrd="0" destOrd="0" presId="urn:microsoft.com/office/officeart/2008/layout/HexagonCluster"/>
    <dgm:cxn modelId="{A0C1B7C7-A37F-497C-9F56-4C7CC1A4155F}" srcId="{E8E06F6C-22C8-426C-9E56-E97897EA66A8}" destId="{F8C34E10-2032-4CE3-AA05-5EA0305FE3E9}" srcOrd="0" destOrd="0" parTransId="{E34D199F-3388-4191-B0AF-1D2BE1AD0E4A}" sibTransId="{9B688191-18DD-4431-BDCD-C7B6C4417BF8}"/>
    <dgm:cxn modelId="{42CA71CA-D92E-40CF-87C6-E91CA435AA25}" type="presOf" srcId="{9E9ECB15-99EF-4DDE-A70B-A5027CE00AFD}" destId="{5EAAAB15-FA7B-4941-A2F4-AFDD84A47EEB}" srcOrd="0" destOrd="0" presId="urn:microsoft.com/office/officeart/2008/layout/HexagonCluster"/>
    <dgm:cxn modelId="{0D130CCF-82BF-4186-8EFC-4CE231EFCBC5}" srcId="{E8E06F6C-22C8-426C-9E56-E97897EA66A8}" destId="{E39378B3-FD4D-4E21-89CE-D64C444F2ACA}" srcOrd="2" destOrd="0" parTransId="{EB22F3F3-5652-4F0F-91FB-06E4005A09A6}" sibTransId="{B1F493E2-55FB-4EA5-A45F-93B9FB4224D1}"/>
    <dgm:cxn modelId="{D6EF1EE7-E8BF-4ECB-B890-59C062C30ABA}" type="presOf" srcId="{B1F493E2-55FB-4EA5-A45F-93B9FB4224D1}" destId="{473969E9-BA96-40A6-8304-8198D67DB22C}" srcOrd="0" destOrd="0" presId="urn:microsoft.com/office/officeart/2008/layout/HexagonCluster"/>
    <dgm:cxn modelId="{D85EFCFA-73D1-490B-BFAB-8F112E727B1F}" type="presOf" srcId="{F8C34E10-2032-4CE3-AA05-5EA0305FE3E9}" destId="{AB2B2DF6-CACE-4E6F-8F9D-8EFA6F6F3645}" srcOrd="0" destOrd="0" presId="urn:microsoft.com/office/officeart/2008/layout/HexagonCluster"/>
    <dgm:cxn modelId="{393AD4FB-5A80-48CC-8FC5-8545EC1C948D}" srcId="{E8E06F6C-22C8-426C-9E56-E97897EA66A8}" destId="{9E9ECB15-99EF-4DDE-A70B-A5027CE00AFD}" srcOrd="1" destOrd="0" parTransId="{35E27369-E8F0-4023-9111-CA846E938674}" sibTransId="{5A67ACBF-D84D-40E7-9C45-53D0DAADF934}"/>
    <dgm:cxn modelId="{7F1A7196-9A6A-4173-9DDC-EA90EE69ECBF}" type="presParOf" srcId="{9E8B7780-6670-4E5A-B32B-34651C554D5D}" destId="{B81EF086-6C10-4CE4-94A8-AA2CBAAD6543}" srcOrd="0" destOrd="0" presId="urn:microsoft.com/office/officeart/2008/layout/HexagonCluster"/>
    <dgm:cxn modelId="{DA85F06B-72A7-48A0-879B-7BA363263568}" type="presParOf" srcId="{B81EF086-6C10-4CE4-94A8-AA2CBAAD6543}" destId="{AB2B2DF6-CACE-4E6F-8F9D-8EFA6F6F3645}" srcOrd="0" destOrd="0" presId="urn:microsoft.com/office/officeart/2008/layout/HexagonCluster"/>
    <dgm:cxn modelId="{AA4F4DBD-D998-4BA2-85E2-CE71F4F1E1A6}" type="presParOf" srcId="{9E8B7780-6670-4E5A-B32B-34651C554D5D}" destId="{23A5169B-C895-44C4-9AB0-9CE3EB675404}" srcOrd="1" destOrd="0" presId="urn:microsoft.com/office/officeart/2008/layout/HexagonCluster"/>
    <dgm:cxn modelId="{A3DE1D76-4706-4A35-94EC-ED96B12DD80A}" type="presParOf" srcId="{23A5169B-C895-44C4-9AB0-9CE3EB675404}" destId="{2B5C2B18-19A4-41D6-9D26-C80B085D790C}" srcOrd="0" destOrd="0" presId="urn:microsoft.com/office/officeart/2008/layout/HexagonCluster"/>
    <dgm:cxn modelId="{3B0E12E3-F3D5-4C78-8822-BB20848BEE51}" type="presParOf" srcId="{9E8B7780-6670-4E5A-B32B-34651C554D5D}" destId="{9384DDC8-A23B-4B11-95AA-76DD27F967EB}" srcOrd="2" destOrd="0" presId="urn:microsoft.com/office/officeart/2008/layout/HexagonCluster"/>
    <dgm:cxn modelId="{BAAAC765-EB0E-4CAA-BA2D-BA2ED584A2D0}" type="presParOf" srcId="{9384DDC8-A23B-4B11-95AA-76DD27F967EB}" destId="{106D3603-29C8-477A-8D96-F93362BE4D40}" srcOrd="0" destOrd="0" presId="urn:microsoft.com/office/officeart/2008/layout/HexagonCluster"/>
    <dgm:cxn modelId="{159DD086-96BC-40E0-BE37-97DACE0C64CA}" type="presParOf" srcId="{9E8B7780-6670-4E5A-B32B-34651C554D5D}" destId="{3A74CB42-AA00-4B66-B847-A8B507C7CD4A}" srcOrd="3" destOrd="0" presId="urn:microsoft.com/office/officeart/2008/layout/HexagonCluster"/>
    <dgm:cxn modelId="{751F9365-44CA-4ABB-8A86-50EF7FFD049E}" type="presParOf" srcId="{3A74CB42-AA00-4B66-B847-A8B507C7CD4A}" destId="{B6C1EA79-4E82-4C29-821F-4F7D67EDA1BF}" srcOrd="0" destOrd="0" presId="urn:microsoft.com/office/officeart/2008/layout/HexagonCluster"/>
    <dgm:cxn modelId="{2387BDCC-B136-4275-BFBA-F061B9C9B859}" type="presParOf" srcId="{9E8B7780-6670-4E5A-B32B-34651C554D5D}" destId="{32B7ED7A-3D86-45E2-AC0F-7489AA0958B3}" srcOrd="4" destOrd="0" presId="urn:microsoft.com/office/officeart/2008/layout/HexagonCluster"/>
    <dgm:cxn modelId="{A7236587-0A71-4E6A-B911-0ABB71C36A77}" type="presParOf" srcId="{32B7ED7A-3D86-45E2-AC0F-7489AA0958B3}" destId="{5EAAAB15-FA7B-4941-A2F4-AFDD84A47EEB}" srcOrd="0" destOrd="0" presId="urn:microsoft.com/office/officeart/2008/layout/HexagonCluster"/>
    <dgm:cxn modelId="{FA42B0F7-D3C3-48F9-9503-77C4B8EDB0A4}" type="presParOf" srcId="{9E8B7780-6670-4E5A-B32B-34651C554D5D}" destId="{82FA7C9D-A38A-426D-BF65-AC6FD453DB8E}" srcOrd="5" destOrd="0" presId="urn:microsoft.com/office/officeart/2008/layout/HexagonCluster"/>
    <dgm:cxn modelId="{CC64E975-10C0-4A27-B351-ECC1C9A69FA1}" type="presParOf" srcId="{82FA7C9D-A38A-426D-BF65-AC6FD453DB8E}" destId="{3805AEDA-FD58-472B-9E6D-55549443239A}" srcOrd="0" destOrd="0" presId="urn:microsoft.com/office/officeart/2008/layout/HexagonCluster"/>
    <dgm:cxn modelId="{17F7C77A-36FF-4873-9761-5D5A88D6D105}" type="presParOf" srcId="{9E8B7780-6670-4E5A-B32B-34651C554D5D}" destId="{D9F4FF7F-4D98-4AF4-86F5-F9DCF1EFDE3F}" srcOrd="6" destOrd="0" presId="urn:microsoft.com/office/officeart/2008/layout/HexagonCluster"/>
    <dgm:cxn modelId="{3080F8C4-5028-4F85-94A3-183F70E3891C}" type="presParOf" srcId="{D9F4FF7F-4D98-4AF4-86F5-F9DCF1EFDE3F}" destId="{095EB366-CB6E-4C77-8A8D-B91457899B7D}" srcOrd="0" destOrd="0" presId="urn:microsoft.com/office/officeart/2008/layout/HexagonCluster"/>
    <dgm:cxn modelId="{7E151AB9-E35B-41A3-9D51-3E9CE112BFA0}" type="presParOf" srcId="{9E8B7780-6670-4E5A-B32B-34651C554D5D}" destId="{886C98C3-7B03-44C0-9F87-65F19022E162}" srcOrd="7" destOrd="0" presId="urn:microsoft.com/office/officeart/2008/layout/HexagonCluster"/>
    <dgm:cxn modelId="{DAE7DABC-3E93-46DA-8A95-2CD58162E71A}" type="presParOf" srcId="{886C98C3-7B03-44C0-9F87-65F19022E162}" destId="{6B4956BB-19DF-41B5-955D-71492EC51017}" srcOrd="0" destOrd="0" presId="urn:microsoft.com/office/officeart/2008/layout/HexagonCluster"/>
    <dgm:cxn modelId="{4F2CBEF4-460B-4FA1-8FD6-7E2DE9BAB807}" type="presParOf" srcId="{9E8B7780-6670-4E5A-B32B-34651C554D5D}" destId="{7BB6891D-DFC2-4F3F-A5BE-360719574253}" srcOrd="8" destOrd="0" presId="urn:microsoft.com/office/officeart/2008/layout/HexagonCluster"/>
    <dgm:cxn modelId="{A267DBDC-82ED-41F8-99A4-51FEB8580174}" type="presParOf" srcId="{7BB6891D-DFC2-4F3F-A5BE-360719574253}" destId="{354474D4-B3D6-4BDA-9822-D247455119CB}" srcOrd="0" destOrd="0" presId="urn:microsoft.com/office/officeart/2008/layout/HexagonCluster"/>
    <dgm:cxn modelId="{86EF4AA7-5D13-4DCC-B15C-D67B655C9596}" type="presParOf" srcId="{9E8B7780-6670-4E5A-B32B-34651C554D5D}" destId="{E6FDF2B4-8F49-43A0-BB75-A8B487993AEF}" srcOrd="9" destOrd="0" presId="urn:microsoft.com/office/officeart/2008/layout/HexagonCluster"/>
    <dgm:cxn modelId="{80CFD1C5-609C-4D26-B819-2F2C24828C8F}" type="presParOf" srcId="{E6FDF2B4-8F49-43A0-BB75-A8B487993AEF}" destId="{538C72D5-60BC-42FD-AE78-F38E807CBB56}" srcOrd="0" destOrd="0" presId="urn:microsoft.com/office/officeart/2008/layout/HexagonCluster"/>
    <dgm:cxn modelId="{860B1903-C9E7-40DB-9F80-9615C05672A8}" type="presParOf" srcId="{9E8B7780-6670-4E5A-B32B-34651C554D5D}" destId="{C95F692D-2A1F-48C7-A1F2-502EB81B1543}" srcOrd="10" destOrd="0" presId="urn:microsoft.com/office/officeart/2008/layout/HexagonCluster"/>
    <dgm:cxn modelId="{2D59C867-1B34-4C0A-AB5A-2A855CE131BD}" type="presParOf" srcId="{C95F692D-2A1F-48C7-A1F2-502EB81B1543}" destId="{473969E9-BA96-40A6-8304-8198D67DB22C}" srcOrd="0" destOrd="0" presId="urn:microsoft.com/office/officeart/2008/layout/HexagonCluster"/>
    <dgm:cxn modelId="{D5D9A609-E7AE-46B0-AC08-EC280D154CE4}" type="presParOf" srcId="{9E8B7780-6670-4E5A-B32B-34651C554D5D}" destId="{D27512E4-C737-4235-98EC-95987182C7AD}" srcOrd="11" destOrd="0" presId="urn:microsoft.com/office/officeart/2008/layout/HexagonCluster"/>
    <dgm:cxn modelId="{5BF031D0-07B4-4E91-B2CC-D317F5EA1CD0}" type="presParOf" srcId="{D27512E4-C737-4235-98EC-95987182C7AD}" destId="{AF839CE4-8AC3-4D5F-9C9E-1BA05EFEEA97}" srcOrd="0" destOrd="0" presId="urn:microsoft.com/office/officeart/2008/layout/HexagonCluster"/>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D45D645-7B0A-4919-8080-C2B911B31606}" type="doc">
      <dgm:prSet loTypeId="urn:microsoft.com/office/officeart/2005/8/layout/vList2" loCatId="list" qsTypeId="urn:microsoft.com/office/officeart/2005/8/quickstyle/simple1" qsCatId="simple" csTypeId="urn:microsoft.com/office/officeart/2005/8/colors/accent2_3" csCatId="accent2" phldr="1"/>
      <dgm:spPr/>
      <dgm:t>
        <a:bodyPr/>
        <a:lstStyle/>
        <a:p>
          <a:endParaRPr lang="en-US"/>
        </a:p>
      </dgm:t>
    </dgm:pt>
    <dgm:pt modelId="{90D988B1-DBED-481A-B665-D049A4BAD559}">
      <dgm:prSet custT="1"/>
      <dgm:spPr/>
      <dgm:t>
        <a:bodyPr/>
        <a:lstStyle/>
        <a:p>
          <a:r>
            <a:rPr lang="en-US" sz="2000" kern="1200" dirty="0">
              <a:solidFill>
                <a:srgbClr val="FFFFFF"/>
              </a:solidFill>
              <a:latin typeface="Gill Sans MT" panose="020B0502020104020203"/>
              <a:ea typeface="+mn-ea"/>
              <a:cs typeface="+mn-cs"/>
            </a:rPr>
            <a:t>Automated Decision-Making Systems (ADMS)</a:t>
          </a:r>
        </a:p>
      </dgm:t>
    </dgm:pt>
    <dgm:pt modelId="{769E7E39-7AD0-44BF-8B0D-897C13AC03BD}" type="parTrans" cxnId="{1F8AFECC-E5FE-43D4-9E39-5A455CB421CC}">
      <dgm:prSet/>
      <dgm:spPr/>
      <dgm:t>
        <a:bodyPr/>
        <a:lstStyle/>
        <a:p>
          <a:endParaRPr lang="en-US"/>
        </a:p>
      </dgm:t>
    </dgm:pt>
    <dgm:pt modelId="{94E97704-F5C4-4A02-81EC-EB88C00F203A}" type="sibTrans" cxnId="{1F8AFECC-E5FE-43D4-9E39-5A455CB421CC}">
      <dgm:prSet/>
      <dgm:spPr/>
      <dgm:t>
        <a:bodyPr/>
        <a:lstStyle/>
        <a:p>
          <a:endParaRPr lang="en-US"/>
        </a:p>
      </dgm:t>
    </dgm:pt>
    <dgm:pt modelId="{0C0A7791-8D3F-4D2D-ADE7-34558D0937AB}">
      <dgm:prSet custT="1"/>
      <dgm:spPr/>
      <dgm:t>
        <a:bodyPr/>
        <a:lstStyle/>
        <a:p>
          <a:pPr>
            <a:buFont typeface="+mj-lt"/>
            <a:buAutoNum type="arabicPeriod"/>
          </a:pPr>
          <a:r>
            <a:rPr lang="en-US" sz="2000" kern="1200" dirty="0">
              <a:solidFill>
                <a:schemeClr val="accent2">
                  <a:lumMod val="20000"/>
                  <a:lumOff val="80000"/>
                </a:schemeClr>
              </a:solidFill>
              <a:latin typeface="Gill Sans MT" panose="020B0502020104020203"/>
              <a:ea typeface="+mn-ea"/>
              <a:cs typeface="+mn-cs"/>
            </a:rPr>
            <a:t>Advanced Techniques</a:t>
          </a:r>
        </a:p>
      </dgm:t>
    </dgm:pt>
    <dgm:pt modelId="{EB6C8F51-0604-4BAA-9954-4549B5FAB46F}" type="parTrans" cxnId="{13BC6653-D93E-4BF5-856D-09F997FC7E7B}">
      <dgm:prSet/>
      <dgm:spPr/>
      <dgm:t>
        <a:bodyPr/>
        <a:lstStyle/>
        <a:p>
          <a:endParaRPr lang="en-US"/>
        </a:p>
      </dgm:t>
    </dgm:pt>
    <dgm:pt modelId="{75C2A042-F221-48FB-9C7B-1FC56469264F}" type="sibTrans" cxnId="{13BC6653-D93E-4BF5-856D-09F997FC7E7B}">
      <dgm:prSet/>
      <dgm:spPr/>
      <dgm:t>
        <a:bodyPr/>
        <a:lstStyle/>
        <a:p>
          <a:endParaRPr lang="en-US"/>
        </a:p>
      </dgm:t>
    </dgm:pt>
    <dgm:pt modelId="{CDB525B6-8513-467B-B341-97BCF3C0FDB4}">
      <dgm:prSet/>
      <dgm:spPr/>
      <dgm:t>
        <a:bodyPr/>
        <a:lstStyle/>
        <a:p>
          <a:pPr>
            <a:buFont typeface="Arial" panose="020B0604020202020204" pitchFamily="34" charset="0"/>
            <a:buChar char="•"/>
          </a:pPr>
          <a:r>
            <a:rPr lang="en-US" b="0" i="0" dirty="0"/>
            <a:t>Deep Reinforcement Learning (DRL)</a:t>
          </a:r>
        </a:p>
      </dgm:t>
    </dgm:pt>
    <dgm:pt modelId="{2B307F60-600F-4751-B330-A1AEBF2EE701}" type="parTrans" cxnId="{0FF95596-03D1-4D37-9B12-6E3F8F275DF5}">
      <dgm:prSet/>
      <dgm:spPr/>
      <dgm:t>
        <a:bodyPr/>
        <a:lstStyle/>
        <a:p>
          <a:endParaRPr lang="en-US"/>
        </a:p>
      </dgm:t>
    </dgm:pt>
    <dgm:pt modelId="{5CFB219A-AF16-4FC1-AC52-DF599F51C1AF}" type="sibTrans" cxnId="{0FF95596-03D1-4D37-9B12-6E3F8F275DF5}">
      <dgm:prSet/>
      <dgm:spPr/>
      <dgm:t>
        <a:bodyPr/>
        <a:lstStyle/>
        <a:p>
          <a:endParaRPr lang="en-US"/>
        </a:p>
      </dgm:t>
    </dgm:pt>
    <dgm:pt modelId="{F0F3DE7D-1D89-4372-90E4-6EABEB3AEEF4}">
      <dgm:prSet/>
      <dgm:spPr/>
      <dgm:t>
        <a:bodyPr/>
        <a:lstStyle/>
        <a:p>
          <a:pPr>
            <a:buFont typeface="Arial" panose="020B0604020202020204" pitchFamily="34" charset="0"/>
            <a:buChar char="•"/>
          </a:pPr>
          <a:r>
            <a:rPr lang="en-US" b="0" i="0" dirty="0"/>
            <a:t>Natural Language Processing (NLP)</a:t>
          </a:r>
        </a:p>
      </dgm:t>
    </dgm:pt>
    <dgm:pt modelId="{0F7C42B1-A205-4868-95B6-9190EA4EA7D3}" type="parTrans" cxnId="{96EB09FE-B876-49B8-91DD-CB5BB499BE73}">
      <dgm:prSet/>
      <dgm:spPr/>
      <dgm:t>
        <a:bodyPr/>
        <a:lstStyle/>
        <a:p>
          <a:endParaRPr lang="en-US"/>
        </a:p>
      </dgm:t>
    </dgm:pt>
    <dgm:pt modelId="{EB072443-EFAA-4E95-9447-5D5D08564298}" type="sibTrans" cxnId="{96EB09FE-B876-49B8-91DD-CB5BB499BE73}">
      <dgm:prSet/>
      <dgm:spPr/>
      <dgm:t>
        <a:bodyPr/>
        <a:lstStyle/>
        <a:p>
          <a:endParaRPr lang="en-US"/>
        </a:p>
      </dgm:t>
    </dgm:pt>
    <dgm:pt modelId="{67A240F7-9E36-4991-BCE2-EA6C92A489CB}">
      <dgm:prSet custT="1"/>
      <dgm:spPr/>
      <dgm:t>
        <a:bodyPr/>
        <a:lstStyle/>
        <a:p>
          <a:pPr>
            <a:buFont typeface="+mj-lt"/>
            <a:buAutoNum type="arabicPeriod"/>
          </a:pPr>
          <a:r>
            <a:rPr lang="en-US" sz="2000" kern="1200" dirty="0">
              <a:solidFill>
                <a:schemeClr val="accent2">
                  <a:lumMod val="20000"/>
                  <a:lumOff val="80000"/>
                </a:schemeClr>
              </a:solidFill>
              <a:latin typeface="Gill Sans MT" panose="020B0502020104020203"/>
              <a:ea typeface="+mn-ea"/>
              <a:cs typeface="+mn-cs"/>
            </a:rPr>
            <a:t>Benefits</a:t>
          </a:r>
        </a:p>
      </dgm:t>
    </dgm:pt>
    <dgm:pt modelId="{71157F3B-7F87-452F-92CE-3038326EF61B}" type="parTrans" cxnId="{9FC47688-F0A3-472F-96D6-CF0E5D18E8F3}">
      <dgm:prSet/>
      <dgm:spPr/>
      <dgm:t>
        <a:bodyPr/>
        <a:lstStyle/>
        <a:p>
          <a:endParaRPr lang="en-US"/>
        </a:p>
      </dgm:t>
    </dgm:pt>
    <dgm:pt modelId="{84B8F84E-6B6E-4FC4-8064-1F23BC1495EE}" type="sibTrans" cxnId="{9FC47688-F0A3-472F-96D6-CF0E5D18E8F3}">
      <dgm:prSet/>
      <dgm:spPr/>
      <dgm:t>
        <a:bodyPr/>
        <a:lstStyle/>
        <a:p>
          <a:endParaRPr lang="en-US"/>
        </a:p>
      </dgm:t>
    </dgm:pt>
    <dgm:pt modelId="{8E3EA8DA-024F-41A4-BDAE-D5AEE2FE6A17}">
      <dgm:prSet custT="1"/>
      <dgm:spPr/>
      <dgm:t>
        <a:bodyPr/>
        <a:lstStyle/>
        <a:p>
          <a:pPr>
            <a:buFont typeface="+mj-lt"/>
            <a:buAutoNum type="arabicPeriod"/>
          </a:pPr>
          <a:r>
            <a:rPr lang="en-US" sz="2000" kern="1200" dirty="0">
              <a:solidFill>
                <a:schemeClr val="accent2">
                  <a:lumMod val="50000"/>
                </a:schemeClr>
              </a:solidFill>
              <a:latin typeface="Gill Sans MT" panose="020B0502020104020203"/>
              <a:ea typeface="+mn-ea"/>
              <a:cs typeface="+mn-cs"/>
            </a:rPr>
            <a:t>Examples</a:t>
          </a:r>
        </a:p>
      </dgm:t>
    </dgm:pt>
    <dgm:pt modelId="{1858C712-BCC2-4DFB-8641-18E8DDE576EC}" type="parTrans" cxnId="{C0C26E42-348F-4123-A49C-8886423E5D56}">
      <dgm:prSet/>
      <dgm:spPr/>
      <dgm:t>
        <a:bodyPr/>
        <a:lstStyle/>
        <a:p>
          <a:endParaRPr lang="en-US"/>
        </a:p>
      </dgm:t>
    </dgm:pt>
    <dgm:pt modelId="{9B3809DE-1707-424A-B384-A544A202A621}" type="sibTrans" cxnId="{C0C26E42-348F-4123-A49C-8886423E5D56}">
      <dgm:prSet/>
      <dgm:spPr/>
      <dgm:t>
        <a:bodyPr/>
        <a:lstStyle/>
        <a:p>
          <a:endParaRPr lang="en-US"/>
        </a:p>
      </dgm:t>
    </dgm:pt>
    <dgm:pt modelId="{2428DB84-AD38-4DEE-A06C-026BA159F919}">
      <dgm:prSet/>
      <dgm:spPr/>
      <dgm:t>
        <a:bodyPr/>
        <a:lstStyle/>
        <a:p>
          <a:pPr>
            <a:buFont typeface="Arial" panose="020B0604020202020204" pitchFamily="34" charset="0"/>
            <a:buChar char="•"/>
          </a:pPr>
          <a:r>
            <a:rPr lang="en-US" b="0" i="0" dirty="0"/>
            <a:t>Vulnerability Identification</a:t>
          </a:r>
        </a:p>
      </dgm:t>
    </dgm:pt>
    <dgm:pt modelId="{A2015241-FB10-437A-9971-5DECC9D6326F}" type="parTrans" cxnId="{DCA80E98-D98D-4BF0-B151-AC11DBE6F269}">
      <dgm:prSet/>
      <dgm:spPr/>
      <dgm:t>
        <a:bodyPr/>
        <a:lstStyle/>
        <a:p>
          <a:endParaRPr lang="en-US"/>
        </a:p>
      </dgm:t>
    </dgm:pt>
    <dgm:pt modelId="{B53206E2-84FE-48A3-B266-5C3776798DEB}" type="sibTrans" cxnId="{DCA80E98-D98D-4BF0-B151-AC11DBE6F269}">
      <dgm:prSet/>
      <dgm:spPr/>
      <dgm:t>
        <a:bodyPr/>
        <a:lstStyle/>
        <a:p>
          <a:endParaRPr lang="en-US"/>
        </a:p>
      </dgm:t>
    </dgm:pt>
    <dgm:pt modelId="{C1B7DC54-473B-4251-A623-4546E6DC3F6A}">
      <dgm:prSet/>
      <dgm:spPr/>
      <dgm:t>
        <a:bodyPr/>
        <a:lstStyle/>
        <a:p>
          <a:pPr>
            <a:buFont typeface="Arial" panose="020B0604020202020204" pitchFamily="34" charset="0"/>
            <a:buChar char="•"/>
          </a:pPr>
          <a:r>
            <a:rPr lang="en-US" b="0" i="0" dirty="0"/>
            <a:t>Automated Exploit Execution</a:t>
          </a:r>
        </a:p>
      </dgm:t>
    </dgm:pt>
    <dgm:pt modelId="{D1F23E1C-CA71-45B4-9F55-7B541C27EF43}" type="parTrans" cxnId="{984FF484-8944-4946-BE54-13A5F684F68F}">
      <dgm:prSet/>
      <dgm:spPr/>
      <dgm:t>
        <a:bodyPr/>
        <a:lstStyle/>
        <a:p>
          <a:endParaRPr lang="en-US"/>
        </a:p>
      </dgm:t>
    </dgm:pt>
    <dgm:pt modelId="{1B224897-8692-44E3-9F56-BC5C9B3D4CDA}" type="sibTrans" cxnId="{984FF484-8944-4946-BE54-13A5F684F68F}">
      <dgm:prSet/>
      <dgm:spPr/>
      <dgm:t>
        <a:bodyPr/>
        <a:lstStyle/>
        <a:p>
          <a:endParaRPr lang="en-US"/>
        </a:p>
      </dgm:t>
    </dgm:pt>
    <dgm:pt modelId="{249FC74E-BC1B-498B-B84B-E66DB3484B49}">
      <dgm:prSet custT="1"/>
      <dgm:spPr/>
      <dgm:t>
        <a:bodyPr/>
        <a:lstStyle/>
        <a:p>
          <a:pPr>
            <a:buFont typeface="+mj-lt"/>
            <a:buAutoNum type="arabicPeriod"/>
          </a:pPr>
          <a:r>
            <a:rPr lang="en-US" sz="2000" kern="1200" dirty="0">
              <a:solidFill>
                <a:schemeClr val="accent2">
                  <a:lumMod val="50000"/>
                </a:schemeClr>
              </a:solidFill>
              <a:latin typeface="Gill Sans MT" panose="020B0502020104020203"/>
              <a:ea typeface="+mn-ea"/>
              <a:cs typeface="+mn-cs"/>
            </a:rPr>
            <a:t>Consideration</a:t>
          </a:r>
        </a:p>
      </dgm:t>
    </dgm:pt>
    <dgm:pt modelId="{499C8A34-0D0D-40B6-963D-53380A12DFBE}" type="parTrans" cxnId="{7D2884DB-0B35-4E7D-BC3B-87D87DC6A6A0}">
      <dgm:prSet/>
      <dgm:spPr/>
      <dgm:t>
        <a:bodyPr/>
        <a:lstStyle/>
        <a:p>
          <a:endParaRPr lang="en-US"/>
        </a:p>
      </dgm:t>
    </dgm:pt>
    <dgm:pt modelId="{E6352DD1-E5D2-42A8-B158-2C92ECF13F19}" type="sibTrans" cxnId="{7D2884DB-0B35-4E7D-BC3B-87D87DC6A6A0}">
      <dgm:prSet/>
      <dgm:spPr/>
      <dgm:t>
        <a:bodyPr/>
        <a:lstStyle/>
        <a:p>
          <a:endParaRPr lang="en-US"/>
        </a:p>
      </dgm:t>
    </dgm:pt>
    <dgm:pt modelId="{6DDBBA42-DECB-49EF-A9DF-E0E487FF37CE}">
      <dgm:prSet/>
      <dgm:spPr/>
      <dgm:t>
        <a:bodyPr/>
        <a:lstStyle/>
        <a:p>
          <a:pPr>
            <a:buFont typeface="Arial" panose="020B0604020202020204" pitchFamily="34" charset="0"/>
            <a:buChar char="•"/>
          </a:pPr>
          <a:r>
            <a:rPr lang="en-US" b="0" i="0" dirty="0"/>
            <a:t>Data Accuracy</a:t>
          </a:r>
        </a:p>
      </dgm:t>
    </dgm:pt>
    <dgm:pt modelId="{31F1BFE2-6298-4CAF-83BE-D8C2C5778041}" type="parTrans" cxnId="{891B623B-8D9A-435F-959F-988167CBD086}">
      <dgm:prSet/>
      <dgm:spPr/>
      <dgm:t>
        <a:bodyPr/>
        <a:lstStyle/>
        <a:p>
          <a:endParaRPr lang="en-US"/>
        </a:p>
      </dgm:t>
    </dgm:pt>
    <dgm:pt modelId="{A844598F-3ED0-47CA-9E57-4E097F5F2BD8}" type="sibTrans" cxnId="{891B623B-8D9A-435F-959F-988167CBD086}">
      <dgm:prSet/>
      <dgm:spPr/>
      <dgm:t>
        <a:bodyPr/>
        <a:lstStyle/>
        <a:p>
          <a:endParaRPr lang="en-US"/>
        </a:p>
      </dgm:t>
    </dgm:pt>
    <dgm:pt modelId="{594F591E-99AB-47C1-B0E9-FDED31B5ACEF}">
      <dgm:prSet/>
      <dgm:spPr/>
      <dgm:t>
        <a:bodyPr/>
        <a:lstStyle/>
        <a:p>
          <a:pPr>
            <a:buFont typeface="Arial" panose="020B0604020202020204" pitchFamily="34" charset="0"/>
            <a:buChar char="•"/>
          </a:pPr>
          <a:r>
            <a:rPr lang="en-US" b="0" i="0" dirty="0"/>
            <a:t>Reduction in Human Reliance</a:t>
          </a:r>
        </a:p>
      </dgm:t>
    </dgm:pt>
    <dgm:pt modelId="{343984CB-62E2-44EB-A507-70BC6FD716DC}" type="parTrans" cxnId="{0C509961-4AC9-4E23-9FA5-D2C7180F9F64}">
      <dgm:prSet/>
      <dgm:spPr/>
      <dgm:t>
        <a:bodyPr/>
        <a:lstStyle/>
        <a:p>
          <a:endParaRPr lang="en-US"/>
        </a:p>
      </dgm:t>
    </dgm:pt>
    <dgm:pt modelId="{FAB44801-40E8-4F13-B4F4-44E31B4309EE}" type="sibTrans" cxnId="{0C509961-4AC9-4E23-9FA5-D2C7180F9F64}">
      <dgm:prSet/>
      <dgm:spPr/>
      <dgm:t>
        <a:bodyPr/>
        <a:lstStyle/>
        <a:p>
          <a:endParaRPr lang="en-US"/>
        </a:p>
      </dgm:t>
    </dgm:pt>
    <dgm:pt modelId="{20C3E89F-6B86-4DDB-9542-53C2B0E886ED}">
      <dgm:prSet/>
      <dgm:spPr/>
      <dgm:t>
        <a:bodyPr/>
        <a:lstStyle/>
        <a:p>
          <a:pPr>
            <a:buFont typeface="Arial" panose="020B0604020202020204" pitchFamily="34" charset="0"/>
            <a:buChar char="•"/>
          </a:pPr>
          <a:r>
            <a:rPr lang="en-US" b="0" i="0" dirty="0"/>
            <a:t>Transfer Learning</a:t>
          </a:r>
        </a:p>
      </dgm:t>
    </dgm:pt>
    <dgm:pt modelId="{8D687F6F-2726-4DF9-8A03-0D66FAC9D5F2}" type="parTrans" cxnId="{F6FA45BA-34B5-4E5C-9387-C17504D84F17}">
      <dgm:prSet/>
      <dgm:spPr/>
      <dgm:t>
        <a:bodyPr/>
        <a:lstStyle/>
        <a:p>
          <a:endParaRPr lang="en-US"/>
        </a:p>
      </dgm:t>
    </dgm:pt>
    <dgm:pt modelId="{51D64A92-2B20-4F5E-9F41-F07955988229}" type="sibTrans" cxnId="{F6FA45BA-34B5-4E5C-9387-C17504D84F17}">
      <dgm:prSet/>
      <dgm:spPr/>
      <dgm:t>
        <a:bodyPr/>
        <a:lstStyle/>
        <a:p>
          <a:endParaRPr lang="en-US"/>
        </a:p>
      </dgm:t>
    </dgm:pt>
    <dgm:pt modelId="{A830B664-C915-4EDC-B2E0-4F4C77092985}">
      <dgm:prSet/>
      <dgm:spPr/>
      <dgm:t>
        <a:bodyPr/>
        <a:lstStyle/>
        <a:p>
          <a:pPr>
            <a:buFont typeface="Arial" panose="020B0604020202020204" pitchFamily="34" charset="0"/>
            <a:buChar char="•"/>
          </a:pPr>
          <a:r>
            <a:rPr lang="en-US" b="0" i="0" dirty="0"/>
            <a:t>Text-Mining</a:t>
          </a:r>
        </a:p>
      </dgm:t>
    </dgm:pt>
    <dgm:pt modelId="{371D386B-CAC3-4B36-BBB5-A94C469F3EF4}" type="parTrans" cxnId="{A3E5B460-8FE6-403C-9910-79D9E5160497}">
      <dgm:prSet/>
      <dgm:spPr/>
      <dgm:t>
        <a:bodyPr/>
        <a:lstStyle/>
        <a:p>
          <a:endParaRPr lang="en-US"/>
        </a:p>
      </dgm:t>
    </dgm:pt>
    <dgm:pt modelId="{662A3D08-7EC2-4F5C-9B08-AF972776A572}" type="sibTrans" cxnId="{A3E5B460-8FE6-403C-9910-79D9E5160497}">
      <dgm:prSet/>
      <dgm:spPr/>
      <dgm:t>
        <a:bodyPr/>
        <a:lstStyle/>
        <a:p>
          <a:endParaRPr lang="en-US"/>
        </a:p>
      </dgm:t>
    </dgm:pt>
    <dgm:pt modelId="{6F5C6A7D-B7DC-4F51-9BE0-E166D093E779}">
      <dgm:prSet/>
      <dgm:spPr/>
      <dgm:t>
        <a:bodyPr/>
        <a:lstStyle/>
        <a:p>
          <a:r>
            <a:rPr lang="en-US" dirty="0"/>
            <a:t>Decision Support Systems (DSS)</a:t>
          </a:r>
        </a:p>
      </dgm:t>
    </dgm:pt>
    <dgm:pt modelId="{33DE8F46-A3FD-4254-9A59-EAD12F490949}" type="parTrans" cxnId="{22BC3F7D-867B-4C01-8905-637B79C8C906}">
      <dgm:prSet/>
      <dgm:spPr/>
      <dgm:t>
        <a:bodyPr/>
        <a:lstStyle/>
        <a:p>
          <a:endParaRPr lang="en-US"/>
        </a:p>
      </dgm:t>
    </dgm:pt>
    <dgm:pt modelId="{B85DC889-5DF9-4833-8ABB-ACB739D27E01}" type="sibTrans" cxnId="{22BC3F7D-867B-4C01-8905-637B79C8C906}">
      <dgm:prSet/>
      <dgm:spPr/>
      <dgm:t>
        <a:bodyPr/>
        <a:lstStyle/>
        <a:p>
          <a:endParaRPr lang="en-US"/>
        </a:p>
      </dgm:t>
    </dgm:pt>
    <dgm:pt modelId="{1AF7823F-D997-43AC-B2A3-DF714B13B859}">
      <dgm:prSet/>
      <dgm:spPr/>
      <dgm:t>
        <a:bodyPr/>
        <a:lstStyle/>
        <a:p>
          <a:r>
            <a:rPr lang="en-US" dirty="0"/>
            <a:t>Attack Graph Modeling</a:t>
          </a:r>
        </a:p>
      </dgm:t>
    </dgm:pt>
    <dgm:pt modelId="{CFAC6E09-11D7-4E1C-9751-D64F23BF27DC}" type="parTrans" cxnId="{58F27486-B9BF-4ABF-9BCC-CE65618E43BC}">
      <dgm:prSet/>
      <dgm:spPr/>
      <dgm:t>
        <a:bodyPr/>
        <a:lstStyle/>
        <a:p>
          <a:endParaRPr lang="en-US"/>
        </a:p>
      </dgm:t>
    </dgm:pt>
    <dgm:pt modelId="{89952ED8-5FD9-45BE-98A3-82D9B02F135A}" type="sibTrans" cxnId="{58F27486-B9BF-4ABF-9BCC-CE65618E43BC}">
      <dgm:prSet/>
      <dgm:spPr/>
      <dgm:t>
        <a:bodyPr/>
        <a:lstStyle/>
        <a:p>
          <a:endParaRPr lang="en-US"/>
        </a:p>
      </dgm:t>
    </dgm:pt>
    <dgm:pt modelId="{6FEFB40B-14E9-441F-9C03-A562F09553F4}">
      <dgm:prSet/>
      <dgm:spPr/>
      <dgm:t>
        <a:bodyPr/>
        <a:lstStyle/>
        <a:p>
          <a:r>
            <a:rPr lang="en-US" dirty="0"/>
            <a:t>Vulnerability Databases (CVE, NVD)</a:t>
          </a:r>
        </a:p>
      </dgm:t>
    </dgm:pt>
    <dgm:pt modelId="{A12CB973-90B1-4BE7-87DE-B48C3574C122}" type="parTrans" cxnId="{AF4A408D-9092-4E92-9560-06427446B570}">
      <dgm:prSet/>
      <dgm:spPr/>
      <dgm:t>
        <a:bodyPr/>
        <a:lstStyle/>
        <a:p>
          <a:endParaRPr lang="en-US"/>
        </a:p>
      </dgm:t>
    </dgm:pt>
    <dgm:pt modelId="{B8F853C0-FB21-466D-85B8-B43ADA598E8A}" type="sibTrans" cxnId="{AF4A408D-9092-4E92-9560-06427446B570}">
      <dgm:prSet/>
      <dgm:spPr/>
      <dgm:t>
        <a:bodyPr/>
        <a:lstStyle/>
        <a:p>
          <a:endParaRPr lang="en-US"/>
        </a:p>
      </dgm:t>
    </dgm:pt>
    <dgm:pt modelId="{AD380637-DB73-425E-B448-DB98307D1DED}">
      <dgm:prSet/>
      <dgm:spPr/>
      <dgm:t>
        <a:bodyPr/>
        <a:lstStyle/>
        <a:p>
          <a:pPr>
            <a:buFont typeface="Arial" panose="020B0604020202020204" pitchFamily="34" charset="0"/>
            <a:buChar char="•"/>
          </a:pPr>
          <a:r>
            <a:rPr lang="en-US" b="0" i="0" dirty="0"/>
            <a:t>Addresses Data Accuracy Issues, Model Robustness, Environmental Adaptability</a:t>
          </a:r>
        </a:p>
      </dgm:t>
    </dgm:pt>
    <dgm:pt modelId="{31028559-01B5-40CA-AD9E-A6918F291CD6}" type="parTrans" cxnId="{A35DD0DD-CE1E-4966-8932-28AB358E018C}">
      <dgm:prSet/>
      <dgm:spPr/>
      <dgm:t>
        <a:bodyPr/>
        <a:lstStyle/>
        <a:p>
          <a:endParaRPr lang="en-US"/>
        </a:p>
      </dgm:t>
    </dgm:pt>
    <dgm:pt modelId="{757DDA2B-C405-478D-9A18-2E0AE50695FB}" type="sibTrans" cxnId="{A35DD0DD-CE1E-4966-8932-28AB358E018C}">
      <dgm:prSet/>
      <dgm:spPr/>
      <dgm:t>
        <a:bodyPr/>
        <a:lstStyle/>
        <a:p>
          <a:endParaRPr lang="en-US"/>
        </a:p>
      </dgm:t>
    </dgm:pt>
    <dgm:pt modelId="{2140F865-E7BB-47B5-861E-39D93BECEA6E}" type="pres">
      <dgm:prSet presAssocID="{6D45D645-7B0A-4919-8080-C2B911B31606}" presName="linear" presStyleCnt="0">
        <dgm:presLayoutVars>
          <dgm:animLvl val="lvl"/>
          <dgm:resizeHandles val="exact"/>
        </dgm:presLayoutVars>
      </dgm:prSet>
      <dgm:spPr/>
    </dgm:pt>
    <dgm:pt modelId="{4C893E19-048B-4DD3-BFF7-8FE5816C25C0}" type="pres">
      <dgm:prSet presAssocID="{90D988B1-DBED-481A-B665-D049A4BAD559}" presName="parentText" presStyleLbl="node1" presStyleIdx="0" presStyleCnt="5" custLinFactNeighborX="-90522" custLinFactNeighborY="-13454">
        <dgm:presLayoutVars>
          <dgm:chMax val="0"/>
          <dgm:bulletEnabled val="1"/>
        </dgm:presLayoutVars>
      </dgm:prSet>
      <dgm:spPr/>
    </dgm:pt>
    <dgm:pt modelId="{5616590E-6255-4E03-84AC-30449439FCA1}" type="pres">
      <dgm:prSet presAssocID="{90D988B1-DBED-481A-B665-D049A4BAD559}" presName="childText" presStyleLbl="revTx" presStyleIdx="0" presStyleCnt="5">
        <dgm:presLayoutVars>
          <dgm:bulletEnabled val="1"/>
        </dgm:presLayoutVars>
      </dgm:prSet>
      <dgm:spPr/>
    </dgm:pt>
    <dgm:pt modelId="{80C1CE02-8DE5-4DAE-A340-2F6401E1D192}" type="pres">
      <dgm:prSet presAssocID="{0C0A7791-8D3F-4D2D-ADE7-34558D0937AB}" presName="parentText" presStyleLbl="node1" presStyleIdx="1" presStyleCnt="5">
        <dgm:presLayoutVars>
          <dgm:chMax val="0"/>
          <dgm:bulletEnabled val="1"/>
        </dgm:presLayoutVars>
      </dgm:prSet>
      <dgm:spPr/>
    </dgm:pt>
    <dgm:pt modelId="{8DA03D53-8F1A-4573-8338-31171BA06B81}" type="pres">
      <dgm:prSet presAssocID="{0C0A7791-8D3F-4D2D-ADE7-34558D0937AB}" presName="childText" presStyleLbl="revTx" presStyleIdx="1" presStyleCnt="5">
        <dgm:presLayoutVars>
          <dgm:bulletEnabled val="1"/>
        </dgm:presLayoutVars>
      </dgm:prSet>
      <dgm:spPr/>
    </dgm:pt>
    <dgm:pt modelId="{50F66636-2E4A-4EE5-A04E-9B2D2D7319B8}" type="pres">
      <dgm:prSet presAssocID="{67A240F7-9E36-4991-BCE2-EA6C92A489CB}" presName="parentText" presStyleLbl="node1" presStyleIdx="2" presStyleCnt="5">
        <dgm:presLayoutVars>
          <dgm:chMax val="0"/>
          <dgm:bulletEnabled val="1"/>
        </dgm:presLayoutVars>
      </dgm:prSet>
      <dgm:spPr/>
    </dgm:pt>
    <dgm:pt modelId="{E7E5D722-7179-4D29-9ECB-5E72A3E0F465}" type="pres">
      <dgm:prSet presAssocID="{67A240F7-9E36-4991-BCE2-EA6C92A489CB}" presName="childText" presStyleLbl="revTx" presStyleIdx="2" presStyleCnt="5">
        <dgm:presLayoutVars>
          <dgm:bulletEnabled val="1"/>
        </dgm:presLayoutVars>
      </dgm:prSet>
      <dgm:spPr/>
    </dgm:pt>
    <dgm:pt modelId="{AA8871FA-7A10-4164-9278-6E6A8BD64F78}" type="pres">
      <dgm:prSet presAssocID="{8E3EA8DA-024F-41A4-BDAE-D5AEE2FE6A17}" presName="parentText" presStyleLbl="node1" presStyleIdx="3" presStyleCnt="5">
        <dgm:presLayoutVars>
          <dgm:chMax val="0"/>
          <dgm:bulletEnabled val="1"/>
        </dgm:presLayoutVars>
      </dgm:prSet>
      <dgm:spPr/>
    </dgm:pt>
    <dgm:pt modelId="{38F6EA32-70B2-4DBD-BF39-8A722F1F0068}" type="pres">
      <dgm:prSet presAssocID="{8E3EA8DA-024F-41A4-BDAE-D5AEE2FE6A17}" presName="childText" presStyleLbl="revTx" presStyleIdx="3" presStyleCnt="5">
        <dgm:presLayoutVars>
          <dgm:bulletEnabled val="1"/>
        </dgm:presLayoutVars>
      </dgm:prSet>
      <dgm:spPr/>
    </dgm:pt>
    <dgm:pt modelId="{B84B66B2-9610-4785-A064-A60CF5E19DA1}" type="pres">
      <dgm:prSet presAssocID="{249FC74E-BC1B-498B-B84B-E66DB3484B49}" presName="parentText" presStyleLbl="node1" presStyleIdx="4" presStyleCnt="5">
        <dgm:presLayoutVars>
          <dgm:chMax val="0"/>
          <dgm:bulletEnabled val="1"/>
        </dgm:presLayoutVars>
      </dgm:prSet>
      <dgm:spPr/>
    </dgm:pt>
    <dgm:pt modelId="{9C84F710-545C-4ADA-A892-CFE97FE7F11B}" type="pres">
      <dgm:prSet presAssocID="{249FC74E-BC1B-498B-B84B-E66DB3484B49}" presName="childText" presStyleLbl="revTx" presStyleIdx="4" presStyleCnt="5">
        <dgm:presLayoutVars>
          <dgm:bulletEnabled val="1"/>
        </dgm:presLayoutVars>
      </dgm:prSet>
      <dgm:spPr/>
    </dgm:pt>
  </dgm:ptLst>
  <dgm:cxnLst>
    <dgm:cxn modelId="{C3A1C619-A086-4796-96D5-34DC0521E178}" type="presOf" srcId="{67A240F7-9E36-4991-BCE2-EA6C92A489CB}" destId="{50F66636-2E4A-4EE5-A04E-9B2D2D7319B8}" srcOrd="0" destOrd="0" presId="urn:microsoft.com/office/officeart/2005/8/layout/vList2"/>
    <dgm:cxn modelId="{CDC8F71C-5A2B-49B7-801D-8F5C48A8415C}" type="presOf" srcId="{F0F3DE7D-1D89-4372-90E4-6EABEB3AEEF4}" destId="{8DA03D53-8F1A-4573-8338-31171BA06B81}" srcOrd="0" destOrd="2" presId="urn:microsoft.com/office/officeart/2005/8/layout/vList2"/>
    <dgm:cxn modelId="{73CCD236-EA86-4732-9F5C-5BE8DC886468}" type="presOf" srcId="{8E3EA8DA-024F-41A4-BDAE-D5AEE2FE6A17}" destId="{AA8871FA-7A10-4164-9278-6E6A8BD64F78}" srcOrd="0" destOrd="0" presId="urn:microsoft.com/office/officeart/2005/8/layout/vList2"/>
    <dgm:cxn modelId="{891B623B-8D9A-435F-959F-988167CBD086}" srcId="{249FC74E-BC1B-498B-B84B-E66DB3484B49}" destId="{6DDBBA42-DECB-49EF-A9DF-E0E487FF37CE}" srcOrd="0" destOrd="0" parTransId="{31F1BFE2-6298-4CAF-83BE-D8C2C5778041}" sibTransId="{A844598F-3ED0-47CA-9E57-4E097F5F2BD8}"/>
    <dgm:cxn modelId="{A3E5B460-8FE6-403C-9910-79D9E5160497}" srcId="{0C0A7791-8D3F-4D2D-ADE7-34558D0937AB}" destId="{A830B664-C915-4EDC-B2E0-4F4C77092985}" srcOrd="3" destOrd="0" parTransId="{371D386B-CAC3-4B36-BBB5-A94C469F3EF4}" sibTransId="{662A3D08-7EC2-4F5C-9B08-AF972776A572}"/>
    <dgm:cxn modelId="{5D02D660-35FE-43E1-8329-48C816E9065F}" type="presOf" srcId="{CDB525B6-8513-467B-B341-97BCF3C0FDB4}" destId="{8DA03D53-8F1A-4573-8338-31171BA06B81}" srcOrd="0" destOrd="0" presId="urn:microsoft.com/office/officeart/2005/8/layout/vList2"/>
    <dgm:cxn modelId="{0C509961-4AC9-4E23-9FA5-D2C7180F9F64}" srcId="{67A240F7-9E36-4991-BCE2-EA6C92A489CB}" destId="{594F591E-99AB-47C1-B0E9-FDED31B5ACEF}" srcOrd="0" destOrd="0" parTransId="{343984CB-62E2-44EB-A507-70BC6FD716DC}" sibTransId="{FAB44801-40E8-4F13-B4F4-44E31B4309EE}"/>
    <dgm:cxn modelId="{C0C26E42-348F-4123-A49C-8886423E5D56}" srcId="{6D45D645-7B0A-4919-8080-C2B911B31606}" destId="{8E3EA8DA-024F-41A4-BDAE-D5AEE2FE6A17}" srcOrd="3" destOrd="0" parTransId="{1858C712-BCC2-4DFB-8641-18E8DDE576EC}" sibTransId="{9B3809DE-1707-424A-B384-A544A202A621}"/>
    <dgm:cxn modelId="{D51A3346-54D6-4E8D-A9FC-7188F4F27A4A}" type="presOf" srcId="{6D45D645-7B0A-4919-8080-C2B911B31606}" destId="{2140F865-E7BB-47B5-861E-39D93BECEA6E}" srcOrd="0" destOrd="0" presId="urn:microsoft.com/office/officeart/2005/8/layout/vList2"/>
    <dgm:cxn modelId="{48741E4B-95B3-4C1D-8E77-5D83245FD661}" type="presOf" srcId="{6FEFB40B-14E9-441F-9C03-A562F09553F4}" destId="{5616590E-6255-4E03-84AC-30449439FCA1}" srcOrd="0" destOrd="2" presId="urn:microsoft.com/office/officeart/2005/8/layout/vList2"/>
    <dgm:cxn modelId="{9BBCB650-4750-40F7-976A-E271DDBDE545}" type="presOf" srcId="{C1B7DC54-473B-4251-A623-4546E6DC3F6A}" destId="{38F6EA32-70B2-4DBD-BF39-8A722F1F0068}" srcOrd="0" destOrd="1" presId="urn:microsoft.com/office/officeart/2005/8/layout/vList2"/>
    <dgm:cxn modelId="{F0E44E72-A11F-448A-B5B6-9E4F032C037B}" type="presOf" srcId="{2428DB84-AD38-4DEE-A06C-026BA159F919}" destId="{38F6EA32-70B2-4DBD-BF39-8A722F1F0068}" srcOrd="0" destOrd="0" presId="urn:microsoft.com/office/officeart/2005/8/layout/vList2"/>
    <dgm:cxn modelId="{13BC6653-D93E-4BF5-856D-09F997FC7E7B}" srcId="{6D45D645-7B0A-4919-8080-C2B911B31606}" destId="{0C0A7791-8D3F-4D2D-ADE7-34558D0937AB}" srcOrd="1" destOrd="0" parTransId="{EB6C8F51-0604-4BAA-9954-4549B5FAB46F}" sibTransId="{75C2A042-F221-48FB-9C7B-1FC56469264F}"/>
    <dgm:cxn modelId="{567DA27C-B0A6-4C0D-8F09-F52D6BF4ABCA}" type="presOf" srcId="{249FC74E-BC1B-498B-B84B-E66DB3484B49}" destId="{B84B66B2-9610-4785-A064-A60CF5E19DA1}" srcOrd="0" destOrd="0" presId="urn:microsoft.com/office/officeart/2005/8/layout/vList2"/>
    <dgm:cxn modelId="{22BC3F7D-867B-4C01-8905-637B79C8C906}" srcId="{90D988B1-DBED-481A-B665-D049A4BAD559}" destId="{6F5C6A7D-B7DC-4F51-9BE0-E166D093E779}" srcOrd="0" destOrd="0" parTransId="{33DE8F46-A3FD-4254-9A59-EAD12F490949}" sibTransId="{B85DC889-5DF9-4833-8ABB-ACB739D27E01}"/>
    <dgm:cxn modelId="{984FF484-8944-4946-BE54-13A5F684F68F}" srcId="{8E3EA8DA-024F-41A4-BDAE-D5AEE2FE6A17}" destId="{C1B7DC54-473B-4251-A623-4546E6DC3F6A}" srcOrd="1" destOrd="0" parTransId="{D1F23E1C-CA71-45B4-9F55-7B541C27EF43}" sibTransId="{1B224897-8692-44E3-9F56-BC5C9B3D4CDA}"/>
    <dgm:cxn modelId="{58F27486-B9BF-4ABF-9BCC-CE65618E43BC}" srcId="{90D988B1-DBED-481A-B665-D049A4BAD559}" destId="{1AF7823F-D997-43AC-B2A3-DF714B13B859}" srcOrd="1" destOrd="0" parTransId="{CFAC6E09-11D7-4E1C-9751-D64F23BF27DC}" sibTransId="{89952ED8-5FD9-45BE-98A3-82D9B02F135A}"/>
    <dgm:cxn modelId="{9FC47688-F0A3-472F-96D6-CF0E5D18E8F3}" srcId="{6D45D645-7B0A-4919-8080-C2B911B31606}" destId="{67A240F7-9E36-4991-BCE2-EA6C92A489CB}" srcOrd="2" destOrd="0" parTransId="{71157F3B-7F87-452F-92CE-3038326EF61B}" sibTransId="{84B8F84E-6B6E-4FC4-8064-1F23BC1495EE}"/>
    <dgm:cxn modelId="{79B6F689-BC3F-4F2C-8C7C-F9A8E2A23E4D}" type="presOf" srcId="{20C3E89F-6B86-4DDB-9542-53C2B0E886ED}" destId="{8DA03D53-8F1A-4573-8338-31171BA06B81}" srcOrd="0" destOrd="1" presId="urn:microsoft.com/office/officeart/2005/8/layout/vList2"/>
    <dgm:cxn modelId="{AF4A408D-9092-4E92-9560-06427446B570}" srcId="{90D988B1-DBED-481A-B665-D049A4BAD559}" destId="{6FEFB40B-14E9-441F-9C03-A562F09553F4}" srcOrd="2" destOrd="0" parTransId="{A12CB973-90B1-4BE7-87DE-B48C3574C122}" sibTransId="{B8F853C0-FB21-466D-85B8-B43ADA598E8A}"/>
    <dgm:cxn modelId="{9EFCE48E-63C4-4E55-93B7-2D98CE646116}" type="presOf" srcId="{6DDBBA42-DECB-49EF-A9DF-E0E487FF37CE}" destId="{9C84F710-545C-4ADA-A892-CFE97FE7F11B}" srcOrd="0" destOrd="0" presId="urn:microsoft.com/office/officeart/2005/8/layout/vList2"/>
    <dgm:cxn modelId="{400AA392-89AE-48AC-8655-DBFBAFEA5337}" type="presOf" srcId="{90D988B1-DBED-481A-B665-D049A4BAD559}" destId="{4C893E19-048B-4DD3-BFF7-8FE5816C25C0}" srcOrd="0" destOrd="0" presId="urn:microsoft.com/office/officeart/2005/8/layout/vList2"/>
    <dgm:cxn modelId="{0FF95596-03D1-4D37-9B12-6E3F8F275DF5}" srcId="{0C0A7791-8D3F-4D2D-ADE7-34558D0937AB}" destId="{CDB525B6-8513-467B-B341-97BCF3C0FDB4}" srcOrd="0" destOrd="0" parTransId="{2B307F60-600F-4751-B330-A1AEBF2EE701}" sibTransId="{5CFB219A-AF16-4FC1-AC52-DF599F51C1AF}"/>
    <dgm:cxn modelId="{DCA80E98-D98D-4BF0-B151-AC11DBE6F269}" srcId="{8E3EA8DA-024F-41A4-BDAE-D5AEE2FE6A17}" destId="{2428DB84-AD38-4DEE-A06C-026BA159F919}" srcOrd="0" destOrd="0" parTransId="{A2015241-FB10-437A-9971-5DECC9D6326F}" sibTransId="{B53206E2-84FE-48A3-B266-5C3776798DEB}"/>
    <dgm:cxn modelId="{8E96C6AF-11AD-4D13-81F8-06ABBD5E198F}" type="presOf" srcId="{1AF7823F-D997-43AC-B2A3-DF714B13B859}" destId="{5616590E-6255-4E03-84AC-30449439FCA1}" srcOrd="0" destOrd="1" presId="urn:microsoft.com/office/officeart/2005/8/layout/vList2"/>
    <dgm:cxn modelId="{F6FA45BA-34B5-4E5C-9387-C17504D84F17}" srcId="{0C0A7791-8D3F-4D2D-ADE7-34558D0937AB}" destId="{20C3E89F-6B86-4DDB-9542-53C2B0E886ED}" srcOrd="1" destOrd="0" parTransId="{8D687F6F-2726-4DF9-8A03-0D66FAC9D5F2}" sibTransId="{51D64A92-2B20-4F5E-9F41-F07955988229}"/>
    <dgm:cxn modelId="{7C239BC5-D4FE-4C21-9229-6D604847AB85}" type="presOf" srcId="{594F591E-99AB-47C1-B0E9-FDED31B5ACEF}" destId="{E7E5D722-7179-4D29-9ECB-5E72A3E0F465}" srcOrd="0" destOrd="0" presId="urn:microsoft.com/office/officeart/2005/8/layout/vList2"/>
    <dgm:cxn modelId="{1F8AFECC-E5FE-43D4-9E39-5A455CB421CC}" srcId="{6D45D645-7B0A-4919-8080-C2B911B31606}" destId="{90D988B1-DBED-481A-B665-D049A4BAD559}" srcOrd="0" destOrd="0" parTransId="{769E7E39-7AD0-44BF-8B0D-897C13AC03BD}" sibTransId="{94E97704-F5C4-4A02-81EC-EB88C00F203A}"/>
    <dgm:cxn modelId="{7D2884DB-0B35-4E7D-BC3B-87D87DC6A6A0}" srcId="{6D45D645-7B0A-4919-8080-C2B911B31606}" destId="{249FC74E-BC1B-498B-B84B-E66DB3484B49}" srcOrd="4" destOrd="0" parTransId="{499C8A34-0D0D-40B6-963D-53380A12DFBE}" sibTransId="{E6352DD1-E5D2-42A8-B158-2C92ECF13F19}"/>
    <dgm:cxn modelId="{A35DD0DD-CE1E-4966-8932-28AB358E018C}" srcId="{67A240F7-9E36-4991-BCE2-EA6C92A489CB}" destId="{AD380637-DB73-425E-B448-DB98307D1DED}" srcOrd="1" destOrd="0" parTransId="{31028559-01B5-40CA-AD9E-A6918F291CD6}" sibTransId="{757DDA2B-C405-478D-9A18-2E0AE50695FB}"/>
    <dgm:cxn modelId="{C8A204E3-EA53-49DD-9073-E9730D1E8463}" type="presOf" srcId="{0C0A7791-8D3F-4D2D-ADE7-34558D0937AB}" destId="{80C1CE02-8DE5-4DAE-A340-2F6401E1D192}" srcOrd="0" destOrd="0" presId="urn:microsoft.com/office/officeart/2005/8/layout/vList2"/>
    <dgm:cxn modelId="{146D5FF7-6F20-460C-A8B8-55675118F347}" type="presOf" srcId="{6F5C6A7D-B7DC-4F51-9BE0-E166D093E779}" destId="{5616590E-6255-4E03-84AC-30449439FCA1}" srcOrd="0" destOrd="0" presId="urn:microsoft.com/office/officeart/2005/8/layout/vList2"/>
    <dgm:cxn modelId="{F2FE85FA-A70F-48B1-9253-560DED04647D}" type="presOf" srcId="{A830B664-C915-4EDC-B2E0-4F4C77092985}" destId="{8DA03D53-8F1A-4573-8338-31171BA06B81}" srcOrd="0" destOrd="3" presId="urn:microsoft.com/office/officeart/2005/8/layout/vList2"/>
    <dgm:cxn modelId="{3D00ADFC-15B7-4F0C-88F2-A0C5DE0F1AE3}" type="presOf" srcId="{AD380637-DB73-425E-B448-DB98307D1DED}" destId="{E7E5D722-7179-4D29-9ECB-5E72A3E0F465}" srcOrd="0" destOrd="1" presId="urn:microsoft.com/office/officeart/2005/8/layout/vList2"/>
    <dgm:cxn modelId="{96EB09FE-B876-49B8-91DD-CB5BB499BE73}" srcId="{0C0A7791-8D3F-4D2D-ADE7-34558D0937AB}" destId="{F0F3DE7D-1D89-4372-90E4-6EABEB3AEEF4}" srcOrd="2" destOrd="0" parTransId="{0F7C42B1-A205-4868-95B6-9190EA4EA7D3}" sibTransId="{EB072443-EFAA-4E95-9447-5D5D08564298}"/>
    <dgm:cxn modelId="{DDE8D898-79E1-4FD9-B47F-5E2CE5604307}" type="presParOf" srcId="{2140F865-E7BB-47B5-861E-39D93BECEA6E}" destId="{4C893E19-048B-4DD3-BFF7-8FE5816C25C0}" srcOrd="0" destOrd="0" presId="urn:microsoft.com/office/officeart/2005/8/layout/vList2"/>
    <dgm:cxn modelId="{019CD9A4-87D3-4795-88E1-D16EC6F2DA96}" type="presParOf" srcId="{2140F865-E7BB-47B5-861E-39D93BECEA6E}" destId="{5616590E-6255-4E03-84AC-30449439FCA1}" srcOrd="1" destOrd="0" presId="urn:microsoft.com/office/officeart/2005/8/layout/vList2"/>
    <dgm:cxn modelId="{0695187D-7360-470D-AE7D-5B4E1F1EFD0D}" type="presParOf" srcId="{2140F865-E7BB-47B5-861E-39D93BECEA6E}" destId="{80C1CE02-8DE5-4DAE-A340-2F6401E1D192}" srcOrd="2" destOrd="0" presId="urn:microsoft.com/office/officeart/2005/8/layout/vList2"/>
    <dgm:cxn modelId="{AD646D01-43C4-4586-A47A-F7D45469A681}" type="presParOf" srcId="{2140F865-E7BB-47B5-861E-39D93BECEA6E}" destId="{8DA03D53-8F1A-4573-8338-31171BA06B81}" srcOrd="3" destOrd="0" presId="urn:microsoft.com/office/officeart/2005/8/layout/vList2"/>
    <dgm:cxn modelId="{2A5F48E3-8369-4681-A6E5-410757B3DC22}" type="presParOf" srcId="{2140F865-E7BB-47B5-861E-39D93BECEA6E}" destId="{50F66636-2E4A-4EE5-A04E-9B2D2D7319B8}" srcOrd="4" destOrd="0" presId="urn:microsoft.com/office/officeart/2005/8/layout/vList2"/>
    <dgm:cxn modelId="{0453BF6D-0C85-4E36-885D-06FD3850E127}" type="presParOf" srcId="{2140F865-E7BB-47B5-861E-39D93BECEA6E}" destId="{E7E5D722-7179-4D29-9ECB-5E72A3E0F465}" srcOrd="5" destOrd="0" presId="urn:microsoft.com/office/officeart/2005/8/layout/vList2"/>
    <dgm:cxn modelId="{582862AF-B1A7-4AD2-A1E7-32B9A4B54B1A}" type="presParOf" srcId="{2140F865-E7BB-47B5-861E-39D93BECEA6E}" destId="{AA8871FA-7A10-4164-9278-6E6A8BD64F78}" srcOrd="6" destOrd="0" presId="urn:microsoft.com/office/officeart/2005/8/layout/vList2"/>
    <dgm:cxn modelId="{58CEDFDA-0BBE-4145-B304-6CAFBBB4DDFD}" type="presParOf" srcId="{2140F865-E7BB-47B5-861E-39D93BECEA6E}" destId="{38F6EA32-70B2-4DBD-BF39-8A722F1F0068}" srcOrd="7" destOrd="0" presId="urn:microsoft.com/office/officeart/2005/8/layout/vList2"/>
    <dgm:cxn modelId="{0DF48D79-DC6A-4AFB-9662-564B272534D4}" type="presParOf" srcId="{2140F865-E7BB-47B5-861E-39D93BECEA6E}" destId="{B84B66B2-9610-4785-A064-A60CF5E19DA1}" srcOrd="8" destOrd="0" presId="urn:microsoft.com/office/officeart/2005/8/layout/vList2"/>
    <dgm:cxn modelId="{23F898A6-E8B4-4060-8D05-0726E3B79E51}" type="presParOf" srcId="{2140F865-E7BB-47B5-861E-39D93BECEA6E}" destId="{9C84F710-545C-4ADA-A892-CFE97FE7F11B}"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D45D645-7B0A-4919-8080-C2B911B31606}" type="doc">
      <dgm:prSet loTypeId="urn:microsoft.com/office/officeart/2005/8/layout/vList2" loCatId="list" qsTypeId="urn:microsoft.com/office/officeart/2005/8/quickstyle/simple1" qsCatId="simple" csTypeId="urn:microsoft.com/office/officeart/2005/8/colors/accent2_3" csCatId="accent2" phldr="1"/>
      <dgm:spPr/>
      <dgm:t>
        <a:bodyPr/>
        <a:lstStyle/>
        <a:p>
          <a:endParaRPr lang="en-US"/>
        </a:p>
      </dgm:t>
    </dgm:pt>
    <dgm:pt modelId="{90D988B1-DBED-481A-B665-D049A4BAD559}">
      <dgm:prSet custT="1"/>
      <dgm:spPr/>
      <dgm:t>
        <a:bodyPr/>
        <a:lstStyle/>
        <a:p>
          <a:r>
            <a:rPr lang="en-US" sz="2000" kern="1200" dirty="0">
              <a:solidFill>
                <a:srgbClr val="FFFFFF"/>
              </a:solidFill>
              <a:latin typeface="Gill Sans MT" panose="020B0502020104020203"/>
              <a:ea typeface="+mn-ea"/>
              <a:cs typeface="+mn-cs"/>
            </a:rPr>
            <a:t>Self-Improving Systems</a:t>
          </a:r>
        </a:p>
      </dgm:t>
    </dgm:pt>
    <dgm:pt modelId="{769E7E39-7AD0-44BF-8B0D-897C13AC03BD}" type="parTrans" cxnId="{1F8AFECC-E5FE-43D4-9E39-5A455CB421CC}">
      <dgm:prSet/>
      <dgm:spPr/>
      <dgm:t>
        <a:bodyPr/>
        <a:lstStyle/>
        <a:p>
          <a:endParaRPr lang="en-US"/>
        </a:p>
      </dgm:t>
    </dgm:pt>
    <dgm:pt modelId="{94E97704-F5C4-4A02-81EC-EB88C00F203A}" type="sibTrans" cxnId="{1F8AFECC-E5FE-43D4-9E39-5A455CB421CC}">
      <dgm:prSet/>
      <dgm:spPr/>
      <dgm:t>
        <a:bodyPr/>
        <a:lstStyle/>
        <a:p>
          <a:endParaRPr lang="en-US"/>
        </a:p>
      </dgm:t>
    </dgm:pt>
    <dgm:pt modelId="{55676C00-A70E-473A-A3E2-1C6C904714AD}">
      <dgm:prSet custT="1"/>
      <dgm:spPr/>
      <dgm:t>
        <a:bodyPr/>
        <a:lstStyle/>
        <a:p>
          <a:pPr>
            <a:buFont typeface="+mj-lt"/>
            <a:buAutoNum type="arabicPeriod"/>
          </a:pPr>
          <a:r>
            <a:rPr lang="en-US" sz="2000" kern="1200" dirty="0">
              <a:solidFill>
                <a:schemeClr val="accent2">
                  <a:lumMod val="20000"/>
                  <a:lumOff val="80000"/>
                </a:schemeClr>
              </a:solidFill>
              <a:latin typeface="Gill Sans MT" panose="020B0502020104020203"/>
              <a:ea typeface="+mn-ea"/>
              <a:cs typeface="+mn-cs"/>
            </a:rPr>
            <a:t>Benefits</a:t>
          </a:r>
        </a:p>
      </dgm:t>
    </dgm:pt>
    <dgm:pt modelId="{8CCC9023-00BB-42A1-822B-324A2B9A3237}" type="parTrans" cxnId="{0E7EFF12-A35D-46F7-91BB-A8E4108807FB}">
      <dgm:prSet/>
      <dgm:spPr/>
      <dgm:t>
        <a:bodyPr/>
        <a:lstStyle/>
        <a:p>
          <a:endParaRPr lang="en-US"/>
        </a:p>
      </dgm:t>
    </dgm:pt>
    <dgm:pt modelId="{E0273498-5AB0-4AA0-87DE-B9203E12AF23}" type="sibTrans" cxnId="{0E7EFF12-A35D-46F7-91BB-A8E4108807FB}">
      <dgm:prSet/>
      <dgm:spPr/>
      <dgm:t>
        <a:bodyPr/>
        <a:lstStyle/>
        <a:p>
          <a:endParaRPr lang="en-US"/>
        </a:p>
      </dgm:t>
    </dgm:pt>
    <dgm:pt modelId="{1669D00E-2FEF-4ED9-850D-282167C9B607}">
      <dgm:prSet custT="1"/>
      <dgm:spPr/>
      <dgm:t>
        <a:bodyPr/>
        <a:lstStyle/>
        <a:p>
          <a:pPr>
            <a:buFont typeface="Arial" panose="020B0604020202020204" pitchFamily="34" charset="0"/>
            <a:buChar char="•"/>
          </a:pPr>
          <a:r>
            <a:rPr lang="en-US" sz="1600" b="0" i="0" dirty="0"/>
            <a:t>Adaptive to New Threats</a:t>
          </a:r>
        </a:p>
      </dgm:t>
    </dgm:pt>
    <dgm:pt modelId="{6DA5C0D9-1BC7-43DB-8682-1B2B60C187B7}" type="parTrans" cxnId="{F738C4AB-CA05-40DC-A19A-C8FC9C5F9932}">
      <dgm:prSet/>
      <dgm:spPr/>
      <dgm:t>
        <a:bodyPr/>
        <a:lstStyle/>
        <a:p>
          <a:endParaRPr lang="en-US"/>
        </a:p>
      </dgm:t>
    </dgm:pt>
    <dgm:pt modelId="{A7EAD0B0-C485-43DD-B235-0847040B3D34}" type="sibTrans" cxnId="{F738C4AB-CA05-40DC-A19A-C8FC9C5F9932}">
      <dgm:prSet/>
      <dgm:spPr/>
      <dgm:t>
        <a:bodyPr/>
        <a:lstStyle/>
        <a:p>
          <a:endParaRPr lang="en-US"/>
        </a:p>
      </dgm:t>
    </dgm:pt>
    <dgm:pt modelId="{C1D46FDE-FE00-487A-BE8E-BB682A3001EE}">
      <dgm:prSet custT="1"/>
      <dgm:spPr/>
      <dgm:t>
        <a:bodyPr/>
        <a:lstStyle/>
        <a:p>
          <a:pPr>
            <a:buFont typeface="Arial" panose="020B0604020202020204" pitchFamily="34" charset="0"/>
            <a:buChar char="•"/>
          </a:pPr>
          <a:r>
            <a:rPr lang="en-US" sz="1600" b="0" i="0" dirty="0"/>
            <a:t>Minimized Human Oversight</a:t>
          </a:r>
        </a:p>
      </dgm:t>
    </dgm:pt>
    <dgm:pt modelId="{BF750B1F-3444-4304-92C5-30DD1F3F7D63}" type="parTrans" cxnId="{63AF5DE4-00C5-4523-A919-59A1CA27E2B1}">
      <dgm:prSet/>
      <dgm:spPr/>
      <dgm:t>
        <a:bodyPr/>
        <a:lstStyle/>
        <a:p>
          <a:endParaRPr lang="en-US"/>
        </a:p>
      </dgm:t>
    </dgm:pt>
    <dgm:pt modelId="{7D59F8FF-39D1-408D-AFFF-2060AB8807A2}" type="sibTrans" cxnId="{63AF5DE4-00C5-4523-A919-59A1CA27E2B1}">
      <dgm:prSet/>
      <dgm:spPr/>
      <dgm:t>
        <a:bodyPr/>
        <a:lstStyle/>
        <a:p>
          <a:endParaRPr lang="en-US"/>
        </a:p>
      </dgm:t>
    </dgm:pt>
    <dgm:pt modelId="{26B4926E-CCB5-474B-B7CF-0D63C2E14AF0}">
      <dgm:prSet custT="1"/>
      <dgm:spPr/>
      <dgm:t>
        <a:bodyPr/>
        <a:lstStyle/>
        <a:p>
          <a:pPr>
            <a:buFont typeface="+mj-lt"/>
            <a:buAutoNum type="arabicPeriod"/>
          </a:pPr>
          <a:r>
            <a:rPr lang="en-US" sz="2000" kern="1200" dirty="0">
              <a:solidFill>
                <a:schemeClr val="accent2">
                  <a:lumMod val="50000"/>
                </a:schemeClr>
              </a:solidFill>
              <a:latin typeface="Gill Sans MT" panose="020B0502020104020203"/>
              <a:ea typeface="+mn-ea"/>
              <a:cs typeface="+mn-cs"/>
            </a:rPr>
            <a:t>Examples of Applications</a:t>
          </a:r>
        </a:p>
      </dgm:t>
    </dgm:pt>
    <dgm:pt modelId="{AFA8B007-5CDC-4317-8155-18957F6A539F}" type="parTrans" cxnId="{A5389B7B-A0A6-4BD7-A067-EC5961200CE8}">
      <dgm:prSet/>
      <dgm:spPr/>
      <dgm:t>
        <a:bodyPr/>
        <a:lstStyle/>
        <a:p>
          <a:endParaRPr lang="en-US"/>
        </a:p>
      </dgm:t>
    </dgm:pt>
    <dgm:pt modelId="{0E7ECC0E-8771-4E42-B2CC-A4802142CB67}" type="sibTrans" cxnId="{A5389B7B-A0A6-4BD7-A067-EC5961200CE8}">
      <dgm:prSet/>
      <dgm:spPr/>
      <dgm:t>
        <a:bodyPr/>
        <a:lstStyle/>
        <a:p>
          <a:endParaRPr lang="en-US"/>
        </a:p>
      </dgm:t>
    </dgm:pt>
    <dgm:pt modelId="{735C1AA3-EB80-4351-A6B0-86039CF00E9D}">
      <dgm:prSet custT="1"/>
      <dgm:spPr/>
      <dgm:t>
        <a:bodyPr/>
        <a:lstStyle/>
        <a:p>
          <a:pPr>
            <a:buFont typeface="Arial" panose="020B0604020202020204" pitchFamily="34" charset="0"/>
            <a:buChar char="•"/>
          </a:pPr>
          <a:r>
            <a:rPr lang="en-US" sz="1600" b="0" i="0" dirty="0"/>
            <a:t>Real-Time Threat Detection</a:t>
          </a:r>
        </a:p>
      </dgm:t>
    </dgm:pt>
    <dgm:pt modelId="{86D2C65A-8B77-44D4-9278-6C391765BA2A}" type="parTrans" cxnId="{FE7B8E77-F8B2-4CA5-A202-AA5B106B2538}">
      <dgm:prSet/>
      <dgm:spPr/>
      <dgm:t>
        <a:bodyPr/>
        <a:lstStyle/>
        <a:p>
          <a:endParaRPr lang="en-US"/>
        </a:p>
      </dgm:t>
    </dgm:pt>
    <dgm:pt modelId="{3F147EE8-78CA-44CA-94EC-9F179084FF75}" type="sibTrans" cxnId="{FE7B8E77-F8B2-4CA5-A202-AA5B106B2538}">
      <dgm:prSet/>
      <dgm:spPr/>
      <dgm:t>
        <a:bodyPr/>
        <a:lstStyle/>
        <a:p>
          <a:endParaRPr lang="en-US"/>
        </a:p>
      </dgm:t>
    </dgm:pt>
    <dgm:pt modelId="{FC84C657-2C23-4D7D-8FA1-38226B8A7A36}">
      <dgm:prSet custT="1"/>
      <dgm:spPr/>
      <dgm:t>
        <a:bodyPr/>
        <a:lstStyle/>
        <a:p>
          <a:pPr>
            <a:buFont typeface="Arial" panose="020B0604020202020204" pitchFamily="34" charset="0"/>
            <a:buChar char="•"/>
          </a:pPr>
          <a:r>
            <a:rPr lang="en-US" sz="1600" b="0" i="0" dirty="0"/>
            <a:t>Continuous Micro-Simulations</a:t>
          </a:r>
        </a:p>
      </dgm:t>
    </dgm:pt>
    <dgm:pt modelId="{444A9B75-54CC-498E-AED6-D2C72FD3A1F3}" type="parTrans" cxnId="{75D4947E-3684-45DE-93C7-D7A1DC87DF22}">
      <dgm:prSet/>
      <dgm:spPr/>
      <dgm:t>
        <a:bodyPr/>
        <a:lstStyle/>
        <a:p>
          <a:endParaRPr lang="en-US"/>
        </a:p>
      </dgm:t>
    </dgm:pt>
    <dgm:pt modelId="{D1D0861F-10DC-41EB-A34C-FD389DA05548}" type="sibTrans" cxnId="{75D4947E-3684-45DE-93C7-D7A1DC87DF22}">
      <dgm:prSet/>
      <dgm:spPr/>
      <dgm:t>
        <a:bodyPr/>
        <a:lstStyle/>
        <a:p>
          <a:endParaRPr lang="en-US"/>
        </a:p>
      </dgm:t>
    </dgm:pt>
    <dgm:pt modelId="{32C7BD15-3E6E-4323-A513-84EBDD1FFE0B}">
      <dgm:prSet custT="1"/>
      <dgm:spPr/>
      <dgm:t>
        <a:bodyPr/>
        <a:lstStyle/>
        <a:p>
          <a:r>
            <a:rPr lang="en-US" sz="1600" dirty="0"/>
            <a:t>Feedback Loops</a:t>
          </a:r>
        </a:p>
      </dgm:t>
    </dgm:pt>
    <dgm:pt modelId="{62A5C00C-FB6C-42AC-A399-4A2109745BCB}" type="parTrans" cxnId="{8B0349E2-A333-455C-AA32-6EA5F17B90E8}">
      <dgm:prSet/>
      <dgm:spPr/>
      <dgm:t>
        <a:bodyPr/>
        <a:lstStyle/>
        <a:p>
          <a:endParaRPr lang="en-US"/>
        </a:p>
      </dgm:t>
    </dgm:pt>
    <dgm:pt modelId="{D1D96502-473F-43AE-A5A8-75BC164BCBD8}" type="sibTrans" cxnId="{8B0349E2-A333-455C-AA32-6EA5F17B90E8}">
      <dgm:prSet/>
      <dgm:spPr/>
      <dgm:t>
        <a:bodyPr/>
        <a:lstStyle/>
        <a:p>
          <a:endParaRPr lang="en-US"/>
        </a:p>
      </dgm:t>
    </dgm:pt>
    <dgm:pt modelId="{468D260B-4F23-48FB-814C-3084FED29BF7}">
      <dgm:prSet custT="1"/>
      <dgm:spPr/>
      <dgm:t>
        <a:bodyPr/>
        <a:lstStyle/>
        <a:p>
          <a:pPr>
            <a:buFont typeface="Arial" panose="020B0604020202020204" pitchFamily="34" charset="0"/>
            <a:buChar char="•"/>
          </a:pPr>
          <a:r>
            <a:rPr lang="en-US" sz="1600" b="0" i="0" dirty="0"/>
            <a:t>Real-Time Data Processing</a:t>
          </a:r>
          <a:endParaRPr lang="en-US" sz="1600" dirty="0"/>
        </a:p>
      </dgm:t>
    </dgm:pt>
    <dgm:pt modelId="{EB57BFFA-8B3F-40C0-8F48-9296CFEB2B25}" type="parTrans" cxnId="{DA212EBD-AF68-4DA3-B4B2-A03AC7A8B7E7}">
      <dgm:prSet/>
      <dgm:spPr/>
      <dgm:t>
        <a:bodyPr/>
        <a:lstStyle/>
        <a:p>
          <a:endParaRPr lang="en-US"/>
        </a:p>
      </dgm:t>
    </dgm:pt>
    <dgm:pt modelId="{B31E7A62-46DA-4CAB-B630-63B20EAB1AC0}" type="sibTrans" cxnId="{DA212EBD-AF68-4DA3-B4B2-A03AC7A8B7E7}">
      <dgm:prSet/>
      <dgm:spPr/>
      <dgm:t>
        <a:bodyPr/>
        <a:lstStyle/>
        <a:p>
          <a:endParaRPr lang="en-US"/>
        </a:p>
      </dgm:t>
    </dgm:pt>
    <dgm:pt modelId="{A7132267-64E1-42DC-B95B-DA971D1683FB}">
      <dgm:prSet custT="1"/>
      <dgm:spPr/>
      <dgm:t>
        <a:bodyPr/>
        <a:lstStyle/>
        <a:p>
          <a:pPr>
            <a:buFont typeface="Arial" panose="020B0604020202020204" pitchFamily="34" charset="0"/>
            <a:buChar char="•"/>
          </a:pPr>
          <a:r>
            <a:rPr lang="en-US" sz="1600" b="0" i="0" dirty="0"/>
            <a:t>High Throughput, Low Latency</a:t>
          </a:r>
        </a:p>
      </dgm:t>
    </dgm:pt>
    <dgm:pt modelId="{E6F04EAE-42D8-470E-B0ED-B51E1C8CD786}" type="parTrans" cxnId="{B2544883-FD79-40A7-BB28-4E4B327F81A1}">
      <dgm:prSet/>
      <dgm:spPr/>
      <dgm:t>
        <a:bodyPr/>
        <a:lstStyle/>
        <a:p>
          <a:endParaRPr lang="en-US"/>
        </a:p>
      </dgm:t>
    </dgm:pt>
    <dgm:pt modelId="{5A8002BB-1197-46BE-9ABC-AD52ECE8884C}" type="sibTrans" cxnId="{B2544883-FD79-40A7-BB28-4E4B327F81A1}">
      <dgm:prSet/>
      <dgm:spPr/>
      <dgm:t>
        <a:bodyPr/>
        <a:lstStyle/>
        <a:p>
          <a:endParaRPr lang="en-US"/>
        </a:p>
      </dgm:t>
    </dgm:pt>
    <dgm:pt modelId="{29231EDC-0AFD-4ED8-9469-A292D3AC2F75}">
      <dgm:prSet custT="1"/>
      <dgm:spPr/>
      <dgm:t>
        <a:bodyPr/>
        <a:lstStyle/>
        <a:p>
          <a:pPr>
            <a:buFont typeface="Arial" panose="020B0604020202020204" pitchFamily="34" charset="0"/>
            <a:buChar char="•"/>
          </a:pPr>
          <a:r>
            <a:rPr lang="en-US" sz="1600" dirty="0"/>
            <a:t>Task Graphs</a:t>
          </a:r>
        </a:p>
      </dgm:t>
    </dgm:pt>
    <dgm:pt modelId="{0D724EAC-6E8F-4306-A5CA-412C92583654}" type="parTrans" cxnId="{5AB6F588-4D35-4DF3-B2AC-C0767CA2622F}">
      <dgm:prSet/>
      <dgm:spPr/>
      <dgm:t>
        <a:bodyPr/>
        <a:lstStyle/>
        <a:p>
          <a:endParaRPr lang="en-US"/>
        </a:p>
      </dgm:t>
    </dgm:pt>
    <dgm:pt modelId="{49E5EE46-3C34-4C1F-A624-C9EF8323F0E9}" type="sibTrans" cxnId="{5AB6F588-4D35-4DF3-B2AC-C0767CA2622F}">
      <dgm:prSet/>
      <dgm:spPr/>
      <dgm:t>
        <a:bodyPr/>
        <a:lstStyle/>
        <a:p>
          <a:endParaRPr lang="en-US"/>
        </a:p>
      </dgm:t>
    </dgm:pt>
    <dgm:pt modelId="{1A700076-93B4-4295-B008-C7503F3B2D8B}">
      <dgm:prSet custT="1"/>
      <dgm:spPr/>
      <dgm:t>
        <a:bodyPr/>
        <a:lstStyle/>
        <a:p>
          <a:pPr>
            <a:buFont typeface="Arial" panose="020B0604020202020204" pitchFamily="34" charset="0"/>
            <a:buChar char="•"/>
          </a:pPr>
          <a:r>
            <a:rPr lang="en-US" sz="1600" dirty="0"/>
            <a:t>Fault Tolerance</a:t>
          </a:r>
        </a:p>
      </dgm:t>
    </dgm:pt>
    <dgm:pt modelId="{3855760E-4764-495D-9528-2C5295C4836D}" type="parTrans" cxnId="{7813B7E9-E868-4ED9-8D80-70FF6633DA84}">
      <dgm:prSet/>
      <dgm:spPr/>
      <dgm:t>
        <a:bodyPr/>
        <a:lstStyle/>
        <a:p>
          <a:endParaRPr lang="en-US"/>
        </a:p>
      </dgm:t>
    </dgm:pt>
    <dgm:pt modelId="{C7678A69-950C-4888-8A39-625B92710632}" type="sibTrans" cxnId="{7813B7E9-E868-4ED9-8D80-70FF6633DA84}">
      <dgm:prSet/>
      <dgm:spPr/>
      <dgm:t>
        <a:bodyPr/>
        <a:lstStyle/>
        <a:p>
          <a:endParaRPr lang="en-US"/>
        </a:p>
      </dgm:t>
    </dgm:pt>
    <dgm:pt modelId="{FC7DD1A4-1B30-4E47-9AEA-C2530897A98A}">
      <dgm:prSet custT="1"/>
      <dgm:spPr/>
      <dgm:t>
        <a:bodyPr/>
        <a:lstStyle/>
        <a:p>
          <a:pPr>
            <a:buFont typeface="Arial" panose="020B0604020202020204" pitchFamily="34" charset="0"/>
            <a:buChar char="•"/>
          </a:pPr>
          <a:r>
            <a:rPr lang="en-US" sz="1600" b="0" i="0" dirty="0"/>
            <a:t>Addresses Data Accuracy Issues, Model Robustness, Environmental Adaptability</a:t>
          </a:r>
        </a:p>
      </dgm:t>
    </dgm:pt>
    <dgm:pt modelId="{FD1E9673-1890-4E19-8DA6-1AE2BA475A9D}" type="parTrans" cxnId="{6214CF15-D4A6-41DF-B2B0-6EB21A830AF8}">
      <dgm:prSet/>
      <dgm:spPr/>
      <dgm:t>
        <a:bodyPr/>
        <a:lstStyle/>
        <a:p>
          <a:endParaRPr lang="en-US"/>
        </a:p>
      </dgm:t>
    </dgm:pt>
    <dgm:pt modelId="{CA5ECD5D-9402-4BF3-9BA9-EFAE3AB5CF8B}" type="sibTrans" cxnId="{6214CF15-D4A6-41DF-B2B0-6EB21A830AF8}">
      <dgm:prSet/>
      <dgm:spPr/>
      <dgm:t>
        <a:bodyPr/>
        <a:lstStyle/>
        <a:p>
          <a:endParaRPr lang="en-US"/>
        </a:p>
      </dgm:t>
    </dgm:pt>
    <dgm:pt modelId="{2140F865-E7BB-47B5-861E-39D93BECEA6E}" type="pres">
      <dgm:prSet presAssocID="{6D45D645-7B0A-4919-8080-C2B911B31606}" presName="linear" presStyleCnt="0">
        <dgm:presLayoutVars>
          <dgm:animLvl val="lvl"/>
          <dgm:resizeHandles val="exact"/>
        </dgm:presLayoutVars>
      </dgm:prSet>
      <dgm:spPr/>
    </dgm:pt>
    <dgm:pt modelId="{4C893E19-048B-4DD3-BFF7-8FE5816C25C0}" type="pres">
      <dgm:prSet presAssocID="{90D988B1-DBED-481A-B665-D049A4BAD559}" presName="parentText" presStyleLbl="node1" presStyleIdx="0" presStyleCnt="3" custLinFactNeighborX="-1103">
        <dgm:presLayoutVars>
          <dgm:chMax val="0"/>
          <dgm:bulletEnabled val="1"/>
        </dgm:presLayoutVars>
      </dgm:prSet>
      <dgm:spPr/>
    </dgm:pt>
    <dgm:pt modelId="{CECE030C-0724-4EF8-A299-045775FB2750}" type="pres">
      <dgm:prSet presAssocID="{90D988B1-DBED-481A-B665-D049A4BAD559}" presName="childText" presStyleLbl="revTx" presStyleIdx="0" presStyleCnt="3">
        <dgm:presLayoutVars>
          <dgm:bulletEnabled val="1"/>
        </dgm:presLayoutVars>
      </dgm:prSet>
      <dgm:spPr/>
    </dgm:pt>
    <dgm:pt modelId="{77F9BC23-D5AB-4D03-A1F3-34DD715F2B43}" type="pres">
      <dgm:prSet presAssocID="{55676C00-A70E-473A-A3E2-1C6C904714AD}" presName="parentText" presStyleLbl="node1" presStyleIdx="1" presStyleCnt="3">
        <dgm:presLayoutVars>
          <dgm:chMax val="0"/>
          <dgm:bulletEnabled val="1"/>
        </dgm:presLayoutVars>
      </dgm:prSet>
      <dgm:spPr/>
    </dgm:pt>
    <dgm:pt modelId="{85EAFDF7-4F1B-44A6-9B2F-1C99C81A97A1}" type="pres">
      <dgm:prSet presAssocID="{55676C00-A70E-473A-A3E2-1C6C904714AD}" presName="childText" presStyleLbl="revTx" presStyleIdx="1" presStyleCnt="3">
        <dgm:presLayoutVars>
          <dgm:bulletEnabled val="1"/>
        </dgm:presLayoutVars>
      </dgm:prSet>
      <dgm:spPr/>
    </dgm:pt>
    <dgm:pt modelId="{CCEACD14-910B-48D1-A55E-C7BB0CAB4E8D}" type="pres">
      <dgm:prSet presAssocID="{26B4926E-CCB5-474B-B7CF-0D63C2E14AF0}" presName="parentText" presStyleLbl="node1" presStyleIdx="2" presStyleCnt="3">
        <dgm:presLayoutVars>
          <dgm:chMax val="0"/>
          <dgm:bulletEnabled val="1"/>
        </dgm:presLayoutVars>
      </dgm:prSet>
      <dgm:spPr/>
    </dgm:pt>
    <dgm:pt modelId="{088F3760-8F47-4A89-8BF0-C14FC01CD2CA}" type="pres">
      <dgm:prSet presAssocID="{26B4926E-CCB5-474B-B7CF-0D63C2E14AF0}" presName="childText" presStyleLbl="revTx" presStyleIdx="2" presStyleCnt="3">
        <dgm:presLayoutVars>
          <dgm:bulletEnabled val="1"/>
        </dgm:presLayoutVars>
      </dgm:prSet>
      <dgm:spPr/>
    </dgm:pt>
  </dgm:ptLst>
  <dgm:cxnLst>
    <dgm:cxn modelId="{D8D7E100-CBA1-4349-96A7-0D6DD8F40223}" type="presOf" srcId="{29231EDC-0AFD-4ED8-9469-A292D3AC2F75}" destId="{CECE030C-0724-4EF8-A299-045775FB2750}" srcOrd="0" destOrd="2" presId="urn:microsoft.com/office/officeart/2005/8/layout/vList2"/>
    <dgm:cxn modelId="{A5E04802-424D-4D16-A3AC-61C14034C839}" type="presOf" srcId="{1669D00E-2FEF-4ED9-850D-282167C9B607}" destId="{85EAFDF7-4F1B-44A6-9B2F-1C99C81A97A1}" srcOrd="0" destOrd="0" presId="urn:microsoft.com/office/officeart/2005/8/layout/vList2"/>
    <dgm:cxn modelId="{DEF47F03-1669-45CA-8D82-D9BE9071ED0B}" type="presOf" srcId="{1A700076-93B4-4295-B008-C7503F3B2D8B}" destId="{CECE030C-0724-4EF8-A299-045775FB2750}" srcOrd="0" destOrd="3" presId="urn:microsoft.com/office/officeart/2005/8/layout/vList2"/>
    <dgm:cxn modelId="{0E7EFF12-A35D-46F7-91BB-A8E4108807FB}" srcId="{6D45D645-7B0A-4919-8080-C2B911B31606}" destId="{55676C00-A70E-473A-A3E2-1C6C904714AD}" srcOrd="1" destOrd="0" parTransId="{8CCC9023-00BB-42A1-822B-324A2B9A3237}" sibTransId="{E0273498-5AB0-4AA0-87DE-B9203E12AF23}"/>
    <dgm:cxn modelId="{6214CF15-D4A6-41DF-B2B0-6EB21A830AF8}" srcId="{55676C00-A70E-473A-A3E2-1C6C904714AD}" destId="{FC7DD1A4-1B30-4E47-9AEA-C2530897A98A}" srcOrd="3" destOrd="0" parTransId="{FD1E9673-1890-4E19-8DA6-1AE2BA475A9D}" sibTransId="{CA5ECD5D-9402-4BF3-9BA9-EFAE3AB5CF8B}"/>
    <dgm:cxn modelId="{487DEE16-D36C-4967-A585-3027706896B8}" type="presOf" srcId="{55676C00-A70E-473A-A3E2-1C6C904714AD}" destId="{77F9BC23-D5AB-4D03-A1F3-34DD715F2B43}" srcOrd="0" destOrd="0" presId="urn:microsoft.com/office/officeart/2005/8/layout/vList2"/>
    <dgm:cxn modelId="{8A2B5F36-BD66-4E9E-B487-A1663F89D7D5}" type="presOf" srcId="{FC7DD1A4-1B30-4E47-9AEA-C2530897A98A}" destId="{85EAFDF7-4F1B-44A6-9B2F-1C99C81A97A1}" srcOrd="0" destOrd="3" presId="urn:microsoft.com/office/officeart/2005/8/layout/vList2"/>
    <dgm:cxn modelId="{31A7865F-5247-45ED-B7A3-28BB6DB50EE8}" type="presOf" srcId="{32C7BD15-3E6E-4323-A513-84EBDD1FFE0B}" destId="{CECE030C-0724-4EF8-A299-045775FB2750}" srcOrd="0" destOrd="0" presId="urn:microsoft.com/office/officeart/2005/8/layout/vList2"/>
    <dgm:cxn modelId="{D51A3346-54D6-4E8D-A9FC-7188F4F27A4A}" type="presOf" srcId="{6D45D645-7B0A-4919-8080-C2B911B31606}" destId="{2140F865-E7BB-47B5-861E-39D93BECEA6E}" srcOrd="0" destOrd="0" presId="urn:microsoft.com/office/officeart/2005/8/layout/vList2"/>
    <dgm:cxn modelId="{3CADE749-1653-4E4B-8C5C-9954DCFB85A1}" type="presOf" srcId="{26B4926E-CCB5-474B-B7CF-0D63C2E14AF0}" destId="{CCEACD14-910B-48D1-A55E-C7BB0CAB4E8D}" srcOrd="0" destOrd="0" presId="urn:microsoft.com/office/officeart/2005/8/layout/vList2"/>
    <dgm:cxn modelId="{FE7B8E77-F8B2-4CA5-A202-AA5B106B2538}" srcId="{26B4926E-CCB5-474B-B7CF-0D63C2E14AF0}" destId="{735C1AA3-EB80-4351-A6B0-86039CF00E9D}" srcOrd="0" destOrd="0" parTransId="{86D2C65A-8B77-44D4-9278-6C391765BA2A}" sibTransId="{3F147EE8-78CA-44CA-94EC-9F179084FF75}"/>
    <dgm:cxn modelId="{A5389B7B-A0A6-4BD7-A067-EC5961200CE8}" srcId="{6D45D645-7B0A-4919-8080-C2B911B31606}" destId="{26B4926E-CCB5-474B-B7CF-0D63C2E14AF0}" srcOrd="2" destOrd="0" parTransId="{AFA8B007-5CDC-4317-8155-18957F6A539F}" sibTransId="{0E7ECC0E-8771-4E42-B2CC-A4802142CB67}"/>
    <dgm:cxn modelId="{75D4947E-3684-45DE-93C7-D7A1DC87DF22}" srcId="{26B4926E-CCB5-474B-B7CF-0D63C2E14AF0}" destId="{FC84C657-2C23-4D7D-8FA1-38226B8A7A36}" srcOrd="1" destOrd="0" parTransId="{444A9B75-54CC-498E-AED6-D2C72FD3A1F3}" sibTransId="{D1D0861F-10DC-41EB-A34C-FD389DA05548}"/>
    <dgm:cxn modelId="{B2544883-FD79-40A7-BB28-4E4B327F81A1}" srcId="{55676C00-A70E-473A-A3E2-1C6C904714AD}" destId="{A7132267-64E1-42DC-B95B-DA971D1683FB}" srcOrd="1" destOrd="0" parTransId="{E6F04EAE-42D8-470E-B0ED-B51E1C8CD786}" sibTransId="{5A8002BB-1197-46BE-9ABC-AD52ECE8884C}"/>
    <dgm:cxn modelId="{C1B49886-C8A0-4B04-BD5D-600FB1E8BB6F}" type="presOf" srcId="{735C1AA3-EB80-4351-A6B0-86039CF00E9D}" destId="{088F3760-8F47-4A89-8BF0-C14FC01CD2CA}" srcOrd="0" destOrd="0" presId="urn:microsoft.com/office/officeart/2005/8/layout/vList2"/>
    <dgm:cxn modelId="{5AB6F588-4D35-4DF3-B2AC-C0767CA2622F}" srcId="{90D988B1-DBED-481A-B665-D049A4BAD559}" destId="{29231EDC-0AFD-4ED8-9469-A292D3AC2F75}" srcOrd="2" destOrd="0" parTransId="{0D724EAC-6E8F-4306-A5CA-412C92583654}" sibTransId="{49E5EE46-3C34-4C1F-A624-C9EF8323F0E9}"/>
    <dgm:cxn modelId="{400AA392-89AE-48AC-8655-DBFBAFEA5337}" type="presOf" srcId="{90D988B1-DBED-481A-B665-D049A4BAD559}" destId="{4C893E19-048B-4DD3-BFF7-8FE5816C25C0}" srcOrd="0" destOrd="0" presId="urn:microsoft.com/office/officeart/2005/8/layout/vList2"/>
    <dgm:cxn modelId="{AE1B6893-503F-4D1C-835C-FD62A18F29D8}" type="presOf" srcId="{468D260B-4F23-48FB-814C-3084FED29BF7}" destId="{CECE030C-0724-4EF8-A299-045775FB2750}" srcOrd="0" destOrd="1" presId="urn:microsoft.com/office/officeart/2005/8/layout/vList2"/>
    <dgm:cxn modelId="{1982619A-3A01-434F-8B59-70671E2FFA25}" type="presOf" srcId="{FC84C657-2C23-4D7D-8FA1-38226B8A7A36}" destId="{088F3760-8F47-4A89-8BF0-C14FC01CD2CA}" srcOrd="0" destOrd="1" presId="urn:microsoft.com/office/officeart/2005/8/layout/vList2"/>
    <dgm:cxn modelId="{F738C4AB-CA05-40DC-A19A-C8FC9C5F9932}" srcId="{55676C00-A70E-473A-A3E2-1C6C904714AD}" destId="{1669D00E-2FEF-4ED9-850D-282167C9B607}" srcOrd="0" destOrd="0" parTransId="{6DA5C0D9-1BC7-43DB-8682-1B2B60C187B7}" sibTransId="{A7EAD0B0-C485-43DD-B235-0847040B3D34}"/>
    <dgm:cxn modelId="{DA212EBD-AF68-4DA3-B4B2-A03AC7A8B7E7}" srcId="{90D988B1-DBED-481A-B665-D049A4BAD559}" destId="{468D260B-4F23-48FB-814C-3084FED29BF7}" srcOrd="1" destOrd="0" parTransId="{EB57BFFA-8B3F-40C0-8F48-9296CFEB2B25}" sibTransId="{B31E7A62-46DA-4CAB-B630-63B20EAB1AC0}"/>
    <dgm:cxn modelId="{3708B0BF-07A8-4387-8EDA-D7A8931BDFA9}" type="presOf" srcId="{C1D46FDE-FE00-487A-BE8E-BB682A3001EE}" destId="{85EAFDF7-4F1B-44A6-9B2F-1C99C81A97A1}" srcOrd="0" destOrd="2" presId="urn:microsoft.com/office/officeart/2005/8/layout/vList2"/>
    <dgm:cxn modelId="{1F8AFECC-E5FE-43D4-9E39-5A455CB421CC}" srcId="{6D45D645-7B0A-4919-8080-C2B911B31606}" destId="{90D988B1-DBED-481A-B665-D049A4BAD559}" srcOrd="0" destOrd="0" parTransId="{769E7E39-7AD0-44BF-8B0D-897C13AC03BD}" sibTransId="{94E97704-F5C4-4A02-81EC-EB88C00F203A}"/>
    <dgm:cxn modelId="{5D4033CF-2379-4158-9158-1742C140065C}" type="presOf" srcId="{A7132267-64E1-42DC-B95B-DA971D1683FB}" destId="{85EAFDF7-4F1B-44A6-9B2F-1C99C81A97A1}" srcOrd="0" destOrd="1" presId="urn:microsoft.com/office/officeart/2005/8/layout/vList2"/>
    <dgm:cxn modelId="{8B0349E2-A333-455C-AA32-6EA5F17B90E8}" srcId="{90D988B1-DBED-481A-B665-D049A4BAD559}" destId="{32C7BD15-3E6E-4323-A513-84EBDD1FFE0B}" srcOrd="0" destOrd="0" parTransId="{62A5C00C-FB6C-42AC-A399-4A2109745BCB}" sibTransId="{D1D96502-473F-43AE-A5A8-75BC164BCBD8}"/>
    <dgm:cxn modelId="{63AF5DE4-00C5-4523-A919-59A1CA27E2B1}" srcId="{55676C00-A70E-473A-A3E2-1C6C904714AD}" destId="{C1D46FDE-FE00-487A-BE8E-BB682A3001EE}" srcOrd="2" destOrd="0" parTransId="{BF750B1F-3444-4304-92C5-30DD1F3F7D63}" sibTransId="{7D59F8FF-39D1-408D-AFFF-2060AB8807A2}"/>
    <dgm:cxn modelId="{7813B7E9-E868-4ED9-8D80-70FF6633DA84}" srcId="{90D988B1-DBED-481A-B665-D049A4BAD559}" destId="{1A700076-93B4-4295-B008-C7503F3B2D8B}" srcOrd="3" destOrd="0" parTransId="{3855760E-4764-495D-9528-2C5295C4836D}" sibTransId="{C7678A69-950C-4888-8A39-625B92710632}"/>
    <dgm:cxn modelId="{DDE8D898-79E1-4FD9-B47F-5E2CE5604307}" type="presParOf" srcId="{2140F865-E7BB-47B5-861E-39D93BECEA6E}" destId="{4C893E19-048B-4DD3-BFF7-8FE5816C25C0}" srcOrd="0" destOrd="0" presId="urn:microsoft.com/office/officeart/2005/8/layout/vList2"/>
    <dgm:cxn modelId="{FEAD4498-AAD7-4403-A5B1-201DF7BA6C75}" type="presParOf" srcId="{2140F865-E7BB-47B5-861E-39D93BECEA6E}" destId="{CECE030C-0724-4EF8-A299-045775FB2750}" srcOrd="1" destOrd="0" presId="urn:microsoft.com/office/officeart/2005/8/layout/vList2"/>
    <dgm:cxn modelId="{7663874F-00C2-48D4-9009-6970169CBB26}" type="presParOf" srcId="{2140F865-E7BB-47B5-861E-39D93BECEA6E}" destId="{77F9BC23-D5AB-4D03-A1F3-34DD715F2B43}" srcOrd="2" destOrd="0" presId="urn:microsoft.com/office/officeart/2005/8/layout/vList2"/>
    <dgm:cxn modelId="{1E941877-0D2F-4322-8AB9-EE0902031423}" type="presParOf" srcId="{2140F865-E7BB-47B5-861E-39D93BECEA6E}" destId="{85EAFDF7-4F1B-44A6-9B2F-1C99C81A97A1}" srcOrd="3" destOrd="0" presId="urn:microsoft.com/office/officeart/2005/8/layout/vList2"/>
    <dgm:cxn modelId="{669A098D-5813-4A06-8D4F-A7E12E01AB76}" type="presParOf" srcId="{2140F865-E7BB-47B5-861E-39D93BECEA6E}" destId="{CCEACD14-910B-48D1-A55E-C7BB0CAB4E8D}" srcOrd="4" destOrd="0" presId="urn:microsoft.com/office/officeart/2005/8/layout/vList2"/>
    <dgm:cxn modelId="{2DD87F83-133C-44CF-B1BF-0571FAB54B90}" type="presParOf" srcId="{2140F865-E7BB-47B5-861E-39D93BECEA6E}" destId="{088F3760-8F47-4A89-8BF0-C14FC01CD2CA}"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D45D645-7B0A-4919-8080-C2B911B31606}" type="doc">
      <dgm:prSet loTypeId="urn:microsoft.com/office/officeart/2005/8/layout/vList2" loCatId="list" qsTypeId="urn:microsoft.com/office/officeart/2005/8/quickstyle/simple1" qsCatId="simple" csTypeId="urn:microsoft.com/office/officeart/2005/8/colors/accent2_3" csCatId="accent2" phldr="1"/>
      <dgm:spPr/>
      <dgm:t>
        <a:bodyPr/>
        <a:lstStyle/>
        <a:p>
          <a:endParaRPr lang="en-US"/>
        </a:p>
      </dgm:t>
    </dgm:pt>
    <dgm:pt modelId="{90D988B1-DBED-481A-B665-D049A4BAD559}">
      <dgm:prSet custT="1"/>
      <dgm:spPr/>
      <dgm:t>
        <a:bodyPr/>
        <a:lstStyle/>
        <a:p>
          <a:r>
            <a:rPr lang="en-US" sz="2000" kern="1200" dirty="0">
              <a:solidFill>
                <a:srgbClr val="FFFFFF"/>
              </a:solidFill>
              <a:latin typeface="Gill Sans MT" panose="020B0502020104020203"/>
              <a:ea typeface="+mn-ea"/>
              <a:cs typeface="+mn-cs"/>
            </a:rPr>
            <a:t>Human-in-the-loop (HITL)</a:t>
          </a:r>
        </a:p>
      </dgm:t>
    </dgm:pt>
    <dgm:pt modelId="{769E7E39-7AD0-44BF-8B0D-897C13AC03BD}" type="parTrans" cxnId="{1F8AFECC-E5FE-43D4-9E39-5A455CB421CC}">
      <dgm:prSet/>
      <dgm:spPr/>
      <dgm:t>
        <a:bodyPr/>
        <a:lstStyle/>
        <a:p>
          <a:endParaRPr lang="en-US"/>
        </a:p>
      </dgm:t>
    </dgm:pt>
    <dgm:pt modelId="{94E97704-F5C4-4A02-81EC-EB88C00F203A}" type="sibTrans" cxnId="{1F8AFECC-E5FE-43D4-9E39-5A455CB421CC}">
      <dgm:prSet/>
      <dgm:spPr/>
      <dgm:t>
        <a:bodyPr/>
        <a:lstStyle/>
        <a:p>
          <a:endParaRPr lang="en-US"/>
        </a:p>
      </dgm:t>
    </dgm:pt>
    <dgm:pt modelId="{B8F09547-E1DC-41CA-A125-79D8256F55F8}">
      <dgm:prSet custT="1"/>
      <dgm:spPr/>
      <dgm:t>
        <a:bodyPr/>
        <a:lstStyle/>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dirty="0">
              <a:solidFill>
                <a:srgbClr val="000000">
                  <a:hueOff val="0"/>
                  <a:satOff val="0"/>
                  <a:lumOff val="0"/>
                  <a:alphaOff val="0"/>
                </a:srgbClr>
              </a:solidFill>
              <a:latin typeface="Gill Sans MT" panose="020B0502020104020203"/>
              <a:ea typeface="+mn-ea"/>
              <a:cs typeface="+mn-cs"/>
            </a:rPr>
            <a:t>Human Insight</a:t>
          </a:r>
        </a:p>
      </dgm:t>
    </dgm:pt>
    <dgm:pt modelId="{C06EDD4A-4A9C-47A4-8016-1ED77063A171}" type="parTrans" cxnId="{00887352-5F25-4ABE-9DC9-46E3A2FD223C}">
      <dgm:prSet/>
      <dgm:spPr/>
      <dgm:t>
        <a:bodyPr/>
        <a:lstStyle/>
        <a:p>
          <a:endParaRPr lang="en-US"/>
        </a:p>
      </dgm:t>
    </dgm:pt>
    <dgm:pt modelId="{08633DD8-7089-4B5F-9C7C-41EA94C6A501}" type="sibTrans" cxnId="{00887352-5F25-4ABE-9DC9-46E3A2FD223C}">
      <dgm:prSet/>
      <dgm:spPr/>
      <dgm:t>
        <a:bodyPr/>
        <a:lstStyle/>
        <a:p>
          <a:endParaRPr lang="en-US"/>
        </a:p>
      </dgm:t>
    </dgm:pt>
    <dgm:pt modelId="{1CEE11DF-2A9B-4EDE-B2C9-A19387E0AED3}">
      <dgm:prSet custT="1"/>
      <dgm:spPr/>
      <dgm:t>
        <a:bodyPr/>
        <a:lstStyle/>
        <a:p>
          <a:pPr>
            <a:buFont typeface="+mj-lt"/>
            <a:buAutoNum type="arabicPeriod"/>
          </a:pPr>
          <a:r>
            <a:rPr lang="en-US" sz="2000" kern="1200" dirty="0">
              <a:solidFill>
                <a:schemeClr val="accent2">
                  <a:lumMod val="20000"/>
                  <a:lumOff val="80000"/>
                </a:schemeClr>
              </a:solidFill>
              <a:latin typeface="Gill Sans MT" panose="020B0502020104020203"/>
              <a:ea typeface="+mn-ea"/>
              <a:cs typeface="+mn-cs"/>
            </a:rPr>
            <a:t>Benefits</a:t>
          </a:r>
        </a:p>
      </dgm:t>
    </dgm:pt>
    <dgm:pt modelId="{B92D19E7-6658-4651-A99B-8B37D9B182F7}" type="parTrans" cxnId="{0E816B45-CAC0-449F-981D-51495223B932}">
      <dgm:prSet/>
      <dgm:spPr/>
      <dgm:t>
        <a:bodyPr/>
        <a:lstStyle/>
        <a:p>
          <a:endParaRPr lang="en-US"/>
        </a:p>
      </dgm:t>
    </dgm:pt>
    <dgm:pt modelId="{C9A907C1-DDE7-4374-82C3-65468CE3C55E}" type="sibTrans" cxnId="{0E816B45-CAC0-449F-981D-51495223B932}">
      <dgm:prSet/>
      <dgm:spPr/>
      <dgm:t>
        <a:bodyPr/>
        <a:lstStyle/>
        <a:p>
          <a:endParaRPr lang="en-US"/>
        </a:p>
      </dgm:t>
    </dgm:pt>
    <dgm:pt modelId="{C0FF600B-A894-4E65-AEC0-0293DF21F5D6}">
      <dgm:prSet custT="1"/>
      <dgm:spPr/>
      <dgm:t>
        <a:bodyPr/>
        <a:lstStyle/>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dirty="0"/>
            <a:t>Addresses Data Accuracy Issues, Model Robustness, Environmental Adaptability</a:t>
          </a:r>
          <a:endParaRPr lang="en-US" sz="1600" b="0" i="0" kern="1200" dirty="0">
            <a:solidFill>
              <a:srgbClr val="000000">
                <a:hueOff val="0"/>
                <a:satOff val="0"/>
                <a:lumOff val="0"/>
                <a:alphaOff val="0"/>
              </a:srgbClr>
            </a:solidFill>
            <a:latin typeface="Gill Sans MT" panose="020B0502020104020203"/>
            <a:ea typeface="+mn-ea"/>
            <a:cs typeface="+mn-cs"/>
          </a:endParaRPr>
        </a:p>
      </dgm:t>
    </dgm:pt>
    <dgm:pt modelId="{6557A6B6-44D3-4975-A854-D025A515193F}" type="parTrans" cxnId="{27090874-8CBC-4E8C-8233-9038CEBB0BE3}">
      <dgm:prSet/>
      <dgm:spPr/>
      <dgm:t>
        <a:bodyPr/>
        <a:lstStyle/>
        <a:p>
          <a:endParaRPr lang="en-US"/>
        </a:p>
      </dgm:t>
    </dgm:pt>
    <dgm:pt modelId="{0FBE5A86-E41B-4C5C-B3BF-CE8BAA3682F6}" type="sibTrans" cxnId="{27090874-8CBC-4E8C-8233-9038CEBB0BE3}">
      <dgm:prSet/>
      <dgm:spPr/>
      <dgm:t>
        <a:bodyPr/>
        <a:lstStyle/>
        <a:p>
          <a:endParaRPr lang="en-US"/>
        </a:p>
      </dgm:t>
    </dgm:pt>
    <dgm:pt modelId="{86011243-0041-4EF5-A3F2-650BA05D0AE5}">
      <dgm:prSet custT="1"/>
      <dgm:spPr/>
      <dgm:t>
        <a:bodyPr/>
        <a:lstStyle/>
        <a:p>
          <a:pPr>
            <a:buFont typeface="+mj-lt"/>
            <a:buAutoNum type="arabicPeriod"/>
          </a:pPr>
          <a:r>
            <a:rPr lang="en-US" sz="2000" kern="1200" dirty="0">
              <a:solidFill>
                <a:schemeClr val="accent2">
                  <a:lumMod val="50000"/>
                </a:schemeClr>
              </a:solidFill>
              <a:latin typeface="Gill Sans MT" panose="020B0502020104020203"/>
              <a:ea typeface="+mn-ea"/>
              <a:cs typeface="+mn-cs"/>
            </a:rPr>
            <a:t>Examples</a:t>
          </a:r>
        </a:p>
      </dgm:t>
    </dgm:pt>
    <dgm:pt modelId="{9C028A1C-0085-427C-A6FD-BB1F1AE8F461}" type="parTrans" cxnId="{2804F556-9E19-497B-BE18-89D7BA803B35}">
      <dgm:prSet/>
      <dgm:spPr/>
      <dgm:t>
        <a:bodyPr/>
        <a:lstStyle/>
        <a:p>
          <a:endParaRPr lang="en-US"/>
        </a:p>
      </dgm:t>
    </dgm:pt>
    <dgm:pt modelId="{7A7A8056-C5FD-4235-90BD-B3A808E8465A}" type="sibTrans" cxnId="{2804F556-9E19-497B-BE18-89D7BA803B35}">
      <dgm:prSet/>
      <dgm:spPr/>
      <dgm:t>
        <a:bodyPr/>
        <a:lstStyle/>
        <a:p>
          <a:endParaRPr lang="en-US"/>
        </a:p>
      </dgm:t>
    </dgm:pt>
    <dgm:pt modelId="{0DE7422A-90BF-4CF6-9FCB-14422EDCC821}">
      <dgm:prSet custT="1"/>
      <dgm:spPr/>
      <dgm:t>
        <a:bodyPr/>
        <a:lstStyle/>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dirty="0">
              <a:solidFill>
                <a:srgbClr val="000000">
                  <a:hueOff val="0"/>
                  <a:satOff val="0"/>
                  <a:lumOff val="0"/>
                  <a:alphaOff val="0"/>
                </a:srgbClr>
              </a:solidFill>
              <a:latin typeface="Gill Sans MT" panose="020B0502020104020203"/>
              <a:ea typeface="+mn-ea"/>
              <a:cs typeface="+mn-cs"/>
            </a:rPr>
            <a:t>Interactive Parameter Adjustment</a:t>
          </a:r>
        </a:p>
      </dgm:t>
    </dgm:pt>
    <dgm:pt modelId="{78E34FC0-80C7-44F7-8B31-687EEEDEE356}" type="parTrans" cxnId="{763E9573-4244-4DEE-BA41-234F03B86163}">
      <dgm:prSet/>
      <dgm:spPr/>
      <dgm:t>
        <a:bodyPr/>
        <a:lstStyle/>
        <a:p>
          <a:endParaRPr lang="en-US"/>
        </a:p>
      </dgm:t>
    </dgm:pt>
    <dgm:pt modelId="{4D013B7E-4A0E-418B-9A1C-C848D4CB511A}" type="sibTrans" cxnId="{763E9573-4244-4DEE-BA41-234F03B86163}">
      <dgm:prSet/>
      <dgm:spPr/>
      <dgm:t>
        <a:bodyPr/>
        <a:lstStyle/>
        <a:p>
          <a:endParaRPr lang="en-US"/>
        </a:p>
      </dgm:t>
    </dgm:pt>
    <dgm:pt modelId="{5F6AF87B-88F2-4210-ADE3-3DF1CE8E24AB}">
      <dgm:prSet custT="1"/>
      <dgm:spPr/>
      <dgm:t>
        <a:bodyPr/>
        <a:lstStyle/>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dirty="0">
              <a:solidFill>
                <a:srgbClr val="000000">
                  <a:hueOff val="0"/>
                  <a:satOff val="0"/>
                  <a:lumOff val="0"/>
                  <a:alphaOff val="0"/>
                </a:srgbClr>
              </a:solidFill>
              <a:latin typeface="Gill Sans MT" panose="020B0502020104020203"/>
              <a:ea typeface="+mn-ea"/>
              <a:cs typeface="+mn-cs"/>
            </a:rPr>
            <a:t>Real-Time Interaction Monitoring</a:t>
          </a:r>
        </a:p>
      </dgm:t>
    </dgm:pt>
    <dgm:pt modelId="{7CD0EF40-9239-40E3-9F1C-4FCB7EAC40FE}" type="parTrans" cxnId="{08B8C8ED-3114-4F5D-9F51-FC1174206CEE}">
      <dgm:prSet/>
      <dgm:spPr/>
      <dgm:t>
        <a:bodyPr/>
        <a:lstStyle/>
        <a:p>
          <a:endParaRPr lang="en-US"/>
        </a:p>
      </dgm:t>
    </dgm:pt>
    <dgm:pt modelId="{F8127401-C1C5-431A-B4CA-4AB643CA4820}" type="sibTrans" cxnId="{08B8C8ED-3114-4F5D-9F51-FC1174206CEE}">
      <dgm:prSet/>
      <dgm:spPr/>
      <dgm:t>
        <a:bodyPr/>
        <a:lstStyle/>
        <a:p>
          <a:endParaRPr lang="en-US"/>
        </a:p>
      </dgm:t>
    </dgm:pt>
    <dgm:pt modelId="{4201A4B5-0DB7-40A9-AEBA-25D967DA9E72}">
      <dgm:prSet custT="1"/>
      <dgm:spPr/>
      <dgm:t>
        <a:bodyPr/>
        <a:lstStyle/>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dirty="0">
              <a:solidFill>
                <a:srgbClr val="000000">
                  <a:hueOff val="0"/>
                  <a:satOff val="0"/>
                  <a:lumOff val="0"/>
                  <a:alphaOff val="0"/>
                </a:srgbClr>
              </a:solidFill>
              <a:latin typeface="Gill Sans MT" panose="020B0502020104020203"/>
              <a:ea typeface="+mn-ea"/>
              <a:cs typeface="+mn-cs"/>
            </a:rPr>
            <a:t>AI Capabilities</a:t>
          </a:r>
        </a:p>
      </dgm:t>
    </dgm:pt>
    <dgm:pt modelId="{8D1A747A-E885-434D-959C-485710E26168}" type="parTrans" cxnId="{A9858034-1AC3-4F75-A35C-D6C3E1A2CF33}">
      <dgm:prSet/>
      <dgm:spPr/>
      <dgm:t>
        <a:bodyPr/>
        <a:lstStyle/>
        <a:p>
          <a:endParaRPr lang="en-US"/>
        </a:p>
      </dgm:t>
    </dgm:pt>
    <dgm:pt modelId="{2F61A501-B855-4344-99B0-CF4B8D957849}" type="sibTrans" cxnId="{A9858034-1AC3-4F75-A35C-D6C3E1A2CF33}">
      <dgm:prSet/>
      <dgm:spPr/>
      <dgm:t>
        <a:bodyPr/>
        <a:lstStyle/>
        <a:p>
          <a:endParaRPr lang="en-US"/>
        </a:p>
      </dgm:t>
    </dgm:pt>
    <dgm:pt modelId="{81602171-244C-4057-9AB9-19BEB61FDF16}">
      <dgm:prSet custT="1"/>
      <dgm:spPr/>
      <dgm:t>
        <a:bodyPr/>
        <a:lstStyle/>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dirty="0">
              <a:solidFill>
                <a:srgbClr val="000000">
                  <a:hueOff val="0"/>
                  <a:satOff val="0"/>
                  <a:lumOff val="0"/>
                  <a:alphaOff val="0"/>
                </a:srgbClr>
              </a:solidFill>
              <a:latin typeface="Gill Sans MT" panose="020B0502020104020203"/>
              <a:ea typeface="+mn-ea"/>
              <a:cs typeface="+mn-cs"/>
            </a:rPr>
            <a:t>Minimize human involvement</a:t>
          </a:r>
        </a:p>
      </dgm:t>
    </dgm:pt>
    <dgm:pt modelId="{38177180-6E26-410F-A2A4-C117F0B3F61A}" type="parTrans" cxnId="{4E7C4F64-210F-4712-AEBE-CA29FC162B06}">
      <dgm:prSet/>
      <dgm:spPr/>
      <dgm:t>
        <a:bodyPr/>
        <a:lstStyle/>
        <a:p>
          <a:endParaRPr lang="en-US"/>
        </a:p>
      </dgm:t>
    </dgm:pt>
    <dgm:pt modelId="{695825B3-3EAF-46EB-BD68-832066C852C5}" type="sibTrans" cxnId="{4E7C4F64-210F-4712-AEBE-CA29FC162B06}">
      <dgm:prSet/>
      <dgm:spPr/>
      <dgm:t>
        <a:bodyPr/>
        <a:lstStyle/>
        <a:p>
          <a:endParaRPr lang="en-US"/>
        </a:p>
      </dgm:t>
    </dgm:pt>
    <dgm:pt modelId="{2140F865-E7BB-47B5-861E-39D93BECEA6E}" type="pres">
      <dgm:prSet presAssocID="{6D45D645-7B0A-4919-8080-C2B911B31606}" presName="linear" presStyleCnt="0">
        <dgm:presLayoutVars>
          <dgm:animLvl val="lvl"/>
          <dgm:resizeHandles val="exact"/>
        </dgm:presLayoutVars>
      </dgm:prSet>
      <dgm:spPr/>
    </dgm:pt>
    <dgm:pt modelId="{4C893E19-048B-4DD3-BFF7-8FE5816C25C0}" type="pres">
      <dgm:prSet presAssocID="{90D988B1-DBED-481A-B665-D049A4BAD559}" presName="parentText" presStyleLbl="node1" presStyleIdx="0" presStyleCnt="3" custLinFactNeighborX="-1103">
        <dgm:presLayoutVars>
          <dgm:chMax val="0"/>
          <dgm:bulletEnabled val="1"/>
        </dgm:presLayoutVars>
      </dgm:prSet>
      <dgm:spPr/>
    </dgm:pt>
    <dgm:pt modelId="{3F8B3ED8-D8C5-4B83-8868-0966446F8799}" type="pres">
      <dgm:prSet presAssocID="{90D988B1-DBED-481A-B665-D049A4BAD559}" presName="childText" presStyleLbl="revTx" presStyleIdx="0" presStyleCnt="3">
        <dgm:presLayoutVars>
          <dgm:bulletEnabled val="1"/>
        </dgm:presLayoutVars>
      </dgm:prSet>
      <dgm:spPr/>
    </dgm:pt>
    <dgm:pt modelId="{EDC87F5B-8DA0-433D-B962-0120D83EB3A4}" type="pres">
      <dgm:prSet presAssocID="{1CEE11DF-2A9B-4EDE-B2C9-A19387E0AED3}" presName="parentText" presStyleLbl="node1" presStyleIdx="1" presStyleCnt="3">
        <dgm:presLayoutVars>
          <dgm:chMax val="0"/>
          <dgm:bulletEnabled val="1"/>
        </dgm:presLayoutVars>
      </dgm:prSet>
      <dgm:spPr/>
    </dgm:pt>
    <dgm:pt modelId="{DE0D64E4-CDDC-4E99-A922-62A202DD2880}" type="pres">
      <dgm:prSet presAssocID="{1CEE11DF-2A9B-4EDE-B2C9-A19387E0AED3}" presName="childText" presStyleLbl="revTx" presStyleIdx="1" presStyleCnt="3">
        <dgm:presLayoutVars>
          <dgm:bulletEnabled val="1"/>
        </dgm:presLayoutVars>
      </dgm:prSet>
      <dgm:spPr/>
    </dgm:pt>
    <dgm:pt modelId="{0C984B01-37F0-4D30-907B-8F87ABA1FBE2}" type="pres">
      <dgm:prSet presAssocID="{86011243-0041-4EF5-A3F2-650BA05D0AE5}" presName="parentText" presStyleLbl="node1" presStyleIdx="2" presStyleCnt="3">
        <dgm:presLayoutVars>
          <dgm:chMax val="0"/>
          <dgm:bulletEnabled val="1"/>
        </dgm:presLayoutVars>
      </dgm:prSet>
      <dgm:spPr/>
    </dgm:pt>
    <dgm:pt modelId="{5AF33098-F896-43BB-92F4-208CB5D68DBE}" type="pres">
      <dgm:prSet presAssocID="{86011243-0041-4EF5-A3F2-650BA05D0AE5}" presName="childText" presStyleLbl="revTx" presStyleIdx="2" presStyleCnt="3">
        <dgm:presLayoutVars>
          <dgm:bulletEnabled val="1"/>
        </dgm:presLayoutVars>
      </dgm:prSet>
      <dgm:spPr/>
    </dgm:pt>
  </dgm:ptLst>
  <dgm:cxnLst>
    <dgm:cxn modelId="{A9858034-1AC3-4F75-A35C-D6C3E1A2CF33}" srcId="{90D988B1-DBED-481A-B665-D049A4BAD559}" destId="{4201A4B5-0DB7-40A9-AEBA-25D967DA9E72}" srcOrd="1" destOrd="0" parTransId="{8D1A747A-E885-434D-959C-485710E26168}" sibTransId="{2F61A501-B855-4344-99B0-CF4B8D957849}"/>
    <dgm:cxn modelId="{4B7CDE42-7380-4B5F-9E45-CF0EAF992C2C}" type="presOf" srcId="{4201A4B5-0DB7-40A9-AEBA-25D967DA9E72}" destId="{3F8B3ED8-D8C5-4B83-8868-0966446F8799}" srcOrd="0" destOrd="1" presId="urn:microsoft.com/office/officeart/2005/8/layout/vList2"/>
    <dgm:cxn modelId="{4E7C4F64-210F-4712-AEBE-CA29FC162B06}" srcId="{1CEE11DF-2A9B-4EDE-B2C9-A19387E0AED3}" destId="{81602171-244C-4057-9AB9-19BEB61FDF16}" srcOrd="0" destOrd="0" parTransId="{38177180-6E26-410F-A2A4-C117F0B3F61A}" sibTransId="{695825B3-3EAF-46EB-BD68-832066C852C5}"/>
    <dgm:cxn modelId="{0E816B45-CAC0-449F-981D-51495223B932}" srcId="{6D45D645-7B0A-4919-8080-C2B911B31606}" destId="{1CEE11DF-2A9B-4EDE-B2C9-A19387E0AED3}" srcOrd="1" destOrd="0" parTransId="{B92D19E7-6658-4651-A99B-8B37D9B182F7}" sibTransId="{C9A907C1-DDE7-4374-82C3-65468CE3C55E}"/>
    <dgm:cxn modelId="{D51A3346-54D6-4E8D-A9FC-7188F4F27A4A}" type="presOf" srcId="{6D45D645-7B0A-4919-8080-C2B911B31606}" destId="{2140F865-E7BB-47B5-861E-39D93BECEA6E}" srcOrd="0" destOrd="0" presId="urn:microsoft.com/office/officeart/2005/8/layout/vList2"/>
    <dgm:cxn modelId="{6F50B448-4817-4F85-9FDB-FFBECE7EDEF8}" type="presOf" srcId="{5F6AF87B-88F2-4210-ADE3-3DF1CE8E24AB}" destId="{5AF33098-F896-43BB-92F4-208CB5D68DBE}" srcOrd="0" destOrd="1" presId="urn:microsoft.com/office/officeart/2005/8/layout/vList2"/>
    <dgm:cxn modelId="{B264294A-A58F-414D-8BC4-AF5BD7DEE2EF}" type="presOf" srcId="{1CEE11DF-2A9B-4EDE-B2C9-A19387E0AED3}" destId="{EDC87F5B-8DA0-433D-B962-0120D83EB3A4}" srcOrd="0" destOrd="0" presId="urn:microsoft.com/office/officeart/2005/8/layout/vList2"/>
    <dgm:cxn modelId="{40954970-63E8-4725-AC9D-1D719F49B2DA}" type="presOf" srcId="{B8F09547-E1DC-41CA-A125-79D8256F55F8}" destId="{3F8B3ED8-D8C5-4B83-8868-0966446F8799}" srcOrd="0" destOrd="0" presId="urn:microsoft.com/office/officeart/2005/8/layout/vList2"/>
    <dgm:cxn modelId="{71A6E671-9CB7-4ADA-9094-EFEDA8DA3BA5}" type="presOf" srcId="{81602171-244C-4057-9AB9-19BEB61FDF16}" destId="{DE0D64E4-CDDC-4E99-A922-62A202DD2880}" srcOrd="0" destOrd="0" presId="urn:microsoft.com/office/officeart/2005/8/layout/vList2"/>
    <dgm:cxn modelId="{00887352-5F25-4ABE-9DC9-46E3A2FD223C}" srcId="{90D988B1-DBED-481A-B665-D049A4BAD559}" destId="{B8F09547-E1DC-41CA-A125-79D8256F55F8}" srcOrd="0" destOrd="0" parTransId="{C06EDD4A-4A9C-47A4-8016-1ED77063A171}" sibTransId="{08633DD8-7089-4B5F-9C7C-41EA94C6A501}"/>
    <dgm:cxn modelId="{763E9573-4244-4DEE-BA41-234F03B86163}" srcId="{86011243-0041-4EF5-A3F2-650BA05D0AE5}" destId="{0DE7422A-90BF-4CF6-9FCB-14422EDCC821}" srcOrd="0" destOrd="0" parTransId="{78E34FC0-80C7-44F7-8B31-687EEEDEE356}" sibTransId="{4D013B7E-4A0E-418B-9A1C-C848D4CB511A}"/>
    <dgm:cxn modelId="{27090874-8CBC-4E8C-8233-9038CEBB0BE3}" srcId="{1CEE11DF-2A9B-4EDE-B2C9-A19387E0AED3}" destId="{C0FF600B-A894-4E65-AEC0-0293DF21F5D6}" srcOrd="1" destOrd="0" parTransId="{6557A6B6-44D3-4975-A854-D025A515193F}" sibTransId="{0FBE5A86-E41B-4C5C-B3BF-CE8BAA3682F6}"/>
    <dgm:cxn modelId="{2804F556-9E19-497B-BE18-89D7BA803B35}" srcId="{6D45D645-7B0A-4919-8080-C2B911B31606}" destId="{86011243-0041-4EF5-A3F2-650BA05D0AE5}" srcOrd="2" destOrd="0" parTransId="{9C028A1C-0085-427C-A6FD-BB1F1AE8F461}" sibTransId="{7A7A8056-C5FD-4235-90BD-B3A808E8465A}"/>
    <dgm:cxn modelId="{A14A8F7E-CC1E-4B5F-8D68-A09C67D071A7}" type="presOf" srcId="{C0FF600B-A894-4E65-AEC0-0293DF21F5D6}" destId="{DE0D64E4-CDDC-4E99-A922-62A202DD2880}" srcOrd="0" destOrd="1" presId="urn:microsoft.com/office/officeart/2005/8/layout/vList2"/>
    <dgm:cxn modelId="{400AA392-89AE-48AC-8655-DBFBAFEA5337}" type="presOf" srcId="{90D988B1-DBED-481A-B665-D049A4BAD559}" destId="{4C893E19-048B-4DD3-BFF7-8FE5816C25C0}" srcOrd="0" destOrd="0" presId="urn:microsoft.com/office/officeart/2005/8/layout/vList2"/>
    <dgm:cxn modelId="{510E73A8-3594-48AC-BE38-ABB2D735BC46}" type="presOf" srcId="{0DE7422A-90BF-4CF6-9FCB-14422EDCC821}" destId="{5AF33098-F896-43BB-92F4-208CB5D68DBE}" srcOrd="0" destOrd="0" presId="urn:microsoft.com/office/officeart/2005/8/layout/vList2"/>
    <dgm:cxn modelId="{1F8AFECC-E5FE-43D4-9E39-5A455CB421CC}" srcId="{6D45D645-7B0A-4919-8080-C2B911B31606}" destId="{90D988B1-DBED-481A-B665-D049A4BAD559}" srcOrd="0" destOrd="0" parTransId="{769E7E39-7AD0-44BF-8B0D-897C13AC03BD}" sibTransId="{94E97704-F5C4-4A02-81EC-EB88C00F203A}"/>
    <dgm:cxn modelId="{08B8C8ED-3114-4F5D-9F51-FC1174206CEE}" srcId="{86011243-0041-4EF5-A3F2-650BA05D0AE5}" destId="{5F6AF87B-88F2-4210-ADE3-3DF1CE8E24AB}" srcOrd="1" destOrd="0" parTransId="{7CD0EF40-9239-40E3-9F1C-4FCB7EAC40FE}" sibTransId="{F8127401-C1C5-431A-B4CA-4AB643CA4820}"/>
    <dgm:cxn modelId="{9FE92BF5-3A32-4BBB-990F-6DC335E175BE}" type="presOf" srcId="{86011243-0041-4EF5-A3F2-650BA05D0AE5}" destId="{0C984B01-37F0-4D30-907B-8F87ABA1FBE2}" srcOrd="0" destOrd="0" presId="urn:microsoft.com/office/officeart/2005/8/layout/vList2"/>
    <dgm:cxn modelId="{DDE8D898-79E1-4FD9-B47F-5E2CE5604307}" type="presParOf" srcId="{2140F865-E7BB-47B5-861E-39D93BECEA6E}" destId="{4C893E19-048B-4DD3-BFF7-8FE5816C25C0}" srcOrd="0" destOrd="0" presId="urn:microsoft.com/office/officeart/2005/8/layout/vList2"/>
    <dgm:cxn modelId="{65F77D5C-9880-4551-8D03-F5752B54758C}" type="presParOf" srcId="{2140F865-E7BB-47B5-861E-39D93BECEA6E}" destId="{3F8B3ED8-D8C5-4B83-8868-0966446F8799}" srcOrd="1" destOrd="0" presId="urn:microsoft.com/office/officeart/2005/8/layout/vList2"/>
    <dgm:cxn modelId="{270E480A-AB93-471B-A282-D2F6B9363F17}" type="presParOf" srcId="{2140F865-E7BB-47B5-861E-39D93BECEA6E}" destId="{EDC87F5B-8DA0-433D-B962-0120D83EB3A4}" srcOrd="2" destOrd="0" presId="urn:microsoft.com/office/officeart/2005/8/layout/vList2"/>
    <dgm:cxn modelId="{E5A72E6B-5E74-4F5D-91F4-9C53A6659D82}" type="presParOf" srcId="{2140F865-E7BB-47B5-861E-39D93BECEA6E}" destId="{DE0D64E4-CDDC-4E99-A922-62A202DD2880}" srcOrd="3" destOrd="0" presId="urn:microsoft.com/office/officeart/2005/8/layout/vList2"/>
    <dgm:cxn modelId="{BC3AE3E9-0F82-4772-A415-011F6942B9DE}" type="presParOf" srcId="{2140F865-E7BB-47B5-861E-39D93BECEA6E}" destId="{0C984B01-37F0-4D30-907B-8F87ABA1FBE2}" srcOrd="4" destOrd="0" presId="urn:microsoft.com/office/officeart/2005/8/layout/vList2"/>
    <dgm:cxn modelId="{F3B31BE4-E16C-4586-B8A3-1F38EB4BBDA3}" type="presParOf" srcId="{2140F865-E7BB-47B5-861E-39D93BECEA6E}" destId="{5AF33098-F896-43BB-92F4-208CB5D68DBE}"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D45D645-7B0A-4919-8080-C2B911B31606}" type="doc">
      <dgm:prSet loTypeId="urn:microsoft.com/office/officeart/2005/8/layout/vList2" loCatId="list" qsTypeId="urn:microsoft.com/office/officeart/2005/8/quickstyle/simple1" qsCatId="simple" csTypeId="urn:microsoft.com/office/officeart/2005/8/colors/accent2_3" csCatId="accent2" phldr="1"/>
      <dgm:spPr/>
      <dgm:t>
        <a:bodyPr/>
        <a:lstStyle/>
        <a:p>
          <a:endParaRPr lang="en-US"/>
        </a:p>
      </dgm:t>
    </dgm:pt>
    <dgm:pt modelId="{90D988B1-DBED-481A-B665-D049A4BAD559}">
      <dgm:prSet custT="1"/>
      <dgm:spPr/>
      <dgm:t>
        <a:bodyPr/>
        <a:lstStyle/>
        <a:p>
          <a:r>
            <a:rPr lang="en-US" sz="2000" kern="1200" dirty="0">
              <a:solidFill>
                <a:srgbClr val="FFFFFF"/>
              </a:solidFill>
              <a:latin typeface="Gill Sans MT" panose="020B0502020104020203"/>
              <a:ea typeface="+mn-ea"/>
              <a:cs typeface="+mn-cs"/>
            </a:rPr>
            <a:t>Systems</a:t>
          </a:r>
        </a:p>
      </dgm:t>
    </dgm:pt>
    <dgm:pt modelId="{769E7E39-7AD0-44BF-8B0D-897C13AC03BD}" type="parTrans" cxnId="{1F8AFECC-E5FE-43D4-9E39-5A455CB421CC}">
      <dgm:prSet/>
      <dgm:spPr/>
      <dgm:t>
        <a:bodyPr/>
        <a:lstStyle/>
        <a:p>
          <a:endParaRPr lang="en-US"/>
        </a:p>
      </dgm:t>
    </dgm:pt>
    <dgm:pt modelId="{94E97704-F5C4-4A02-81EC-EB88C00F203A}" type="sibTrans" cxnId="{1F8AFECC-E5FE-43D4-9E39-5A455CB421CC}">
      <dgm:prSet/>
      <dgm:spPr/>
      <dgm:t>
        <a:bodyPr/>
        <a:lstStyle/>
        <a:p>
          <a:endParaRPr lang="en-US"/>
        </a:p>
      </dgm:t>
    </dgm:pt>
    <dgm:pt modelId="{B8F09547-E1DC-41CA-A125-79D8256F55F8}">
      <dgm:prSet custT="1"/>
      <dgm:spPr/>
      <dgm:t>
        <a:bodyPr/>
        <a:lstStyle/>
        <a:p>
          <a:pPr marL="228600" lvl="1" indent="-228600" algn="l" defTabSz="889000">
            <a:lnSpc>
              <a:spcPct val="90000"/>
            </a:lnSpc>
            <a:spcBef>
              <a:spcPct val="0"/>
            </a:spcBef>
            <a:spcAft>
              <a:spcPct val="20000"/>
            </a:spcAft>
            <a:buFont typeface="Arial" panose="020B0604020202020204" pitchFamily="34" charset="0"/>
            <a:buChar char="•"/>
          </a:pPr>
          <a:r>
            <a:rPr lang="en-US" sz="1600" b="0" i="0" kern="1200" dirty="0">
              <a:solidFill>
                <a:srgbClr val="000000">
                  <a:hueOff val="0"/>
                  <a:satOff val="0"/>
                  <a:lumOff val="0"/>
                  <a:alphaOff val="0"/>
                </a:srgbClr>
              </a:solidFill>
              <a:latin typeface="Gill Sans MT" panose="020B0502020104020203"/>
              <a:ea typeface="+mn-ea"/>
              <a:cs typeface="+mn-cs"/>
            </a:rPr>
            <a:t>Automated Decision-Making Systems (ADMS)</a:t>
          </a:r>
        </a:p>
      </dgm:t>
    </dgm:pt>
    <dgm:pt modelId="{C06EDD4A-4A9C-47A4-8016-1ED77063A171}" type="parTrans" cxnId="{00887352-5F25-4ABE-9DC9-46E3A2FD223C}">
      <dgm:prSet/>
      <dgm:spPr/>
      <dgm:t>
        <a:bodyPr/>
        <a:lstStyle/>
        <a:p>
          <a:endParaRPr lang="en-US"/>
        </a:p>
      </dgm:t>
    </dgm:pt>
    <dgm:pt modelId="{08633DD8-7089-4B5F-9C7C-41EA94C6A501}" type="sibTrans" cxnId="{00887352-5F25-4ABE-9DC9-46E3A2FD223C}">
      <dgm:prSet/>
      <dgm:spPr/>
      <dgm:t>
        <a:bodyPr/>
        <a:lstStyle/>
        <a:p>
          <a:endParaRPr lang="en-US"/>
        </a:p>
      </dgm:t>
    </dgm:pt>
    <dgm:pt modelId="{1CEE11DF-2A9B-4EDE-B2C9-A19387E0AED3}">
      <dgm:prSet custT="1"/>
      <dgm:spPr/>
      <dgm:t>
        <a:bodyPr/>
        <a:lstStyle/>
        <a:p>
          <a:pPr>
            <a:buFont typeface="+mj-lt"/>
            <a:buAutoNum type="arabicPeriod"/>
          </a:pPr>
          <a:r>
            <a:rPr lang="en-US" sz="2000" kern="1200" dirty="0">
              <a:solidFill>
                <a:schemeClr val="accent2">
                  <a:lumMod val="50000"/>
                </a:schemeClr>
              </a:solidFill>
              <a:latin typeface="Gill Sans MT" panose="020B0502020104020203"/>
              <a:ea typeface="+mn-ea"/>
              <a:cs typeface="+mn-cs"/>
            </a:rPr>
            <a:t>Impact on Challenges</a:t>
          </a:r>
        </a:p>
      </dgm:t>
    </dgm:pt>
    <dgm:pt modelId="{B92D19E7-6658-4651-A99B-8B37D9B182F7}" type="parTrans" cxnId="{0E816B45-CAC0-449F-981D-51495223B932}">
      <dgm:prSet/>
      <dgm:spPr/>
      <dgm:t>
        <a:bodyPr/>
        <a:lstStyle/>
        <a:p>
          <a:endParaRPr lang="en-US"/>
        </a:p>
      </dgm:t>
    </dgm:pt>
    <dgm:pt modelId="{C9A907C1-DDE7-4374-82C3-65468CE3C55E}" type="sibTrans" cxnId="{0E816B45-CAC0-449F-981D-51495223B932}">
      <dgm:prSet/>
      <dgm:spPr/>
      <dgm:t>
        <a:bodyPr/>
        <a:lstStyle/>
        <a:p>
          <a:endParaRPr lang="en-US"/>
        </a:p>
      </dgm:t>
    </dgm:pt>
    <dgm:pt modelId="{83706329-C308-468C-ACE8-CF4EC293D2BC}">
      <dgm:prSet custT="1"/>
      <dgm:spPr/>
      <dgm:t>
        <a:bodyPr/>
        <a:lstStyle/>
        <a:p>
          <a:pPr marL="228600" lvl="1" indent="-228600" algn="l" defTabSz="889000">
            <a:lnSpc>
              <a:spcPct val="90000"/>
            </a:lnSpc>
            <a:spcBef>
              <a:spcPct val="0"/>
            </a:spcBef>
            <a:spcAft>
              <a:spcPct val="20000"/>
            </a:spcAft>
            <a:buFont typeface="Arial" panose="020B0604020202020204" pitchFamily="34" charset="0"/>
            <a:buChar char="•"/>
          </a:pPr>
          <a:r>
            <a:rPr lang="en-US" sz="1600" b="0" i="0" kern="1200" dirty="0">
              <a:solidFill>
                <a:srgbClr val="000000">
                  <a:hueOff val="0"/>
                  <a:satOff val="0"/>
                  <a:lumOff val="0"/>
                  <a:alphaOff val="0"/>
                </a:srgbClr>
              </a:solidFill>
              <a:latin typeface="Gill Sans MT" panose="020B0502020104020203"/>
              <a:ea typeface="+mn-ea"/>
              <a:cs typeface="+mn-cs"/>
            </a:rPr>
            <a:t>Self-Improving Systems</a:t>
          </a:r>
        </a:p>
      </dgm:t>
    </dgm:pt>
    <dgm:pt modelId="{C03116B1-FCAC-442E-B7D1-8CDA7BABF1CE}" type="parTrans" cxnId="{3130486A-51A7-456C-808A-CBA05469D77B}">
      <dgm:prSet/>
      <dgm:spPr/>
      <dgm:t>
        <a:bodyPr/>
        <a:lstStyle/>
        <a:p>
          <a:endParaRPr lang="en-US"/>
        </a:p>
      </dgm:t>
    </dgm:pt>
    <dgm:pt modelId="{E2A0142F-E7EF-4BB0-AE2D-D0DF883124A5}" type="sibTrans" cxnId="{3130486A-51A7-456C-808A-CBA05469D77B}">
      <dgm:prSet/>
      <dgm:spPr/>
      <dgm:t>
        <a:bodyPr/>
        <a:lstStyle/>
        <a:p>
          <a:endParaRPr lang="en-US"/>
        </a:p>
      </dgm:t>
    </dgm:pt>
    <dgm:pt modelId="{E19D4949-A033-4B71-A9A9-5151854941B2}">
      <dgm:prSet custT="1"/>
      <dgm:spPr/>
      <dgm:t>
        <a:bodyPr/>
        <a:lstStyle/>
        <a:p>
          <a:pPr marL="228600" lvl="1" indent="-228600" algn="l" defTabSz="889000">
            <a:lnSpc>
              <a:spcPct val="90000"/>
            </a:lnSpc>
            <a:spcBef>
              <a:spcPct val="0"/>
            </a:spcBef>
            <a:spcAft>
              <a:spcPct val="20000"/>
            </a:spcAft>
            <a:buFont typeface="Arial" panose="020B0604020202020204" pitchFamily="34" charset="0"/>
            <a:buChar char="•"/>
          </a:pPr>
          <a:r>
            <a:rPr lang="en-US" sz="1600" b="0" i="0" kern="1200" dirty="0">
              <a:solidFill>
                <a:srgbClr val="000000">
                  <a:hueOff val="0"/>
                  <a:satOff val="0"/>
                  <a:lumOff val="0"/>
                  <a:alphaOff val="0"/>
                </a:srgbClr>
              </a:solidFill>
              <a:latin typeface="Gill Sans MT" panose="020B0502020104020203"/>
              <a:ea typeface="+mn-ea"/>
              <a:cs typeface="+mn-cs"/>
            </a:rPr>
            <a:t>Human-in-the-loop (HITL)</a:t>
          </a:r>
        </a:p>
      </dgm:t>
    </dgm:pt>
    <dgm:pt modelId="{3122AC7A-E520-437C-A09A-F63F8E658EAF}" type="parTrans" cxnId="{CFFA9530-03F0-460A-82BF-3EACD4B6890B}">
      <dgm:prSet/>
      <dgm:spPr/>
      <dgm:t>
        <a:bodyPr/>
        <a:lstStyle/>
        <a:p>
          <a:endParaRPr lang="en-US"/>
        </a:p>
      </dgm:t>
    </dgm:pt>
    <dgm:pt modelId="{A45D3BBD-A252-46C7-A648-2E9984A4CB67}" type="sibTrans" cxnId="{CFFA9530-03F0-460A-82BF-3EACD4B6890B}">
      <dgm:prSet/>
      <dgm:spPr/>
      <dgm:t>
        <a:bodyPr/>
        <a:lstStyle/>
        <a:p>
          <a:endParaRPr lang="en-US"/>
        </a:p>
      </dgm:t>
    </dgm:pt>
    <dgm:pt modelId="{140FB66D-52F7-4AC8-86AF-CF26D8D0C203}">
      <dgm:prSet custT="1"/>
      <dgm:spPr/>
      <dgm:t>
        <a:bodyPr/>
        <a:lstStyle/>
        <a:p>
          <a:pPr marL="228600" lvl="1" indent="-228600" algn="l" defTabSz="889000">
            <a:lnSpc>
              <a:spcPct val="90000"/>
            </a:lnSpc>
            <a:spcBef>
              <a:spcPct val="0"/>
            </a:spcBef>
            <a:spcAft>
              <a:spcPct val="20000"/>
            </a:spcAft>
            <a:buFont typeface="Arial" panose="020B0604020202020204" pitchFamily="34" charset="0"/>
            <a:buChar char="•"/>
          </a:pPr>
          <a:r>
            <a:rPr lang="en-US" sz="1600" b="0" i="0" kern="1200" dirty="0">
              <a:solidFill>
                <a:srgbClr val="000000">
                  <a:hueOff val="0"/>
                  <a:satOff val="0"/>
                  <a:lumOff val="0"/>
                  <a:alphaOff val="0"/>
                </a:srgbClr>
              </a:solidFill>
              <a:latin typeface="Gill Sans MT" panose="020B0502020104020203"/>
              <a:ea typeface="+mn-ea"/>
              <a:cs typeface="+mn-cs"/>
            </a:rPr>
            <a:t>Reduction in Human Reliance</a:t>
          </a:r>
        </a:p>
      </dgm:t>
    </dgm:pt>
    <dgm:pt modelId="{87252544-2313-4FFA-B5DF-305F06135EFE}" type="parTrans" cxnId="{A1C825E7-59C2-4309-8A42-C5EFD00FA6BD}">
      <dgm:prSet/>
      <dgm:spPr/>
      <dgm:t>
        <a:bodyPr/>
        <a:lstStyle/>
        <a:p>
          <a:endParaRPr lang="en-US"/>
        </a:p>
      </dgm:t>
    </dgm:pt>
    <dgm:pt modelId="{0A3F55C8-3B10-4015-AC6A-F7966E708246}" type="sibTrans" cxnId="{A1C825E7-59C2-4309-8A42-C5EFD00FA6BD}">
      <dgm:prSet/>
      <dgm:spPr/>
      <dgm:t>
        <a:bodyPr/>
        <a:lstStyle/>
        <a:p>
          <a:endParaRPr lang="en-US"/>
        </a:p>
      </dgm:t>
    </dgm:pt>
    <dgm:pt modelId="{682FE7AD-5095-46F9-9DF9-9B9754370E70}">
      <dgm:prSet custT="1"/>
      <dgm:spPr/>
      <dgm:t>
        <a:bodyPr/>
        <a:lstStyle/>
        <a:p>
          <a:pPr marL="228600" lvl="1" indent="-228600" algn="l" defTabSz="889000">
            <a:lnSpc>
              <a:spcPct val="90000"/>
            </a:lnSpc>
            <a:spcBef>
              <a:spcPct val="0"/>
            </a:spcBef>
            <a:spcAft>
              <a:spcPct val="20000"/>
            </a:spcAft>
            <a:buFont typeface="Arial" panose="020B0604020202020204" pitchFamily="34" charset="0"/>
            <a:buChar char="•"/>
          </a:pPr>
          <a:r>
            <a:rPr lang="en-US" sz="1600" b="0" i="0" kern="1200" dirty="0">
              <a:solidFill>
                <a:srgbClr val="000000">
                  <a:hueOff val="0"/>
                  <a:satOff val="0"/>
                  <a:lumOff val="0"/>
                  <a:alphaOff val="0"/>
                </a:srgbClr>
              </a:solidFill>
              <a:latin typeface="Gill Sans MT" panose="020B0502020104020203"/>
              <a:ea typeface="+mn-ea"/>
              <a:cs typeface="+mn-cs"/>
            </a:rPr>
            <a:t>Data Accuracy</a:t>
          </a:r>
        </a:p>
      </dgm:t>
    </dgm:pt>
    <dgm:pt modelId="{A1CDA9EA-E7F1-4679-906C-D51EF76F9B26}" type="parTrans" cxnId="{0CD76C49-6361-4B5D-AF45-A66FF412231D}">
      <dgm:prSet/>
      <dgm:spPr/>
      <dgm:t>
        <a:bodyPr/>
        <a:lstStyle/>
        <a:p>
          <a:endParaRPr lang="en-US"/>
        </a:p>
      </dgm:t>
    </dgm:pt>
    <dgm:pt modelId="{F5CD2A97-B508-49A2-836A-9226CC075B59}" type="sibTrans" cxnId="{0CD76C49-6361-4B5D-AF45-A66FF412231D}">
      <dgm:prSet/>
      <dgm:spPr/>
      <dgm:t>
        <a:bodyPr/>
        <a:lstStyle/>
        <a:p>
          <a:endParaRPr lang="en-US"/>
        </a:p>
      </dgm:t>
    </dgm:pt>
    <dgm:pt modelId="{567313C3-5731-4F18-A993-EDBA2A43F9D8}">
      <dgm:prSet custT="1"/>
      <dgm:spPr/>
      <dgm:t>
        <a:bodyPr/>
        <a:lstStyle/>
        <a:p>
          <a:pPr marL="228600" lvl="1" indent="-228600" algn="l" defTabSz="889000">
            <a:lnSpc>
              <a:spcPct val="90000"/>
            </a:lnSpc>
            <a:spcBef>
              <a:spcPct val="0"/>
            </a:spcBef>
            <a:spcAft>
              <a:spcPct val="20000"/>
            </a:spcAft>
            <a:buFont typeface="Arial" panose="020B0604020202020204" pitchFamily="34" charset="0"/>
            <a:buChar char="•"/>
          </a:pPr>
          <a:r>
            <a:rPr lang="en-US" sz="1600" b="0" i="0" kern="1200" dirty="0">
              <a:solidFill>
                <a:srgbClr val="000000">
                  <a:hueOff val="0"/>
                  <a:satOff val="0"/>
                  <a:lumOff val="0"/>
                  <a:alphaOff val="0"/>
                </a:srgbClr>
              </a:solidFill>
              <a:latin typeface="Gill Sans MT" panose="020B0502020104020203"/>
              <a:ea typeface="+mn-ea"/>
              <a:cs typeface="+mn-cs"/>
            </a:rPr>
            <a:t>Model Robustness</a:t>
          </a:r>
        </a:p>
      </dgm:t>
    </dgm:pt>
    <dgm:pt modelId="{A767A42C-9AE1-4405-B976-9DC04EC2CF91}" type="parTrans" cxnId="{231941EA-CBB3-4009-BF17-05FACA5066F3}">
      <dgm:prSet/>
      <dgm:spPr/>
      <dgm:t>
        <a:bodyPr/>
        <a:lstStyle/>
        <a:p>
          <a:endParaRPr lang="en-US"/>
        </a:p>
      </dgm:t>
    </dgm:pt>
    <dgm:pt modelId="{FF7EF96B-7197-4C84-84BE-F85B4A8A647F}" type="sibTrans" cxnId="{231941EA-CBB3-4009-BF17-05FACA5066F3}">
      <dgm:prSet/>
      <dgm:spPr/>
      <dgm:t>
        <a:bodyPr/>
        <a:lstStyle/>
        <a:p>
          <a:endParaRPr lang="en-US"/>
        </a:p>
      </dgm:t>
    </dgm:pt>
    <dgm:pt modelId="{E4387E3D-DD34-4387-BF92-CBF5578B37A3}">
      <dgm:prSet custT="1"/>
      <dgm:spPr/>
      <dgm:t>
        <a:bodyPr/>
        <a:lstStyle/>
        <a:p>
          <a:pPr marL="228600" lvl="1" indent="-228600" algn="l" defTabSz="889000">
            <a:lnSpc>
              <a:spcPct val="90000"/>
            </a:lnSpc>
            <a:spcBef>
              <a:spcPct val="0"/>
            </a:spcBef>
            <a:spcAft>
              <a:spcPct val="20000"/>
            </a:spcAft>
            <a:buFont typeface="Arial" panose="020B0604020202020204" pitchFamily="34" charset="0"/>
            <a:buChar char="•"/>
          </a:pPr>
          <a:r>
            <a:rPr lang="en-US" sz="1600" b="0" i="0" kern="1200" dirty="0">
              <a:solidFill>
                <a:srgbClr val="000000">
                  <a:hueOff val="0"/>
                  <a:satOff val="0"/>
                  <a:lumOff val="0"/>
                  <a:alphaOff val="0"/>
                </a:srgbClr>
              </a:solidFill>
              <a:latin typeface="Gill Sans MT" panose="020B0502020104020203"/>
              <a:ea typeface="+mn-ea"/>
              <a:cs typeface="+mn-cs"/>
            </a:rPr>
            <a:t>Environmental Adaptability</a:t>
          </a:r>
        </a:p>
      </dgm:t>
    </dgm:pt>
    <dgm:pt modelId="{870551A0-9871-4709-9853-E0911B56C606}" type="parTrans" cxnId="{34CC4663-A296-46A5-A074-D56777DCBE02}">
      <dgm:prSet/>
      <dgm:spPr/>
      <dgm:t>
        <a:bodyPr/>
        <a:lstStyle/>
        <a:p>
          <a:endParaRPr lang="en-US"/>
        </a:p>
      </dgm:t>
    </dgm:pt>
    <dgm:pt modelId="{15A10D19-2D26-40E6-8E1C-CABCE330B09F}" type="sibTrans" cxnId="{34CC4663-A296-46A5-A074-D56777DCBE02}">
      <dgm:prSet/>
      <dgm:spPr/>
      <dgm:t>
        <a:bodyPr/>
        <a:lstStyle/>
        <a:p>
          <a:endParaRPr lang="en-US"/>
        </a:p>
      </dgm:t>
    </dgm:pt>
    <dgm:pt modelId="{2140F865-E7BB-47B5-861E-39D93BECEA6E}" type="pres">
      <dgm:prSet presAssocID="{6D45D645-7B0A-4919-8080-C2B911B31606}" presName="linear" presStyleCnt="0">
        <dgm:presLayoutVars>
          <dgm:animLvl val="lvl"/>
          <dgm:resizeHandles val="exact"/>
        </dgm:presLayoutVars>
      </dgm:prSet>
      <dgm:spPr/>
    </dgm:pt>
    <dgm:pt modelId="{4C893E19-048B-4DD3-BFF7-8FE5816C25C0}" type="pres">
      <dgm:prSet presAssocID="{90D988B1-DBED-481A-B665-D049A4BAD559}" presName="parentText" presStyleLbl="node1" presStyleIdx="0" presStyleCnt="2" custLinFactNeighborX="-1103">
        <dgm:presLayoutVars>
          <dgm:chMax val="0"/>
          <dgm:bulletEnabled val="1"/>
        </dgm:presLayoutVars>
      </dgm:prSet>
      <dgm:spPr/>
    </dgm:pt>
    <dgm:pt modelId="{3F8B3ED8-D8C5-4B83-8868-0966446F8799}" type="pres">
      <dgm:prSet presAssocID="{90D988B1-DBED-481A-B665-D049A4BAD559}" presName="childText" presStyleLbl="revTx" presStyleIdx="0" presStyleCnt="2">
        <dgm:presLayoutVars>
          <dgm:bulletEnabled val="1"/>
        </dgm:presLayoutVars>
      </dgm:prSet>
      <dgm:spPr/>
    </dgm:pt>
    <dgm:pt modelId="{EDC87F5B-8DA0-433D-B962-0120D83EB3A4}" type="pres">
      <dgm:prSet presAssocID="{1CEE11DF-2A9B-4EDE-B2C9-A19387E0AED3}" presName="parentText" presStyleLbl="node1" presStyleIdx="1" presStyleCnt="2">
        <dgm:presLayoutVars>
          <dgm:chMax val="0"/>
          <dgm:bulletEnabled val="1"/>
        </dgm:presLayoutVars>
      </dgm:prSet>
      <dgm:spPr/>
    </dgm:pt>
    <dgm:pt modelId="{DE0D64E4-CDDC-4E99-A922-62A202DD2880}" type="pres">
      <dgm:prSet presAssocID="{1CEE11DF-2A9B-4EDE-B2C9-A19387E0AED3}" presName="childText" presStyleLbl="revTx" presStyleIdx="1" presStyleCnt="2">
        <dgm:presLayoutVars>
          <dgm:bulletEnabled val="1"/>
        </dgm:presLayoutVars>
      </dgm:prSet>
      <dgm:spPr/>
    </dgm:pt>
  </dgm:ptLst>
  <dgm:cxnLst>
    <dgm:cxn modelId="{CFFA9530-03F0-460A-82BF-3EACD4B6890B}" srcId="{90D988B1-DBED-481A-B665-D049A4BAD559}" destId="{E19D4949-A033-4B71-A9A9-5151854941B2}" srcOrd="2" destOrd="0" parTransId="{3122AC7A-E520-437C-A09A-F63F8E658EAF}" sibTransId="{A45D3BBD-A252-46C7-A648-2E9984A4CB67}"/>
    <dgm:cxn modelId="{4298CD31-7276-46A7-91C2-8611C3BAA069}" type="presOf" srcId="{140FB66D-52F7-4AC8-86AF-CF26D8D0C203}" destId="{DE0D64E4-CDDC-4E99-A922-62A202DD2880}" srcOrd="0" destOrd="0" presId="urn:microsoft.com/office/officeart/2005/8/layout/vList2"/>
    <dgm:cxn modelId="{8C45A23C-1DE7-41FB-A829-D843A7799869}" type="presOf" srcId="{83706329-C308-468C-ACE8-CF4EC293D2BC}" destId="{3F8B3ED8-D8C5-4B83-8868-0966446F8799}" srcOrd="0" destOrd="1" presId="urn:microsoft.com/office/officeart/2005/8/layout/vList2"/>
    <dgm:cxn modelId="{34CC4663-A296-46A5-A074-D56777DCBE02}" srcId="{1CEE11DF-2A9B-4EDE-B2C9-A19387E0AED3}" destId="{E4387E3D-DD34-4387-BF92-CBF5578B37A3}" srcOrd="3" destOrd="0" parTransId="{870551A0-9871-4709-9853-E0911B56C606}" sibTransId="{15A10D19-2D26-40E6-8E1C-CABCE330B09F}"/>
    <dgm:cxn modelId="{0E816B45-CAC0-449F-981D-51495223B932}" srcId="{6D45D645-7B0A-4919-8080-C2B911B31606}" destId="{1CEE11DF-2A9B-4EDE-B2C9-A19387E0AED3}" srcOrd="1" destOrd="0" parTransId="{B92D19E7-6658-4651-A99B-8B37D9B182F7}" sibTransId="{C9A907C1-DDE7-4374-82C3-65468CE3C55E}"/>
    <dgm:cxn modelId="{D51A3346-54D6-4E8D-A9FC-7188F4F27A4A}" type="presOf" srcId="{6D45D645-7B0A-4919-8080-C2B911B31606}" destId="{2140F865-E7BB-47B5-861E-39D93BECEA6E}" srcOrd="0" destOrd="0" presId="urn:microsoft.com/office/officeart/2005/8/layout/vList2"/>
    <dgm:cxn modelId="{0CD76C49-6361-4B5D-AF45-A66FF412231D}" srcId="{1CEE11DF-2A9B-4EDE-B2C9-A19387E0AED3}" destId="{682FE7AD-5095-46F9-9DF9-9B9754370E70}" srcOrd="1" destOrd="0" parTransId="{A1CDA9EA-E7F1-4679-906C-D51EF76F9B26}" sibTransId="{F5CD2A97-B508-49A2-836A-9226CC075B59}"/>
    <dgm:cxn modelId="{B264294A-A58F-414D-8BC4-AF5BD7DEE2EF}" type="presOf" srcId="{1CEE11DF-2A9B-4EDE-B2C9-A19387E0AED3}" destId="{EDC87F5B-8DA0-433D-B962-0120D83EB3A4}" srcOrd="0" destOrd="0" presId="urn:microsoft.com/office/officeart/2005/8/layout/vList2"/>
    <dgm:cxn modelId="{3130486A-51A7-456C-808A-CBA05469D77B}" srcId="{90D988B1-DBED-481A-B665-D049A4BAD559}" destId="{83706329-C308-468C-ACE8-CF4EC293D2BC}" srcOrd="1" destOrd="0" parTransId="{C03116B1-FCAC-442E-B7D1-8CDA7BABF1CE}" sibTransId="{E2A0142F-E7EF-4BB0-AE2D-D0DF883124A5}"/>
    <dgm:cxn modelId="{40954970-63E8-4725-AC9D-1D719F49B2DA}" type="presOf" srcId="{B8F09547-E1DC-41CA-A125-79D8256F55F8}" destId="{3F8B3ED8-D8C5-4B83-8868-0966446F8799}" srcOrd="0" destOrd="0" presId="urn:microsoft.com/office/officeart/2005/8/layout/vList2"/>
    <dgm:cxn modelId="{00887352-5F25-4ABE-9DC9-46E3A2FD223C}" srcId="{90D988B1-DBED-481A-B665-D049A4BAD559}" destId="{B8F09547-E1DC-41CA-A125-79D8256F55F8}" srcOrd="0" destOrd="0" parTransId="{C06EDD4A-4A9C-47A4-8016-1ED77063A171}" sibTransId="{08633DD8-7089-4B5F-9C7C-41EA94C6A501}"/>
    <dgm:cxn modelId="{EB591959-631A-4E99-A106-018AD884E7D0}" type="presOf" srcId="{E4387E3D-DD34-4387-BF92-CBF5578B37A3}" destId="{DE0D64E4-CDDC-4E99-A922-62A202DD2880}" srcOrd="0" destOrd="3" presId="urn:microsoft.com/office/officeart/2005/8/layout/vList2"/>
    <dgm:cxn modelId="{400AA392-89AE-48AC-8655-DBFBAFEA5337}" type="presOf" srcId="{90D988B1-DBED-481A-B665-D049A4BAD559}" destId="{4C893E19-048B-4DD3-BFF7-8FE5816C25C0}" srcOrd="0" destOrd="0" presId="urn:microsoft.com/office/officeart/2005/8/layout/vList2"/>
    <dgm:cxn modelId="{FD94529F-C019-402B-8539-A255C5B86DB3}" type="presOf" srcId="{567313C3-5731-4F18-A993-EDBA2A43F9D8}" destId="{DE0D64E4-CDDC-4E99-A922-62A202DD2880}" srcOrd="0" destOrd="2" presId="urn:microsoft.com/office/officeart/2005/8/layout/vList2"/>
    <dgm:cxn modelId="{1F8AFECC-E5FE-43D4-9E39-5A455CB421CC}" srcId="{6D45D645-7B0A-4919-8080-C2B911B31606}" destId="{90D988B1-DBED-481A-B665-D049A4BAD559}" srcOrd="0" destOrd="0" parTransId="{769E7E39-7AD0-44BF-8B0D-897C13AC03BD}" sibTransId="{94E97704-F5C4-4A02-81EC-EB88C00F203A}"/>
    <dgm:cxn modelId="{A47586D1-922F-4DEB-83B0-72BDE36EC5E1}" type="presOf" srcId="{E19D4949-A033-4B71-A9A9-5151854941B2}" destId="{3F8B3ED8-D8C5-4B83-8868-0966446F8799}" srcOrd="0" destOrd="2" presId="urn:microsoft.com/office/officeart/2005/8/layout/vList2"/>
    <dgm:cxn modelId="{5E57E7D2-909B-4264-8CD2-32021C913209}" type="presOf" srcId="{682FE7AD-5095-46F9-9DF9-9B9754370E70}" destId="{DE0D64E4-CDDC-4E99-A922-62A202DD2880}" srcOrd="0" destOrd="1" presId="urn:microsoft.com/office/officeart/2005/8/layout/vList2"/>
    <dgm:cxn modelId="{A1C825E7-59C2-4309-8A42-C5EFD00FA6BD}" srcId="{1CEE11DF-2A9B-4EDE-B2C9-A19387E0AED3}" destId="{140FB66D-52F7-4AC8-86AF-CF26D8D0C203}" srcOrd="0" destOrd="0" parTransId="{87252544-2313-4FFA-B5DF-305F06135EFE}" sibTransId="{0A3F55C8-3B10-4015-AC6A-F7966E708246}"/>
    <dgm:cxn modelId="{231941EA-CBB3-4009-BF17-05FACA5066F3}" srcId="{1CEE11DF-2A9B-4EDE-B2C9-A19387E0AED3}" destId="{567313C3-5731-4F18-A993-EDBA2A43F9D8}" srcOrd="2" destOrd="0" parTransId="{A767A42C-9AE1-4405-B976-9DC04EC2CF91}" sibTransId="{FF7EF96B-7197-4C84-84BE-F85B4A8A647F}"/>
    <dgm:cxn modelId="{DDE8D898-79E1-4FD9-B47F-5E2CE5604307}" type="presParOf" srcId="{2140F865-E7BB-47B5-861E-39D93BECEA6E}" destId="{4C893E19-048B-4DD3-BFF7-8FE5816C25C0}" srcOrd="0" destOrd="0" presId="urn:microsoft.com/office/officeart/2005/8/layout/vList2"/>
    <dgm:cxn modelId="{65F77D5C-9880-4551-8D03-F5752B54758C}" type="presParOf" srcId="{2140F865-E7BB-47B5-861E-39D93BECEA6E}" destId="{3F8B3ED8-D8C5-4B83-8868-0966446F8799}" srcOrd="1" destOrd="0" presId="urn:microsoft.com/office/officeart/2005/8/layout/vList2"/>
    <dgm:cxn modelId="{270E480A-AB93-471B-A282-D2F6B9363F17}" type="presParOf" srcId="{2140F865-E7BB-47B5-861E-39D93BECEA6E}" destId="{EDC87F5B-8DA0-433D-B962-0120D83EB3A4}" srcOrd="2" destOrd="0" presId="urn:microsoft.com/office/officeart/2005/8/layout/vList2"/>
    <dgm:cxn modelId="{E5A72E6B-5E74-4F5D-91F4-9C53A6659D82}" type="presParOf" srcId="{2140F865-E7BB-47B5-861E-39D93BECEA6E}" destId="{DE0D64E4-CDDC-4E99-A922-62A202DD2880}"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45D645-7B0A-4919-8080-C2B911B31606}" type="doc">
      <dgm:prSet loTypeId="urn:microsoft.com/office/officeart/2005/8/layout/vList2" loCatId="list" qsTypeId="urn:microsoft.com/office/officeart/2005/8/quickstyle/simple1" qsCatId="simple" csTypeId="urn:microsoft.com/office/officeart/2005/8/colors/accent2_3" csCatId="accent2" phldr="1"/>
      <dgm:spPr/>
      <dgm:t>
        <a:bodyPr/>
        <a:lstStyle/>
        <a:p>
          <a:endParaRPr lang="en-US"/>
        </a:p>
      </dgm:t>
    </dgm:pt>
    <dgm:pt modelId="{E8ABC6D9-8B35-4DEB-9774-0FBDAB4CCAA9}">
      <dgm:prSet custT="1"/>
      <dgm:spPr/>
      <dgm:t>
        <a:bodyPr/>
        <a:lstStyle/>
        <a:p>
          <a:r>
            <a:rPr lang="en-US" sz="2000" dirty="0"/>
            <a:t>Lack of Research</a:t>
          </a:r>
        </a:p>
      </dgm:t>
    </dgm:pt>
    <dgm:pt modelId="{0E4CB5E3-114E-4D50-BB28-2558C5FB2E0D}" type="parTrans" cxnId="{9A40D7A2-EAA8-45A0-A6D5-26A750FCB282}">
      <dgm:prSet/>
      <dgm:spPr/>
      <dgm:t>
        <a:bodyPr/>
        <a:lstStyle/>
        <a:p>
          <a:endParaRPr lang="en-US"/>
        </a:p>
      </dgm:t>
    </dgm:pt>
    <dgm:pt modelId="{62DFADF8-6855-418E-8235-782864F9A860}" type="sibTrans" cxnId="{9A40D7A2-EAA8-45A0-A6D5-26A750FCB282}">
      <dgm:prSet/>
      <dgm:spPr/>
      <dgm:t>
        <a:bodyPr/>
        <a:lstStyle/>
        <a:p>
          <a:endParaRPr lang="en-US"/>
        </a:p>
      </dgm:t>
    </dgm:pt>
    <dgm:pt modelId="{18721E72-3B2B-4539-A65E-F8CA18936388}">
      <dgm:prSet custT="1"/>
      <dgm:spPr/>
      <dgm:t>
        <a:bodyPr/>
        <a:lstStyle/>
        <a:p>
          <a:r>
            <a:rPr lang="en-US" sz="1600" dirty="0"/>
            <a:t>Limited foundational research in AI-driven PT</a:t>
          </a:r>
        </a:p>
      </dgm:t>
    </dgm:pt>
    <dgm:pt modelId="{F819DA41-588D-4D30-A73D-73771CFEEECE}" type="parTrans" cxnId="{E34C336E-B35C-41E6-ABB7-C81C2FE4A3B9}">
      <dgm:prSet/>
      <dgm:spPr/>
      <dgm:t>
        <a:bodyPr/>
        <a:lstStyle/>
        <a:p>
          <a:endParaRPr lang="en-US"/>
        </a:p>
      </dgm:t>
    </dgm:pt>
    <dgm:pt modelId="{99A4A688-AAD2-45EB-BC9B-31961C689486}" type="sibTrans" cxnId="{E34C336E-B35C-41E6-ABB7-C81C2FE4A3B9}">
      <dgm:prSet/>
      <dgm:spPr/>
      <dgm:t>
        <a:bodyPr/>
        <a:lstStyle/>
        <a:p>
          <a:endParaRPr lang="en-US"/>
        </a:p>
      </dgm:t>
    </dgm:pt>
    <dgm:pt modelId="{54F46871-72A8-430E-8DAF-38C9172CD351}">
      <dgm:prSet custT="1"/>
      <dgm:spPr/>
      <dgm:t>
        <a:bodyPr/>
        <a:lstStyle/>
        <a:p>
          <a:r>
            <a:rPr lang="en-US" sz="2000" dirty="0">
              <a:solidFill>
                <a:schemeClr val="accent2">
                  <a:lumMod val="20000"/>
                  <a:lumOff val="80000"/>
                </a:schemeClr>
              </a:solidFill>
            </a:rPr>
            <a:t>Reliance on Human Intervention</a:t>
          </a:r>
        </a:p>
      </dgm:t>
    </dgm:pt>
    <dgm:pt modelId="{2AB5907C-902B-49F9-A73D-291E46D7D672}" type="parTrans" cxnId="{21AD3565-46C4-4B8E-A950-00DA5BFF1005}">
      <dgm:prSet/>
      <dgm:spPr/>
      <dgm:t>
        <a:bodyPr/>
        <a:lstStyle/>
        <a:p>
          <a:endParaRPr lang="en-US"/>
        </a:p>
      </dgm:t>
    </dgm:pt>
    <dgm:pt modelId="{F829D744-B00B-41E5-B878-026184C4F984}" type="sibTrans" cxnId="{21AD3565-46C4-4B8E-A950-00DA5BFF1005}">
      <dgm:prSet/>
      <dgm:spPr/>
      <dgm:t>
        <a:bodyPr/>
        <a:lstStyle/>
        <a:p>
          <a:endParaRPr lang="en-US"/>
        </a:p>
      </dgm:t>
    </dgm:pt>
    <dgm:pt modelId="{59DF101B-F516-44EB-AF8D-8D93AE7F99E9}">
      <dgm:prSet custT="1"/>
      <dgm:spPr/>
      <dgm:t>
        <a:bodyPr/>
        <a:lstStyle/>
        <a:p>
          <a:r>
            <a:rPr lang="en-US" sz="1600" dirty="0"/>
            <a:t>Current solutions require significant human oversight</a:t>
          </a:r>
        </a:p>
      </dgm:t>
    </dgm:pt>
    <dgm:pt modelId="{919F8733-DC0F-40A0-B82F-AC8EE1F48136}" type="parTrans" cxnId="{E608E326-49BF-43E1-BAD8-3B2FAE93FA2D}">
      <dgm:prSet/>
      <dgm:spPr/>
      <dgm:t>
        <a:bodyPr/>
        <a:lstStyle/>
        <a:p>
          <a:endParaRPr lang="en-US"/>
        </a:p>
      </dgm:t>
    </dgm:pt>
    <dgm:pt modelId="{22DF6C9C-0C2C-4A54-804F-D9355F5DEBD6}" type="sibTrans" cxnId="{E608E326-49BF-43E1-BAD8-3B2FAE93FA2D}">
      <dgm:prSet/>
      <dgm:spPr/>
      <dgm:t>
        <a:bodyPr/>
        <a:lstStyle/>
        <a:p>
          <a:endParaRPr lang="en-US"/>
        </a:p>
      </dgm:t>
    </dgm:pt>
    <dgm:pt modelId="{5FA9ED80-C1E2-4606-A5A2-3DFF20737FB6}">
      <dgm:prSet custT="1"/>
      <dgm:spPr/>
      <dgm:t>
        <a:bodyPr/>
        <a:lstStyle/>
        <a:p>
          <a:r>
            <a:rPr lang="en-US" sz="2000" dirty="0">
              <a:solidFill>
                <a:schemeClr val="accent2">
                  <a:lumMod val="50000"/>
                </a:schemeClr>
              </a:solidFill>
            </a:rPr>
            <a:t>Complex Technical Hurdles</a:t>
          </a:r>
        </a:p>
      </dgm:t>
    </dgm:pt>
    <dgm:pt modelId="{5A09E4AD-A78B-48B2-AA70-6AF5A5196DE6}" type="parTrans" cxnId="{C35DED7C-EA46-4A57-BA7F-D4EDDF1D3524}">
      <dgm:prSet/>
      <dgm:spPr/>
      <dgm:t>
        <a:bodyPr/>
        <a:lstStyle/>
        <a:p>
          <a:endParaRPr lang="en-US"/>
        </a:p>
      </dgm:t>
    </dgm:pt>
    <dgm:pt modelId="{5FD6454F-6BB4-4086-9508-A31B36EA4560}" type="sibTrans" cxnId="{C35DED7C-EA46-4A57-BA7F-D4EDDF1D3524}">
      <dgm:prSet/>
      <dgm:spPr/>
      <dgm:t>
        <a:bodyPr/>
        <a:lstStyle/>
        <a:p>
          <a:endParaRPr lang="en-US"/>
        </a:p>
      </dgm:t>
    </dgm:pt>
    <dgm:pt modelId="{65CA1EE5-3179-4B10-AD4B-279B75F77A2F}">
      <dgm:prSet custT="1"/>
      <dgm:spPr/>
      <dgm:t>
        <a:bodyPr/>
        <a:lstStyle/>
        <a:p>
          <a:r>
            <a:rPr lang="en-US" sz="1600" dirty="0"/>
            <a:t>Ensuring data accuracy</a:t>
          </a:r>
        </a:p>
      </dgm:t>
    </dgm:pt>
    <dgm:pt modelId="{1D9E1593-8CA7-4F5B-8391-F4190A0763DC}" type="parTrans" cxnId="{1950026B-36A3-44E2-873E-72B590B53C36}">
      <dgm:prSet/>
      <dgm:spPr/>
      <dgm:t>
        <a:bodyPr/>
        <a:lstStyle/>
        <a:p>
          <a:endParaRPr lang="en-US"/>
        </a:p>
      </dgm:t>
    </dgm:pt>
    <dgm:pt modelId="{A2FE8E26-BDC4-4B45-B778-EB2241B83684}" type="sibTrans" cxnId="{1950026B-36A3-44E2-873E-72B590B53C36}">
      <dgm:prSet/>
      <dgm:spPr/>
      <dgm:t>
        <a:bodyPr/>
        <a:lstStyle/>
        <a:p>
          <a:endParaRPr lang="en-US"/>
        </a:p>
      </dgm:t>
    </dgm:pt>
    <dgm:pt modelId="{3D0F3333-6A92-4D13-990E-5A283E54AA29}">
      <dgm:prSet custT="1"/>
      <dgm:spPr/>
      <dgm:t>
        <a:bodyPr/>
        <a:lstStyle/>
        <a:p>
          <a:r>
            <a:rPr lang="en-US" sz="1600" dirty="0"/>
            <a:t>Unexplored areas ripe for investigation</a:t>
          </a:r>
        </a:p>
      </dgm:t>
    </dgm:pt>
    <dgm:pt modelId="{CB4EBFE2-7161-4338-963B-D33672810181}" type="parTrans" cxnId="{35E725E3-6D2A-49E5-95D3-16EC603BCD66}">
      <dgm:prSet/>
      <dgm:spPr/>
      <dgm:t>
        <a:bodyPr/>
        <a:lstStyle/>
        <a:p>
          <a:endParaRPr lang="en-US"/>
        </a:p>
      </dgm:t>
    </dgm:pt>
    <dgm:pt modelId="{1A8F1FE5-E08C-43CD-9078-B55F8CBF3573}" type="sibTrans" cxnId="{35E725E3-6D2A-49E5-95D3-16EC603BCD66}">
      <dgm:prSet/>
      <dgm:spPr/>
      <dgm:t>
        <a:bodyPr/>
        <a:lstStyle/>
        <a:p>
          <a:endParaRPr lang="en-US"/>
        </a:p>
      </dgm:t>
    </dgm:pt>
    <dgm:pt modelId="{6AF8290C-746C-4558-AFFE-FE73EEDBEF10}">
      <dgm:prSet custT="1"/>
      <dgm:spPr/>
      <dgm:t>
        <a:bodyPr/>
        <a:lstStyle/>
        <a:p>
          <a:r>
            <a:rPr lang="en-US" sz="1600" dirty="0"/>
            <a:t>Limits the full potential of automation in PT</a:t>
          </a:r>
        </a:p>
      </dgm:t>
    </dgm:pt>
    <dgm:pt modelId="{219A1461-83C2-4979-BAE0-802277BEEC30}" type="parTrans" cxnId="{7984FC84-A87A-45F8-909D-ABB661E83F35}">
      <dgm:prSet/>
      <dgm:spPr/>
      <dgm:t>
        <a:bodyPr/>
        <a:lstStyle/>
        <a:p>
          <a:endParaRPr lang="en-US"/>
        </a:p>
      </dgm:t>
    </dgm:pt>
    <dgm:pt modelId="{75AA3E10-2830-4DD8-B9B7-0804FD0D78F8}" type="sibTrans" cxnId="{7984FC84-A87A-45F8-909D-ABB661E83F35}">
      <dgm:prSet/>
      <dgm:spPr/>
      <dgm:t>
        <a:bodyPr/>
        <a:lstStyle/>
        <a:p>
          <a:endParaRPr lang="en-US"/>
        </a:p>
      </dgm:t>
    </dgm:pt>
    <dgm:pt modelId="{1AF00ACD-F146-4142-A905-85C9FB8CD9CD}">
      <dgm:prSet custT="1"/>
      <dgm:spPr/>
      <dgm:t>
        <a:bodyPr/>
        <a:lstStyle/>
        <a:p>
          <a:r>
            <a:rPr lang="en-US" sz="1600" dirty="0"/>
            <a:t>Maintaining model robustness</a:t>
          </a:r>
        </a:p>
      </dgm:t>
    </dgm:pt>
    <dgm:pt modelId="{43213789-55AB-44A1-BA9B-AA110D081815}" type="parTrans" cxnId="{D3986D93-E618-43AA-9B0E-9DCCAB5C702F}">
      <dgm:prSet/>
      <dgm:spPr/>
      <dgm:t>
        <a:bodyPr/>
        <a:lstStyle/>
        <a:p>
          <a:endParaRPr lang="en-US"/>
        </a:p>
      </dgm:t>
    </dgm:pt>
    <dgm:pt modelId="{DC1E44C5-2461-4DDF-99C7-42B2347E5718}" type="sibTrans" cxnId="{D3986D93-E618-43AA-9B0E-9DCCAB5C702F}">
      <dgm:prSet/>
      <dgm:spPr/>
      <dgm:t>
        <a:bodyPr/>
        <a:lstStyle/>
        <a:p>
          <a:endParaRPr lang="en-US"/>
        </a:p>
      </dgm:t>
    </dgm:pt>
    <dgm:pt modelId="{58462C9B-C8EA-4645-88B7-70E8AD9229DF}">
      <dgm:prSet custT="1"/>
      <dgm:spPr/>
      <dgm:t>
        <a:bodyPr/>
        <a:lstStyle/>
        <a:p>
          <a:r>
            <a:rPr lang="en-US" sz="1600" dirty="0"/>
            <a:t>Adapting to environmental changes</a:t>
          </a:r>
        </a:p>
      </dgm:t>
    </dgm:pt>
    <dgm:pt modelId="{D5F11BC9-D37B-4204-99E2-9497A992EC16}" type="parTrans" cxnId="{CE8EF2CF-FDE3-4057-AA66-1E44D5BE35E3}">
      <dgm:prSet/>
      <dgm:spPr/>
      <dgm:t>
        <a:bodyPr/>
        <a:lstStyle/>
        <a:p>
          <a:endParaRPr lang="en-US"/>
        </a:p>
      </dgm:t>
    </dgm:pt>
    <dgm:pt modelId="{F4FACAD5-B10B-4206-8F73-8BA458B40291}" type="sibTrans" cxnId="{CE8EF2CF-FDE3-4057-AA66-1E44D5BE35E3}">
      <dgm:prSet/>
      <dgm:spPr/>
      <dgm:t>
        <a:bodyPr/>
        <a:lstStyle/>
        <a:p>
          <a:endParaRPr lang="en-US"/>
        </a:p>
      </dgm:t>
    </dgm:pt>
    <dgm:pt modelId="{2140F865-E7BB-47B5-861E-39D93BECEA6E}" type="pres">
      <dgm:prSet presAssocID="{6D45D645-7B0A-4919-8080-C2B911B31606}" presName="linear" presStyleCnt="0">
        <dgm:presLayoutVars>
          <dgm:animLvl val="lvl"/>
          <dgm:resizeHandles val="exact"/>
        </dgm:presLayoutVars>
      </dgm:prSet>
      <dgm:spPr/>
    </dgm:pt>
    <dgm:pt modelId="{85DAB439-56D6-4893-95A9-E51779720817}" type="pres">
      <dgm:prSet presAssocID="{E8ABC6D9-8B35-4DEB-9774-0FBDAB4CCAA9}" presName="parentText" presStyleLbl="node1" presStyleIdx="0" presStyleCnt="3">
        <dgm:presLayoutVars>
          <dgm:chMax val="0"/>
          <dgm:bulletEnabled val="1"/>
        </dgm:presLayoutVars>
      </dgm:prSet>
      <dgm:spPr/>
    </dgm:pt>
    <dgm:pt modelId="{50539BF5-82B5-4C6B-8D5E-53E0A165852A}" type="pres">
      <dgm:prSet presAssocID="{E8ABC6D9-8B35-4DEB-9774-0FBDAB4CCAA9}" presName="childText" presStyleLbl="revTx" presStyleIdx="0" presStyleCnt="3">
        <dgm:presLayoutVars>
          <dgm:bulletEnabled val="1"/>
        </dgm:presLayoutVars>
      </dgm:prSet>
      <dgm:spPr/>
    </dgm:pt>
    <dgm:pt modelId="{31B7CC0C-4B6D-453A-B51B-ED37EA4BC501}" type="pres">
      <dgm:prSet presAssocID="{54F46871-72A8-430E-8DAF-38C9172CD351}" presName="parentText" presStyleLbl="node1" presStyleIdx="1" presStyleCnt="3">
        <dgm:presLayoutVars>
          <dgm:chMax val="0"/>
          <dgm:bulletEnabled val="1"/>
        </dgm:presLayoutVars>
      </dgm:prSet>
      <dgm:spPr/>
    </dgm:pt>
    <dgm:pt modelId="{977FC264-4F56-4D54-BCB8-4CA1D229D1D5}" type="pres">
      <dgm:prSet presAssocID="{54F46871-72A8-430E-8DAF-38C9172CD351}" presName="childText" presStyleLbl="revTx" presStyleIdx="1" presStyleCnt="3">
        <dgm:presLayoutVars>
          <dgm:bulletEnabled val="1"/>
        </dgm:presLayoutVars>
      </dgm:prSet>
      <dgm:spPr/>
    </dgm:pt>
    <dgm:pt modelId="{5B2C2672-D7FA-4C7B-9F08-7D9D151647D9}" type="pres">
      <dgm:prSet presAssocID="{5FA9ED80-C1E2-4606-A5A2-3DFF20737FB6}" presName="parentText" presStyleLbl="node1" presStyleIdx="2" presStyleCnt="3">
        <dgm:presLayoutVars>
          <dgm:chMax val="0"/>
          <dgm:bulletEnabled val="1"/>
        </dgm:presLayoutVars>
      </dgm:prSet>
      <dgm:spPr/>
    </dgm:pt>
    <dgm:pt modelId="{4EDAE673-542C-4452-82A4-27148A6E3FF4}" type="pres">
      <dgm:prSet presAssocID="{5FA9ED80-C1E2-4606-A5A2-3DFF20737FB6}" presName="childText" presStyleLbl="revTx" presStyleIdx="2" presStyleCnt="3">
        <dgm:presLayoutVars>
          <dgm:bulletEnabled val="1"/>
        </dgm:presLayoutVars>
      </dgm:prSet>
      <dgm:spPr/>
    </dgm:pt>
  </dgm:ptLst>
  <dgm:cxnLst>
    <dgm:cxn modelId="{152B330D-2805-4FA6-84B3-9E9C9B4A9BE2}" type="presOf" srcId="{E8ABC6D9-8B35-4DEB-9774-0FBDAB4CCAA9}" destId="{85DAB439-56D6-4893-95A9-E51779720817}" srcOrd="0" destOrd="0" presId="urn:microsoft.com/office/officeart/2005/8/layout/vList2"/>
    <dgm:cxn modelId="{D3C0F419-9286-488E-8BB8-5EBC584750C7}" type="presOf" srcId="{6AF8290C-746C-4558-AFFE-FE73EEDBEF10}" destId="{977FC264-4F56-4D54-BCB8-4CA1D229D1D5}" srcOrd="0" destOrd="1" presId="urn:microsoft.com/office/officeart/2005/8/layout/vList2"/>
    <dgm:cxn modelId="{E608E326-49BF-43E1-BAD8-3B2FAE93FA2D}" srcId="{54F46871-72A8-430E-8DAF-38C9172CD351}" destId="{59DF101B-F516-44EB-AF8D-8D93AE7F99E9}" srcOrd="0" destOrd="0" parTransId="{919F8733-DC0F-40A0-B82F-AC8EE1F48136}" sibTransId="{22DF6C9C-0C2C-4A54-804F-D9355F5DEBD6}"/>
    <dgm:cxn modelId="{EC52885D-D67E-46E6-92CC-0DFF58961C4C}" type="presOf" srcId="{18721E72-3B2B-4539-A65E-F8CA18936388}" destId="{50539BF5-82B5-4C6B-8D5E-53E0A165852A}" srcOrd="0" destOrd="0" presId="urn:microsoft.com/office/officeart/2005/8/layout/vList2"/>
    <dgm:cxn modelId="{21AD3565-46C4-4B8E-A950-00DA5BFF1005}" srcId="{6D45D645-7B0A-4919-8080-C2B911B31606}" destId="{54F46871-72A8-430E-8DAF-38C9172CD351}" srcOrd="1" destOrd="0" parTransId="{2AB5907C-902B-49F9-A73D-291E46D7D672}" sibTransId="{F829D744-B00B-41E5-B878-026184C4F984}"/>
    <dgm:cxn modelId="{D51A3346-54D6-4E8D-A9FC-7188F4F27A4A}" type="presOf" srcId="{6D45D645-7B0A-4919-8080-C2B911B31606}" destId="{2140F865-E7BB-47B5-861E-39D93BECEA6E}" srcOrd="0" destOrd="0" presId="urn:microsoft.com/office/officeart/2005/8/layout/vList2"/>
    <dgm:cxn modelId="{1950026B-36A3-44E2-873E-72B590B53C36}" srcId="{5FA9ED80-C1E2-4606-A5A2-3DFF20737FB6}" destId="{65CA1EE5-3179-4B10-AD4B-279B75F77A2F}" srcOrd="0" destOrd="0" parTransId="{1D9E1593-8CA7-4F5B-8391-F4190A0763DC}" sibTransId="{A2FE8E26-BDC4-4B45-B778-EB2241B83684}"/>
    <dgm:cxn modelId="{E34C336E-B35C-41E6-ABB7-C81C2FE4A3B9}" srcId="{E8ABC6D9-8B35-4DEB-9774-0FBDAB4CCAA9}" destId="{18721E72-3B2B-4539-A65E-F8CA18936388}" srcOrd="0" destOrd="0" parTransId="{F819DA41-588D-4D30-A73D-73771CFEEECE}" sibTransId="{99A4A688-AAD2-45EB-BC9B-31961C689486}"/>
    <dgm:cxn modelId="{6EF0BF54-2A1F-4147-B966-21843E47D3BE}" type="presOf" srcId="{59DF101B-F516-44EB-AF8D-8D93AE7F99E9}" destId="{977FC264-4F56-4D54-BCB8-4CA1D229D1D5}" srcOrd="0" destOrd="0" presId="urn:microsoft.com/office/officeart/2005/8/layout/vList2"/>
    <dgm:cxn modelId="{78876B56-92FA-4C7D-AAD2-6BE164B1F6E4}" type="presOf" srcId="{54F46871-72A8-430E-8DAF-38C9172CD351}" destId="{31B7CC0C-4B6D-453A-B51B-ED37EA4BC501}" srcOrd="0" destOrd="0" presId="urn:microsoft.com/office/officeart/2005/8/layout/vList2"/>
    <dgm:cxn modelId="{C35DED7C-EA46-4A57-BA7F-D4EDDF1D3524}" srcId="{6D45D645-7B0A-4919-8080-C2B911B31606}" destId="{5FA9ED80-C1E2-4606-A5A2-3DFF20737FB6}" srcOrd="2" destOrd="0" parTransId="{5A09E4AD-A78B-48B2-AA70-6AF5A5196DE6}" sibTransId="{5FD6454F-6BB4-4086-9508-A31B36EA4560}"/>
    <dgm:cxn modelId="{7984FC84-A87A-45F8-909D-ABB661E83F35}" srcId="{54F46871-72A8-430E-8DAF-38C9172CD351}" destId="{6AF8290C-746C-4558-AFFE-FE73EEDBEF10}" srcOrd="1" destOrd="0" parTransId="{219A1461-83C2-4979-BAE0-802277BEEC30}" sibTransId="{75AA3E10-2830-4DD8-B9B7-0804FD0D78F8}"/>
    <dgm:cxn modelId="{266D0588-65C1-4BEA-880E-62B1A258A16A}" type="presOf" srcId="{5FA9ED80-C1E2-4606-A5A2-3DFF20737FB6}" destId="{5B2C2672-D7FA-4C7B-9F08-7D9D151647D9}" srcOrd="0" destOrd="0" presId="urn:microsoft.com/office/officeart/2005/8/layout/vList2"/>
    <dgm:cxn modelId="{D3986D93-E618-43AA-9B0E-9DCCAB5C702F}" srcId="{5FA9ED80-C1E2-4606-A5A2-3DFF20737FB6}" destId="{1AF00ACD-F146-4142-A905-85C9FB8CD9CD}" srcOrd="1" destOrd="0" parTransId="{43213789-55AB-44A1-BA9B-AA110D081815}" sibTransId="{DC1E44C5-2461-4DDF-99C7-42B2347E5718}"/>
    <dgm:cxn modelId="{66B19997-6285-4022-A0E7-80D4171B9ECD}" type="presOf" srcId="{3D0F3333-6A92-4D13-990E-5A283E54AA29}" destId="{50539BF5-82B5-4C6B-8D5E-53E0A165852A}" srcOrd="0" destOrd="1" presId="urn:microsoft.com/office/officeart/2005/8/layout/vList2"/>
    <dgm:cxn modelId="{9A40D7A2-EAA8-45A0-A6D5-26A750FCB282}" srcId="{6D45D645-7B0A-4919-8080-C2B911B31606}" destId="{E8ABC6D9-8B35-4DEB-9774-0FBDAB4CCAA9}" srcOrd="0" destOrd="0" parTransId="{0E4CB5E3-114E-4D50-BB28-2558C5FB2E0D}" sibTransId="{62DFADF8-6855-418E-8235-782864F9A860}"/>
    <dgm:cxn modelId="{A41184A4-62C4-492F-9F5B-652EAD359F79}" type="presOf" srcId="{65CA1EE5-3179-4B10-AD4B-279B75F77A2F}" destId="{4EDAE673-542C-4452-82A4-27148A6E3FF4}" srcOrd="0" destOrd="0" presId="urn:microsoft.com/office/officeart/2005/8/layout/vList2"/>
    <dgm:cxn modelId="{CE8EF2CF-FDE3-4057-AA66-1E44D5BE35E3}" srcId="{5FA9ED80-C1E2-4606-A5A2-3DFF20737FB6}" destId="{58462C9B-C8EA-4645-88B7-70E8AD9229DF}" srcOrd="2" destOrd="0" parTransId="{D5F11BC9-D37B-4204-99E2-9497A992EC16}" sibTransId="{F4FACAD5-B10B-4206-8F73-8BA458B40291}"/>
    <dgm:cxn modelId="{FA51A7DA-CA10-4678-8A9E-827492D5A48B}" type="presOf" srcId="{1AF00ACD-F146-4142-A905-85C9FB8CD9CD}" destId="{4EDAE673-542C-4452-82A4-27148A6E3FF4}" srcOrd="0" destOrd="1" presId="urn:microsoft.com/office/officeart/2005/8/layout/vList2"/>
    <dgm:cxn modelId="{35E725E3-6D2A-49E5-95D3-16EC603BCD66}" srcId="{E8ABC6D9-8B35-4DEB-9774-0FBDAB4CCAA9}" destId="{3D0F3333-6A92-4D13-990E-5A283E54AA29}" srcOrd="1" destOrd="0" parTransId="{CB4EBFE2-7161-4338-963B-D33672810181}" sibTransId="{1A8F1FE5-E08C-43CD-9078-B55F8CBF3573}"/>
    <dgm:cxn modelId="{942C32EF-3B6F-4F6A-9992-185C2BFFC9DC}" type="presOf" srcId="{58462C9B-C8EA-4645-88B7-70E8AD9229DF}" destId="{4EDAE673-542C-4452-82A4-27148A6E3FF4}" srcOrd="0" destOrd="2" presId="urn:microsoft.com/office/officeart/2005/8/layout/vList2"/>
    <dgm:cxn modelId="{C4FCF16B-F5B7-43DD-AE3B-F277F1906F6D}" type="presParOf" srcId="{2140F865-E7BB-47B5-861E-39D93BECEA6E}" destId="{85DAB439-56D6-4893-95A9-E51779720817}" srcOrd="0" destOrd="0" presId="urn:microsoft.com/office/officeart/2005/8/layout/vList2"/>
    <dgm:cxn modelId="{5FBC7E54-7512-4178-8B97-00ED6BA6E3C6}" type="presParOf" srcId="{2140F865-E7BB-47B5-861E-39D93BECEA6E}" destId="{50539BF5-82B5-4C6B-8D5E-53E0A165852A}" srcOrd="1" destOrd="0" presId="urn:microsoft.com/office/officeart/2005/8/layout/vList2"/>
    <dgm:cxn modelId="{B4A60AC2-D0BE-4CCE-AC6A-89676A3BC219}" type="presParOf" srcId="{2140F865-E7BB-47B5-861E-39D93BECEA6E}" destId="{31B7CC0C-4B6D-453A-B51B-ED37EA4BC501}" srcOrd="2" destOrd="0" presId="urn:microsoft.com/office/officeart/2005/8/layout/vList2"/>
    <dgm:cxn modelId="{5B1EC3E6-8AF0-4ED1-97F7-ABC1AA7AB2A4}" type="presParOf" srcId="{2140F865-E7BB-47B5-861E-39D93BECEA6E}" destId="{977FC264-4F56-4D54-BCB8-4CA1D229D1D5}" srcOrd="3" destOrd="0" presId="urn:microsoft.com/office/officeart/2005/8/layout/vList2"/>
    <dgm:cxn modelId="{7A76A1EA-8CE3-44C5-8A2A-ABAD77F07878}" type="presParOf" srcId="{2140F865-E7BB-47B5-861E-39D93BECEA6E}" destId="{5B2C2672-D7FA-4C7B-9F08-7D9D151647D9}" srcOrd="4" destOrd="0" presId="urn:microsoft.com/office/officeart/2005/8/layout/vList2"/>
    <dgm:cxn modelId="{C4F363DA-9BBB-458B-A970-3DB63F25447D}" type="presParOf" srcId="{2140F865-E7BB-47B5-861E-39D93BECEA6E}" destId="{4EDAE673-542C-4452-82A4-27148A6E3FF4}"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45D645-7B0A-4919-8080-C2B911B31606}" type="doc">
      <dgm:prSet loTypeId="urn:microsoft.com/office/officeart/2005/8/layout/vList2" loCatId="list" qsTypeId="urn:microsoft.com/office/officeart/2005/8/quickstyle/simple1" qsCatId="simple" csTypeId="urn:microsoft.com/office/officeart/2005/8/colors/accent2_3" csCatId="accent2" phldr="1"/>
      <dgm:spPr/>
      <dgm:t>
        <a:bodyPr/>
        <a:lstStyle/>
        <a:p>
          <a:endParaRPr lang="en-US"/>
        </a:p>
      </dgm:t>
    </dgm:pt>
    <dgm:pt modelId="{E8ABC6D9-8B35-4DEB-9774-0FBDAB4CCAA9}">
      <dgm:prSet custT="1"/>
      <dgm:spPr/>
      <dgm:t>
        <a:bodyPr/>
        <a:lstStyle/>
        <a:p>
          <a:r>
            <a:rPr lang="en-US" sz="2000" dirty="0">
              <a:solidFill>
                <a:schemeClr val="bg1"/>
              </a:solidFill>
            </a:rPr>
            <a:t>Structured PT Approach</a:t>
          </a:r>
        </a:p>
      </dgm:t>
    </dgm:pt>
    <dgm:pt modelId="{0E4CB5E3-114E-4D50-BB28-2558C5FB2E0D}" type="parTrans" cxnId="{9A40D7A2-EAA8-45A0-A6D5-26A750FCB282}">
      <dgm:prSet/>
      <dgm:spPr/>
      <dgm:t>
        <a:bodyPr/>
        <a:lstStyle/>
        <a:p>
          <a:endParaRPr lang="en-US"/>
        </a:p>
      </dgm:t>
    </dgm:pt>
    <dgm:pt modelId="{62DFADF8-6855-418E-8235-782864F9A860}" type="sibTrans" cxnId="{9A40D7A2-EAA8-45A0-A6D5-26A750FCB282}">
      <dgm:prSet/>
      <dgm:spPr/>
      <dgm:t>
        <a:bodyPr/>
        <a:lstStyle/>
        <a:p>
          <a:endParaRPr lang="en-US"/>
        </a:p>
      </dgm:t>
    </dgm:pt>
    <dgm:pt modelId="{18721E72-3B2B-4539-A65E-F8CA18936388}">
      <dgm:prSet custT="1"/>
      <dgm:spPr/>
      <dgm:t>
        <a:bodyPr/>
        <a:lstStyle/>
        <a:p>
          <a:r>
            <a:rPr lang="en-US" sz="1600" dirty="0"/>
            <a:t>Information Gathering </a:t>
          </a:r>
        </a:p>
      </dgm:t>
    </dgm:pt>
    <dgm:pt modelId="{F819DA41-588D-4D30-A73D-73771CFEEECE}" type="parTrans" cxnId="{E34C336E-B35C-41E6-ABB7-C81C2FE4A3B9}">
      <dgm:prSet/>
      <dgm:spPr/>
      <dgm:t>
        <a:bodyPr/>
        <a:lstStyle/>
        <a:p>
          <a:endParaRPr lang="en-US"/>
        </a:p>
      </dgm:t>
    </dgm:pt>
    <dgm:pt modelId="{99A4A688-AAD2-45EB-BC9B-31961C689486}" type="sibTrans" cxnId="{E34C336E-B35C-41E6-ABB7-C81C2FE4A3B9}">
      <dgm:prSet/>
      <dgm:spPr/>
      <dgm:t>
        <a:bodyPr/>
        <a:lstStyle/>
        <a:p>
          <a:endParaRPr lang="en-US"/>
        </a:p>
      </dgm:t>
    </dgm:pt>
    <dgm:pt modelId="{519FE088-E064-475F-AE00-5058DE5A0110}">
      <dgm:prSet custT="1"/>
      <dgm:spPr/>
      <dgm:t>
        <a:bodyPr/>
        <a:lstStyle/>
        <a:p>
          <a:r>
            <a:rPr lang="en-US" sz="1600" dirty="0"/>
            <a:t>Scanning</a:t>
          </a:r>
        </a:p>
      </dgm:t>
    </dgm:pt>
    <dgm:pt modelId="{9C0A9C44-E63B-4D9E-9A16-A773D74470E2}" type="parTrans" cxnId="{0ECF489B-B338-4090-A2BB-04B4D9F8BAB6}">
      <dgm:prSet/>
      <dgm:spPr/>
      <dgm:t>
        <a:bodyPr/>
        <a:lstStyle/>
        <a:p>
          <a:endParaRPr lang="en-US"/>
        </a:p>
      </dgm:t>
    </dgm:pt>
    <dgm:pt modelId="{FA0A89DE-612F-48FE-B8F7-00EAA0FBA763}" type="sibTrans" cxnId="{0ECF489B-B338-4090-A2BB-04B4D9F8BAB6}">
      <dgm:prSet/>
      <dgm:spPr/>
      <dgm:t>
        <a:bodyPr/>
        <a:lstStyle/>
        <a:p>
          <a:endParaRPr lang="en-US"/>
        </a:p>
      </dgm:t>
    </dgm:pt>
    <dgm:pt modelId="{CA24C06D-D924-4CA5-93AF-EE1587F18ADE}">
      <dgm:prSet custT="1"/>
      <dgm:spPr/>
      <dgm:t>
        <a:bodyPr/>
        <a:lstStyle/>
        <a:p>
          <a:r>
            <a:rPr lang="en-US" sz="1600" dirty="0"/>
            <a:t>Exploiting</a:t>
          </a:r>
        </a:p>
      </dgm:t>
    </dgm:pt>
    <dgm:pt modelId="{72E4811C-8F3B-4293-98AD-D376201ED3B8}" type="parTrans" cxnId="{CE6785DF-D5F2-403D-8404-055FA68B09B4}">
      <dgm:prSet/>
      <dgm:spPr/>
      <dgm:t>
        <a:bodyPr/>
        <a:lstStyle/>
        <a:p>
          <a:endParaRPr lang="en-US"/>
        </a:p>
      </dgm:t>
    </dgm:pt>
    <dgm:pt modelId="{BC7C1BB8-C0C6-4A63-81DE-1DA440C4ED9A}" type="sibTrans" cxnId="{CE6785DF-D5F2-403D-8404-055FA68B09B4}">
      <dgm:prSet/>
      <dgm:spPr/>
      <dgm:t>
        <a:bodyPr/>
        <a:lstStyle/>
        <a:p>
          <a:endParaRPr lang="en-US"/>
        </a:p>
      </dgm:t>
    </dgm:pt>
    <dgm:pt modelId="{6A0E6FAA-8535-46ED-BD73-3FCE339ABBB2}">
      <dgm:prSet custT="1"/>
      <dgm:spPr/>
      <dgm:t>
        <a:bodyPr/>
        <a:lstStyle/>
        <a:p>
          <a:r>
            <a:rPr lang="en-US" sz="1600" dirty="0"/>
            <a:t>Maintaining Access</a:t>
          </a:r>
        </a:p>
      </dgm:t>
    </dgm:pt>
    <dgm:pt modelId="{B1CAA505-6401-48CB-BD19-B1D82453E1D8}" type="parTrans" cxnId="{3ABBD7EF-DCA2-4232-854B-52951436B148}">
      <dgm:prSet/>
      <dgm:spPr/>
      <dgm:t>
        <a:bodyPr/>
        <a:lstStyle/>
        <a:p>
          <a:endParaRPr lang="en-US"/>
        </a:p>
      </dgm:t>
    </dgm:pt>
    <dgm:pt modelId="{86F86ED3-47C5-4A34-B02B-C2DF04020B49}" type="sibTrans" cxnId="{3ABBD7EF-DCA2-4232-854B-52951436B148}">
      <dgm:prSet/>
      <dgm:spPr/>
      <dgm:t>
        <a:bodyPr/>
        <a:lstStyle/>
        <a:p>
          <a:endParaRPr lang="en-US"/>
        </a:p>
      </dgm:t>
    </dgm:pt>
    <dgm:pt modelId="{B12FBEA9-42F8-4274-82CF-621905D4EFE2}">
      <dgm:prSet custT="1"/>
      <dgm:spPr/>
      <dgm:t>
        <a:bodyPr/>
        <a:lstStyle/>
        <a:p>
          <a:r>
            <a:rPr lang="en-US" sz="1600" dirty="0"/>
            <a:t>Covering Tracks</a:t>
          </a:r>
        </a:p>
      </dgm:t>
    </dgm:pt>
    <dgm:pt modelId="{ED9C8B8C-A2D0-4EE4-B192-3324E096E1E6}" type="parTrans" cxnId="{0B76EBE2-032B-4F73-9125-2C3CD7813F7A}">
      <dgm:prSet/>
      <dgm:spPr/>
      <dgm:t>
        <a:bodyPr/>
        <a:lstStyle/>
        <a:p>
          <a:endParaRPr lang="en-US"/>
        </a:p>
      </dgm:t>
    </dgm:pt>
    <dgm:pt modelId="{FAFB7E96-3BE2-4502-B33F-FA4450378B05}" type="sibTrans" cxnId="{0B76EBE2-032B-4F73-9125-2C3CD7813F7A}">
      <dgm:prSet/>
      <dgm:spPr/>
      <dgm:t>
        <a:bodyPr/>
        <a:lstStyle/>
        <a:p>
          <a:endParaRPr lang="en-US"/>
        </a:p>
      </dgm:t>
    </dgm:pt>
    <dgm:pt modelId="{A43B7762-8DC7-4796-B253-3198091647D9}">
      <dgm:prSet custT="1"/>
      <dgm:spPr/>
      <dgm:t>
        <a:bodyPr/>
        <a:lstStyle/>
        <a:p>
          <a:r>
            <a:rPr lang="en-US" sz="1600" dirty="0"/>
            <a:t>Reporting</a:t>
          </a:r>
        </a:p>
      </dgm:t>
    </dgm:pt>
    <dgm:pt modelId="{9E9D90AE-A642-4349-9CC2-2D93EFC4727A}" type="parTrans" cxnId="{B425E895-0183-4058-B07C-00D5B051D7BD}">
      <dgm:prSet/>
      <dgm:spPr/>
      <dgm:t>
        <a:bodyPr/>
        <a:lstStyle/>
        <a:p>
          <a:endParaRPr lang="en-US"/>
        </a:p>
      </dgm:t>
    </dgm:pt>
    <dgm:pt modelId="{6E370089-F020-41C4-BEF6-92C58827E742}" type="sibTrans" cxnId="{B425E895-0183-4058-B07C-00D5B051D7BD}">
      <dgm:prSet/>
      <dgm:spPr/>
      <dgm:t>
        <a:bodyPr/>
        <a:lstStyle/>
        <a:p>
          <a:endParaRPr lang="en-US"/>
        </a:p>
      </dgm:t>
    </dgm:pt>
    <dgm:pt modelId="{54F46871-72A8-430E-8DAF-38C9172CD351}">
      <dgm:prSet custT="1"/>
      <dgm:spPr/>
      <dgm:t>
        <a:bodyPr/>
        <a:lstStyle/>
        <a:p>
          <a:r>
            <a:rPr lang="en-US" sz="2000" dirty="0">
              <a:solidFill>
                <a:schemeClr val="accent2">
                  <a:lumMod val="20000"/>
                  <a:lumOff val="80000"/>
                </a:schemeClr>
              </a:solidFill>
            </a:rPr>
            <a:t>Explores PT methodology</a:t>
          </a:r>
        </a:p>
      </dgm:t>
    </dgm:pt>
    <dgm:pt modelId="{2AB5907C-902B-49F9-A73D-291E46D7D672}" type="parTrans" cxnId="{21AD3565-46C4-4B8E-A950-00DA5BFF1005}">
      <dgm:prSet/>
      <dgm:spPr/>
      <dgm:t>
        <a:bodyPr/>
        <a:lstStyle/>
        <a:p>
          <a:endParaRPr lang="en-US"/>
        </a:p>
      </dgm:t>
    </dgm:pt>
    <dgm:pt modelId="{F829D744-B00B-41E5-B878-026184C4F984}" type="sibTrans" cxnId="{21AD3565-46C4-4B8E-A950-00DA5BFF1005}">
      <dgm:prSet/>
      <dgm:spPr/>
      <dgm:t>
        <a:bodyPr/>
        <a:lstStyle/>
        <a:p>
          <a:endParaRPr lang="en-US"/>
        </a:p>
      </dgm:t>
    </dgm:pt>
    <dgm:pt modelId="{59DF101B-F516-44EB-AF8D-8D93AE7F99E9}">
      <dgm:prSet custT="1"/>
      <dgm:spPr/>
      <dgm:t>
        <a:bodyPr/>
        <a:lstStyle/>
        <a:p>
          <a:r>
            <a:rPr lang="en-US" sz="1600" dirty="0"/>
            <a:t>Significance </a:t>
          </a:r>
        </a:p>
      </dgm:t>
    </dgm:pt>
    <dgm:pt modelId="{919F8733-DC0F-40A0-B82F-AC8EE1F48136}" type="parTrans" cxnId="{E608E326-49BF-43E1-BAD8-3B2FAE93FA2D}">
      <dgm:prSet/>
      <dgm:spPr/>
      <dgm:t>
        <a:bodyPr/>
        <a:lstStyle/>
        <a:p>
          <a:endParaRPr lang="en-US"/>
        </a:p>
      </dgm:t>
    </dgm:pt>
    <dgm:pt modelId="{22DF6C9C-0C2C-4A54-804F-D9355F5DEBD6}" type="sibTrans" cxnId="{E608E326-49BF-43E1-BAD8-3B2FAE93FA2D}">
      <dgm:prSet/>
      <dgm:spPr/>
      <dgm:t>
        <a:bodyPr/>
        <a:lstStyle/>
        <a:p>
          <a:endParaRPr lang="en-US"/>
        </a:p>
      </dgm:t>
    </dgm:pt>
    <dgm:pt modelId="{D83208D8-3BFD-458B-85EE-9613EA2A8C25}">
      <dgm:prSet custT="1"/>
      <dgm:spPr/>
      <dgm:t>
        <a:bodyPr/>
        <a:lstStyle/>
        <a:p>
          <a:r>
            <a:rPr lang="en-US" sz="1600" dirty="0"/>
            <a:t>Uncover Weak Points,</a:t>
          </a:r>
        </a:p>
      </dgm:t>
    </dgm:pt>
    <dgm:pt modelId="{695AE301-03D8-485A-B423-7F6D1EED51E6}" type="parTrans" cxnId="{0420B1BE-67BB-44EB-9BFB-D2DE396F0F84}">
      <dgm:prSet/>
      <dgm:spPr/>
      <dgm:t>
        <a:bodyPr/>
        <a:lstStyle/>
        <a:p>
          <a:endParaRPr lang="en-US"/>
        </a:p>
      </dgm:t>
    </dgm:pt>
    <dgm:pt modelId="{F668E383-2338-495A-A773-8FF0BC0E0DD5}" type="sibTrans" cxnId="{0420B1BE-67BB-44EB-9BFB-D2DE396F0F84}">
      <dgm:prSet/>
      <dgm:spPr/>
      <dgm:t>
        <a:bodyPr/>
        <a:lstStyle/>
        <a:p>
          <a:endParaRPr lang="en-US"/>
        </a:p>
      </dgm:t>
    </dgm:pt>
    <dgm:pt modelId="{C695E29F-4942-4DB5-BDE0-3E26C295E0BB}">
      <dgm:prSet custT="1"/>
      <dgm:spPr/>
      <dgm:t>
        <a:bodyPr/>
        <a:lstStyle/>
        <a:p>
          <a:r>
            <a:rPr lang="en-US" sz="1600" dirty="0"/>
            <a:t>Understand Potential Attack Scenarios</a:t>
          </a:r>
        </a:p>
      </dgm:t>
    </dgm:pt>
    <dgm:pt modelId="{187E362A-B82F-4730-A756-51997F9D463C}" type="parTrans" cxnId="{7CC54B34-B465-4DBD-ACA9-AF5C3FD4F621}">
      <dgm:prSet/>
      <dgm:spPr/>
      <dgm:t>
        <a:bodyPr/>
        <a:lstStyle/>
        <a:p>
          <a:endParaRPr lang="en-US"/>
        </a:p>
      </dgm:t>
    </dgm:pt>
    <dgm:pt modelId="{82A1BBE2-D6BA-4F44-ABDE-8A71B07A13F8}" type="sibTrans" cxnId="{7CC54B34-B465-4DBD-ACA9-AF5C3FD4F621}">
      <dgm:prSet/>
      <dgm:spPr/>
      <dgm:t>
        <a:bodyPr/>
        <a:lstStyle/>
        <a:p>
          <a:endParaRPr lang="en-US"/>
        </a:p>
      </dgm:t>
    </dgm:pt>
    <dgm:pt modelId="{ABE9C9FB-8205-4CE3-B5CB-3F5283082D2D}">
      <dgm:prSet custT="1"/>
      <dgm:spPr/>
      <dgm:t>
        <a:bodyPr/>
        <a:lstStyle/>
        <a:p>
          <a:r>
            <a:rPr lang="en-US" sz="1600" dirty="0"/>
            <a:t>Analyze The Vulnerability Severity</a:t>
          </a:r>
        </a:p>
      </dgm:t>
    </dgm:pt>
    <dgm:pt modelId="{9F53CAF2-EB8A-4250-8370-377305C526CF}" type="parTrans" cxnId="{7E421D99-D21B-441A-B65B-77A58676AD6A}">
      <dgm:prSet/>
      <dgm:spPr/>
      <dgm:t>
        <a:bodyPr/>
        <a:lstStyle/>
        <a:p>
          <a:endParaRPr lang="en-US"/>
        </a:p>
      </dgm:t>
    </dgm:pt>
    <dgm:pt modelId="{D14623DA-611D-445D-89FD-E633C9848213}" type="sibTrans" cxnId="{7E421D99-D21B-441A-B65B-77A58676AD6A}">
      <dgm:prSet/>
      <dgm:spPr/>
      <dgm:t>
        <a:bodyPr/>
        <a:lstStyle/>
        <a:p>
          <a:endParaRPr lang="en-US"/>
        </a:p>
      </dgm:t>
    </dgm:pt>
    <dgm:pt modelId="{3D99C023-22FF-4ADD-AE9B-FAE38E41869D}">
      <dgm:prSet custT="1"/>
      <dgm:spPr/>
      <dgm:t>
        <a:bodyPr/>
        <a:lstStyle/>
        <a:p>
          <a:r>
            <a:rPr lang="en-US" sz="1600" dirty="0"/>
            <a:t>Continuous Training</a:t>
          </a:r>
        </a:p>
      </dgm:t>
    </dgm:pt>
    <dgm:pt modelId="{37B0C537-F601-480C-9CF9-88E3BEE7212C}" type="parTrans" cxnId="{CC97B6FC-A001-4DB1-874B-41877E64882B}">
      <dgm:prSet/>
      <dgm:spPr/>
      <dgm:t>
        <a:bodyPr/>
        <a:lstStyle/>
        <a:p>
          <a:endParaRPr lang="en-US"/>
        </a:p>
      </dgm:t>
    </dgm:pt>
    <dgm:pt modelId="{6BE89166-4E58-456B-B890-DA4882FE5F62}" type="sibTrans" cxnId="{CC97B6FC-A001-4DB1-874B-41877E64882B}">
      <dgm:prSet/>
      <dgm:spPr/>
      <dgm:t>
        <a:bodyPr/>
        <a:lstStyle/>
        <a:p>
          <a:endParaRPr lang="en-US"/>
        </a:p>
      </dgm:t>
    </dgm:pt>
    <dgm:pt modelId="{36D6DC99-A6D3-49F8-A44B-62DF16EBFFB7}">
      <dgm:prSet custT="1"/>
      <dgm:spPr/>
      <dgm:t>
        <a:bodyPr/>
        <a:lstStyle/>
        <a:p>
          <a:r>
            <a:rPr lang="en-US" sz="1600" dirty="0"/>
            <a:t>Practical Demonstrations </a:t>
          </a:r>
        </a:p>
      </dgm:t>
    </dgm:pt>
    <dgm:pt modelId="{821DF82B-3FFC-4CC4-9C22-1B8B6D2202A0}" type="parTrans" cxnId="{237ECD44-A091-4D88-B96E-3F5316A9106D}">
      <dgm:prSet/>
      <dgm:spPr/>
      <dgm:t>
        <a:bodyPr/>
        <a:lstStyle/>
        <a:p>
          <a:endParaRPr lang="en-US"/>
        </a:p>
      </dgm:t>
    </dgm:pt>
    <dgm:pt modelId="{646A9F43-BC1E-4CEF-9322-20A0593F4634}" type="sibTrans" cxnId="{237ECD44-A091-4D88-B96E-3F5316A9106D}">
      <dgm:prSet/>
      <dgm:spPr/>
      <dgm:t>
        <a:bodyPr/>
        <a:lstStyle/>
        <a:p>
          <a:endParaRPr lang="en-US"/>
        </a:p>
      </dgm:t>
    </dgm:pt>
    <dgm:pt modelId="{D4B02DF5-3ED7-41F9-BB1F-797FFB05AFB6}">
      <dgm:prSet custT="1"/>
      <dgm:spPr/>
      <dgm:t>
        <a:bodyPr/>
        <a:lstStyle/>
        <a:p>
          <a:r>
            <a:rPr lang="en-US" sz="2000" dirty="0">
              <a:solidFill>
                <a:schemeClr val="accent2">
                  <a:lumMod val="50000"/>
                </a:schemeClr>
              </a:solidFill>
            </a:rPr>
            <a:t>Importance</a:t>
          </a:r>
        </a:p>
      </dgm:t>
    </dgm:pt>
    <dgm:pt modelId="{5069080C-0387-49DE-938A-4716DDE8C7FB}" type="parTrans" cxnId="{7BF241B7-4460-45C3-9F7B-DC4C21D32487}">
      <dgm:prSet/>
      <dgm:spPr/>
      <dgm:t>
        <a:bodyPr/>
        <a:lstStyle/>
        <a:p>
          <a:endParaRPr lang="en-US"/>
        </a:p>
      </dgm:t>
    </dgm:pt>
    <dgm:pt modelId="{1317533C-F5AC-4BC1-95A5-EFFDB013E4DA}" type="sibTrans" cxnId="{7BF241B7-4460-45C3-9F7B-DC4C21D32487}">
      <dgm:prSet/>
      <dgm:spPr/>
      <dgm:t>
        <a:bodyPr/>
        <a:lstStyle/>
        <a:p>
          <a:endParaRPr lang="en-US"/>
        </a:p>
      </dgm:t>
    </dgm:pt>
    <dgm:pt modelId="{C056504A-9CB8-44AC-92E1-C4091E7BE81A}">
      <dgm:prSet custT="1"/>
      <dgm:spPr/>
      <dgm:t>
        <a:bodyPr/>
        <a:lstStyle/>
        <a:p>
          <a:r>
            <a:rPr lang="en-US" sz="1600" dirty="0"/>
            <a:t>Bridge Theory and Practice</a:t>
          </a:r>
        </a:p>
      </dgm:t>
    </dgm:pt>
    <dgm:pt modelId="{FFB4703A-B6A2-40A0-90BA-84D7F0984524}" type="parTrans" cxnId="{8834A8D4-DC89-4199-AE20-F6D8B992E89B}">
      <dgm:prSet/>
      <dgm:spPr/>
      <dgm:t>
        <a:bodyPr/>
        <a:lstStyle/>
        <a:p>
          <a:endParaRPr lang="en-US"/>
        </a:p>
      </dgm:t>
    </dgm:pt>
    <dgm:pt modelId="{3BE41B19-CD8E-4DB8-A503-776B490D153C}" type="sibTrans" cxnId="{8834A8D4-DC89-4199-AE20-F6D8B992E89B}">
      <dgm:prSet/>
      <dgm:spPr/>
      <dgm:t>
        <a:bodyPr/>
        <a:lstStyle/>
        <a:p>
          <a:endParaRPr lang="en-US"/>
        </a:p>
      </dgm:t>
    </dgm:pt>
    <dgm:pt modelId="{E476628B-EBBB-4560-8499-0C2A4F7C3CF1}">
      <dgm:prSet custT="1"/>
      <dgm:spPr/>
      <dgm:t>
        <a:bodyPr/>
        <a:lstStyle/>
        <a:p>
          <a:r>
            <a:rPr lang="en-US" sz="1600" dirty="0"/>
            <a:t>Continued Training</a:t>
          </a:r>
        </a:p>
      </dgm:t>
    </dgm:pt>
    <dgm:pt modelId="{5032DDA0-6AEA-4C4A-9B61-485C998149D7}" type="parTrans" cxnId="{762A25E9-8FED-481F-9370-FC46DFAD1F02}">
      <dgm:prSet/>
      <dgm:spPr/>
      <dgm:t>
        <a:bodyPr/>
        <a:lstStyle/>
        <a:p>
          <a:endParaRPr lang="en-US"/>
        </a:p>
      </dgm:t>
    </dgm:pt>
    <dgm:pt modelId="{696DA123-03A7-405D-A4A6-F4FFA03A0A16}" type="sibTrans" cxnId="{762A25E9-8FED-481F-9370-FC46DFAD1F02}">
      <dgm:prSet/>
      <dgm:spPr/>
      <dgm:t>
        <a:bodyPr/>
        <a:lstStyle/>
        <a:p>
          <a:endParaRPr lang="en-US"/>
        </a:p>
      </dgm:t>
    </dgm:pt>
    <dgm:pt modelId="{90D988B1-DBED-481A-B665-D049A4BAD559}">
      <dgm:prSet/>
      <dgm:spPr/>
      <dgm:t>
        <a:bodyPr/>
        <a:lstStyle/>
        <a:p>
          <a:endParaRPr lang="en-US" sz="1700" dirty="0"/>
        </a:p>
      </dgm:t>
    </dgm:pt>
    <dgm:pt modelId="{769E7E39-7AD0-44BF-8B0D-897C13AC03BD}" type="parTrans" cxnId="{1F8AFECC-E5FE-43D4-9E39-5A455CB421CC}">
      <dgm:prSet/>
      <dgm:spPr/>
      <dgm:t>
        <a:bodyPr/>
        <a:lstStyle/>
        <a:p>
          <a:endParaRPr lang="en-US"/>
        </a:p>
      </dgm:t>
    </dgm:pt>
    <dgm:pt modelId="{94E97704-F5C4-4A02-81EC-EB88C00F203A}" type="sibTrans" cxnId="{1F8AFECC-E5FE-43D4-9E39-5A455CB421CC}">
      <dgm:prSet/>
      <dgm:spPr/>
      <dgm:t>
        <a:bodyPr/>
        <a:lstStyle/>
        <a:p>
          <a:endParaRPr lang="en-US"/>
        </a:p>
      </dgm:t>
    </dgm:pt>
    <dgm:pt modelId="{EBE4DF6D-EB42-418E-899F-3202EA78D15F}">
      <dgm:prSet custT="1"/>
      <dgm:spPr/>
      <dgm:t>
        <a:bodyPr/>
        <a:lstStyle/>
        <a:p>
          <a:r>
            <a:rPr lang="en-US" sz="1600" dirty="0"/>
            <a:t>Automation as a Solution</a:t>
          </a:r>
        </a:p>
      </dgm:t>
    </dgm:pt>
    <dgm:pt modelId="{98DD466B-2277-4FA2-A638-E5BB37DD7E61}" type="parTrans" cxnId="{2E9407D1-03B4-4F89-A201-D7DC37745AF8}">
      <dgm:prSet/>
      <dgm:spPr/>
      <dgm:t>
        <a:bodyPr/>
        <a:lstStyle/>
        <a:p>
          <a:endParaRPr lang="en-US"/>
        </a:p>
      </dgm:t>
    </dgm:pt>
    <dgm:pt modelId="{B5C14FC1-9F8B-4241-B5B8-78FDDCD75A87}" type="sibTrans" cxnId="{2E9407D1-03B4-4F89-A201-D7DC37745AF8}">
      <dgm:prSet/>
      <dgm:spPr/>
      <dgm:t>
        <a:bodyPr/>
        <a:lstStyle/>
        <a:p>
          <a:endParaRPr lang="en-US"/>
        </a:p>
      </dgm:t>
    </dgm:pt>
    <dgm:pt modelId="{2140F865-E7BB-47B5-861E-39D93BECEA6E}" type="pres">
      <dgm:prSet presAssocID="{6D45D645-7B0A-4919-8080-C2B911B31606}" presName="linear" presStyleCnt="0">
        <dgm:presLayoutVars>
          <dgm:animLvl val="lvl"/>
          <dgm:resizeHandles val="exact"/>
        </dgm:presLayoutVars>
      </dgm:prSet>
      <dgm:spPr/>
    </dgm:pt>
    <dgm:pt modelId="{85DAB439-56D6-4893-95A9-E51779720817}" type="pres">
      <dgm:prSet presAssocID="{E8ABC6D9-8B35-4DEB-9774-0FBDAB4CCAA9}" presName="parentText" presStyleLbl="node1" presStyleIdx="0" presStyleCnt="3">
        <dgm:presLayoutVars>
          <dgm:chMax val="0"/>
          <dgm:bulletEnabled val="1"/>
        </dgm:presLayoutVars>
      </dgm:prSet>
      <dgm:spPr/>
    </dgm:pt>
    <dgm:pt modelId="{50539BF5-82B5-4C6B-8D5E-53E0A165852A}" type="pres">
      <dgm:prSet presAssocID="{E8ABC6D9-8B35-4DEB-9774-0FBDAB4CCAA9}" presName="childText" presStyleLbl="revTx" presStyleIdx="0" presStyleCnt="3">
        <dgm:presLayoutVars>
          <dgm:bulletEnabled val="1"/>
        </dgm:presLayoutVars>
      </dgm:prSet>
      <dgm:spPr/>
    </dgm:pt>
    <dgm:pt modelId="{31B7CC0C-4B6D-453A-B51B-ED37EA4BC501}" type="pres">
      <dgm:prSet presAssocID="{54F46871-72A8-430E-8DAF-38C9172CD351}" presName="parentText" presStyleLbl="node1" presStyleIdx="1" presStyleCnt="3">
        <dgm:presLayoutVars>
          <dgm:chMax val="0"/>
          <dgm:bulletEnabled val="1"/>
        </dgm:presLayoutVars>
      </dgm:prSet>
      <dgm:spPr/>
    </dgm:pt>
    <dgm:pt modelId="{977FC264-4F56-4D54-BCB8-4CA1D229D1D5}" type="pres">
      <dgm:prSet presAssocID="{54F46871-72A8-430E-8DAF-38C9172CD351}" presName="childText" presStyleLbl="revTx" presStyleIdx="1" presStyleCnt="3">
        <dgm:presLayoutVars>
          <dgm:bulletEnabled val="1"/>
        </dgm:presLayoutVars>
      </dgm:prSet>
      <dgm:spPr/>
    </dgm:pt>
    <dgm:pt modelId="{AE41DE67-9F52-431C-A9BB-67585766EE3D}" type="pres">
      <dgm:prSet presAssocID="{D4B02DF5-3ED7-41F9-BB1F-797FFB05AFB6}" presName="parentText" presStyleLbl="node1" presStyleIdx="2" presStyleCnt="3">
        <dgm:presLayoutVars>
          <dgm:chMax val="0"/>
          <dgm:bulletEnabled val="1"/>
        </dgm:presLayoutVars>
      </dgm:prSet>
      <dgm:spPr/>
    </dgm:pt>
    <dgm:pt modelId="{A5CDED20-D787-48F0-ABFE-E911BED4225D}" type="pres">
      <dgm:prSet presAssocID="{D4B02DF5-3ED7-41F9-BB1F-797FFB05AFB6}" presName="childText" presStyleLbl="revTx" presStyleIdx="2" presStyleCnt="3">
        <dgm:presLayoutVars>
          <dgm:bulletEnabled val="1"/>
        </dgm:presLayoutVars>
      </dgm:prSet>
      <dgm:spPr/>
    </dgm:pt>
  </dgm:ptLst>
  <dgm:cxnLst>
    <dgm:cxn modelId="{152B330D-2805-4FA6-84B3-9E9C9B4A9BE2}" type="presOf" srcId="{E8ABC6D9-8B35-4DEB-9774-0FBDAB4CCAA9}" destId="{85DAB439-56D6-4893-95A9-E51779720817}" srcOrd="0" destOrd="0" presId="urn:microsoft.com/office/officeart/2005/8/layout/vList2"/>
    <dgm:cxn modelId="{BDAE441B-B49F-4201-9DD2-6C6364AB5F60}" type="presOf" srcId="{C056504A-9CB8-44AC-92E1-C4091E7BE81A}" destId="{A5CDED20-D787-48F0-ABFE-E911BED4225D}" srcOrd="0" destOrd="0" presId="urn:microsoft.com/office/officeart/2005/8/layout/vList2"/>
    <dgm:cxn modelId="{E608E326-49BF-43E1-BAD8-3B2FAE93FA2D}" srcId="{54F46871-72A8-430E-8DAF-38C9172CD351}" destId="{59DF101B-F516-44EB-AF8D-8D93AE7F99E9}" srcOrd="0" destOrd="0" parTransId="{919F8733-DC0F-40A0-B82F-AC8EE1F48136}" sibTransId="{22DF6C9C-0C2C-4A54-804F-D9355F5DEBD6}"/>
    <dgm:cxn modelId="{7CC54B34-B465-4DBD-ACA9-AF5C3FD4F621}" srcId="{59DF101B-F516-44EB-AF8D-8D93AE7F99E9}" destId="{C695E29F-4942-4DB5-BDE0-3E26C295E0BB}" srcOrd="1" destOrd="0" parTransId="{187E362A-B82F-4730-A756-51997F9D463C}" sibTransId="{82A1BBE2-D6BA-4F44-ABDE-8A71B07A13F8}"/>
    <dgm:cxn modelId="{AC6FFE34-A921-40E0-AC2A-E7EB29C7382F}" type="presOf" srcId="{A43B7762-8DC7-4796-B253-3198091647D9}" destId="{50539BF5-82B5-4C6B-8D5E-53E0A165852A}" srcOrd="0" destOrd="5" presId="urn:microsoft.com/office/officeart/2005/8/layout/vList2"/>
    <dgm:cxn modelId="{EC52885D-D67E-46E6-92CC-0DFF58961C4C}" type="presOf" srcId="{18721E72-3B2B-4539-A65E-F8CA18936388}" destId="{50539BF5-82B5-4C6B-8D5E-53E0A165852A}" srcOrd="0" destOrd="0" presId="urn:microsoft.com/office/officeart/2005/8/layout/vList2"/>
    <dgm:cxn modelId="{237ECD44-A091-4D88-B96E-3F5316A9106D}" srcId="{54F46871-72A8-430E-8DAF-38C9172CD351}" destId="{36D6DC99-A6D3-49F8-A44B-62DF16EBFFB7}" srcOrd="2" destOrd="0" parTransId="{821DF82B-3FFC-4CC4-9C22-1B8B6D2202A0}" sibTransId="{646A9F43-BC1E-4CEF-9322-20A0593F4634}"/>
    <dgm:cxn modelId="{21AD3565-46C4-4B8E-A950-00DA5BFF1005}" srcId="{6D45D645-7B0A-4919-8080-C2B911B31606}" destId="{54F46871-72A8-430E-8DAF-38C9172CD351}" srcOrd="1" destOrd="0" parTransId="{2AB5907C-902B-49F9-A73D-291E46D7D672}" sibTransId="{F829D744-B00B-41E5-B878-026184C4F984}"/>
    <dgm:cxn modelId="{D51A3346-54D6-4E8D-A9FC-7188F4F27A4A}" type="presOf" srcId="{6D45D645-7B0A-4919-8080-C2B911B31606}" destId="{2140F865-E7BB-47B5-861E-39D93BECEA6E}" srcOrd="0" destOrd="0" presId="urn:microsoft.com/office/officeart/2005/8/layout/vList2"/>
    <dgm:cxn modelId="{24065B49-6155-4EC8-AFCD-23FADB96B720}" type="presOf" srcId="{E476628B-EBBB-4560-8499-0C2A4F7C3CF1}" destId="{A5CDED20-D787-48F0-ABFE-E911BED4225D}" srcOrd="0" destOrd="1" presId="urn:microsoft.com/office/officeart/2005/8/layout/vList2"/>
    <dgm:cxn modelId="{E34C336E-B35C-41E6-ABB7-C81C2FE4A3B9}" srcId="{E8ABC6D9-8B35-4DEB-9774-0FBDAB4CCAA9}" destId="{18721E72-3B2B-4539-A65E-F8CA18936388}" srcOrd="0" destOrd="0" parTransId="{F819DA41-588D-4D30-A73D-73771CFEEECE}" sibTransId="{99A4A688-AAD2-45EB-BC9B-31961C689486}"/>
    <dgm:cxn modelId="{08FE5C6F-452C-4E72-8B9A-0D3232FFA75C}" type="presOf" srcId="{D4B02DF5-3ED7-41F9-BB1F-797FFB05AFB6}" destId="{AE41DE67-9F52-431C-A9BB-67585766EE3D}" srcOrd="0" destOrd="0" presId="urn:microsoft.com/office/officeart/2005/8/layout/vList2"/>
    <dgm:cxn modelId="{BADC6C70-2C63-4517-9DC7-04EC84BD0B88}" type="presOf" srcId="{519FE088-E064-475F-AE00-5058DE5A0110}" destId="{50539BF5-82B5-4C6B-8D5E-53E0A165852A}" srcOrd="0" destOrd="1" presId="urn:microsoft.com/office/officeart/2005/8/layout/vList2"/>
    <dgm:cxn modelId="{6EF0BF54-2A1F-4147-B966-21843E47D3BE}" type="presOf" srcId="{59DF101B-F516-44EB-AF8D-8D93AE7F99E9}" destId="{977FC264-4F56-4D54-BCB8-4CA1D229D1D5}" srcOrd="0" destOrd="0" presId="urn:microsoft.com/office/officeart/2005/8/layout/vList2"/>
    <dgm:cxn modelId="{346DCA75-F647-4CCE-9F83-B54AEB6243F5}" type="presOf" srcId="{B12FBEA9-42F8-4274-82CF-621905D4EFE2}" destId="{50539BF5-82B5-4C6B-8D5E-53E0A165852A}" srcOrd="0" destOrd="4" presId="urn:microsoft.com/office/officeart/2005/8/layout/vList2"/>
    <dgm:cxn modelId="{78876B56-92FA-4C7D-AAD2-6BE164B1F6E4}" type="presOf" srcId="{54F46871-72A8-430E-8DAF-38C9172CD351}" destId="{31B7CC0C-4B6D-453A-B51B-ED37EA4BC501}" srcOrd="0" destOrd="0" presId="urn:microsoft.com/office/officeart/2005/8/layout/vList2"/>
    <dgm:cxn modelId="{B898197A-451A-473D-A090-E200D6E89C80}" type="presOf" srcId="{D83208D8-3BFD-458B-85EE-9613EA2A8C25}" destId="{977FC264-4F56-4D54-BCB8-4CA1D229D1D5}" srcOrd="0" destOrd="1" presId="urn:microsoft.com/office/officeart/2005/8/layout/vList2"/>
    <dgm:cxn modelId="{4E76AB83-A7C5-4495-8777-554C934F017F}" type="presOf" srcId="{3D99C023-22FF-4ADD-AE9B-FAE38E41869D}" destId="{977FC264-4F56-4D54-BCB8-4CA1D229D1D5}" srcOrd="0" destOrd="4" presId="urn:microsoft.com/office/officeart/2005/8/layout/vList2"/>
    <dgm:cxn modelId="{CC381386-7AB7-443E-84E4-405E2DCA6029}" type="presOf" srcId="{36D6DC99-A6D3-49F8-A44B-62DF16EBFFB7}" destId="{977FC264-4F56-4D54-BCB8-4CA1D229D1D5}" srcOrd="0" destOrd="5" presId="urn:microsoft.com/office/officeart/2005/8/layout/vList2"/>
    <dgm:cxn modelId="{B425E895-0183-4058-B07C-00D5B051D7BD}" srcId="{E8ABC6D9-8B35-4DEB-9774-0FBDAB4CCAA9}" destId="{A43B7762-8DC7-4796-B253-3198091647D9}" srcOrd="5" destOrd="0" parTransId="{9E9D90AE-A642-4349-9CC2-2D93EFC4727A}" sibTransId="{6E370089-F020-41C4-BEF6-92C58827E742}"/>
    <dgm:cxn modelId="{7E421D99-D21B-441A-B65B-77A58676AD6A}" srcId="{59DF101B-F516-44EB-AF8D-8D93AE7F99E9}" destId="{ABE9C9FB-8205-4CE3-B5CB-3F5283082D2D}" srcOrd="2" destOrd="0" parTransId="{9F53CAF2-EB8A-4250-8370-377305C526CF}" sibTransId="{D14623DA-611D-445D-89FD-E633C9848213}"/>
    <dgm:cxn modelId="{4A69269A-0109-4669-8AAB-125A8A8FF2E2}" type="presOf" srcId="{6A0E6FAA-8535-46ED-BD73-3FCE339ABBB2}" destId="{50539BF5-82B5-4C6B-8D5E-53E0A165852A}" srcOrd="0" destOrd="3" presId="urn:microsoft.com/office/officeart/2005/8/layout/vList2"/>
    <dgm:cxn modelId="{0ECF489B-B338-4090-A2BB-04B4D9F8BAB6}" srcId="{E8ABC6D9-8B35-4DEB-9774-0FBDAB4CCAA9}" destId="{519FE088-E064-475F-AE00-5058DE5A0110}" srcOrd="1" destOrd="0" parTransId="{9C0A9C44-E63B-4D9E-9A16-A773D74470E2}" sibTransId="{FA0A89DE-612F-48FE-B8F7-00EAA0FBA763}"/>
    <dgm:cxn modelId="{68A6F49C-A629-40AF-A940-409E243FA04D}" type="presOf" srcId="{CA24C06D-D924-4CA5-93AF-EE1587F18ADE}" destId="{50539BF5-82B5-4C6B-8D5E-53E0A165852A}" srcOrd="0" destOrd="2" presId="urn:microsoft.com/office/officeart/2005/8/layout/vList2"/>
    <dgm:cxn modelId="{9A40D7A2-EAA8-45A0-A6D5-26A750FCB282}" srcId="{6D45D645-7B0A-4919-8080-C2B911B31606}" destId="{E8ABC6D9-8B35-4DEB-9774-0FBDAB4CCAA9}" srcOrd="0" destOrd="0" parTransId="{0E4CB5E3-114E-4D50-BB28-2558C5FB2E0D}" sibTransId="{62DFADF8-6855-418E-8235-782864F9A860}"/>
    <dgm:cxn modelId="{DFDFF1A5-53A2-4825-BC96-A99E18B43F50}" type="presOf" srcId="{ABE9C9FB-8205-4CE3-B5CB-3F5283082D2D}" destId="{977FC264-4F56-4D54-BCB8-4CA1D229D1D5}" srcOrd="0" destOrd="3" presId="urn:microsoft.com/office/officeart/2005/8/layout/vList2"/>
    <dgm:cxn modelId="{7BF241B7-4460-45C3-9F7B-DC4C21D32487}" srcId="{6D45D645-7B0A-4919-8080-C2B911B31606}" destId="{D4B02DF5-3ED7-41F9-BB1F-797FFB05AFB6}" srcOrd="2" destOrd="0" parTransId="{5069080C-0387-49DE-938A-4716DDE8C7FB}" sibTransId="{1317533C-F5AC-4BC1-95A5-EFFDB013E4DA}"/>
    <dgm:cxn modelId="{0420B1BE-67BB-44EB-9BFB-D2DE396F0F84}" srcId="{59DF101B-F516-44EB-AF8D-8D93AE7F99E9}" destId="{D83208D8-3BFD-458B-85EE-9613EA2A8C25}" srcOrd="0" destOrd="0" parTransId="{695AE301-03D8-485A-B423-7F6D1EED51E6}" sibTransId="{F668E383-2338-495A-A773-8FF0BC0E0DD5}"/>
    <dgm:cxn modelId="{1F8AFECC-E5FE-43D4-9E39-5A455CB421CC}" srcId="{D4B02DF5-3ED7-41F9-BB1F-797FFB05AFB6}" destId="{90D988B1-DBED-481A-B665-D049A4BAD559}" srcOrd="3" destOrd="0" parTransId="{769E7E39-7AD0-44BF-8B0D-897C13AC03BD}" sibTransId="{94E97704-F5C4-4A02-81EC-EB88C00F203A}"/>
    <dgm:cxn modelId="{2E9407D1-03B4-4F89-A201-D7DC37745AF8}" srcId="{D4B02DF5-3ED7-41F9-BB1F-797FFB05AFB6}" destId="{EBE4DF6D-EB42-418E-899F-3202EA78D15F}" srcOrd="2" destOrd="0" parTransId="{98DD466B-2277-4FA2-A638-E5BB37DD7E61}" sibTransId="{B5C14FC1-9F8B-4241-B5B8-78FDDCD75A87}"/>
    <dgm:cxn modelId="{8834A8D4-DC89-4199-AE20-F6D8B992E89B}" srcId="{D4B02DF5-3ED7-41F9-BB1F-797FFB05AFB6}" destId="{C056504A-9CB8-44AC-92E1-C4091E7BE81A}" srcOrd="0" destOrd="0" parTransId="{FFB4703A-B6A2-40A0-90BA-84D7F0984524}" sibTransId="{3BE41B19-CD8E-4DB8-A503-776B490D153C}"/>
    <dgm:cxn modelId="{AF95AFDD-023C-4B5A-8151-D03C3B74907B}" type="presOf" srcId="{C695E29F-4942-4DB5-BDE0-3E26C295E0BB}" destId="{977FC264-4F56-4D54-BCB8-4CA1D229D1D5}" srcOrd="0" destOrd="2" presId="urn:microsoft.com/office/officeart/2005/8/layout/vList2"/>
    <dgm:cxn modelId="{172CDCDD-ED8D-4466-9C51-8C7154BD23FC}" type="presOf" srcId="{90D988B1-DBED-481A-B665-D049A4BAD559}" destId="{A5CDED20-D787-48F0-ABFE-E911BED4225D}" srcOrd="0" destOrd="3" presId="urn:microsoft.com/office/officeart/2005/8/layout/vList2"/>
    <dgm:cxn modelId="{CE6785DF-D5F2-403D-8404-055FA68B09B4}" srcId="{E8ABC6D9-8B35-4DEB-9774-0FBDAB4CCAA9}" destId="{CA24C06D-D924-4CA5-93AF-EE1587F18ADE}" srcOrd="2" destOrd="0" parTransId="{72E4811C-8F3B-4293-98AD-D376201ED3B8}" sibTransId="{BC7C1BB8-C0C6-4A63-81DE-1DA440C4ED9A}"/>
    <dgm:cxn modelId="{0B76EBE2-032B-4F73-9125-2C3CD7813F7A}" srcId="{E8ABC6D9-8B35-4DEB-9774-0FBDAB4CCAA9}" destId="{B12FBEA9-42F8-4274-82CF-621905D4EFE2}" srcOrd="4" destOrd="0" parTransId="{ED9C8B8C-A2D0-4EE4-B192-3324E096E1E6}" sibTransId="{FAFB7E96-3BE2-4502-B33F-FA4450378B05}"/>
    <dgm:cxn modelId="{762A25E9-8FED-481F-9370-FC46DFAD1F02}" srcId="{D4B02DF5-3ED7-41F9-BB1F-797FFB05AFB6}" destId="{E476628B-EBBB-4560-8499-0C2A4F7C3CF1}" srcOrd="1" destOrd="0" parTransId="{5032DDA0-6AEA-4C4A-9B61-485C998149D7}" sibTransId="{696DA123-03A7-405D-A4A6-F4FFA03A0A16}"/>
    <dgm:cxn modelId="{3ABBD7EF-DCA2-4232-854B-52951436B148}" srcId="{E8ABC6D9-8B35-4DEB-9774-0FBDAB4CCAA9}" destId="{6A0E6FAA-8535-46ED-BD73-3FCE339ABBB2}" srcOrd="3" destOrd="0" parTransId="{B1CAA505-6401-48CB-BD19-B1D82453E1D8}" sibTransId="{86F86ED3-47C5-4A34-B02B-C2DF04020B49}"/>
    <dgm:cxn modelId="{AB4E2FF1-631C-4E8E-BEAD-9BE277E60D36}" type="presOf" srcId="{EBE4DF6D-EB42-418E-899F-3202EA78D15F}" destId="{A5CDED20-D787-48F0-ABFE-E911BED4225D}" srcOrd="0" destOrd="2" presId="urn:microsoft.com/office/officeart/2005/8/layout/vList2"/>
    <dgm:cxn modelId="{CC97B6FC-A001-4DB1-874B-41877E64882B}" srcId="{54F46871-72A8-430E-8DAF-38C9172CD351}" destId="{3D99C023-22FF-4ADD-AE9B-FAE38E41869D}" srcOrd="1" destOrd="0" parTransId="{37B0C537-F601-480C-9CF9-88E3BEE7212C}" sibTransId="{6BE89166-4E58-456B-B890-DA4882FE5F62}"/>
    <dgm:cxn modelId="{C4FCF16B-F5B7-43DD-AE3B-F277F1906F6D}" type="presParOf" srcId="{2140F865-E7BB-47B5-861E-39D93BECEA6E}" destId="{85DAB439-56D6-4893-95A9-E51779720817}" srcOrd="0" destOrd="0" presId="urn:microsoft.com/office/officeart/2005/8/layout/vList2"/>
    <dgm:cxn modelId="{5FBC7E54-7512-4178-8B97-00ED6BA6E3C6}" type="presParOf" srcId="{2140F865-E7BB-47B5-861E-39D93BECEA6E}" destId="{50539BF5-82B5-4C6B-8D5E-53E0A165852A}" srcOrd="1" destOrd="0" presId="urn:microsoft.com/office/officeart/2005/8/layout/vList2"/>
    <dgm:cxn modelId="{B4A60AC2-D0BE-4CCE-AC6A-89676A3BC219}" type="presParOf" srcId="{2140F865-E7BB-47B5-861E-39D93BECEA6E}" destId="{31B7CC0C-4B6D-453A-B51B-ED37EA4BC501}" srcOrd="2" destOrd="0" presId="urn:microsoft.com/office/officeart/2005/8/layout/vList2"/>
    <dgm:cxn modelId="{5B1EC3E6-8AF0-4ED1-97F7-ABC1AA7AB2A4}" type="presParOf" srcId="{2140F865-E7BB-47B5-861E-39D93BECEA6E}" destId="{977FC264-4F56-4D54-BCB8-4CA1D229D1D5}" srcOrd="3" destOrd="0" presId="urn:microsoft.com/office/officeart/2005/8/layout/vList2"/>
    <dgm:cxn modelId="{5368305A-7E5D-4082-97E7-252D0CF70618}" type="presParOf" srcId="{2140F865-E7BB-47B5-861E-39D93BECEA6E}" destId="{AE41DE67-9F52-431C-A9BB-67585766EE3D}" srcOrd="4" destOrd="0" presId="urn:microsoft.com/office/officeart/2005/8/layout/vList2"/>
    <dgm:cxn modelId="{38963475-FD6F-4D4B-8454-724480102325}" type="presParOf" srcId="{2140F865-E7BB-47B5-861E-39D93BECEA6E}" destId="{A5CDED20-D787-48F0-ABFE-E911BED4225D}"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45D645-7B0A-4919-8080-C2B911B31606}" type="doc">
      <dgm:prSet loTypeId="urn:microsoft.com/office/officeart/2005/8/layout/vList2" loCatId="list" qsTypeId="urn:microsoft.com/office/officeart/2005/8/quickstyle/simple1" qsCatId="simple" csTypeId="urn:microsoft.com/office/officeart/2005/8/colors/accent2_3" csCatId="accent2" phldr="1"/>
      <dgm:spPr/>
      <dgm:t>
        <a:bodyPr/>
        <a:lstStyle/>
        <a:p>
          <a:endParaRPr lang="en-US"/>
        </a:p>
      </dgm:t>
    </dgm:pt>
    <dgm:pt modelId="{90D988B1-DBED-481A-B665-D049A4BAD559}">
      <dgm:prSet custT="1"/>
      <dgm:spPr/>
      <dgm:t>
        <a:bodyPr/>
        <a:lstStyle/>
        <a:p>
          <a:r>
            <a:rPr lang="en-US" sz="2000" dirty="0">
              <a:solidFill>
                <a:schemeClr val="bg1"/>
              </a:solidFill>
            </a:rPr>
            <a:t>Phase 1: Gathering Information</a:t>
          </a:r>
        </a:p>
      </dgm:t>
    </dgm:pt>
    <dgm:pt modelId="{769E7E39-7AD0-44BF-8B0D-897C13AC03BD}" type="parTrans" cxnId="{1F8AFECC-E5FE-43D4-9E39-5A455CB421CC}">
      <dgm:prSet/>
      <dgm:spPr/>
      <dgm:t>
        <a:bodyPr/>
        <a:lstStyle/>
        <a:p>
          <a:endParaRPr lang="en-US"/>
        </a:p>
      </dgm:t>
    </dgm:pt>
    <dgm:pt modelId="{94E97704-F5C4-4A02-81EC-EB88C00F203A}" type="sibTrans" cxnId="{1F8AFECC-E5FE-43D4-9E39-5A455CB421CC}">
      <dgm:prSet/>
      <dgm:spPr/>
      <dgm:t>
        <a:bodyPr/>
        <a:lstStyle/>
        <a:p>
          <a:endParaRPr lang="en-US"/>
        </a:p>
      </dgm:t>
    </dgm:pt>
    <dgm:pt modelId="{624B25FD-59A1-4D99-9B08-7AE5D8C4DAC9}">
      <dgm:prSet custT="1"/>
      <dgm:spPr/>
      <dgm:t>
        <a:bodyPr/>
        <a:lstStyle/>
        <a:p>
          <a:r>
            <a:rPr lang="en-US" sz="2000" dirty="0">
              <a:solidFill>
                <a:schemeClr val="accent2">
                  <a:lumMod val="20000"/>
                  <a:lumOff val="80000"/>
                </a:schemeClr>
              </a:solidFill>
            </a:rPr>
            <a:t>Objective</a:t>
          </a:r>
        </a:p>
      </dgm:t>
    </dgm:pt>
    <dgm:pt modelId="{A1B84FFF-F224-4487-B9F4-5ABEFBE52E31}" type="parTrans" cxnId="{1D58B3E8-F342-487D-BBA8-198EC216F87E}">
      <dgm:prSet/>
      <dgm:spPr/>
      <dgm:t>
        <a:bodyPr/>
        <a:lstStyle/>
        <a:p>
          <a:endParaRPr lang="en-US"/>
        </a:p>
      </dgm:t>
    </dgm:pt>
    <dgm:pt modelId="{B0FD0B8E-B99C-40AF-88C7-8175DCA2B107}" type="sibTrans" cxnId="{1D58B3E8-F342-487D-BBA8-198EC216F87E}">
      <dgm:prSet/>
      <dgm:spPr/>
      <dgm:t>
        <a:bodyPr/>
        <a:lstStyle/>
        <a:p>
          <a:endParaRPr lang="en-US"/>
        </a:p>
      </dgm:t>
    </dgm:pt>
    <dgm:pt modelId="{C4FE7D28-1F00-452C-BB44-92F5FBF033B4}">
      <dgm:prSet custT="1"/>
      <dgm:spPr/>
      <dgm:t>
        <a:bodyPr/>
        <a:lstStyle/>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Create Intelligent agent that Mimics Experts</a:t>
          </a:r>
        </a:p>
      </dgm:t>
    </dgm:pt>
    <dgm:pt modelId="{4982CBC2-D94E-4A76-BB88-A95710FA34A9}" type="parTrans" cxnId="{6BD1AEE4-6E6A-42C0-8F6D-631E1BDC5F41}">
      <dgm:prSet/>
      <dgm:spPr/>
      <dgm:t>
        <a:bodyPr/>
        <a:lstStyle/>
        <a:p>
          <a:endParaRPr lang="en-US"/>
        </a:p>
      </dgm:t>
    </dgm:pt>
    <dgm:pt modelId="{E45DF55B-DE72-4CCC-8D2E-44655D6FCBF0}" type="sibTrans" cxnId="{6BD1AEE4-6E6A-42C0-8F6D-631E1BDC5F41}">
      <dgm:prSet/>
      <dgm:spPr/>
      <dgm:t>
        <a:bodyPr/>
        <a:lstStyle/>
        <a:p>
          <a:endParaRPr lang="en-US"/>
        </a:p>
      </dgm:t>
    </dgm:pt>
    <dgm:pt modelId="{6A499A00-B63A-4695-8EB9-03E9F66CB6F5}">
      <dgm:prSet custT="1"/>
      <dgm:spPr/>
      <dgm:t>
        <a:bodyPr/>
        <a:lstStyle/>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Intelligent Automated Penetration Testing System (IAPTS) </a:t>
          </a:r>
        </a:p>
      </dgm:t>
    </dgm:pt>
    <dgm:pt modelId="{D6E7FE83-670C-4F44-B7EA-27C129EF5B65}" type="parTrans" cxnId="{5EE89BAC-242A-460B-965B-ABBCD82C74C3}">
      <dgm:prSet/>
      <dgm:spPr/>
      <dgm:t>
        <a:bodyPr/>
        <a:lstStyle/>
        <a:p>
          <a:endParaRPr lang="en-US"/>
        </a:p>
      </dgm:t>
    </dgm:pt>
    <dgm:pt modelId="{8A919518-1CEF-4B3A-9170-AAD932BB52F0}" type="sibTrans" cxnId="{5EE89BAC-242A-460B-965B-ABBCD82C74C3}">
      <dgm:prSet/>
      <dgm:spPr/>
      <dgm:t>
        <a:bodyPr/>
        <a:lstStyle/>
        <a:p>
          <a:endParaRPr lang="en-US"/>
        </a:p>
      </dgm:t>
    </dgm:pt>
    <dgm:pt modelId="{553067FB-98F4-4ECD-97D2-9C22504600F7}">
      <dgm:prSet custT="1"/>
      <dgm:spPr/>
      <dgm:t>
        <a:bodyPr/>
        <a:lstStyle/>
        <a:p>
          <a:r>
            <a:rPr lang="en-US" sz="2000" dirty="0">
              <a:solidFill>
                <a:schemeClr val="accent2">
                  <a:lumMod val="20000"/>
                  <a:lumOff val="80000"/>
                </a:schemeClr>
              </a:solidFill>
            </a:rPr>
            <a:t>Advanced Techniques</a:t>
          </a:r>
        </a:p>
      </dgm:t>
    </dgm:pt>
    <dgm:pt modelId="{B2A9E60B-483C-4859-B823-D90748A920F1}" type="parTrans" cxnId="{804536AE-5C0B-49EC-A176-BD61459B508E}">
      <dgm:prSet/>
      <dgm:spPr/>
      <dgm:t>
        <a:bodyPr/>
        <a:lstStyle/>
        <a:p>
          <a:endParaRPr lang="en-US"/>
        </a:p>
      </dgm:t>
    </dgm:pt>
    <dgm:pt modelId="{6FC95C40-D4D8-473C-9D61-6C52514EF8F4}" type="sibTrans" cxnId="{804536AE-5C0B-49EC-A176-BD61459B508E}">
      <dgm:prSet/>
      <dgm:spPr/>
      <dgm:t>
        <a:bodyPr/>
        <a:lstStyle/>
        <a:p>
          <a:endParaRPr lang="en-US"/>
        </a:p>
      </dgm:t>
    </dgm:pt>
    <dgm:pt modelId="{4FA177B1-6AB5-4A5E-823A-DA21EB4C0DC5}">
      <dgm:prSet custT="1"/>
      <dgm:spPr/>
      <dgm:t>
        <a:bodyPr/>
        <a:lstStyle/>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Reinforcement Learning (RL)</a:t>
          </a:r>
        </a:p>
      </dgm:t>
    </dgm:pt>
    <dgm:pt modelId="{5B38FC32-A236-4DB3-A68F-8F37EC6DB804}" type="parTrans" cxnId="{D23BCA52-6E33-49A0-9BB3-F592BE6C0C15}">
      <dgm:prSet/>
      <dgm:spPr/>
      <dgm:t>
        <a:bodyPr/>
        <a:lstStyle/>
        <a:p>
          <a:endParaRPr lang="en-US"/>
        </a:p>
      </dgm:t>
    </dgm:pt>
    <dgm:pt modelId="{4292C530-5760-48D3-9112-15292C509971}" type="sibTrans" cxnId="{D23BCA52-6E33-49A0-9BB3-F592BE6C0C15}">
      <dgm:prSet/>
      <dgm:spPr/>
      <dgm:t>
        <a:bodyPr/>
        <a:lstStyle/>
        <a:p>
          <a:endParaRPr lang="en-US"/>
        </a:p>
      </dgm:t>
    </dgm:pt>
    <dgm:pt modelId="{073508AD-67EB-4BAF-9B73-6486B3418083}">
      <dgm:prSet custT="1"/>
      <dgm:spPr/>
      <dgm:t>
        <a:bodyPr/>
        <a:lstStyle/>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Partially Observable Markov Decision Processes (POMDPs) </a:t>
          </a:r>
        </a:p>
      </dgm:t>
    </dgm:pt>
    <dgm:pt modelId="{603A70BC-A898-4FA2-A560-A8DA37B65AE2}" type="parTrans" cxnId="{DFF7B020-548B-4EC5-88EC-1F07F0BD49AC}">
      <dgm:prSet/>
      <dgm:spPr/>
      <dgm:t>
        <a:bodyPr/>
        <a:lstStyle/>
        <a:p>
          <a:endParaRPr lang="en-US"/>
        </a:p>
      </dgm:t>
    </dgm:pt>
    <dgm:pt modelId="{837535B7-EA29-4051-93C1-DB9AB3552ABE}" type="sibTrans" cxnId="{DFF7B020-548B-4EC5-88EC-1F07F0BD49AC}">
      <dgm:prSet/>
      <dgm:spPr/>
      <dgm:t>
        <a:bodyPr/>
        <a:lstStyle/>
        <a:p>
          <a:endParaRPr lang="en-US"/>
        </a:p>
      </dgm:t>
    </dgm:pt>
    <dgm:pt modelId="{EF63C242-AE70-4958-B9F2-F8D44851A119}">
      <dgm:prSet custT="1"/>
      <dgm:spPr/>
      <dgm:t>
        <a:bodyPr/>
        <a:lstStyle/>
        <a:p>
          <a:r>
            <a:rPr lang="en-US" sz="2000" dirty="0">
              <a:solidFill>
                <a:schemeClr val="accent2">
                  <a:lumMod val="75000"/>
                </a:schemeClr>
              </a:solidFill>
            </a:rPr>
            <a:t>Training</a:t>
          </a:r>
        </a:p>
      </dgm:t>
    </dgm:pt>
    <dgm:pt modelId="{14E9D8F7-E973-482C-AEED-D640029FEE93}" type="parTrans" cxnId="{1A751E09-879C-4F26-A407-11F0CD6EB8D5}">
      <dgm:prSet/>
      <dgm:spPr/>
      <dgm:t>
        <a:bodyPr/>
        <a:lstStyle/>
        <a:p>
          <a:endParaRPr lang="en-US"/>
        </a:p>
      </dgm:t>
    </dgm:pt>
    <dgm:pt modelId="{8CA33EA9-0DCC-47B4-80D2-A72E4128A871}" type="sibTrans" cxnId="{1A751E09-879C-4F26-A407-11F0CD6EB8D5}">
      <dgm:prSet/>
      <dgm:spPr/>
      <dgm:t>
        <a:bodyPr/>
        <a:lstStyle/>
        <a:p>
          <a:endParaRPr lang="en-US"/>
        </a:p>
      </dgm:t>
    </dgm:pt>
    <dgm:pt modelId="{24F11652-4F7B-4DC2-9B95-EADF050BDC2D}">
      <dgm:prSet custT="1"/>
      <dgm:spPr/>
      <dgm:t>
        <a:bodyPr/>
        <a:lstStyle/>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Reward System</a:t>
          </a:r>
        </a:p>
      </dgm:t>
    </dgm:pt>
    <dgm:pt modelId="{5854606A-7397-419E-AB0F-92720EBF234F}" type="parTrans" cxnId="{B3C97B4B-12AA-4F77-9B86-C63BC4EBE18B}">
      <dgm:prSet/>
      <dgm:spPr/>
      <dgm:t>
        <a:bodyPr/>
        <a:lstStyle/>
        <a:p>
          <a:endParaRPr lang="en-US"/>
        </a:p>
      </dgm:t>
    </dgm:pt>
    <dgm:pt modelId="{42208412-4C47-4602-A138-C021389B37AE}" type="sibTrans" cxnId="{B3C97B4B-12AA-4F77-9B86-C63BC4EBE18B}">
      <dgm:prSet/>
      <dgm:spPr/>
      <dgm:t>
        <a:bodyPr/>
        <a:lstStyle/>
        <a:p>
          <a:endParaRPr lang="en-US"/>
        </a:p>
      </dgm:t>
    </dgm:pt>
    <dgm:pt modelId="{6CE4A543-409C-4C18-8C3A-CB956E12323D}">
      <dgm:prSet custT="1"/>
      <dgm:spPr/>
      <dgm:t>
        <a:bodyPr/>
        <a:lstStyle/>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Save High Reward Strategies</a:t>
          </a:r>
        </a:p>
      </dgm:t>
    </dgm:pt>
    <dgm:pt modelId="{C5A26E61-5A6B-4EFC-89B2-552095AF833A}" type="parTrans" cxnId="{DE26D5DE-6358-406C-AF82-558DF115F1D7}">
      <dgm:prSet/>
      <dgm:spPr/>
      <dgm:t>
        <a:bodyPr/>
        <a:lstStyle/>
        <a:p>
          <a:endParaRPr lang="en-US"/>
        </a:p>
      </dgm:t>
    </dgm:pt>
    <dgm:pt modelId="{5B6C8FC0-5063-4158-B398-43AACA5DA113}" type="sibTrans" cxnId="{DE26D5DE-6358-406C-AF82-558DF115F1D7}">
      <dgm:prSet/>
      <dgm:spPr/>
      <dgm:t>
        <a:bodyPr/>
        <a:lstStyle/>
        <a:p>
          <a:endParaRPr lang="en-US"/>
        </a:p>
      </dgm:t>
    </dgm:pt>
    <dgm:pt modelId="{27AA5900-4DFC-4211-857C-680168981623}">
      <dgm:prSet custT="1"/>
      <dgm:spPr/>
      <dgm:t>
        <a:bodyPr/>
        <a:lstStyle/>
        <a:p>
          <a:r>
            <a:rPr lang="en-US" sz="2000" dirty="0">
              <a:solidFill>
                <a:schemeClr val="accent2">
                  <a:lumMod val="50000"/>
                </a:schemeClr>
              </a:solidFill>
            </a:rPr>
            <a:t>Outcome</a:t>
          </a:r>
        </a:p>
      </dgm:t>
    </dgm:pt>
    <dgm:pt modelId="{8D470072-7C4F-46C3-8EB7-E5FCC6D48106}" type="parTrans" cxnId="{A29E7628-549E-48D9-B634-C353DE208D90}">
      <dgm:prSet/>
      <dgm:spPr/>
      <dgm:t>
        <a:bodyPr/>
        <a:lstStyle/>
        <a:p>
          <a:endParaRPr lang="en-US"/>
        </a:p>
      </dgm:t>
    </dgm:pt>
    <dgm:pt modelId="{C9E4686B-E9DE-4CD7-860D-5E395F216C05}" type="sibTrans" cxnId="{A29E7628-549E-48D9-B634-C353DE208D90}">
      <dgm:prSet/>
      <dgm:spPr/>
      <dgm:t>
        <a:bodyPr/>
        <a:lstStyle/>
        <a:p>
          <a:endParaRPr lang="en-US"/>
        </a:p>
      </dgm:t>
    </dgm:pt>
    <dgm:pt modelId="{C859AE51-1883-4C3E-A477-6F2D266FDE49}">
      <dgm:prSet custT="1"/>
      <dgm:spPr/>
      <dgm:t>
        <a:bodyPr/>
        <a:lstStyle/>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Learned From Past Experiences</a:t>
          </a:r>
        </a:p>
      </dgm:t>
    </dgm:pt>
    <dgm:pt modelId="{F5A343B2-DFEF-4B92-9A13-380705AF8BF4}" type="parTrans" cxnId="{A309CB3A-00C1-4B26-B787-D270A6CE041F}">
      <dgm:prSet/>
      <dgm:spPr/>
      <dgm:t>
        <a:bodyPr/>
        <a:lstStyle/>
        <a:p>
          <a:endParaRPr lang="en-US"/>
        </a:p>
      </dgm:t>
    </dgm:pt>
    <dgm:pt modelId="{E4F504B4-CDBD-452C-BD02-A718FDBDC161}" type="sibTrans" cxnId="{A309CB3A-00C1-4B26-B787-D270A6CE041F}">
      <dgm:prSet/>
      <dgm:spPr/>
      <dgm:t>
        <a:bodyPr/>
        <a:lstStyle/>
        <a:p>
          <a:endParaRPr lang="en-US"/>
        </a:p>
      </dgm:t>
    </dgm:pt>
    <dgm:pt modelId="{2D8AAA33-B07D-48DF-9D05-605F382A5D0B}">
      <dgm:prSet custT="1"/>
      <dgm:spPr/>
      <dgm:t>
        <a:bodyPr/>
        <a:lstStyle/>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Efficient Reuse Saves Time</a:t>
          </a:r>
        </a:p>
      </dgm:t>
    </dgm:pt>
    <dgm:pt modelId="{B3BD01DC-FBF7-4946-A798-DDA17229C74E}" type="parTrans" cxnId="{801DBD24-D4D9-42EA-B253-825AAB8FACFE}">
      <dgm:prSet/>
      <dgm:spPr/>
      <dgm:t>
        <a:bodyPr/>
        <a:lstStyle/>
        <a:p>
          <a:endParaRPr lang="en-US"/>
        </a:p>
      </dgm:t>
    </dgm:pt>
    <dgm:pt modelId="{E5A34437-2832-4D4C-A723-D18E7284CFD3}" type="sibTrans" cxnId="{801DBD24-D4D9-42EA-B253-825AAB8FACFE}">
      <dgm:prSet/>
      <dgm:spPr/>
      <dgm:t>
        <a:bodyPr/>
        <a:lstStyle/>
        <a:p>
          <a:endParaRPr lang="en-US"/>
        </a:p>
      </dgm:t>
    </dgm:pt>
    <dgm:pt modelId="{5D294F4E-67D6-4D4B-8250-6306259EC3C8}">
      <dgm:prSet custT="1"/>
      <dgm:spPr/>
      <dgm:t>
        <a:bodyPr/>
        <a:lstStyle/>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Accuracy In Secure Networks</a:t>
          </a:r>
        </a:p>
      </dgm:t>
    </dgm:pt>
    <dgm:pt modelId="{A8EEDE36-9B7D-4AB9-8952-1CFB169476A6}" type="parTrans" cxnId="{5F54F83C-5C6B-412D-A84D-9219E7B95DF9}">
      <dgm:prSet/>
      <dgm:spPr/>
      <dgm:t>
        <a:bodyPr/>
        <a:lstStyle/>
        <a:p>
          <a:endParaRPr lang="en-US"/>
        </a:p>
      </dgm:t>
    </dgm:pt>
    <dgm:pt modelId="{2AF32AD6-121D-4780-AC03-B8DDCAEBC9DB}" type="sibTrans" cxnId="{5F54F83C-5C6B-412D-A84D-9219E7B95DF9}">
      <dgm:prSet/>
      <dgm:spPr/>
      <dgm:t>
        <a:bodyPr/>
        <a:lstStyle/>
        <a:p>
          <a:endParaRPr lang="en-US"/>
        </a:p>
      </dgm:t>
    </dgm:pt>
    <dgm:pt modelId="{2140F865-E7BB-47B5-861E-39D93BECEA6E}" type="pres">
      <dgm:prSet presAssocID="{6D45D645-7B0A-4919-8080-C2B911B31606}" presName="linear" presStyleCnt="0">
        <dgm:presLayoutVars>
          <dgm:animLvl val="lvl"/>
          <dgm:resizeHandles val="exact"/>
        </dgm:presLayoutVars>
      </dgm:prSet>
      <dgm:spPr/>
    </dgm:pt>
    <dgm:pt modelId="{4C893E19-048B-4DD3-BFF7-8FE5816C25C0}" type="pres">
      <dgm:prSet presAssocID="{90D988B1-DBED-481A-B665-D049A4BAD559}" presName="parentText" presStyleLbl="node1" presStyleIdx="0" presStyleCnt="5">
        <dgm:presLayoutVars>
          <dgm:chMax val="0"/>
          <dgm:bulletEnabled val="1"/>
        </dgm:presLayoutVars>
      </dgm:prSet>
      <dgm:spPr/>
    </dgm:pt>
    <dgm:pt modelId="{EF97419C-F00F-4E41-A29B-9AB2A2F8F52C}" type="pres">
      <dgm:prSet presAssocID="{94E97704-F5C4-4A02-81EC-EB88C00F203A}" presName="spacer" presStyleCnt="0"/>
      <dgm:spPr/>
    </dgm:pt>
    <dgm:pt modelId="{2EF2D2B7-F7C5-48B3-A77F-279AD2AD8F88}" type="pres">
      <dgm:prSet presAssocID="{624B25FD-59A1-4D99-9B08-7AE5D8C4DAC9}" presName="parentText" presStyleLbl="node1" presStyleIdx="1" presStyleCnt="5">
        <dgm:presLayoutVars>
          <dgm:chMax val="0"/>
          <dgm:bulletEnabled val="1"/>
        </dgm:presLayoutVars>
      </dgm:prSet>
      <dgm:spPr/>
    </dgm:pt>
    <dgm:pt modelId="{85E810CB-C522-4B87-80CC-9B345B554A32}" type="pres">
      <dgm:prSet presAssocID="{624B25FD-59A1-4D99-9B08-7AE5D8C4DAC9}" presName="childText" presStyleLbl="revTx" presStyleIdx="0" presStyleCnt="4">
        <dgm:presLayoutVars>
          <dgm:bulletEnabled val="1"/>
        </dgm:presLayoutVars>
      </dgm:prSet>
      <dgm:spPr/>
    </dgm:pt>
    <dgm:pt modelId="{11200243-A073-4E06-9585-013B641C975B}" type="pres">
      <dgm:prSet presAssocID="{553067FB-98F4-4ECD-97D2-9C22504600F7}" presName="parentText" presStyleLbl="node1" presStyleIdx="2" presStyleCnt="5">
        <dgm:presLayoutVars>
          <dgm:chMax val="0"/>
          <dgm:bulletEnabled val="1"/>
        </dgm:presLayoutVars>
      </dgm:prSet>
      <dgm:spPr/>
    </dgm:pt>
    <dgm:pt modelId="{5C1596EE-BEA3-4CF5-8D29-1DAB15EE87A1}" type="pres">
      <dgm:prSet presAssocID="{553067FB-98F4-4ECD-97D2-9C22504600F7}" presName="childText" presStyleLbl="revTx" presStyleIdx="1" presStyleCnt="4">
        <dgm:presLayoutVars>
          <dgm:bulletEnabled val="1"/>
        </dgm:presLayoutVars>
      </dgm:prSet>
      <dgm:spPr/>
    </dgm:pt>
    <dgm:pt modelId="{E379E9AD-49A8-4888-A4AB-579B232F3A9E}" type="pres">
      <dgm:prSet presAssocID="{EF63C242-AE70-4958-B9F2-F8D44851A119}" presName="parentText" presStyleLbl="node1" presStyleIdx="3" presStyleCnt="5">
        <dgm:presLayoutVars>
          <dgm:chMax val="0"/>
          <dgm:bulletEnabled val="1"/>
        </dgm:presLayoutVars>
      </dgm:prSet>
      <dgm:spPr/>
    </dgm:pt>
    <dgm:pt modelId="{0204DB5A-7F31-4207-A647-6BB87AB7251E}" type="pres">
      <dgm:prSet presAssocID="{EF63C242-AE70-4958-B9F2-F8D44851A119}" presName="childText" presStyleLbl="revTx" presStyleIdx="2" presStyleCnt="4">
        <dgm:presLayoutVars>
          <dgm:bulletEnabled val="1"/>
        </dgm:presLayoutVars>
      </dgm:prSet>
      <dgm:spPr/>
    </dgm:pt>
    <dgm:pt modelId="{8661AC10-78C5-45CC-93EE-394195720067}" type="pres">
      <dgm:prSet presAssocID="{27AA5900-4DFC-4211-857C-680168981623}" presName="parentText" presStyleLbl="node1" presStyleIdx="4" presStyleCnt="5">
        <dgm:presLayoutVars>
          <dgm:chMax val="0"/>
          <dgm:bulletEnabled val="1"/>
        </dgm:presLayoutVars>
      </dgm:prSet>
      <dgm:spPr/>
    </dgm:pt>
    <dgm:pt modelId="{0AB06175-6D44-4493-B593-9F3456D8938C}" type="pres">
      <dgm:prSet presAssocID="{27AA5900-4DFC-4211-857C-680168981623}" presName="childText" presStyleLbl="revTx" presStyleIdx="3" presStyleCnt="4">
        <dgm:presLayoutVars>
          <dgm:bulletEnabled val="1"/>
        </dgm:presLayoutVars>
      </dgm:prSet>
      <dgm:spPr/>
    </dgm:pt>
  </dgm:ptLst>
  <dgm:cxnLst>
    <dgm:cxn modelId="{CE2E1400-46E3-4B09-93CE-85C129F07852}" type="presOf" srcId="{2D8AAA33-B07D-48DF-9D05-605F382A5D0B}" destId="{0AB06175-6D44-4493-B593-9F3456D8938C}" srcOrd="0" destOrd="1" presId="urn:microsoft.com/office/officeart/2005/8/layout/vList2"/>
    <dgm:cxn modelId="{1A751E09-879C-4F26-A407-11F0CD6EB8D5}" srcId="{6D45D645-7B0A-4919-8080-C2B911B31606}" destId="{EF63C242-AE70-4958-B9F2-F8D44851A119}" srcOrd="3" destOrd="0" parTransId="{14E9D8F7-E973-482C-AEED-D640029FEE93}" sibTransId="{8CA33EA9-0DCC-47B4-80D2-A72E4128A871}"/>
    <dgm:cxn modelId="{DFF7B020-548B-4EC5-88EC-1F07F0BD49AC}" srcId="{553067FB-98F4-4ECD-97D2-9C22504600F7}" destId="{073508AD-67EB-4BAF-9B73-6486B3418083}" srcOrd="1" destOrd="0" parTransId="{603A70BC-A898-4FA2-A560-A8DA37B65AE2}" sibTransId="{837535B7-EA29-4051-93C1-DB9AB3552ABE}"/>
    <dgm:cxn modelId="{829F2623-141E-43B0-8E76-4C847F5E1CFA}" type="presOf" srcId="{90D988B1-DBED-481A-B665-D049A4BAD559}" destId="{4C893E19-048B-4DD3-BFF7-8FE5816C25C0}" srcOrd="0" destOrd="0" presId="urn:microsoft.com/office/officeart/2005/8/layout/vList2"/>
    <dgm:cxn modelId="{801DBD24-D4D9-42EA-B253-825AAB8FACFE}" srcId="{27AA5900-4DFC-4211-857C-680168981623}" destId="{2D8AAA33-B07D-48DF-9D05-605F382A5D0B}" srcOrd="1" destOrd="0" parTransId="{B3BD01DC-FBF7-4946-A798-DDA17229C74E}" sibTransId="{E5A34437-2832-4D4C-A723-D18E7284CFD3}"/>
    <dgm:cxn modelId="{D4A6CE27-5191-4F80-807D-47B6D14F632E}" type="presOf" srcId="{5D294F4E-67D6-4D4B-8250-6306259EC3C8}" destId="{0AB06175-6D44-4493-B593-9F3456D8938C}" srcOrd="0" destOrd="2" presId="urn:microsoft.com/office/officeart/2005/8/layout/vList2"/>
    <dgm:cxn modelId="{A29E7628-549E-48D9-B634-C353DE208D90}" srcId="{6D45D645-7B0A-4919-8080-C2B911B31606}" destId="{27AA5900-4DFC-4211-857C-680168981623}" srcOrd="4" destOrd="0" parTransId="{8D470072-7C4F-46C3-8EB7-E5FCC6D48106}" sibTransId="{C9E4686B-E9DE-4CD7-860D-5E395F216C05}"/>
    <dgm:cxn modelId="{25233132-E390-41F0-A036-3BFD5958A2B8}" type="presOf" srcId="{553067FB-98F4-4ECD-97D2-9C22504600F7}" destId="{11200243-A073-4E06-9585-013B641C975B}" srcOrd="0" destOrd="0" presId="urn:microsoft.com/office/officeart/2005/8/layout/vList2"/>
    <dgm:cxn modelId="{59A2F635-19EF-42BE-8988-6F58C300558B}" type="presOf" srcId="{073508AD-67EB-4BAF-9B73-6486B3418083}" destId="{5C1596EE-BEA3-4CF5-8D29-1DAB15EE87A1}" srcOrd="0" destOrd="1" presId="urn:microsoft.com/office/officeart/2005/8/layout/vList2"/>
    <dgm:cxn modelId="{159EE438-3A59-4D3B-AD53-DB117FBA576E}" type="presOf" srcId="{624B25FD-59A1-4D99-9B08-7AE5D8C4DAC9}" destId="{2EF2D2B7-F7C5-48B3-A77F-279AD2AD8F88}" srcOrd="0" destOrd="0" presId="urn:microsoft.com/office/officeart/2005/8/layout/vList2"/>
    <dgm:cxn modelId="{A309CB3A-00C1-4B26-B787-D270A6CE041F}" srcId="{27AA5900-4DFC-4211-857C-680168981623}" destId="{C859AE51-1883-4C3E-A477-6F2D266FDE49}" srcOrd="0" destOrd="0" parTransId="{F5A343B2-DFEF-4B92-9A13-380705AF8BF4}" sibTransId="{E4F504B4-CDBD-452C-BD02-A718FDBDC161}"/>
    <dgm:cxn modelId="{8F39523C-7F1A-499A-A5F1-C9229461840E}" type="presOf" srcId="{24F11652-4F7B-4DC2-9B95-EADF050BDC2D}" destId="{0204DB5A-7F31-4207-A647-6BB87AB7251E}" srcOrd="0" destOrd="0" presId="urn:microsoft.com/office/officeart/2005/8/layout/vList2"/>
    <dgm:cxn modelId="{5F54F83C-5C6B-412D-A84D-9219E7B95DF9}" srcId="{27AA5900-4DFC-4211-857C-680168981623}" destId="{5D294F4E-67D6-4D4B-8250-6306259EC3C8}" srcOrd="2" destOrd="0" parTransId="{A8EEDE36-9B7D-4AB9-8952-1CFB169476A6}" sibTransId="{2AF32AD6-121D-4780-AC03-B8DDCAEBC9DB}"/>
    <dgm:cxn modelId="{B6C1925B-872B-4066-85BB-39B194488B29}" type="presOf" srcId="{4FA177B1-6AB5-4A5E-823A-DA21EB4C0DC5}" destId="{5C1596EE-BEA3-4CF5-8D29-1DAB15EE87A1}" srcOrd="0" destOrd="0" presId="urn:microsoft.com/office/officeart/2005/8/layout/vList2"/>
    <dgm:cxn modelId="{D51A3346-54D6-4E8D-A9FC-7188F4F27A4A}" type="presOf" srcId="{6D45D645-7B0A-4919-8080-C2B911B31606}" destId="{2140F865-E7BB-47B5-861E-39D93BECEA6E}" srcOrd="0" destOrd="0" presId="urn:microsoft.com/office/officeart/2005/8/layout/vList2"/>
    <dgm:cxn modelId="{CCD3D66A-5EBD-4024-A206-1FA737F36C43}" type="presOf" srcId="{C4FE7D28-1F00-452C-BB44-92F5FBF033B4}" destId="{85E810CB-C522-4B87-80CC-9B345B554A32}" srcOrd="0" destOrd="0" presId="urn:microsoft.com/office/officeart/2005/8/layout/vList2"/>
    <dgm:cxn modelId="{B3C97B4B-12AA-4F77-9B86-C63BC4EBE18B}" srcId="{EF63C242-AE70-4958-B9F2-F8D44851A119}" destId="{24F11652-4F7B-4DC2-9B95-EADF050BDC2D}" srcOrd="0" destOrd="0" parTransId="{5854606A-7397-419E-AB0F-92720EBF234F}" sibTransId="{42208412-4C47-4602-A138-C021389B37AE}"/>
    <dgm:cxn modelId="{D23BCA52-6E33-49A0-9BB3-F592BE6C0C15}" srcId="{553067FB-98F4-4ECD-97D2-9C22504600F7}" destId="{4FA177B1-6AB5-4A5E-823A-DA21EB4C0DC5}" srcOrd="0" destOrd="0" parTransId="{5B38FC32-A236-4DB3-A68F-8F37EC6DB804}" sibTransId="{4292C530-5760-48D3-9112-15292C509971}"/>
    <dgm:cxn modelId="{B47E2E99-FA2F-46D1-8CFA-90BAB13714A4}" type="presOf" srcId="{27AA5900-4DFC-4211-857C-680168981623}" destId="{8661AC10-78C5-45CC-93EE-394195720067}" srcOrd="0" destOrd="0" presId="urn:microsoft.com/office/officeart/2005/8/layout/vList2"/>
    <dgm:cxn modelId="{5EE89BAC-242A-460B-965B-ABBCD82C74C3}" srcId="{624B25FD-59A1-4D99-9B08-7AE5D8C4DAC9}" destId="{6A499A00-B63A-4695-8EB9-03E9F66CB6F5}" srcOrd="1" destOrd="0" parTransId="{D6E7FE83-670C-4F44-B7EA-27C129EF5B65}" sibTransId="{8A919518-1CEF-4B3A-9170-AAD932BB52F0}"/>
    <dgm:cxn modelId="{804536AE-5C0B-49EC-A176-BD61459B508E}" srcId="{6D45D645-7B0A-4919-8080-C2B911B31606}" destId="{553067FB-98F4-4ECD-97D2-9C22504600F7}" srcOrd="2" destOrd="0" parTransId="{B2A9E60B-483C-4859-B823-D90748A920F1}" sibTransId="{6FC95C40-D4D8-473C-9D61-6C52514EF8F4}"/>
    <dgm:cxn modelId="{03DC7AB9-24A9-43DB-8949-A820AB9372F5}" type="presOf" srcId="{EF63C242-AE70-4958-B9F2-F8D44851A119}" destId="{E379E9AD-49A8-4888-A4AB-579B232F3A9E}" srcOrd="0" destOrd="0" presId="urn:microsoft.com/office/officeart/2005/8/layout/vList2"/>
    <dgm:cxn modelId="{B32095C6-47B1-45C9-8AC8-E0E1B0653CA8}" type="presOf" srcId="{C859AE51-1883-4C3E-A477-6F2D266FDE49}" destId="{0AB06175-6D44-4493-B593-9F3456D8938C}" srcOrd="0" destOrd="0" presId="urn:microsoft.com/office/officeart/2005/8/layout/vList2"/>
    <dgm:cxn modelId="{1F8AFECC-E5FE-43D4-9E39-5A455CB421CC}" srcId="{6D45D645-7B0A-4919-8080-C2B911B31606}" destId="{90D988B1-DBED-481A-B665-D049A4BAD559}" srcOrd="0" destOrd="0" parTransId="{769E7E39-7AD0-44BF-8B0D-897C13AC03BD}" sibTransId="{94E97704-F5C4-4A02-81EC-EB88C00F203A}"/>
    <dgm:cxn modelId="{470287D7-3655-4D4C-816B-35864A30B2DC}" type="presOf" srcId="{6CE4A543-409C-4C18-8C3A-CB956E12323D}" destId="{0204DB5A-7F31-4207-A647-6BB87AB7251E}" srcOrd="0" destOrd="1" presId="urn:microsoft.com/office/officeart/2005/8/layout/vList2"/>
    <dgm:cxn modelId="{DE26D5DE-6358-406C-AF82-558DF115F1D7}" srcId="{EF63C242-AE70-4958-B9F2-F8D44851A119}" destId="{6CE4A543-409C-4C18-8C3A-CB956E12323D}" srcOrd="1" destOrd="0" parTransId="{C5A26E61-5A6B-4EFC-89B2-552095AF833A}" sibTransId="{5B6C8FC0-5063-4158-B398-43AACA5DA113}"/>
    <dgm:cxn modelId="{6BD1AEE4-6E6A-42C0-8F6D-631E1BDC5F41}" srcId="{624B25FD-59A1-4D99-9B08-7AE5D8C4DAC9}" destId="{C4FE7D28-1F00-452C-BB44-92F5FBF033B4}" srcOrd="0" destOrd="0" parTransId="{4982CBC2-D94E-4A76-BB88-A95710FA34A9}" sibTransId="{E45DF55B-DE72-4CCC-8D2E-44655D6FCBF0}"/>
    <dgm:cxn modelId="{3A9BADE5-D028-40C9-9DCB-5E20D36DF430}" type="presOf" srcId="{6A499A00-B63A-4695-8EB9-03E9F66CB6F5}" destId="{85E810CB-C522-4B87-80CC-9B345B554A32}" srcOrd="0" destOrd="1" presId="urn:microsoft.com/office/officeart/2005/8/layout/vList2"/>
    <dgm:cxn modelId="{1D58B3E8-F342-487D-BBA8-198EC216F87E}" srcId="{6D45D645-7B0A-4919-8080-C2B911B31606}" destId="{624B25FD-59A1-4D99-9B08-7AE5D8C4DAC9}" srcOrd="1" destOrd="0" parTransId="{A1B84FFF-F224-4487-B9F4-5ABEFBE52E31}" sibTransId="{B0FD0B8E-B99C-40AF-88C7-8175DCA2B107}"/>
    <dgm:cxn modelId="{FBB62AE2-7889-4E66-A4D8-7CFFEE9E85BA}" type="presParOf" srcId="{2140F865-E7BB-47B5-861E-39D93BECEA6E}" destId="{4C893E19-048B-4DD3-BFF7-8FE5816C25C0}" srcOrd="0" destOrd="0" presId="urn:microsoft.com/office/officeart/2005/8/layout/vList2"/>
    <dgm:cxn modelId="{7CCF60B7-B94E-4FE2-AEBD-71AF0905DF7D}" type="presParOf" srcId="{2140F865-E7BB-47B5-861E-39D93BECEA6E}" destId="{EF97419C-F00F-4E41-A29B-9AB2A2F8F52C}" srcOrd="1" destOrd="0" presId="urn:microsoft.com/office/officeart/2005/8/layout/vList2"/>
    <dgm:cxn modelId="{6F0DF20F-1336-4538-A5F5-41FB88579A89}" type="presParOf" srcId="{2140F865-E7BB-47B5-861E-39D93BECEA6E}" destId="{2EF2D2B7-F7C5-48B3-A77F-279AD2AD8F88}" srcOrd="2" destOrd="0" presId="urn:microsoft.com/office/officeart/2005/8/layout/vList2"/>
    <dgm:cxn modelId="{49263C4C-C988-41C9-8074-B15336DE0FCD}" type="presParOf" srcId="{2140F865-E7BB-47B5-861E-39D93BECEA6E}" destId="{85E810CB-C522-4B87-80CC-9B345B554A32}" srcOrd="3" destOrd="0" presId="urn:microsoft.com/office/officeart/2005/8/layout/vList2"/>
    <dgm:cxn modelId="{08AAB75E-6DA5-416B-9CE3-7D12E472F808}" type="presParOf" srcId="{2140F865-E7BB-47B5-861E-39D93BECEA6E}" destId="{11200243-A073-4E06-9585-013B641C975B}" srcOrd="4" destOrd="0" presId="urn:microsoft.com/office/officeart/2005/8/layout/vList2"/>
    <dgm:cxn modelId="{348D5022-59DA-42F0-858E-75E429E7412F}" type="presParOf" srcId="{2140F865-E7BB-47B5-861E-39D93BECEA6E}" destId="{5C1596EE-BEA3-4CF5-8D29-1DAB15EE87A1}" srcOrd="5" destOrd="0" presId="urn:microsoft.com/office/officeart/2005/8/layout/vList2"/>
    <dgm:cxn modelId="{0E491011-ACEB-4114-A9D7-6201B7964479}" type="presParOf" srcId="{2140F865-E7BB-47B5-861E-39D93BECEA6E}" destId="{E379E9AD-49A8-4888-A4AB-579B232F3A9E}" srcOrd="6" destOrd="0" presId="urn:microsoft.com/office/officeart/2005/8/layout/vList2"/>
    <dgm:cxn modelId="{4012D634-026E-4DFF-A691-F421D975A297}" type="presParOf" srcId="{2140F865-E7BB-47B5-861E-39D93BECEA6E}" destId="{0204DB5A-7F31-4207-A647-6BB87AB7251E}" srcOrd="7" destOrd="0" presId="urn:microsoft.com/office/officeart/2005/8/layout/vList2"/>
    <dgm:cxn modelId="{DF792518-5372-4DF8-8050-5762164E9360}" type="presParOf" srcId="{2140F865-E7BB-47B5-861E-39D93BECEA6E}" destId="{8661AC10-78C5-45CC-93EE-394195720067}" srcOrd="8" destOrd="0" presId="urn:microsoft.com/office/officeart/2005/8/layout/vList2"/>
    <dgm:cxn modelId="{EEEAE026-001D-4588-B6DD-A2CCEB640DD7}" type="presParOf" srcId="{2140F865-E7BB-47B5-861E-39D93BECEA6E}" destId="{0AB06175-6D44-4493-B593-9F3456D8938C}"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22BF421-A903-4535-9290-3BD715877299}" type="doc">
      <dgm:prSet loTypeId="urn:microsoft.com/office/officeart/2005/8/layout/cycle2" loCatId="cycle" qsTypeId="urn:microsoft.com/office/officeart/2005/8/quickstyle/simple5" qsCatId="simple" csTypeId="urn:microsoft.com/office/officeart/2005/8/colors/accent2_4" csCatId="accent2" phldr="1"/>
      <dgm:spPr/>
      <dgm:t>
        <a:bodyPr/>
        <a:lstStyle/>
        <a:p>
          <a:endParaRPr lang="en-US"/>
        </a:p>
      </dgm:t>
    </dgm:pt>
    <dgm:pt modelId="{838D4C69-7E03-449C-AAA0-9F40C7F77524}">
      <dgm:prSet phldrT="[Text]"/>
      <dgm:spPr/>
      <dgm:t>
        <a:bodyPr/>
        <a:lstStyle/>
        <a:p>
          <a:r>
            <a:rPr lang="en-US" dirty="0"/>
            <a:t>Agent</a:t>
          </a:r>
        </a:p>
      </dgm:t>
    </dgm:pt>
    <dgm:pt modelId="{71596567-3BEC-429E-8370-36DF44C257DE}" type="parTrans" cxnId="{D7FC1714-8EC3-47DD-811C-229121FD6CA4}">
      <dgm:prSet/>
      <dgm:spPr/>
      <dgm:t>
        <a:bodyPr/>
        <a:lstStyle/>
        <a:p>
          <a:endParaRPr lang="en-US"/>
        </a:p>
      </dgm:t>
    </dgm:pt>
    <dgm:pt modelId="{7B7D854F-54CD-4D53-9CA0-4F4BA10F4E57}" type="sibTrans" cxnId="{D7FC1714-8EC3-47DD-811C-229121FD6CA4}">
      <dgm:prSet/>
      <dgm:spPr/>
      <dgm:t>
        <a:bodyPr/>
        <a:lstStyle/>
        <a:p>
          <a:r>
            <a:rPr lang="en-US" dirty="0"/>
            <a:t>Actions</a:t>
          </a:r>
        </a:p>
      </dgm:t>
    </dgm:pt>
    <dgm:pt modelId="{45720543-2507-4F55-9878-A6926E9F2E78}">
      <dgm:prSet phldrT="[Text]"/>
      <dgm:spPr/>
      <dgm:t>
        <a:bodyPr/>
        <a:lstStyle/>
        <a:p>
          <a:r>
            <a:rPr lang="en-US" dirty="0">
              <a:solidFill>
                <a:schemeClr val="tx1"/>
              </a:solidFill>
            </a:rPr>
            <a:t>Environment</a:t>
          </a:r>
        </a:p>
      </dgm:t>
    </dgm:pt>
    <dgm:pt modelId="{A6336913-5DF5-4B80-A3DE-C5AF056ECF45}" type="parTrans" cxnId="{D35FDCCA-099A-40CF-9C39-1D77639D4C7F}">
      <dgm:prSet/>
      <dgm:spPr/>
      <dgm:t>
        <a:bodyPr/>
        <a:lstStyle/>
        <a:p>
          <a:endParaRPr lang="en-US"/>
        </a:p>
      </dgm:t>
    </dgm:pt>
    <dgm:pt modelId="{333521DE-9D90-46CC-943D-F869D20E7DB3}" type="sibTrans" cxnId="{D35FDCCA-099A-40CF-9C39-1D77639D4C7F}">
      <dgm:prSet/>
      <dgm:spPr/>
      <dgm:t>
        <a:bodyPr/>
        <a:lstStyle/>
        <a:p>
          <a:r>
            <a:rPr lang="en-US" dirty="0">
              <a:solidFill>
                <a:schemeClr val="tx1"/>
              </a:solidFill>
            </a:rPr>
            <a:t>Rewards</a:t>
          </a:r>
        </a:p>
      </dgm:t>
    </dgm:pt>
    <dgm:pt modelId="{FA262455-C675-40EF-AE04-6B54A68EB9E3}" type="pres">
      <dgm:prSet presAssocID="{C22BF421-A903-4535-9290-3BD715877299}" presName="cycle" presStyleCnt="0">
        <dgm:presLayoutVars>
          <dgm:dir/>
          <dgm:resizeHandles val="exact"/>
        </dgm:presLayoutVars>
      </dgm:prSet>
      <dgm:spPr/>
    </dgm:pt>
    <dgm:pt modelId="{70E4C9C9-C6C1-44CD-8157-D5E0772295DA}" type="pres">
      <dgm:prSet presAssocID="{838D4C69-7E03-449C-AAA0-9F40C7F77524}" presName="node" presStyleLbl="node1" presStyleIdx="0" presStyleCnt="2" custScaleX="56772" custScaleY="56772">
        <dgm:presLayoutVars>
          <dgm:bulletEnabled val="1"/>
        </dgm:presLayoutVars>
      </dgm:prSet>
      <dgm:spPr/>
    </dgm:pt>
    <dgm:pt modelId="{45BB80BA-C032-421E-BF9D-F44592E53757}" type="pres">
      <dgm:prSet presAssocID="{7B7D854F-54CD-4D53-9CA0-4F4BA10F4E57}" presName="sibTrans" presStyleLbl="sibTrans2D1" presStyleIdx="0" presStyleCnt="2" custScaleX="102936" custScaleY="102936"/>
      <dgm:spPr/>
    </dgm:pt>
    <dgm:pt modelId="{AD3AEB4B-95B3-4798-98A1-E72AE62A1F1B}" type="pres">
      <dgm:prSet presAssocID="{7B7D854F-54CD-4D53-9CA0-4F4BA10F4E57}" presName="connectorText" presStyleLbl="sibTrans2D1" presStyleIdx="0" presStyleCnt="2"/>
      <dgm:spPr/>
    </dgm:pt>
    <dgm:pt modelId="{D0F1CE88-1228-4B76-9AEC-75650CD6BFED}" type="pres">
      <dgm:prSet presAssocID="{45720543-2507-4F55-9878-A6926E9F2E78}" presName="node" presStyleLbl="node1" presStyleIdx="1" presStyleCnt="2" custScaleX="56772" custScaleY="56772" custRadScaleRad="85876">
        <dgm:presLayoutVars>
          <dgm:bulletEnabled val="1"/>
        </dgm:presLayoutVars>
      </dgm:prSet>
      <dgm:spPr/>
    </dgm:pt>
    <dgm:pt modelId="{154A549F-3793-4172-9358-5E346A387E55}" type="pres">
      <dgm:prSet presAssocID="{333521DE-9D90-46CC-943D-F869D20E7DB3}" presName="sibTrans" presStyleLbl="sibTrans2D1" presStyleIdx="1" presStyleCnt="2" custScaleX="102936" custScaleY="102936" custLinFactNeighborX="-530" custLinFactNeighborY="-11753"/>
      <dgm:spPr/>
    </dgm:pt>
    <dgm:pt modelId="{2FCD4A44-EDA9-4845-A279-0F25D34F3755}" type="pres">
      <dgm:prSet presAssocID="{333521DE-9D90-46CC-943D-F869D20E7DB3}" presName="connectorText" presStyleLbl="sibTrans2D1" presStyleIdx="1" presStyleCnt="2"/>
      <dgm:spPr/>
    </dgm:pt>
  </dgm:ptLst>
  <dgm:cxnLst>
    <dgm:cxn modelId="{D7FC1714-8EC3-47DD-811C-229121FD6CA4}" srcId="{C22BF421-A903-4535-9290-3BD715877299}" destId="{838D4C69-7E03-449C-AAA0-9F40C7F77524}" srcOrd="0" destOrd="0" parTransId="{71596567-3BEC-429E-8370-36DF44C257DE}" sibTransId="{7B7D854F-54CD-4D53-9CA0-4F4BA10F4E57}"/>
    <dgm:cxn modelId="{627C5322-D67A-41CC-B67B-AFFB50D2200B}" type="presOf" srcId="{45720543-2507-4F55-9878-A6926E9F2E78}" destId="{D0F1CE88-1228-4B76-9AEC-75650CD6BFED}" srcOrd="0" destOrd="0" presId="urn:microsoft.com/office/officeart/2005/8/layout/cycle2"/>
    <dgm:cxn modelId="{C97B263B-C31E-48DC-95CD-1143EAD6C096}" type="presOf" srcId="{838D4C69-7E03-449C-AAA0-9F40C7F77524}" destId="{70E4C9C9-C6C1-44CD-8157-D5E0772295DA}" srcOrd="0" destOrd="0" presId="urn:microsoft.com/office/officeart/2005/8/layout/cycle2"/>
    <dgm:cxn modelId="{12EC8E6C-8416-4310-AA54-4BF5BD2EBF94}" type="presOf" srcId="{333521DE-9D90-46CC-943D-F869D20E7DB3}" destId="{2FCD4A44-EDA9-4845-A279-0F25D34F3755}" srcOrd="1" destOrd="0" presId="urn:microsoft.com/office/officeart/2005/8/layout/cycle2"/>
    <dgm:cxn modelId="{80174054-5461-4F73-85AA-B178A0EE6994}" type="presOf" srcId="{7B7D854F-54CD-4D53-9CA0-4F4BA10F4E57}" destId="{45BB80BA-C032-421E-BF9D-F44592E53757}" srcOrd="0" destOrd="0" presId="urn:microsoft.com/office/officeart/2005/8/layout/cycle2"/>
    <dgm:cxn modelId="{62A61158-8BC6-4BC6-A732-D743EC153F2A}" type="presOf" srcId="{C22BF421-A903-4535-9290-3BD715877299}" destId="{FA262455-C675-40EF-AE04-6B54A68EB9E3}" srcOrd="0" destOrd="0" presId="urn:microsoft.com/office/officeart/2005/8/layout/cycle2"/>
    <dgm:cxn modelId="{A4446659-E654-42ED-8FFC-B69AF9E715E0}" type="presOf" srcId="{7B7D854F-54CD-4D53-9CA0-4F4BA10F4E57}" destId="{AD3AEB4B-95B3-4798-98A1-E72AE62A1F1B}" srcOrd="1" destOrd="0" presId="urn:microsoft.com/office/officeart/2005/8/layout/cycle2"/>
    <dgm:cxn modelId="{AF61549D-E6A6-4505-8923-CDCF89B5A328}" type="presOf" srcId="{333521DE-9D90-46CC-943D-F869D20E7DB3}" destId="{154A549F-3793-4172-9358-5E346A387E55}" srcOrd="0" destOrd="0" presId="urn:microsoft.com/office/officeart/2005/8/layout/cycle2"/>
    <dgm:cxn modelId="{D35FDCCA-099A-40CF-9C39-1D77639D4C7F}" srcId="{C22BF421-A903-4535-9290-3BD715877299}" destId="{45720543-2507-4F55-9878-A6926E9F2E78}" srcOrd="1" destOrd="0" parTransId="{A6336913-5DF5-4B80-A3DE-C5AF056ECF45}" sibTransId="{333521DE-9D90-46CC-943D-F869D20E7DB3}"/>
    <dgm:cxn modelId="{78B16ABB-2FB5-4144-8B3E-895252F79748}" type="presParOf" srcId="{FA262455-C675-40EF-AE04-6B54A68EB9E3}" destId="{70E4C9C9-C6C1-44CD-8157-D5E0772295DA}" srcOrd="0" destOrd="0" presId="urn:microsoft.com/office/officeart/2005/8/layout/cycle2"/>
    <dgm:cxn modelId="{95911761-AF3A-4A91-88A6-177E321E0B1E}" type="presParOf" srcId="{FA262455-C675-40EF-AE04-6B54A68EB9E3}" destId="{45BB80BA-C032-421E-BF9D-F44592E53757}" srcOrd="1" destOrd="0" presId="urn:microsoft.com/office/officeart/2005/8/layout/cycle2"/>
    <dgm:cxn modelId="{5ED14110-8F65-4645-B04F-06308DEDE28D}" type="presParOf" srcId="{45BB80BA-C032-421E-BF9D-F44592E53757}" destId="{AD3AEB4B-95B3-4798-98A1-E72AE62A1F1B}" srcOrd="0" destOrd="0" presId="urn:microsoft.com/office/officeart/2005/8/layout/cycle2"/>
    <dgm:cxn modelId="{B68D7E17-C58B-489F-A83C-C61807951855}" type="presParOf" srcId="{FA262455-C675-40EF-AE04-6B54A68EB9E3}" destId="{D0F1CE88-1228-4B76-9AEC-75650CD6BFED}" srcOrd="2" destOrd="0" presId="urn:microsoft.com/office/officeart/2005/8/layout/cycle2"/>
    <dgm:cxn modelId="{83DC6639-046E-4196-A9C0-4E61B2B70FFB}" type="presParOf" srcId="{FA262455-C675-40EF-AE04-6B54A68EB9E3}" destId="{154A549F-3793-4172-9358-5E346A387E55}" srcOrd="3" destOrd="0" presId="urn:microsoft.com/office/officeart/2005/8/layout/cycle2"/>
    <dgm:cxn modelId="{AC3C0625-97AE-45F3-BCE4-0D6EB95E9CBD}" type="presParOf" srcId="{154A549F-3793-4172-9358-5E346A387E55}" destId="{2FCD4A44-EDA9-4845-A279-0F25D34F3755}" srcOrd="0" destOrd="0" presId="urn:microsoft.com/office/officeart/2005/8/layout/cycle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D45D645-7B0A-4919-8080-C2B911B31606}" type="doc">
      <dgm:prSet loTypeId="urn:microsoft.com/office/officeart/2005/8/layout/vList2" loCatId="list" qsTypeId="urn:microsoft.com/office/officeart/2005/8/quickstyle/simple1" qsCatId="simple" csTypeId="urn:microsoft.com/office/officeart/2005/8/colors/accent2_3" csCatId="accent2" phldr="1"/>
      <dgm:spPr/>
      <dgm:t>
        <a:bodyPr/>
        <a:lstStyle/>
        <a:p>
          <a:endParaRPr lang="en-US"/>
        </a:p>
      </dgm:t>
    </dgm:pt>
    <dgm:pt modelId="{90D988B1-DBED-481A-B665-D049A4BAD559}">
      <dgm:prSet custT="1"/>
      <dgm:spPr/>
      <dgm:t>
        <a:bodyPr/>
        <a:lstStyle/>
        <a:p>
          <a:r>
            <a:rPr lang="en-US" sz="2000" dirty="0">
              <a:solidFill>
                <a:schemeClr val="bg1"/>
              </a:solidFill>
              <a:latin typeface="+mn-lt"/>
              <a:ea typeface="+mn-ea"/>
              <a:cs typeface="+mn-cs"/>
            </a:rPr>
            <a:t>Phase 2: Scanning</a:t>
          </a:r>
          <a:endParaRPr lang="en-US" sz="2000" dirty="0">
            <a:solidFill>
              <a:schemeClr val="bg1"/>
            </a:solidFill>
          </a:endParaRPr>
        </a:p>
      </dgm:t>
    </dgm:pt>
    <dgm:pt modelId="{769E7E39-7AD0-44BF-8B0D-897C13AC03BD}" type="parTrans" cxnId="{1F8AFECC-E5FE-43D4-9E39-5A455CB421CC}">
      <dgm:prSet/>
      <dgm:spPr/>
      <dgm:t>
        <a:bodyPr/>
        <a:lstStyle/>
        <a:p>
          <a:endParaRPr lang="en-US"/>
        </a:p>
      </dgm:t>
    </dgm:pt>
    <dgm:pt modelId="{94E97704-F5C4-4A02-81EC-EB88C00F203A}" type="sibTrans" cxnId="{1F8AFECC-E5FE-43D4-9E39-5A455CB421CC}">
      <dgm:prSet/>
      <dgm:spPr/>
      <dgm:t>
        <a:bodyPr/>
        <a:lstStyle/>
        <a:p>
          <a:endParaRPr lang="en-US"/>
        </a:p>
      </dgm:t>
    </dgm:pt>
    <dgm:pt modelId="{EDB65C25-4D96-45C3-8F5C-276C69880A0C}">
      <dgm:prSet custT="1"/>
      <dgm:spPr/>
      <dgm:t>
        <a:bodyPr/>
        <a:lstStyle/>
        <a:p>
          <a:r>
            <a:rPr lang="en-US" sz="2000" dirty="0" err="1">
              <a:solidFill>
                <a:schemeClr val="accent2">
                  <a:lumMod val="20000"/>
                  <a:lumOff val="80000"/>
                </a:schemeClr>
              </a:solidFill>
              <a:latin typeface="+mn-lt"/>
              <a:ea typeface="+mn-ea"/>
              <a:cs typeface="+mn-cs"/>
            </a:rPr>
            <a:t>GyoiThon</a:t>
          </a:r>
          <a:endParaRPr lang="en-US" sz="2000" dirty="0">
            <a:solidFill>
              <a:schemeClr val="accent2">
                <a:lumMod val="20000"/>
                <a:lumOff val="80000"/>
              </a:schemeClr>
            </a:solidFill>
          </a:endParaRPr>
        </a:p>
      </dgm:t>
    </dgm:pt>
    <dgm:pt modelId="{62CC90BE-6741-4FBB-B02A-DA43194D9A85}" type="parTrans" cxnId="{0FEE67C0-E697-4B9A-A3D9-52804E6FB48F}">
      <dgm:prSet/>
      <dgm:spPr/>
      <dgm:t>
        <a:bodyPr/>
        <a:lstStyle/>
        <a:p>
          <a:endParaRPr lang="en-US"/>
        </a:p>
      </dgm:t>
    </dgm:pt>
    <dgm:pt modelId="{71565C96-8C5A-4803-A21A-86C8A715CC75}" type="sibTrans" cxnId="{0FEE67C0-E697-4B9A-A3D9-52804E6FB48F}">
      <dgm:prSet/>
      <dgm:spPr/>
      <dgm:t>
        <a:bodyPr/>
        <a:lstStyle/>
        <a:p>
          <a:endParaRPr lang="en-US"/>
        </a:p>
      </dgm:t>
    </dgm:pt>
    <dgm:pt modelId="{01A8A28B-4503-46DE-B184-D1250A531725}">
      <dgm:prSet custT="1"/>
      <dgm:spPr/>
      <dgm:t>
        <a:bodyPr/>
        <a:lstStyle/>
        <a:p>
          <a:r>
            <a:rPr lang="en-US" sz="1600" dirty="0"/>
            <a:t>Default vs ML Mode</a:t>
          </a:r>
        </a:p>
      </dgm:t>
    </dgm:pt>
    <dgm:pt modelId="{51DDF9FD-F68A-49CF-BA46-4C5909C4C7DD}" type="parTrans" cxnId="{4519642D-7C96-4CD0-B1F2-36D0CFACF23A}">
      <dgm:prSet/>
      <dgm:spPr/>
      <dgm:t>
        <a:bodyPr/>
        <a:lstStyle/>
        <a:p>
          <a:endParaRPr lang="en-US"/>
        </a:p>
      </dgm:t>
    </dgm:pt>
    <dgm:pt modelId="{01F9DA66-B18F-46BF-B9B1-99940DA2912B}" type="sibTrans" cxnId="{4519642D-7C96-4CD0-B1F2-36D0CFACF23A}">
      <dgm:prSet/>
      <dgm:spPr/>
      <dgm:t>
        <a:bodyPr/>
        <a:lstStyle/>
        <a:p>
          <a:endParaRPr lang="en-US"/>
        </a:p>
      </dgm:t>
    </dgm:pt>
    <dgm:pt modelId="{7AAFF21D-3924-421C-9AB2-DD2B6C34C0BC}">
      <dgm:prSet custT="1"/>
      <dgm:spPr/>
      <dgm:t>
        <a:bodyPr/>
        <a:lstStyle/>
        <a:p>
          <a:r>
            <a:rPr lang="en-US" sz="1600" dirty="0">
              <a:solidFill>
                <a:schemeClr val="tx1"/>
              </a:solidFill>
              <a:latin typeface="+mn-lt"/>
              <a:ea typeface="+mn-ea"/>
              <a:cs typeface="+mn-cs"/>
            </a:rPr>
            <a:t>Compare Data from Port 80 and Port 443</a:t>
          </a:r>
        </a:p>
      </dgm:t>
    </dgm:pt>
    <dgm:pt modelId="{EDAF47A6-53C4-42F3-B6E9-A2A7421C604A}" type="parTrans" cxnId="{06649BB0-CE67-4605-B15E-C22CEF818898}">
      <dgm:prSet/>
      <dgm:spPr/>
      <dgm:t>
        <a:bodyPr/>
        <a:lstStyle/>
        <a:p>
          <a:endParaRPr lang="en-US"/>
        </a:p>
      </dgm:t>
    </dgm:pt>
    <dgm:pt modelId="{7720D188-327A-4814-9BC5-C5A10F8DD1CE}" type="sibTrans" cxnId="{06649BB0-CE67-4605-B15E-C22CEF818898}">
      <dgm:prSet/>
      <dgm:spPr/>
      <dgm:t>
        <a:bodyPr/>
        <a:lstStyle/>
        <a:p>
          <a:endParaRPr lang="en-US"/>
        </a:p>
      </dgm:t>
    </dgm:pt>
    <dgm:pt modelId="{678A88AA-6367-4EDA-A714-108DBFA7EC4C}">
      <dgm:prSet custT="1"/>
      <dgm:spPr/>
      <dgm:t>
        <a:bodyPr/>
        <a:lstStyle/>
        <a:p>
          <a:r>
            <a:rPr lang="en-US" sz="1600" dirty="0">
              <a:solidFill>
                <a:schemeClr val="tx1"/>
              </a:solidFill>
              <a:ea typeface="SimSun" panose="02010600030101010101" pitchFamily="2" charset="-122"/>
              <a:cs typeface="+mn-cs"/>
            </a:rPr>
            <a:t>Port 80 – </a:t>
          </a:r>
          <a:r>
            <a:rPr lang="en-US" sz="1600" dirty="0">
              <a:solidFill>
                <a:schemeClr val="tx1"/>
              </a:solidFill>
              <a:latin typeface="Times New Roman" panose="02020603050405020304" pitchFamily="18" charset="0"/>
              <a:ea typeface="SimSun" panose="02010600030101010101" pitchFamily="2" charset="-122"/>
              <a:cs typeface="+mn-cs"/>
            </a:rPr>
            <a:t>HTTP</a:t>
          </a:r>
        </a:p>
      </dgm:t>
    </dgm:pt>
    <dgm:pt modelId="{6869ACB6-FEC5-4446-ACC0-568766B0E7F9}" type="parTrans" cxnId="{A9CD7E10-166B-4BDF-AB56-1770C146B614}">
      <dgm:prSet/>
      <dgm:spPr/>
      <dgm:t>
        <a:bodyPr/>
        <a:lstStyle/>
        <a:p>
          <a:endParaRPr lang="en-US"/>
        </a:p>
      </dgm:t>
    </dgm:pt>
    <dgm:pt modelId="{A40BC327-6D7C-45EF-B77F-3D4ECC5B2E77}" type="sibTrans" cxnId="{A9CD7E10-166B-4BDF-AB56-1770C146B614}">
      <dgm:prSet/>
      <dgm:spPr/>
      <dgm:t>
        <a:bodyPr/>
        <a:lstStyle/>
        <a:p>
          <a:endParaRPr lang="en-US"/>
        </a:p>
      </dgm:t>
    </dgm:pt>
    <dgm:pt modelId="{3048D101-2B13-4417-9419-12C08320847A}">
      <dgm:prSet custT="1"/>
      <dgm:spPr/>
      <dgm:t>
        <a:bodyPr/>
        <a:lstStyle/>
        <a:p>
          <a:r>
            <a:rPr lang="en-US" sz="1600" dirty="0">
              <a:solidFill>
                <a:schemeClr val="tx1"/>
              </a:solidFill>
              <a:ea typeface="SimSun" panose="02010600030101010101" pitchFamily="2" charset="-122"/>
              <a:cs typeface="+mn-cs"/>
            </a:rPr>
            <a:t>Port 443 - </a:t>
          </a:r>
          <a:r>
            <a:rPr lang="en-US" sz="1600" dirty="0">
              <a:solidFill>
                <a:schemeClr val="tx1"/>
              </a:solidFill>
              <a:latin typeface="Times New Roman" panose="02020603050405020304" pitchFamily="18" charset="0"/>
              <a:ea typeface="SimSun" panose="02010600030101010101" pitchFamily="2" charset="-122"/>
              <a:cs typeface="+mn-cs"/>
            </a:rPr>
            <a:t>HTTPS</a:t>
          </a:r>
          <a:endParaRPr lang="en-US" sz="1600" dirty="0">
            <a:solidFill>
              <a:schemeClr val="tx1"/>
            </a:solidFill>
            <a:ea typeface="+mn-ea"/>
            <a:cs typeface="+mn-cs"/>
          </a:endParaRPr>
        </a:p>
      </dgm:t>
    </dgm:pt>
    <dgm:pt modelId="{F917F5D3-D26C-4446-9102-5E24FC4A7FE4}" type="parTrans" cxnId="{4D0F5329-CE9C-4397-9321-D47405510931}">
      <dgm:prSet/>
      <dgm:spPr/>
      <dgm:t>
        <a:bodyPr/>
        <a:lstStyle/>
        <a:p>
          <a:endParaRPr lang="en-US"/>
        </a:p>
      </dgm:t>
    </dgm:pt>
    <dgm:pt modelId="{B2477450-A3AA-4477-94C9-F6F6AB438701}" type="sibTrans" cxnId="{4D0F5329-CE9C-4397-9321-D47405510931}">
      <dgm:prSet/>
      <dgm:spPr/>
      <dgm:t>
        <a:bodyPr/>
        <a:lstStyle/>
        <a:p>
          <a:endParaRPr lang="en-US"/>
        </a:p>
      </dgm:t>
    </dgm:pt>
    <dgm:pt modelId="{C47BA784-0E82-4509-9390-3244955E2FEB}">
      <dgm:prSet custT="1"/>
      <dgm:spPr/>
      <dgm:t>
        <a:bodyPr/>
        <a:lstStyle/>
        <a:p>
          <a:r>
            <a:rPr lang="en-US" sz="2000" dirty="0">
              <a:solidFill>
                <a:schemeClr val="bg1"/>
              </a:solidFill>
              <a:latin typeface="+mn-lt"/>
              <a:ea typeface="+mn-ea"/>
              <a:cs typeface="+mn-cs"/>
            </a:rPr>
            <a:t>Hypothesis</a:t>
          </a:r>
          <a:endParaRPr lang="en-US" sz="2000" dirty="0">
            <a:solidFill>
              <a:schemeClr val="bg1"/>
            </a:solidFill>
          </a:endParaRPr>
        </a:p>
      </dgm:t>
    </dgm:pt>
    <dgm:pt modelId="{656EF694-479B-4DD6-B972-61844AB7C3EC}" type="parTrans" cxnId="{B02CF688-EB09-4EC4-972E-83F44E287597}">
      <dgm:prSet/>
      <dgm:spPr/>
      <dgm:t>
        <a:bodyPr/>
        <a:lstStyle/>
        <a:p>
          <a:endParaRPr lang="en-US"/>
        </a:p>
      </dgm:t>
    </dgm:pt>
    <dgm:pt modelId="{BF476929-B87B-4420-82CB-9563965230E8}" type="sibTrans" cxnId="{B02CF688-EB09-4EC4-972E-83F44E287597}">
      <dgm:prSet/>
      <dgm:spPr/>
      <dgm:t>
        <a:bodyPr/>
        <a:lstStyle/>
        <a:p>
          <a:endParaRPr lang="en-US"/>
        </a:p>
      </dgm:t>
    </dgm:pt>
    <dgm:pt modelId="{7ADDD893-578A-461F-91F6-5F008E3208E2}">
      <dgm:prSet custT="1"/>
      <dgm:spPr/>
      <dgm:t>
        <a:bodyPr/>
        <a:lstStyle/>
        <a:p>
          <a:r>
            <a:rPr lang="en-US" sz="1600" dirty="0"/>
            <a:t>ML Tools Outperform Non-ML Tools</a:t>
          </a:r>
        </a:p>
      </dgm:t>
    </dgm:pt>
    <dgm:pt modelId="{EE6FA35E-B855-473C-87D3-29BAB47E4D77}" type="parTrans" cxnId="{86556023-5A31-4605-9D01-3285B46DA472}">
      <dgm:prSet/>
      <dgm:spPr/>
      <dgm:t>
        <a:bodyPr/>
        <a:lstStyle/>
        <a:p>
          <a:endParaRPr lang="en-US"/>
        </a:p>
      </dgm:t>
    </dgm:pt>
    <dgm:pt modelId="{C72D5DC4-DDB8-41B5-BA4C-5FFBE668A8AD}" type="sibTrans" cxnId="{86556023-5A31-4605-9D01-3285B46DA472}">
      <dgm:prSet/>
      <dgm:spPr/>
      <dgm:t>
        <a:bodyPr/>
        <a:lstStyle/>
        <a:p>
          <a:endParaRPr lang="en-US"/>
        </a:p>
      </dgm:t>
    </dgm:pt>
    <dgm:pt modelId="{6F7CDDD1-465F-49FC-9124-84E91DF01175}">
      <dgm:prSet/>
      <dgm:spPr/>
      <dgm:t>
        <a:bodyPr/>
        <a:lstStyle/>
        <a:p>
          <a:r>
            <a:rPr lang="en-US" dirty="0">
              <a:solidFill>
                <a:schemeClr val="accent2">
                  <a:lumMod val="20000"/>
                  <a:lumOff val="80000"/>
                </a:schemeClr>
              </a:solidFill>
              <a:latin typeface="+mn-lt"/>
              <a:ea typeface="+mn-ea"/>
              <a:cs typeface="+mn-cs"/>
            </a:rPr>
            <a:t>Outcome</a:t>
          </a:r>
        </a:p>
      </dgm:t>
    </dgm:pt>
    <dgm:pt modelId="{768F4CE6-8EBB-43A3-8C3D-965CD10378A3}" type="parTrans" cxnId="{6EAE0903-00F1-4DD3-A231-00A989A00D97}">
      <dgm:prSet/>
      <dgm:spPr/>
      <dgm:t>
        <a:bodyPr/>
        <a:lstStyle/>
        <a:p>
          <a:endParaRPr lang="en-US"/>
        </a:p>
      </dgm:t>
    </dgm:pt>
    <dgm:pt modelId="{E995CA3B-5ED0-4561-8847-942832971638}" type="sibTrans" cxnId="{6EAE0903-00F1-4DD3-A231-00A989A00D97}">
      <dgm:prSet/>
      <dgm:spPr/>
      <dgm:t>
        <a:bodyPr/>
        <a:lstStyle/>
        <a:p>
          <a:endParaRPr lang="en-US"/>
        </a:p>
      </dgm:t>
    </dgm:pt>
    <dgm:pt modelId="{FAE56018-83E9-4E17-AA54-1477C19401DB}">
      <dgm:prSet custT="1"/>
      <dgm:spPr/>
      <dgm:t>
        <a:bodyPr/>
        <a:lstStyle/>
        <a:p>
          <a:r>
            <a:rPr lang="en-US" sz="1600" dirty="0"/>
            <a:t>ML Found More Vulnerabilities</a:t>
          </a:r>
        </a:p>
      </dgm:t>
    </dgm:pt>
    <dgm:pt modelId="{9F4066E5-09A1-42EA-A950-3D8E3F999D76}" type="parTrans" cxnId="{49BDA930-3C73-4482-AA87-DFFC407DDDDF}">
      <dgm:prSet/>
      <dgm:spPr/>
      <dgm:t>
        <a:bodyPr/>
        <a:lstStyle/>
        <a:p>
          <a:endParaRPr lang="en-US"/>
        </a:p>
      </dgm:t>
    </dgm:pt>
    <dgm:pt modelId="{69E3ABC3-046B-42D4-AA58-15B9ADF51B1E}" type="sibTrans" cxnId="{49BDA930-3C73-4482-AA87-DFFC407DDDDF}">
      <dgm:prSet/>
      <dgm:spPr/>
      <dgm:t>
        <a:bodyPr/>
        <a:lstStyle/>
        <a:p>
          <a:endParaRPr lang="en-US"/>
        </a:p>
      </dgm:t>
    </dgm:pt>
    <dgm:pt modelId="{58AFC0C0-9ADF-49F7-9D54-3D11D5F62239}">
      <dgm:prSet custT="1"/>
      <dgm:spPr/>
      <dgm:t>
        <a:bodyPr/>
        <a:lstStyle/>
        <a:p>
          <a:r>
            <a:rPr lang="en-US" sz="1600" dirty="0"/>
            <a:t>Potential for ML in Scanning Phase</a:t>
          </a:r>
        </a:p>
      </dgm:t>
    </dgm:pt>
    <dgm:pt modelId="{896FFC50-8C4A-489E-99B0-88122BE58473}" type="parTrans" cxnId="{137838AA-6F67-4EA4-8887-16E79EB9D33A}">
      <dgm:prSet/>
      <dgm:spPr/>
      <dgm:t>
        <a:bodyPr/>
        <a:lstStyle/>
        <a:p>
          <a:endParaRPr lang="en-US"/>
        </a:p>
      </dgm:t>
    </dgm:pt>
    <dgm:pt modelId="{17D8BA2A-AA86-42FB-854C-46C8B69B9527}" type="sibTrans" cxnId="{137838AA-6F67-4EA4-8887-16E79EB9D33A}">
      <dgm:prSet/>
      <dgm:spPr/>
      <dgm:t>
        <a:bodyPr/>
        <a:lstStyle/>
        <a:p>
          <a:endParaRPr lang="en-US"/>
        </a:p>
      </dgm:t>
    </dgm:pt>
    <dgm:pt modelId="{2081D10A-37E8-4384-9B96-0FAD7CDF9F0D}">
      <dgm:prSet/>
      <dgm:spPr/>
      <dgm:t>
        <a:bodyPr/>
        <a:lstStyle/>
        <a:p>
          <a:r>
            <a:rPr lang="en-US" dirty="0">
              <a:solidFill>
                <a:schemeClr val="accent2">
                  <a:lumMod val="50000"/>
                </a:schemeClr>
              </a:solidFill>
              <a:latin typeface="+mn-lt"/>
              <a:ea typeface="+mn-ea"/>
              <a:cs typeface="+mn-cs"/>
            </a:rPr>
            <a:t>Challenges</a:t>
          </a:r>
        </a:p>
      </dgm:t>
    </dgm:pt>
    <dgm:pt modelId="{A0BD9475-EF3F-49D9-BB94-25628DA417D4}" type="parTrans" cxnId="{2275A390-73B0-47E7-876A-A70267954FFD}">
      <dgm:prSet/>
      <dgm:spPr/>
      <dgm:t>
        <a:bodyPr/>
        <a:lstStyle/>
        <a:p>
          <a:endParaRPr lang="en-US"/>
        </a:p>
      </dgm:t>
    </dgm:pt>
    <dgm:pt modelId="{CE4B4321-6F48-421A-BE9D-77154119A6F1}" type="sibTrans" cxnId="{2275A390-73B0-47E7-876A-A70267954FFD}">
      <dgm:prSet/>
      <dgm:spPr/>
      <dgm:t>
        <a:bodyPr/>
        <a:lstStyle/>
        <a:p>
          <a:endParaRPr lang="en-US"/>
        </a:p>
      </dgm:t>
    </dgm:pt>
    <dgm:pt modelId="{6452DAAF-3F9F-4060-8666-E366753678E1}">
      <dgm:prSet custT="1"/>
      <dgm:spPr/>
      <dgm:t>
        <a:bodyPr/>
        <a:lstStyle/>
        <a:p>
          <a:r>
            <a:rPr lang="en-US" sz="1600" dirty="0"/>
            <a:t>Reliance on National Vulnerability Database (NVD)</a:t>
          </a:r>
        </a:p>
      </dgm:t>
    </dgm:pt>
    <dgm:pt modelId="{DD257D07-18DE-4856-9BB4-F3947B8C58EC}" type="parTrans" cxnId="{2446F27C-4EC0-484D-B476-8CA676EC92DD}">
      <dgm:prSet/>
      <dgm:spPr/>
      <dgm:t>
        <a:bodyPr/>
        <a:lstStyle/>
        <a:p>
          <a:endParaRPr lang="en-US"/>
        </a:p>
      </dgm:t>
    </dgm:pt>
    <dgm:pt modelId="{B04CDC52-8778-42D9-A568-5264E67FA2A3}" type="sibTrans" cxnId="{2446F27C-4EC0-484D-B476-8CA676EC92DD}">
      <dgm:prSet/>
      <dgm:spPr/>
      <dgm:t>
        <a:bodyPr/>
        <a:lstStyle/>
        <a:p>
          <a:endParaRPr lang="en-US"/>
        </a:p>
      </dgm:t>
    </dgm:pt>
    <dgm:pt modelId="{28ED59AB-D34A-4A90-9384-769720D21456}">
      <dgm:prSet custT="1"/>
      <dgm:spPr/>
      <dgm:t>
        <a:bodyPr/>
        <a:lstStyle/>
        <a:p>
          <a:r>
            <a:rPr lang="en-US" sz="1600" dirty="0"/>
            <a:t>Requires further Refinement</a:t>
          </a:r>
        </a:p>
      </dgm:t>
    </dgm:pt>
    <dgm:pt modelId="{ABF27864-2372-488F-8404-A9F5EA74E8C2}" type="parTrans" cxnId="{94515C3D-7E3F-4D94-9FBD-D26D5B1BB841}">
      <dgm:prSet/>
      <dgm:spPr/>
      <dgm:t>
        <a:bodyPr/>
        <a:lstStyle/>
        <a:p>
          <a:endParaRPr lang="en-US"/>
        </a:p>
      </dgm:t>
    </dgm:pt>
    <dgm:pt modelId="{E6567491-0F2C-4C57-AEF1-243436971524}" type="sibTrans" cxnId="{94515C3D-7E3F-4D94-9FBD-D26D5B1BB841}">
      <dgm:prSet/>
      <dgm:spPr/>
      <dgm:t>
        <a:bodyPr/>
        <a:lstStyle/>
        <a:p>
          <a:endParaRPr lang="en-US"/>
        </a:p>
      </dgm:t>
    </dgm:pt>
    <dgm:pt modelId="{18E5D7B2-165D-4332-A827-B0432592067E}">
      <dgm:prSet/>
      <dgm:spPr/>
      <dgm:t>
        <a:bodyPr/>
        <a:lstStyle/>
        <a:p>
          <a:r>
            <a:rPr lang="en-US" dirty="0">
              <a:solidFill>
                <a:schemeClr val="accent2">
                  <a:lumMod val="50000"/>
                </a:schemeClr>
              </a:solidFill>
            </a:rPr>
            <a:t>Resources</a:t>
          </a:r>
        </a:p>
      </dgm:t>
    </dgm:pt>
    <dgm:pt modelId="{1C5C4A8F-EC08-4164-8D81-6D466C8FC017}" type="parTrans" cxnId="{392113E4-158E-4D28-8452-0C983DE64301}">
      <dgm:prSet/>
      <dgm:spPr/>
      <dgm:t>
        <a:bodyPr/>
        <a:lstStyle/>
        <a:p>
          <a:endParaRPr lang="en-US"/>
        </a:p>
      </dgm:t>
    </dgm:pt>
    <dgm:pt modelId="{13428CD0-B622-4897-B5E9-BDD50FD02D88}" type="sibTrans" cxnId="{392113E4-158E-4D28-8452-0C983DE64301}">
      <dgm:prSet/>
      <dgm:spPr/>
      <dgm:t>
        <a:bodyPr/>
        <a:lstStyle/>
        <a:p>
          <a:endParaRPr lang="en-US"/>
        </a:p>
      </dgm:t>
    </dgm:pt>
    <dgm:pt modelId="{719ACBBE-4C9B-4759-820E-80B60CCC1A0A}">
      <dgm:prSet custT="1"/>
      <dgm:spPr/>
      <dgm:t>
        <a:bodyPr/>
        <a:lstStyle/>
        <a:p>
          <a:r>
            <a:rPr lang="en-US" sz="1600" dirty="0"/>
            <a:t>https://cve.mitre.org/</a:t>
          </a:r>
        </a:p>
      </dgm:t>
    </dgm:pt>
    <dgm:pt modelId="{AAFD1740-B30B-4EE3-8CAB-9FB86A045198}" type="parTrans" cxnId="{FA51C2D9-FA47-4AA2-A3FA-B1663AB20AD1}">
      <dgm:prSet/>
      <dgm:spPr/>
      <dgm:t>
        <a:bodyPr/>
        <a:lstStyle/>
        <a:p>
          <a:endParaRPr lang="en-US"/>
        </a:p>
      </dgm:t>
    </dgm:pt>
    <dgm:pt modelId="{7E148B98-106A-41CA-AF92-3DE22A91E0CB}" type="sibTrans" cxnId="{FA51C2D9-FA47-4AA2-A3FA-B1663AB20AD1}">
      <dgm:prSet/>
      <dgm:spPr/>
      <dgm:t>
        <a:bodyPr/>
        <a:lstStyle/>
        <a:p>
          <a:endParaRPr lang="en-US"/>
        </a:p>
      </dgm:t>
    </dgm:pt>
    <dgm:pt modelId="{B9B671FC-7C1A-42EB-BA63-848AAC3BCC2B}">
      <dgm:prSet custT="1"/>
      <dgm:spPr/>
      <dgm:t>
        <a:bodyPr/>
        <a:lstStyle/>
        <a:p>
          <a:r>
            <a:rPr lang="en-US" sz="1600" dirty="0"/>
            <a:t>https://nvd.nist.gov/vuln/search</a:t>
          </a:r>
        </a:p>
      </dgm:t>
    </dgm:pt>
    <dgm:pt modelId="{4ABD8FC9-D25E-48BE-8221-CC3FC6983E62}" type="parTrans" cxnId="{7AE0003A-0A98-4AFD-B93F-6F5D7E21AE11}">
      <dgm:prSet/>
      <dgm:spPr/>
      <dgm:t>
        <a:bodyPr/>
        <a:lstStyle/>
        <a:p>
          <a:endParaRPr lang="en-US"/>
        </a:p>
      </dgm:t>
    </dgm:pt>
    <dgm:pt modelId="{7FFDD938-EEE4-41A4-834E-40484D3F113D}" type="sibTrans" cxnId="{7AE0003A-0A98-4AFD-B93F-6F5D7E21AE11}">
      <dgm:prSet/>
      <dgm:spPr/>
      <dgm:t>
        <a:bodyPr/>
        <a:lstStyle/>
        <a:p>
          <a:endParaRPr lang="en-US"/>
        </a:p>
      </dgm:t>
    </dgm:pt>
    <dgm:pt modelId="{CC92F82C-610F-4401-99C6-0ED0A0BA54FB}">
      <dgm:prSet custT="1"/>
      <dgm:spPr/>
      <dgm:t>
        <a:bodyPr/>
        <a:lstStyle/>
        <a:p>
          <a:r>
            <a:rPr lang="en-US" sz="1600" dirty="0"/>
            <a:t>https://nvd.nist.gov/vuln/full-listing</a:t>
          </a:r>
        </a:p>
      </dgm:t>
    </dgm:pt>
    <dgm:pt modelId="{D65399D7-5E7C-4F67-AC4C-F4BA42B11EDE}" type="parTrans" cxnId="{36B355A5-1013-45C1-BD1A-E705C465F4BE}">
      <dgm:prSet/>
      <dgm:spPr/>
      <dgm:t>
        <a:bodyPr/>
        <a:lstStyle/>
        <a:p>
          <a:endParaRPr lang="en-US"/>
        </a:p>
      </dgm:t>
    </dgm:pt>
    <dgm:pt modelId="{8B506481-4E8F-4532-9489-70E6EB0A144E}" type="sibTrans" cxnId="{36B355A5-1013-45C1-BD1A-E705C465F4BE}">
      <dgm:prSet/>
      <dgm:spPr/>
      <dgm:t>
        <a:bodyPr/>
        <a:lstStyle/>
        <a:p>
          <a:endParaRPr lang="en-US"/>
        </a:p>
      </dgm:t>
    </dgm:pt>
    <dgm:pt modelId="{2140F865-E7BB-47B5-861E-39D93BECEA6E}" type="pres">
      <dgm:prSet presAssocID="{6D45D645-7B0A-4919-8080-C2B911B31606}" presName="linear" presStyleCnt="0">
        <dgm:presLayoutVars>
          <dgm:animLvl val="lvl"/>
          <dgm:resizeHandles val="exact"/>
        </dgm:presLayoutVars>
      </dgm:prSet>
      <dgm:spPr/>
    </dgm:pt>
    <dgm:pt modelId="{4C893E19-048B-4DD3-BFF7-8FE5816C25C0}" type="pres">
      <dgm:prSet presAssocID="{90D988B1-DBED-481A-B665-D049A4BAD559}" presName="parentText" presStyleLbl="node1" presStyleIdx="0" presStyleCnt="6">
        <dgm:presLayoutVars>
          <dgm:chMax val="0"/>
          <dgm:bulletEnabled val="1"/>
        </dgm:presLayoutVars>
      </dgm:prSet>
      <dgm:spPr/>
    </dgm:pt>
    <dgm:pt modelId="{EF97419C-F00F-4E41-A29B-9AB2A2F8F52C}" type="pres">
      <dgm:prSet presAssocID="{94E97704-F5C4-4A02-81EC-EB88C00F203A}" presName="spacer" presStyleCnt="0"/>
      <dgm:spPr/>
    </dgm:pt>
    <dgm:pt modelId="{55899744-620B-40B1-9361-669801D1DF3D}" type="pres">
      <dgm:prSet presAssocID="{C47BA784-0E82-4509-9390-3244955E2FEB}" presName="parentText" presStyleLbl="node1" presStyleIdx="1" presStyleCnt="6">
        <dgm:presLayoutVars>
          <dgm:chMax val="0"/>
          <dgm:bulletEnabled val="1"/>
        </dgm:presLayoutVars>
      </dgm:prSet>
      <dgm:spPr/>
    </dgm:pt>
    <dgm:pt modelId="{95720311-F991-4BD3-8F3D-8E5543D18BF4}" type="pres">
      <dgm:prSet presAssocID="{C47BA784-0E82-4509-9390-3244955E2FEB}" presName="childText" presStyleLbl="revTx" presStyleIdx="0" presStyleCnt="5">
        <dgm:presLayoutVars>
          <dgm:bulletEnabled val="1"/>
        </dgm:presLayoutVars>
      </dgm:prSet>
      <dgm:spPr/>
    </dgm:pt>
    <dgm:pt modelId="{735C292D-11CF-44FF-AE10-0A75CB9D43C8}" type="pres">
      <dgm:prSet presAssocID="{EDB65C25-4D96-45C3-8F5C-276C69880A0C}" presName="parentText" presStyleLbl="node1" presStyleIdx="2" presStyleCnt="6">
        <dgm:presLayoutVars>
          <dgm:chMax val="0"/>
          <dgm:bulletEnabled val="1"/>
        </dgm:presLayoutVars>
      </dgm:prSet>
      <dgm:spPr/>
    </dgm:pt>
    <dgm:pt modelId="{76FF2A58-F02D-4DFD-9E68-D6EE6F2299F8}" type="pres">
      <dgm:prSet presAssocID="{EDB65C25-4D96-45C3-8F5C-276C69880A0C}" presName="childText" presStyleLbl="revTx" presStyleIdx="1" presStyleCnt="5">
        <dgm:presLayoutVars>
          <dgm:bulletEnabled val="1"/>
        </dgm:presLayoutVars>
      </dgm:prSet>
      <dgm:spPr/>
    </dgm:pt>
    <dgm:pt modelId="{A57AD7CA-112E-4523-ABBE-0EEE6713C70E}" type="pres">
      <dgm:prSet presAssocID="{6F7CDDD1-465F-49FC-9124-84E91DF01175}" presName="parentText" presStyleLbl="node1" presStyleIdx="3" presStyleCnt="6">
        <dgm:presLayoutVars>
          <dgm:chMax val="0"/>
          <dgm:bulletEnabled val="1"/>
        </dgm:presLayoutVars>
      </dgm:prSet>
      <dgm:spPr/>
    </dgm:pt>
    <dgm:pt modelId="{8570D817-8D06-4D65-8403-44325642F290}" type="pres">
      <dgm:prSet presAssocID="{6F7CDDD1-465F-49FC-9124-84E91DF01175}" presName="childText" presStyleLbl="revTx" presStyleIdx="2" presStyleCnt="5">
        <dgm:presLayoutVars>
          <dgm:bulletEnabled val="1"/>
        </dgm:presLayoutVars>
      </dgm:prSet>
      <dgm:spPr/>
    </dgm:pt>
    <dgm:pt modelId="{5D313B8A-508B-4879-852B-328EDB9B2E24}" type="pres">
      <dgm:prSet presAssocID="{2081D10A-37E8-4384-9B96-0FAD7CDF9F0D}" presName="parentText" presStyleLbl="node1" presStyleIdx="4" presStyleCnt="6">
        <dgm:presLayoutVars>
          <dgm:chMax val="0"/>
          <dgm:bulletEnabled val="1"/>
        </dgm:presLayoutVars>
      </dgm:prSet>
      <dgm:spPr/>
    </dgm:pt>
    <dgm:pt modelId="{449F646D-8E33-4811-A352-88B32E02E666}" type="pres">
      <dgm:prSet presAssocID="{2081D10A-37E8-4384-9B96-0FAD7CDF9F0D}" presName="childText" presStyleLbl="revTx" presStyleIdx="3" presStyleCnt="5">
        <dgm:presLayoutVars>
          <dgm:bulletEnabled val="1"/>
        </dgm:presLayoutVars>
      </dgm:prSet>
      <dgm:spPr/>
    </dgm:pt>
    <dgm:pt modelId="{580164BD-DBBC-4F10-804C-ADCCBA015899}" type="pres">
      <dgm:prSet presAssocID="{18E5D7B2-165D-4332-A827-B0432592067E}" presName="parentText" presStyleLbl="node1" presStyleIdx="5" presStyleCnt="6">
        <dgm:presLayoutVars>
          <dgm:chMax val="0"/>
          <dgm:bulletEnabled val="1"/>
        </dgm:presLayoutVars>
      </dgm:prSet>
      <dgm:spPr/>
    </dgm:pt>
    <dgm:pt modelId="{BC4FE9C6-D01A-4500-8CDD-48BE4C30C9E0}" type="pres">
      <dgm:prSet presAssocID="{18E5D7B2-165D-4332-A827-B0432592067E}" presName="childText" presStyleLbl="revTx" presStyleIdx="4" presStyleCnt="5">
        <dgm:presLayoutVars>
          <dgm:bulletEnabled val="1"/>
        </dgm:presLayoutVars>
      </dgm:prSet>
      <dgm:spPr/>
    </dgm:pt>
  </dgm:ptLst>
  <dgm:cxnLst>
    <dgm:cxn modelId="{6EAE0903-00F1-4DD3-A231-00A989A00D97}" srcId="{6D45D645-7B0A-4919-8080-C2B911B31606}" destId="{6F7CDDD1-465F-49FC-9124-84E91DF01175}" srcOrd="3" destOrd="0" parTransId="{768F4CE6-8EBB-43A3-8C3D-965CD10378A3}" sibTransId="{E995CA3B-5ED0-4561-8847-942832971638}"/>
    <dgm:cxn modelId="{0B43AD0B-5751-4DCA-8F1C-56C693A75EE6}" type="presOf" srcId="{7AAFF21D-3924-421C-9AB2-DD2B6C34C0BC}" destId="{76FF2A58-F02D-4DFD-9E68-D6EE6F2299F8}" srcOrd="0" destOrd="1" presId="urn:microsoft.com/office/officeart/2005/8/layout/vList2"/>
    <dgm:cxn modelId="{A9CD7E10-166B-4BDF-AB56-1770C146B614}" srcId="{7AAFF21D-3924-421C-9AB2-DD2B6C34C0BC}" destId="{678A88AA-6367-4EDA-A714-108DBFA7EC4C}" srcOrd="0" destOrd="0" parTransId="{6869ACB6-FEC5-4446-ACC0-568766B0E7F9}" sibTransId="{A40BC327-6D7C-45EF-B77F-3D4ECC5B2E77}"/>
    <dgm:cxn modelId="{86556023-5A31-4605-9D01-3285B46DA472}" srcId="{C47BA784-0E82-4509-9390-3244955E2FEB}" destId="{7ADDD893-578A-461F-91F6-5F008E3208E2}" srcOrd="0" destOrd="0" parTransId="{EE6FA35E-B855-473C-87D3-29BAB47E4D77}" sibTransId="{C72D5DC4-DDB8-41B5-BA4C-5FFBE668A8AD}"/>
    <dgm:cxn modelId="{3EAB9925-435F-4426-83F2-96B6D0E1602C}" type="presOf" srcId="{719ACBBE-4C9B-4759-820E-80B60CCC1A0A}" destId="{BC4FE9C6-D01A-4500-8CDD-48BE4C30C9E0}" srcOrd="0" destOrd="0" presId="urn:microsoft.com/office/officeart/2005/8/layout/vList2"/>
    <dgm:cxn modelId="{B4882A28-4BDA-43AD-9197-266BEBDE11C5}" type="presOf" srcId="{7ADDD893-578A-461F-91F6-5F008E3208E2}" destId="{95720311-F991-4BD3-8F3D-8E5543D18BF4}" srcOrd="0" destOrd="0" presId="urn:microsoft.com/office/officeart/2005/8/layout/vList2"/>
    <dgm:cxn modelId="{4D0F5329-CE9C-4397-9321-D47405510931}" srcId="{7AAFF21D-3924-421C-9AB2-DD2B6C34C0BC}" destId="{3048D101-2B13-4417-9419-12C08320847A}" srcOrd="1" destOrd="0" parTransId="{F917F5D3-D26C-4446-9102-5E24FC4A7FE4}" sibTransId="{B2477450-A3AA-4477-94C9-F6F6AB438701}"/>
    <dgm:cxn modelId="{F430A72A-F723-4341-8E94-2841521DD5E7}" type="presOf" srcId="{EDB65C25-4D96-45C3-8F5C-276C69880A0C}" destId="{735C292D-11CF-44FF-AE10-0A75CB9D43C8}" srcOrd="0" destOrd="0" presId="urn:microsoft.com/office/officeart/2005/8/layout/vList2"/>
    <dgm:cxn modelId="{4519642D-7C96-4CD0-B1F2-36D0CFACF23A}" srcId="{EDB65C25-4D96-45C3-8F5C-276C69880A0C}" destId="{01A8A28B-4503-46DE-B184-D1250A531725}" srcOrd="0" destOrd="0" parTransId="{51DDF9FD-F68A-49CF-BA46-4C5909C4C7DD}" sibTransId="{01F9DA66-B18F-46BF-B9B1-99940DA2912B}"/>
    <dgm:cxn modelId="{49BDA930-3C73-4482-AA87-DFFC407DDDDF}" srcId="{6F7CDDD1-465F-49FC-9124-84E91DF01175}" destId="{FAE56018-83E9-4E17-AA54-1477C19401DB}" srcOrd="0" destOrd="0" parTransId="{9F4066E5-09A1-42EA-A950-3D8E3F999D76}" sibTransId="{69E3ABC3-046B-42D4-AA58-15B9ADF51B1E}"/>
    <dgm:cxn modelId="{3A345F35-9366-4F72-8505-3A6FF8DD1E26}" type="presOf" srcId="{CC92F82C-610F-4401-99C6-0ED0A0BA54FB}" destId="{BC4FE9C6-D01A-4500-8CDD-48BE4C30C9E0}" srcOrd="0" destOrd="2" presId="urn:microsoft.com/office/officeart/2005/8/layout/vList2"/>
    <dgm:cxn modelId="{06B09A35-89A6-45BF-B3BD-B3A40CEC86F3}" type="presOf" srcId="{90D988B1-DBED-481A-B665-D049A4BAD559}" destId="{4C893E19-048B-4DD3-BFF7-8FE5816C25C0}" srcOrd="0" destOrd="0" presId="urn:microsoft.com/office/officeart/2005/8/layout/vList2"/>
    <dgm:cxn modelId="{3C01CF39-2898-446B-AB44-C00F41981C2C}" type="presOf" srcId="{01A8A28B-4503-46DE-B184-D1250A531725}" destId="{76FF2A58-F02D-4DFD-9E68-D6EE6F2299F8}" srcOrd="0" destOrd="0" presId="urn:microsoft.com/office/officeart/2005/8/layout/vList2"/>
    <dgm:cxn modelId="{7AE0003A-0A98-4AFD-B93F-6F5D7E21AE11}" srcId="{18E5D7B2-165D-4332-A827-B0432592067E}" destId="{B9B671FC-7C1A-42EB-BA63-848AAC3BCC2B}" srcOrd="1" destOrd="0" parTransId="{4ABD8FC9-D25E-48BE-8221-CC3FC6983E62}" sibTransId="{7FFDD938-EEE4-41A4-834E-40484D3F113D}"/>
    <dgm:cxn modelId="{94515C3D-7E3F-4D94-9FBD-D26D5B1BB841}" srcId="{2081D10A-37E8-4384-9B96-0FAD7CDF9F0D}" destId="{28ED59AB-D34A-4A90-9384-769720D21456}" srcOrd="1" destOrd="0" parTransId="{ABF27864-2372-488F-8404-A9F5EA74E8C2}" sibTransId="{E6567491-0F2C-4C57-AEF1-243436971524}"/>
    <dgm:cxn modelId="{3CE2DE60-8D3C-4D98-9805-55E9D00AF615}" type="presOf" srcId="{6F7CDDD1-465F-49FC-9124-84E91DF01175}" destId="{A57AD7CA-112E-4523-ABBE-0EEE6713C70E}" srcOrd="0" destOrd="0" presId="urn:microsoft.com/office/officeart/2005/8/layout/vList2"/>
    <dgm:cxn modelId="{D51A3346-54D6-4E8D-A9FC-7188F4F27A4A}" type="presOf" srcId="{6D45D645-7B0A-4919-8080-C2B911B31606}" destId="{2140F865-E7BB-47B5-861E-39D93BECEA6E}" srcOrd="0" destOrd="0" presId="urn:microsoft.com/office/officeart/2005/8/layout/vList2"/>
    <dgm:cxn modelId="{2446F27C-4EC0-484D-B476-8CA676EC92DD}" srcId="{2081D10A-37E8-4384-9B96-0FAD7CDF9F0D}" destId="{6452DAAF-3F9F-4060-8666-E366753678E1}" srcOrd="0" destOrd="0" parTransId="{DD257D07-18DE-4856-9BB4-F3947B8C58EC}" sibTransId="{B04CDC52-8778-42D9-A568-5264E67FA2A3}"/>
    <dgm:cxn modelId="{B02CF688-EB09-4EC4-972E-83F44E287597}" srcId="{6D45D645-7B0A-4919-8080-C2B911B31606}" destId="{C47BA784-0E82-4509-9390-3244955E2FEB}" srcOrd="1" destOrd="0" parTransId="{656EF694-479B-4DD6-B972-61844AB7C3EC}" sibTransId="{BF476929-B87B-4420-82CB-9563965230E8}"/>
    <dgm:cxn modelId="{FD5A498A-05B4-4630-8112-6C10529A4A45}" type="presOf" srcId="{58AFC0C0-9ADF-49F7-9D54-3D11D5F62239}" destId="{8570D817-8D06-4D65-8403-44325642F290}" srcOrd="0" destOrd="1" presId="urn:microsoft.com/office/officeart/2005/8/layout/vList2"/>
    <dgm:cxn modelId="{2275A390-73B0-47E7-876A-A70267954FFD}" srcId="{6D45D645-7B0A-4919-8080-C2B911B31606}" destId="{2081D10A-37E8-4384-9B96-0FAD7CDF9F0D}" srcOrd="4" destOrd="0" parTransId="{A0BD9475-EF3F-49D9-BB94-25628DA417D4}" sibTransId="{CE4B4321-6F48-421A-BE9D-77154119A6F1}"/>
    <dgm:cxn modelId="{1AFB1F95-2EE2-4525-8BA1-095A6E6D02B2}" type="presOf" srcId="{28ED59AB-D34A-4A90-9384-769720D21456}" destId="{449F646D-8E33-4811-A352-88B32E02E666}" srcOrd="0" destOrd="1" presId="urn:microsoft.com/office/officeart/2005/8/layout/vList2"/>
    <dgm:cxn modelId="{09644996-4EEF-4DAC-921A-4EEB0971B16C}" type="presOf" srcId="{3048D101-2B13-4417-9419-12C08320847A}" destId="{76FF2A58-F02D-4DFD-9E68-D6EE6F2299F8}" srcOrd="0" destOrd="3" presId="urn:microsoft.com/office/officeart/2005/8/layout/vList2"/>
    <dgm:cxn modelId="{0507879F-C619-4C72-AB81-41B9162FA2CE}" type="presOf" srcId="{6452DAAF-3F9F-4060-8666-E366753678E1}" destId="{449F646D-8E33-4811-A352-88B32E02E666}" srcOrd="0" destOrd="0" presId="urn:microsoft.com/office/officeart/2005/8/layout/vList2"/>
    <dgm:cxn modelId="{36B355A5-1013-45C1-BD1A-E705C465F4BE}" srcId="{18E5D7B2-165D-4332-A827-B0432592067E}" destId="{CC92F82C-610F-4401-99C6-0ED0A0BA54FB}" srcOrd="2" destOrd="0" parTransId="{D65399D7-5E7C-4F67-AC4C-F4BA42B11EDE}" sibTransId="{8B506481-4E8F-4532-9489-70E6EB0A144E}"/>
    <dgm:cxn modelId="{137838AA-6F67-4EA4-8887-16E79EB9D33A}" srcId="{6F7CDDD1-465F-49FC-9124-84E91DF01175}" destId="{58AFC0C0-9ADF-49F7-9D54-3D11D5F62239}" srcOrd="1" destOrd="0" parTransId="{896FFC50-8C4A-489E-99B0-88122BE58473}" sibTransId="{17D8BA2A-AA86-42FB-854C-46C8B69B9527}"/>
    <dgm:cxn modelId="{35A775AC-C7CB-412C-868B-60BD8CD12A94}" type="presOf" srcId="{2081D10A-37E8-4384-9B96-0FAD7CDF9F0D}" destId="{5D313B8A-508B-4879-852B-328EDB9B2E24}" srcOrd="0" destOrd="0" presId="urn:microsoft.com/office/officeart/2005/8/layout/vList2"/>
    <dgm:cxn modelId="{06649BB0-CE67-4605-B15E-C22CEF818898}" srcId="{EDB65C25-4D96-45C3-8F5C-276C69880A0C}" destId="{7AAFF21D-3924-421C-9AB2-DD2B6C34C0BC}" srcOrd="1" destOrd="0" parTransId="{EDAF47A6-53C4-42F3-B6E9-A2A7421C604A}" sibTransId="{7720D188-327A-4814-9BC5-C5A10F8DD1CE}"/>
    <dgm:cxn modelId="{E39CB2B7-ADD6-4942-BD7C-2EF752E4899D}" type="presOf" srcId="{FAE56018-83E9-4E17-AA54-1477C19401DB}" destId="{8570D817-8D06-4D65-8403-44325642F290}" srcOrd="0" destOrd="0" presId="urn:microsoft.com/office/officeart/2005/8/layout/vList2"/>
    <dgm:cxn modelId="{0FEE67C0-E697-4B9A-A3D9-52804E6FB48F}" srcId="{6D45D645-7B0A-4919-8080-C2B911B31606}" destId="{EDB65C25-4D96-45C3-8F5C-276C69880A0C}" srcOrd="2" destOrd="0" parTransId="{62CC90BE-6741-4FBB-B02A-DA43194D9A85}" sibTransId="{71565C96-8C5A-4803-A21A-86C8A715CC75}"/>
    <dgm:cxn modelId="{7A1DC0C2-081C-432D-9186-22CC0C729FD5}" type="presOf" srcId="{B9B671FC-7C1A-42EB-BA63-848AAC3BCC2B}" destId="{BC4FE9C6-D01A-4500-8CDD-48BE4C30C9E0}" srcOrd="0" destOrd="1" presId="urn:microsoft.com/office/officeart/2005/8/layout/vList2"/>
    <dgm:cxn modelId="{7E55B2C7-AB00-47AD-8302-D8240A225EE7}" type="presOf" srcId="{C47BA784-0E82-4509-9390-3244955E2FEB}" destId="{55899744-620B-40B1-9361-669801D1DF3D}" srcOrd="0" destOrd="0" presId="urn:microsoft.com/office/officeart/2005/8/layout/vList2"/>
    <dgm:cxn modelId="{1F8AFECC-E5FE-43D4-9E39-5A455CB421CC}" srcId="{6D45D645-7B0A-4919-8080-C2B911B31606}" destId="{90D988B1-DBED-481A-B665-D049A4BAD559}" srcOrd="0" destOrd="0" parTransId="{769E7E39-7AD0-44BF-8B0D-897C13AC03BD}" sibTransId="{94E97704-F5C4-4A02-81EC-EB88C00F203A}"/>
    <dgm:cxn modelId="{FA51C2D9-FA47-4AA2-A3FA-B1663AB20AD1}" srcId="{18E5D7B2-165D-4332-A827-B0432592067E}" destId="{719ACBBE-4C9B-4759-820E-80B60CCC1A0A}" srcOrd="0" destOrd="0" parTransId="{AAFD1740-B30B-4EE3-8CAB-9FB86A045198}" sibTransId="{7E148B98-106A-41CA-AF92-3DE22A91E0CB}"/>
    <dgm:cxn modelId="{392113E4-158E-4D28-8452-0C983DE64301}" srcId="{6D45D645-7B0A-4919-8080-C2B911B31606}" destId="{18E5D7B2-165D-4332-A827-B0432592067E}" srcOrd="5" destOrd="0" parTransId="{1C5C4A8F-EC08-4164-8D81-6D466C8FC017}" sibTransId="{13428CD0-B622-4897-B5E9-BDD50FD02D88}"/>
    <dgm:cxn modelId="{A2C6BDF4-0492-44BC-A919-E60CC7481066}" type="presOf" srcId="{678A88AA-6367-4EDA-A714-108DBFA7EC4C}" destId="{76FF2A58-F02D-4DFD-9E68-D6EE6F2299F8}" srcOrd="0" destOrd="2" presId="urn:microsoft.com/office/officeart/2005/8/layout/vList2"/>
    <dgm:cxn modelId="{3252FCF8-0D89-49D1-A826-D58F21BA8F28}" type="presOf" srcId="{18E5D7B2-165D-4332-A827-B0432592067E}" destId="{580164BD-DBBC-4F10-804C-ADCCBA015899}" srcOrd="0" destOrd="0" presId="urn:microsoft.com/office/officeart/2005/8/layout/vList2"/>
    <dgm:cxn modelId="{397BDA1A-9DC4-43F0-86D5-F7FBCEB6A992}" type="presParOf" srcId="{2140F865-E7BB-47B5-861E-39D93BECEA6E}" destId="{4C893E19-048B-4DD3-BFF7-8FE5816C25C0}" srcOrd="0" destOrd="0" presId="urn:microsoft.com/office/officeart/2005/8/layout/vList2"/>
    <dgm:cxn modelId="{1DE46081-A099-4320-A6EF-E2A4047E21FA}" type="presParOf" srcId="{2140F865-E7BB-47B5-861E-39D93BECEA6E}" destId="{EF97419C-F00F-4E41-A29B-9AB2A2F8F52C}" srcOrd="1" destOrd="0" presId="urn:microsoft.com/office/officeart/2005/8/layout/vList2"/>
    <dgm:cxn modelId="{1B25607F-1D2B-4D4D-891F-76488A10A134}" type="presParOf" srcId="{2140F865-E7BB-47B5-861E-39D93BECEA6E}" destId="{55899744-620B-40B1-9361-669801D1DF3D}" srcOrd="2" destOrd="0" presId="urn:microsoft.com/office/officeart/2005/8/layout/vList2"/>
    <dgm:cxn modelId="{C255F7BF-9DEA-4F2F-B0BB-2CB94CFADE2C}" type="presParOf" srcId="{2140F865-E7BB-47B5-861E-39D93BECEA6E}" destId="{95720311-F991-4BD3-8F3D-8E5543D18BF4}" srcOrd="3" destOrd="0" presId="urn:microsoft.com/office/officeart/2005/8/layout/vList2"/>
    <dgm:cxn modelId="{586F8A97-7733-4276-BD40-3B62AF48D410}" type="presParOf" srcId="{2140F865-E7BB-47B5-861E-39D93BECEA6E}" destId="{735C292D-11CF-44FF-AE10-0A75CB9D43C8}" srcOrd="4" destOrd="0" presId="urn:microsoft.com/office/officeart/2005/8/layout/vList2"/>
    <dgm:cxn modelId="{15A3C240-A31D-4299-B63E-B11E44257EDC}" type="presParOf" srcId="{2140F865-E7BB-47B5-861E-39D93BECEA6E}" destId="{76FF2A58-F02D-4DFD-9E68-D6EE6F2299F8}" srcOrd="5" destOrd="0" presId="urn:microsoft.com/office/officeart/2005/8/layout/vList2"/>
    <dgm:cxn modelId="{1E438692-F5A8-4A40-9E71-9901A552D062}" type="presParOf" srcId="{2140F865-E7BB-47B5-861E-39D93BECEA6E}" destId="{A57AD7CA-112E-4523-ABBE-0EEE6713C70E}" srcOrd="6" destOrd="0" presId="urn:microsoft.com/office/officeart/2005/8/layout/vList2"/>
    <dgm:cxn modelId="{6121D560-1715-44F3-874F-A07CD5F2C46E}" type="presParOf" srcId="{2140F865-E7BB-47B5-861E-39D93BECEA6E}" destId="{8570D817-8D06-4D65-8403-44325642F290}" srcOrd="7" destOrd="0" presId="urn:microsoft.com/office/officeart/2005/8/layout/vList2"/>
    <dgm:cxn modelId="{900D31D3-01A0-4C94-B7BF-BEC73D4313DD}" type="presParOf" srcId="{2140F865-E7BB-47B5-861E-39D93BECEA6E}" destId="{5D313B8A-508B-4879-852B-328EDB9B2E24}" srcOrd="8" destOrd="0" presId="urn:microsoft.com/office/officeart/2005/8/layout/vList2"/>
    <dgm:cxn modelId="{994E4EC1-FB85-45D8-907D-BF4BA7931950}" type="presParOf" srcId="{2140F865-E7BB-47B5-861E-39D93BECEA6E}" destId="{449F646D-8E33-4811-A352-88B32E02E666}" srcOrd="9" destOrd="0" presId="urn:microsoft.com/office/officeart/2005/8/layout/vList2"/>
    <dgm:cxn modelId="{4F64898F-A4FB-40A6-88B3-CD9DAC0B057E}" type="presParOf" srcId="{2140F865-E7BB-47B5-861E-39D93BECEA6E}" destId="{580164BD-DBBC-4F10-804C-ADCCBA015899}" srcOrd="10" destOrd="0" presId="urn:microsoft.com/office/officeart/2005/8/layout/vList2"/>
    <dgm:cxn modelId="{25FC74F9-ADC1-45D6-925B-A20A4A1E4F3B}" type="presParOf" srcId="{2140F865-E7BB-47B5-861E-39D93BECEA6E}" destId="{BC4FE9C6-D01A-4500-8CDD-48BE4C30C9E0}" srcOrd="1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D45D645-7B0A-4919-8080-C2B911B31606}" type="doc">
      <dgm:prSet loTypeId="urn:microsoft.com/office/officeart/2005/8/layout/vList2" loCatId="list" qsTypeId="urn:microsoft.com/office/officeart/2005/8/quickstyle/simple1" qsCatId="simple" csTypeId="urn:microsoft.com/office/officeart/2005/8/colors/accent2_3" csCatId="accent2" phldr="1"/>
      <dgm:spPr/>
      <dgm:t>
        <a:bodyPr/>
        <a:lstStyle/>
        <a:p>
          <a:endParaRPr lang="en-US"/>
        </a:p>
      </dgm:t>
    </dgm:pt>
    <dgm:pt modelId="{90D988B1-DBED-481A-B665-D049A4BAD559}">
      <dgm:prSet custT="1"/>
      <dgm:spPr/>
      <dgm:t>
        <a:bodyPr/>
        <a:lstStyle/>
        <a:p>
          <a:r>
            <a:rPr lang="en-US" sz="2000" dirty="0">
              <a:solidFill>
                <a:schemeClr val="bg1"/>
              </a:solidFill>
              <a:latin typeface="+mn-lt"/>
              <a:ea typeface="+mn-ea"/>
              <a:cs typeface="+mn-cs"/>
            </a:rPr>
            <a:t>Phase 3: Exploiting</a:t>
          </a:r>
          <a:endParaRPr lang="en-US" sz="2000" dirty="0">
            <a:solidFill>
              <a:schemeClr val="bg1"/>
            </a:solidFill>
          </a:endParaRPr>
        </a:p>
      </dgm:t>
    </dgm:pt>
    <dgm:pt modelId="{769E7E39-7AD0-44BF-8B0D-897C13AC03BD}" type="parTrans" cxnId="{1F8AFECC-E5FE-43D4-9E39-5A455CB421CC}">
      <dgm:prSet/>
      <dgm:spPr/>
      <dgm:t>
        <a:bodyPr/>
        <a:lstStyle/>
        <a:p>
          <a:endParaRPr lang="en-US"/>
        </a:p>
      </dgm:t>
    </dgm:pt>
    <dgm:pt modelId="{94E97704-F5C4-4A02-81EC-EB88C00F203A}" type="sibTrans" cxnId="{1F8AFECC-E5FE-43D4-9E39-5A455CB421CC}">
      <dgm:prSet/>
      <dgm:spPr/>
      <dgm:t>
        <a:bodyPr/>
        <a:lstStyle/>
        <a:p>
          <a:endParaRPr lang="en-US"/>
        </a:p>
      </dgm:t>
    </dgm:pt>
    <dgm:pt modelId="{81762F22-C050-4C48-8A25-54DF04F3B92F}">
      <dgm:prSet custT="1"/>
      <dgm:spPr/>
      <dgm:t>
        <a:bodyPr/>
        <a:lstStyle/>
        <a:p>
          <a:r>
            <a:rPr lang="en-US" sz="2000" dirty="0">
              <a:solidFill>
                <a:schemeClr val="accent2">
                  <a:lumMod val="20000"/>
                  <a:lumOff val="80000"/>
                </a:schemeClr>
              </a:solidFill>
              <a:latin typeface="+mn-lt"/>
              <a:ea typeface="+mn-ea"/>
              <a:cs typeface="+mn-cs"/>
            </a:rPr>
            <a:t>Objective</a:t>
          </a:r>
        </a:p>
      </dgm:t>
    </dgm:pt>
    <dgm:pt modelId="{3247CE3E-0FE7-4E78-9FDB-628591CA640E}" type="parTrans" cxnId="{66009165-4095-4032-BDC4-52EFB445C578}">
      <dgm:prSet/>
      <dgm:spPr/>
      <dgm:t>
        <a:bodyPr/>
        <a:lstStyle/>
        <a:p>
          <a:endParaRPr lang="en-US"/>
        </a:p>
      </dgm:t>
    </dgm:pt>
    <dgm:pt modelId="{08ACC1C6-8C1B-4542-8B3C-3BA3FDB6FCF3}" type="sibTrans" cxnId="{66009165-4095-4032-BDC4-52EFB445C578}">
      <dgm:prSet/>
      <dgm:spPr/>
      <dgm:t>
        <a:bodyPr/>
        <a:lstStyle/>
        <a:p>
          <a:endParaRPr lang="en-US"/>
        </a:p>
      </dgm:t>
    </dgm:pt>
    <dgm:pt modelId="{444808F2-8D06-45A7-823B-39DB388F3A6A}">
      <dgm:prSet custT="1"/>
      <dgm:spPr/>
      <dgm:t>
        <a:bodyPr/>
        <a:lstStyle/>
        <a:p>
          <a:r>
            <a:rPr lang="en-US" sz="1600" dirty="0"/>
            <a:t>Create Adaptable AI to Obtain Reverse Shell</a:t>
          </a:r>
        </a:p>
      </dgm:t>
    </dgm:pt>
    <dgm:pt modelId="{E6CA3F4E-2964-48C6-87B1-AD4A57217EEA}" type="parTrans" cxnId="{55824C51-5400-41A4-BFA6-16D2CAC62F57}">
      <dgm:prSet/>
      <dgm:spPr/>
      <dgm:t>
        <a:bodyPr/>
        <a:lstStyle/>
        <a:p>
          <a:endParaRPr lang="en-US"/>
        </a:p>
      </dgm:t>
    </dgm:pt>
    <dgm:pt modelId="{BC3F3DBE-E2E5-4857-A8B2-D064F337C9B4}" type="sibTrans" cxnId="{55824C51-5400-41A4-BFA6-16D2CAC62F57}">
      <dgm:prSet/>
      <dgm:spPr/>
      <dgm:t>
        <a:bodyPr/>
        <a:lstStyle/>
        <a:p>
          <a:endParaRPr lang="en-US"/>
        </a:p>
      </dgm:t>
    </dgm:pt>
    <dgm:pt modelId="{BEFBB3DD-8D96-4B69-A318-0C16288B404A}">
      <dgm:prSet custT="1"/>
      <dgm:spPr/>
      <dgm:t>
        <a:bodyPr/>
        <a:lstStyle/>
        <a:p>
          <a:r>
            <a:rPr lang="en-US" sz="2000" dirty="0">
              <a:solidFill>
                <a:schemeClr val="accent2">
                  <a:lumMod val="20000"/>
                  <a:lumOff val="80000"/>
                </a:schemeClr>
              </a:solidFill>
              <a:latin typeface="+mn-lt"/>
              <a:ea typeface="+mn-ea"/>
              <a:cs typeface="+mn-cs"/>
            </a:rPr>
            <a:t>Reinforcement Learning (RL)</a:t>
          </a:r>
        </a:p>
      </dgm:t>
    </dgm:pt>
    <dgm:pt modelId="{79032EFD-C6FD-4D6D-A815-72C50E58D190}" type="parTrans" cxnId="{D2A61C3A-7F28-475F-AD02-E3645EBBECF7}">
      <dgm:prSet/>
      <dgm:spPr/>
      <dgm:t>
        <a:bodyPr/>
        <a:lstStyle/>
        <a:p>
          <a:endParaRPr lang="en-US"/>
        </a:p>
      </dgm:t>
    </dgm:pt>
    <dgm:pt modelId="{AE02068D-1122-4045-BD74-8AEB4E4D26AA}" type="sibTrans" cxnId="{D2A61C3A-7F28-475F-AD02-E3645EBBECF7}">
      <dgm:prSet/>
      <dgm:spPr/>
      <dgm:t>
        <a:bodyPr/>
        <a:lstStyle/>
        <a:p>
          <a:endParaRPr lang="en-US"/>
        </a:p>
      </dgm:t>
    </dgm:pt>
    <dgm:pt modelId="{A0BEB32A-DC18-4388-A5EC-444CDEBA29DF}">
      <dgm:prSet custT="1"/>
      <dgm:spPr/>
      <dgm:t>
        <a:bodyPr/>
        <a:lstStyle/>
        <a:p>
          <a:r>
            <a:rPr lang="en-US" sz="1600" dirty="0"/>
            <a:t>Guess-and-Reward System</a:t>
          </a:r>
        </a:p>
      </dgm:t>
    </dgm:pt>
    <dgm:pt modelId="{D37DFB8E-9E76-4770-9E1E-9705682E2A25}" type="parTrans" cxnId="{1A6305FF-C37A-4FC2-9936-F79680F64BD3}">
      <dgm:prSet/>
      <dgm:spPr/>
      <dgm:t>
        <a:bodyPr/>
        <a:lstStyle/>
        <a:p>
          <a:endParaRPr lang="en-US"/>
        </a:p>
      </dgm:t>
    </dgm:pt>
    <dgm:pt modelId="{00EF1B09-634C-48D1-8B06-2D6A18EE19F9}" type="sibTrans" cxnId="{1A6305FF-C37A-4FC2-9936-F79680F64BD3}">
      <dgm:prSet/>
      <dgm:spPr/>
      <dgm:t>
        <a:bodyPr/>
        <a:lstStyle/>
        <a:p>
          <a:endParaRPr lang="en-US"/>
        </a:p>
      </dgm:t>
    </dgm:pt>
    <dgm:pt modelId="{9267D9C0-4CB1-44EA-86CB-E4DE895298D4}">
      <dgm:prSet custT="1"/>
      <dgm:spPr/>
      <dgm:t>
        <a:bodyPr/>
        <a:lstStyle/>
        <a:p>
          <a:r>
            <a:rPr lang="en-US" sz="1600" dirty="0"/>
            <a:t>Q-Learning Algorithm (Q-Values)</a:t>
          </a:r>
        </a:p>
      </dgm:t>
    </dgm:pt>
    <dgm:pt modelId="{38D437A4-7B19-4DB9-9FE5-1A04F70C9827}" type="parTrans" cxnId="{5B2CFCAC-6744-445E-8E0A-EB4CCD9A0CF5}">
      <dgm:prSet/>
      <dgm:spPr/>
      <dgm:t>
        <a:bodyPr/>
        <a:lstStyle/>
        <a:p>
          <a:endParaRPr lang="en-US"/>
        </a:p>
      </dgm:t>
    </dgm:pt>
    <dgm:pt modelId="{8487D794-5B9A-41C5-A402-89AC8A0D7774}" type="sibTrans" cxnId="{5B2CFCAC-6744-445E-8E0A-EB4CCD9A0CF5}">
      <dgm:prSet/>
      <dgm:spPr/>
      <dgm:t>
        <a:bodyPr/>
        <a:lstStyle/>
        <a:p>
          <a:endParaRPr lang="en-US"/>
        </a:p>
      </dgm:t>
    </dgm:pt>
    <dgm:pt modelId="{0D33FCBB-8952-4CFD-81FE-993AEDC6966E}">
      <dgm:prSet custT="1"/>
      <dgm:spPr/>
      <dgm:t>
        <a:bodyPr/>
        <a:lstStyle/>
        <a:p>
          <a:r>
            <a:rPr lang="en-US" sz="2000" dirty="0">
              <a:solidFill>
                <a:schemeClr val="accent2">
                  <a:lumMod val="50000"/>
                </a:schemeClr>
              </a:solidFill>
            </a:rPr>
            <a:t>Outcome</a:t>
          </a:r>
        </a:p>
      </dgm:t>
    </dgm:pt>
    <dgm:pt modelId="{62350E50-D6BB-4727-A6A5-4A7B92EAA057}" type="parTrans" cxnId="{A02B445F-F6A3-4226-B4ED-8E96A3B6EEBE}">
      <dgm:prSet/>
      <dgm:spPr/>
      <dgm:t>
        <a:bodyPr/>
        <a:lstStyle/>
        <a:p>
          <a:endParaRPr lang="en-US"/>
        </a:p>
      </dgm:t>
    </dgm:pt>
    <dgm:pt modelId="{5295242A-382B-4493-823C-90766BBAEDE4}" type="sibTrans" cxnId="{A02B445F-F6A3-4226-B4ED-8E96A3B6EEBE}">
      <dgm:prSet/>
      <dgm:spPr/>
      <dgm:t>
        <a:bodyPr/>
        <a:lstStyle/>
        <a:p>
          <a:endParaRPr lang="en-US"/>
        </a:p>
      </dgm:t>
    </dgm:pt>
    <dgm:pt modelId="{3085B41B-A0AD-4FD3-8C01-F26466C02763}">
      <dgm:prSet custT="1"/>
      <dgm:spPr/>
      <dgm:t>
        <a:bodyPr/>
        <a:lstStyle/>
        <a:p>
          <a:r>
            <a:rPr lang="en-US" sz="1600" dirty="0"/>
            <a:t>Effective and Efficient</a:t>
          </a:r>
        </a:p>
      </dgm:t>
    </dgm:pt>
    <dgm:pt modelId="{D69B001B-FA26-4F39-AFA8-0F2E4DEEFC6B}" type="parTrans" cxnId="{F1F783EE-AA6C-4D71-8A94-25CF2F943DD5}">
      <dgm:prSet/>
      <dgm:spPr/>
      <dgm:t>
        <a:bodyPr/>
        <a:lstStyle/>
        <a:p>
          <a:endParaRPr lang="en-US"/>
        </a:p>
      </dgm:t>
    </dgm:pt>
    <dgm:pt modelId="{B5B2C2DC-D895-4936-A690-857C47EB1867}" type="sibTrans" cxnId="{F1F783EE-AA6C-4D71-8A94-25CF2F943DD5}">
      <dgm:prSet/>
      <dgm:spPr/>
      <dgm:t>
        <a:bodyPr/>
        <a:lstStyle/>
        <a:p>
          <a:endParaRPr lang="en-US"/>
        </a:p>
      </dgm:t>
    </dgm:pt>
    <dgm:pt modelId="{D4546577-9B9C-4504-8D5E-15062FE3162D}">
      <dgm:prSet custT="1"/>
      <dgm:spPr/>
      <dgm:t>
        <a:bodyPr/>
        <a:lstStyle/>
        <a:p>
          <a:r>
            <a:rPr lang="en-US" sz="1600" dirty="0">
              <a:solidFill>
                <a:schemeClr val="tx1"/>
              </a:solidFill>
              <a:latin typeface="+mn-lt"/>
              <a:ea typeface="+mn-ea"/>
              <a:cs typeface="+mn-cs"/>
            </a:rPr>
            <a:t>average success rate: 83.64%</a:t>
          </a:r>
        </a:p>
      </dgm:t>
    </dgm:pt>
    <dgm:pt modelId="{7A11055B-6643-4D6B-BB02-15F314D55D08}" type="parTrans" cxnId="{ED87BAD1-4DBB-479A-8A68-8DA310CB9EE7}">
      <dgm:prSet/>
      <dgm:spPr/>
      <dgm:t>
        <a:bodyPr/>
        <a:lstStyle/>
        <a:p>
          <a:endParaRPr lang="en-US"/>
        </a:p>
      </dgm:t>
    </dgm:pt>
    <dgm:pt modelId="{72A5B3BE-A0AB-43DE-B230-ECF8CE663ED0}" type="sibTrans" cxnId="{ED87BAD1-4DBB-479A-8A68-8DA310CB9EE7}">
      <dgm:prSet/>
      <dgm:spPr/>
      <dgm:t>
        <a:bodyPr/>
        <a:lstStyle/>
        <a:p>
          <a:endParaRPr lang="en-US"/>
        </a:p>
      </dgm:t>
    </dgm:pt>
    <dgm:pt modelId="{2FE19B6A-30DA-47C7-B5B4-35749E89D705}">
      <dgm:prSet custT="1"/>
      <dgm:spPr/>
      <dgm:t>
        <a:bodyPr/>
        <a:lstStyle/>
        <a:p>
          <a:r>
            <a:rPr lang="en-US" sz="1600">
              <a:solidFill>
                <a:schemeClr val="tx1"/>
              </a:solidFill>
              <a:latin typeface="+mn-lt"/>
              <a:ea typeface="+mn-ea"/>
              <a:cs typeface="+mn-cs"/>
            </a:rPr>
            <a:t>average exploit time: 8.26s</a:t>
          </a:r>
          <a:endParaRPr lang="en-US" sz="1600" dirty="0">
            <a:solidFill>
              <a:schemeClr val="tx1"/>
            </a:solidFill>
            <a:latin typeface="+mn-lt"/>
            <a:ea typeface="+mn-ea"/>
            <a:cs typeface="+mn-cs"/>
          </a:endParaRPr>
        </a:p>
      </dgm:t>
    </dgm:pt>
    <dgm:pt modelId="{B1A6BD1B-0D17-4A5F-8692-2EE218E83175}" type="parTrans" cxnId="{2ADBC94E-BE74-4EF5-A124-B5C722232131}">
      <dgm:prSet/>
      <dgm:spPr/>
      <dgm:t>
        <a:bodyPr/>
        <a:lstStyle/>
        <a:p>
          <a:endParaRPr lang="en-US"/>
        </a:p>
      </dgm:t>
    </dgm:pt>
    <dgm:pt modelId="{5EAA9FE4-996F-40F0-B7BC-88EE0B6C64AB}" type="sibTrans" cxnId="{2ADBC94E-BE74-4EF5-A124-B5C722232131}">
      <dgm:prSet/>
      <dgm:spPr/>
      <dgm:t>
        <a:bodyPr/>
        <a:lstStyle/>
        <a:p>
          <a:endParaRPr lang="en-US"/>
        </a:p>
      </dgm:t>
    </dgm:pt>
    <dgm:pt modelId="{03CB801A-0A7B-44F9-973A-F6F0FB63568A}">
      <dgm:prSet custT="1"/>
      <dgm:spPr/>
      <dgm:t>
        <a:bodyPr/>
        <a:lstStyle/>
        <a:p>
          <a:r>
            <a:rPr lang="en-US" sz="1600" dirty="0"/>
            <a:t>Learned from Past Experiences</a:t>
          </a:r>
        </a:p>
      </dgm:t>
    </dgm:pt>
    <dgm:pt modelId="{E0E42ABE-FEAB-4FEF-B792-B438CC7FE052}" type="parTrans" cxnId="{148019BC-DD27-42B6-9254-40D45CFBD0CA}">
      <dgm:prSet/>
      <dgm:spPr/>
      <dgm:t>
        <a:bodyPr/>
        <a:lstStyle/>
        <a:p>
          <a:endParaRPr lang="en-US"/>
        </a:p>
      </dgm:t>
    </dgm:pt>
    <dgm:pt modelId="{659BBDBA-3F1F-4CD9-9E4E-C1731017E0C7}" type="sibTrans" cxnId="{148019BC-DD27-42B6-9254-40D45CFBD0CA}">
      <dgm:prSet/>
      <dgm:spPr/>
      <dgm:t>
        <a:bodyPr/>
        <a:lstStyle/>
        <a:p>
          <a:endParaRPr lang="en-US"/>
        </a:p>
      </dgm:t>
    </dgm:pt>
    <dgm:pt modelId="{BA6B505C-BDAE-4E24-BCBE-09ED576E1C58}">
      <dgm:prSet custT="1"/>
      <dgm:spPr/>
      <dgm:t>
        <a:bodyPr/>
        <a:lstStyle/>
        <a:p>
          <a:r>
            <a:rPr lang="en-US" sz="1600" dirty="0"/>
            <a:t>Performs Better than Traditional Methods</a:t>
          </a:r>
        </a:p>
      </dgm:t>
    </dgm:pt>
    <dgm:pt modelId="{DA54B326-8307-4BCD-9014-487104585D5C}" type="parTrans" cxnId="{C4BF0EF4-5AD5-4356-B5C9-EF57E56034B8}">
      <dgm:prSet/>
      <dgm:spPr/>
      <dgm:t>
        <a:bodyPr/>
        <a:lstStyle/>
        <a:p>
          <a:endParaRPr lang="en-US"/>
        </a:p>
      </dgm:t>
    </dgm:pt>
    <dgm:pt modelId="{B5934176-CC12-46B6-8083-964BDABA2100}" type="sibTrans" cxnId="{C4BF0EF4-5AD5-4356-B5C9-EF57E56034B8}">
      <dgm:prSet/>
      <dgm:spPr/>
      <dgm:t>
        <a:bodyPr/>
        <a:lstStyle/>
        <a:p>
          <a:endParaRPr lang="en-US"/>
        </a:p>
      </dgm:t>
    </dgm:pt>
    <dgm:pt modelId="{2140F865-E7BB-47B5-861E-39D93BECEA6E}" type="pres">
      <dgm:prSet presAssocID="{6D45D645-7B0A-4919-8080-C2B911B31606}" presName="linear" presStyleCnt="0">
        <dgm:presLayoutVars>
          <dgm:animLvl val="lvl"/>
          <dgm:resizeHandles val="exact"/>
        </dgm:presLayoutVars>
      </dgm:prSet>
      <dgm:spPr/>
    </dgm:pt>
    <dgm:pt modelId="{4C893E19-048B-4DD3-BFF7-8FE5816C25C0}" type="pres">
      <dgm:prSet presAssocID="{90D988B1-DBED-481A-B665-D049A4BAD559}" presName="parentText" presStyleLbl="node1" presStyleIdx="0" presStyleCnt="4" custLinFactNeighborX="-1103">
        <dgm:presLayoutVars>
          <dgm:chMax val="0"/>
          <dgm:bulletEnabled val="1"/>
        </dgm:presLayoutVars>
      </dgm:prSet>
      <dgm:spPr/>
    </dgm:pt>
    <dgm:pt modelId="{EF97419C-F00F-4E41-A29B-9AB2A2F8F52C}" type="pres">
      <dgm:prSet presAssocID="{94E97704-F5C4-4A02-81EC-EB88C00F203A}" presName="spacer" presStyleCnt="0"/>
      <dgm:spPr/>
    </dgm:pt>
    <dgm:pt modelId="{7F2EA671-1483-4349-9F6B-4CB1FCFF0A25}" type="pres">
      <dgm:prSet presAssocID="{81762F22-C050-4C48-8A25-54DF04F3B92F}" presName="parentText" presStyleLbl="node1" presStyleIdx="1" presStyleCnt="4">
        <dgm:presLayoutVars>
          <dgm:chMax val="0"/>
          <dgm:bulletEnabled val="1"/>
        </dgm:presLayoutVars>
      </dgm:prSet>
      <dgm:spPr/>
    </dgm:pt>
    <dgm:pt modelId="{4D2091CA-954D-4F40-8657-BFC60400AFC7}" type="pres">
      <dgm:prSet presAssocID="{81762F22-C050-4C48-8A25-54DF04F3B92F}" presName="childText" presStyleLbl="revTx" presStyleIdx="0" presStyleCnt="3">
        <dgm:presLayoutVars>
          <dgm:bulletEnabled val="1"/>
        </dgm:presLayoutVars>
      </dgm:prSet>
      <dgm:spPr/>
    </dgm:pt>
    <dgm:pt modelId="{DADC0F6C-D57C-45EE-B3A7-6F51D48B6EFE}" type="pres">
      <dgm:prSet presAssocID="{BEFBB3DD-8D96-4B69-A318-0C16288B404A}" presName="parentText" presStyleLbl="node1" presStyleIdx="2" presStyleCnt="4">
        <dgm:presLayoutVars>
          <dgm:chMax val="0"/>
          <dgm:bulletEnabled val="1"/>
        </dgm:presLayoutVars>
      </dgm:prSet>
      <dgm:spPr/>
    </dgm:pt>
    <dgm:pt modelId="{E4533EC2-A0DE-4169-A92D-330AB53B0FB2}" type="pres">
      <dgm:prSet presAssocID="{BEFBB3DD-8D96-4B69-A318-0C16288B404A}" presName="childText" presStyleLbl="revTx" presStyleIdx="1" presStyleCnt="3">
        <dgm:presLayoutVars>
          <dgm:bulletEnabled val="1"/>
        </dgm:presLayoutVars>
      </dgm:prSet>
      <dgm:spPr/>
    </dgm:pt>
    <dgm:pt modelId="{914E7445-8836-4D48-B30C-A6E2DEC999CF}" type="pres">
      <dgm:prSet presAssocID="{0D33FCBB-8952-4CFD-81FE-993AEDC6966E}" presName="parentText" presStyleLbl="node1" presStyleIdx="3" presStyleCnt="4">
        <dgm:presLayoutVars>
          <dgm:chMax val="0"/>
          <dgm:bulletEnabled val="1"/>
        </dgm:presLayoutVars>
      </dgm:prSet>
      <dgm:spPr/>
    </dgm:pt>
    <dgm:pt modelId="{D0E23488-5203-4347-8A24-7C64DC7A63B6}" type="pres">
      <dgm:prSet presAssocID="{0D33FCBB-8952-4CFD-81FE-993AEDC6966E}" presName="childText" presStyleLbl="revTx" presStyleIdx="2" presStyleCnt="3">
        <dgm:presLayoutVars>
          <dgm:bulletEnabled val="1"/>
        </dgm:presLayoutVars>
      </dgm:prSet>
      <dgm:spPr/>
    </dgm:pt>
  </dgm:ptLst>
  <dgm:cxnLst>
    <dgm:cxn modelId="{6BDE8B20-BFF0-4BCE-8DA2-C54258A5DB16}" type="presOf" srcId="{03CB801A-0A7B-44F9-973A-F6F0FB63568A}" destId="{D0E23488-5203-4347-8A24-7C64DC7A63B6}" srcOrd="0" destOrd="4" presId="urn:microsoft.com/office/officeart/2005/8/layout/vList2"/>
    <dgm:cxn modelId="{CC58D033-8CA4-4AFB-B6CD-D086B5E85D5E}" type="presOf" srcId="{3085B41B-A0AD-4FD3-8C01-F26466C02763}" destId="{D0E23488-5203-4347-8A24-7C64DC7A63B6}" srcOrd="0" destOrd="1" presId="urn:microsoft.com/office/officeart/2005/8/layout/vList2"/>
    <dgm:cxn modelId="{D2A61C3A-7F28-475F-AD02-E3645EBBECF7}" srcId="{6D45D645-7B0A-4919-8080-C2B911B31606}" destId="{BEFBB3DD-8D96-4B69-A318-0C16288B404A}" srcOrd="2" destOrd="0" parTransId="{79032EFD-C6FD-4D6D-A815-72C50E58D190}" sibTransId="{AE02068D-1122-4045-BD74-8AEB4E4D26AA}"/>
    <dgm:cxn modelId="{A02B445F-F6A3-4226-B4ED-8E96A3B6EEBE}" srcId="{6D45D645-7B0A-4919-8080-C2B911B31606}" destId="{0D33FCBB-8952-4CFD-81FE-993AEDC6966E}" srcOrd="3" destOrd="0" parTransId="{62350E50-D6BB-4727-A6A5-4A7B92EAA057}" sibTransId="{5295242A-382B-4493-823C-90766BBAEDE4}"/>
    <dgm:cxn modelId="{F93F7964-9FDB-4C3A-8B36-B797A01E2B3C}" type="presOf" srcId="{444808F2-8D06-45A7-823B-39DB388F3A6A}" destId="{4D2091CA-954D-4F40-8657-BFC60400AFC7}" srcOrd="0" destOrd="0" presId="urn:microsoft.com/office/officeart/2005/8/layout/vList2"/>
    <dgm:cxn modelId="{66009165-4095-4032-BDC4-52EFB445C578}" srcId="{6D45D645-7B0A-4919-8080-C2B911B31606}" destId="{81762F22-C050-4C48-8A25-54DF04F3B92F}" srcOrd="1" destOrd="0" parTransId="{3247CE3E-0FE7-4E78-9FDB-628591CA640E}" sibTransId="{08ACC1C6-8C1B-4542-8B3C-3BA3FDB6FCF3}"/>
    <dgm:cxn modelId="{DB81AE65-D57F-4FA0-93F3-35122BB9A22A}" type="presOf" srcId="{BEFBB3DD-8D96-4B69-A318-0C16288B404A}" destId="{DADC0F6C-D57C-45EE-B3A7-6F51D48B6EFE}" srcOrd="0" destOrd="0" presId="urn:microsoft.com/office/officeart/2005/8/layout/vList2"/>
    <dgm:cxn modelId="{D51A3346-54D6-4E8D-A9FC-7188F4F27A4A}" type="presOf" srcId="{6D45D645-7B0A-4919-8080-C2B911B31606}" destId="{2140F865-E7BB-47B5-861E-39D93BECEA6E}" srcOrd="0" destOrd="0" presId="urn:microsoft.com/office/officeart/2005/8/layout/vList2"/>
    <dgm:cxn modelId="{2ADBC94E-BE74-4EF5-A124-B5C722232131}" srcId="{3085B41B-A0AD-4FD3-8C01-F26466C02763}" destId="{2FE19B6A-30DA-47C7-B5B4-35749E89D705}" srcOrd="1" destOrd="0" parTransId="{B1A6BD1B-0D17-4A5F-8692-2EE218E83175}" sibTransId="{5EAA9FE4-996F-40F0-B7BC-88EE0B6C64AB}"/>
    <dgm:cxn modelId="{55824C51-5400-41A4-BFA6-16D2CAC62F57}" srcId="{81762F22-C050-4C48-8A25-54DF04F3B92F}" destId="{444808F2-8D06-45A7-823B-39DB388F3A6A}" srcOrd="0" destOrd="0" parTransId="{E6CA3F4E-2964-48C6-87B1-AD4A57217EEA}" sibTransId="{BC3F3DBE-E2E5-4857-A8B2-D064F337C9B4}"/>
    <dgm:cxn modelId="{0F141B77-E7FB-4C1D-94A2-5A05406F2745}" type="presOf" srcId="{81762F22-C050-4C48-8A25-54DF04F3B92F}" destId="{7F2EA671-1483-4349-9F6B-4CB1FCFF0A25}" srcOrd="0" destOrd="0" presId="urn:microsoft.com/office/officeart/2005/8/layout/vList2"/>
    <dgm:cxn modelId="{0A714486-B8E2-4B3B-8E05-EB0A61B8F780}" type="presOf" srcId="{A0BEB32A-DC18-4388-A5EC-444CDEBA29DF}" destId="{E4533EC2-A0DE-4169-A92D-330AB53B0FB2}" srcOrd="0" destOrd="0" presId="urn:microsoft.com/office/officeart/2005/8/layout/vList2"/>
    <dgm:cxn modelId="{B3378587-DE7B-492D-B81A-B8821EB9F692}" type="presOf" srcId="{D4546577-9B9C-4504-8D5E-15062FE3162D}" destId="{D0E23488-5203-4347-8A24-7C64DC7A63B6}" srcOrd="0" destOrd="2" presId="urn:microsoft.com/office/officeart/2005/8/layout/vList2"/>
    <dgm:cxn modelId="{400AA392-89AE-48AC-8655-DBFBAFEA5337}" type="presOf" srcId="{90D988B1-DBED-481A-B665-D049A4BAD559}" destId="{4C893E19-048B-4DD3-BFF7-8FE5816C25C0}" srcOrd="0" destOrd="0" presId="urn:microsoft.com/office/officeart/2005/8/layout/vList2"/>
    <dgm:cxn modelId="{AABB90A3-A663-4525-BD43-346AFE938597}" type="presOf" srcId="{2FE19B6A-30DA-47C7-B5B4-35749E89D705}" destId="{D0E23488-5203-4347-8A24-7C64DC7A63B6}" srcOrd="0" destOrd="3" presId="urn:microsoft.com/office/officeart/2005/8/layout/vList2"/>
    <dgm:cxn modelId="{E237C4AB-2D24-43EE-BEE2-B34368DF0E94}" type="presOf" srcId="{0D33FCBB-8952-4CFD-81FE-993AEDC6966E}" destId="{914E7445-8836-4D48-B30C-A6E2DEC999CF}" srcOrd="0" destOrd="0" presId="urn:microsoft.com/office/officeart/2005/8/layout/vList2"/>
    <dgm:cxn modelId="{5B2CFCAC-6744-445E-8E0A-EB4CCD9A0CF5}" srcId="{BEFBB3DD-8D96-4B69-A318-0C16288B404A}" destId="{9267D9C0-4CB1-44EA-86CB-E4DE895298D4}" srcOrd="1" destOrd="0" parTransId="{38D437A4-7B19-4DB9-9FE5-1A04F70C9827}" sibTransId="{8487D794-5B9A-41C5-A402-89AC8A0D7774}"/>
    <dgm:cxn modelId="{148019BC-DD27-42B6-9254-40D45CFBD0CA}" srcId="{0D33FCBB-8952-4CFD-81FE-993AEDC6966E}" destId="{03CB801A-0A7B-44F9-973A-F6F0FB63568A}" srcOrd="2" destOrd="0" parTransId="{E0E42ABE-FEAB-4FEF-B792-B438CC7FE052}" sibTransId="{659BBDBA-3F1F-4CD9-9E4E-C1731017E0C7}"/>
    <dgm:cxn modelId="{45AE44C9-07A8-4162-A523-6669CA4706FB}" type="presOf" srcId="{BA6B505C-BDAE-4E24-BCBE-09ED576E1C58}" destId="{D0E23488-5203-4347-8A24-7C64DC7A63B6}" srcOrd="0" destOrd="0" presId="urn:microsoft.com/office/officeart/2005/8/layout/vList2"/>
    <dgm:cxn modelId="{1F8AFECC-E5FE-43D4-9E39-5A455CB421CC}" srcId="{6D45D645-7B0A-4919-8080-C2B911B31606}" destId="{90D988B1-DBED-481A-B665-D049A4BAD559}" srcOrd="0" destOrd="0" parTransId="{769E7E39-7AD0-44BF-8B0D-897C13AC03BD}" sibTransId="{94E97704-F5C4-4A02-81EC-EB88C00F203A}"/>
    <dgm:cxn modelId="{739F9ED1-BDE9-4BEF-860A-FA5BF733301A}" type="presOf" srcId="{9267D9C0-4CB1-44EA-86CB-E4DE895298D4}" destId="{E4533EC2-A0DE-4169-A92D-330AB53B0FB2}" srcOrd="0" destOrd="1" presId="urn:microsoft.com/office/officeart/2005/8/layout/vList2"/>
    <dgm:cxn modelId="{ED87BAD1-4DBB-479A-8A68-8DA310CB9EE7}" srcId="{3085B41B-A0AD-4FD3-8C01-F26466C02763}" destId="{D4546577-9B9C-4504-8D5E-15062FE3162D}" srcOrd="0" destOrd="0" parTransId="{7A11055B-6643-4D6B-BB02-15F314D55D08}" sibTransId="{72A5B3BE-A0AB-43DE-B230-ECF8CE663ED0}"/>
    <dgm:cxn modelId="{F1F783EE-AA6C-4D71-8A94-25CF2F943DD5}" srcId="{0D33FCBB-8952-4CFD-81FE-993AEDC6966E}" destId="{3085B41B-A0AD-4FD3-8C01-F26466C02763}" srcOrd="1" destOrd="0" parTransId="{D69B001B-FA26-4F39-AFA8-0F2E4DEEFC6B}" sibTransId="{B5B2C2DC-D895-4936-A690-857C47EB1867}"/>
    <dgm:cxn modelId="{C4BF0EF4-5AD5-4356-B5C9-EF57E56034B8}" srcId="{0D33FCBB-8952-4CFD-81FE-993AEDC6966E}" destId="{BA6B505C-BDAE-4E24-BCBE-09ED576E1C58}" srcOrd="0" destOrd="0" parTransId="{DA54B326-8307-4BCD-9014-487104585D5C}" sibTransId="{B5934176-CC12-46B6-8083-964BDABA2100}"/>
    <dgm:cxn modelId="{1A6305FF-C37A-4FC2-9936-F79680F64BD3}" srcId="{BEFBB3DD-8D96-4B69-A318-0C16288B404A}" destId="{A0BEB32A-DC18-4388-A5EC-444CDEBA29DF}" srcOrd="0" destOrd="0" parTransId="{D37DFB8E-9E76-4770-9E1E-9705682E2A25}" sibTransId="{00EF1B09-634C-48D1-8B06-2D6A18EE19F9}"/>
    <dgm:cxn modelId="{DDE8D898-79E1-4FD9-B47F-5E2CE5604307}" type="presParOf" srcId="{2140F865-E7BB-47B5-861E-39D93BECEA6E}" destId="{4C893E19-048B-4DD3-BFF7-8FE5816C25C0}" srcOrd="0" destOrd="0" presId="urn:microsoft.com/office/officeart/2005/8/layout/vList2"/>
    <dgm:cxn modelId="{5A3720EA-0EBD-44BB-8B99-3E7F99A01240}" type="presParOf" srcId="{2140F865-E7BB-47B5-861E-39D93BECEA6E}" destId="{EF97419C-F00F-4E41-A29B-9AB2A2F8F52C}" srcOrd="1" destOrd="0" presId="urn:microsoft.com/office/officeart/2005/8/layout/vList2"/>
    <dgm:cxn modelId="{7E8D46C1-2C2D-495B-842E-6EEBBBBD3CBD}" type="presParOf" srcId="{2140F865-E7BB-47B5-861E-39D93BECEA6E}" destId="{7F2EA671-1483-4349-9F6B-4CB1FCFF0A25}" srcOrd="2" destOrd="0" presId="urn:microsoft.com/office/officeart/2005/8/layout/vList2"/>
    <dgm:cxn modelId="{168CC5C6-CC13-4779-8857-AB29A7288385}" type="presParOf" srcId="{2140F865-E7BB-47B5-861E-39D93BECEA6E}" destId="{4D2091CA-954D-4F40-8657-BFC60400AFC7}" srcOrd="3" destOrd="0" presId="urn:microsoft.com/office/officeart/2005/8/layout/vList2"/>
    <dgm:cxn modelId="{A070910F-5D69-479D-8990-0FAED08315FC}" type="presParOf" srcId="{2140F865-E7BB-47B5-861E-39D93BECEA6E}" destId="{DADC0F6C-D57C-45EE-B3A7-6F51D48B6EFE}" srcOrd="4" destOrd="0" presId="urn:microsoft.com/office/officeart/2005/8/layout/vList2"/>
    <dgm:cxn modelId="{6558CCD6-49B8-49BF-9681-0EC21E182355}" type="presParOf" srcId="{2140F865-E7BB-47B5-861E-39D93BECEA6E}" destId="{E4533EC2-A0DE-4169-A92D-330AB53B0FB2}" srcOrd="5" destOrd="0" presId="urn:microsoft.com/office/officeart/2005/8/layout/vList2"/>
    <dgm:cxn modelId="{7B95DF96-1F13-4111-9632-5908ADA00F2D}" type="presParOf" srcId="{2140F865-E7BB-47B5-861E-39D93BECEA6E}" destId="{914E7445-8836-4D48-B30C-A6E2DEC999CF}" srcOrd="6" destOrd="0" presId="urn:microsoft.com/office/officeart/2005/8/layout/vList2"/>
    <dgm:cxn modelId="{0E061FB9-863C-4232-B5D2-38BED92C60F2}" type="presParOf" srcId="{2140F865-E7BB-47B5-861E-39D93BECEA6E}" destId="{D0E23488-5203-4347-8A24-7C64DC7A63B6}"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0983A8F-4BC7-4554-BAB6-5986EE0CA68D}" type="doc">
      <dgm:prSet loTypeId="urn:microsoft.com/office/officeart/2005/8/layout/cycle8" loCatId="cycle" qsTypeId="urn:microsoft.com/office/officeart/2005/8/quickstyle/simple1" qsCatId="simple" csTypeId="urn:microsoft.com/office/officeart/2005/8/colors/accent2_4" csCatId="accent2" phldr="1"/>
      <dgm:spPr/>
    </dgm:pt>
    <dgm:pt modelId="{B7270493-3294-49DE-944D-CF5AF80812EF}">
      <dgm:prSet phldrT="[Text]"/>
      <dgm:spPr/>
      <dgm:t>
        <a:bodyPr/>
        <a:lstStyle/>
        <a:p>
          <a:r>
            <a:rPr lang="en-US" dirty="0"/>
            <a:t>Navigating Environment</a:t>
          </a:r>
        </a:p>
      </dgm:t>
    </dgm:pt>
    <dgm:pt modelId="{11F03082-BAC7-4E2F-A6CB-EF4218CA5D4A}" type="parTrans" cxnId="{EEB85ED7-C232-42C8-9444-CFC80B6B056D}">
      <dgm:prSet/>
      <dgm:spPr/>
      <dgm:t>
        <a:bodyPr/>
        <a:lstStyle/>
        <a:p>
          <a:endParaRPr lang="en-US"/>
        </a:p>
      </dgm:t>
    </dgm:pt>
    <dgm:pt modelId="{95F8251A-BEF4-4FB7-A6C6-91D7C5033974}" type="sibTrans" cxnId="{EEB85ED7-C232-42C8-9444-CFC80B6B056D}">
      <dgm:prSet/>
      <dgm:spPr/>
      <dgm:t>
        <a:bodyPr/>
        <a:lstStyle/>
        <a:p>
          <a:endParaRPr lang="en-US"/>
        </a:p>
      </dgm:t>
    </dgm:pt>
    <dgm:pt modelId="{2E456F44-3FF9-45BF-A89F-8121895762B7}">
      <dgm:prSet phldrT="[Text]"/>
      <dgm:spPr/>
      <dgm:t>
        <a:bodyPr/>
        <a:lstStyle/>
        <a:p>
          <a:r>
            <a:rPr lang="en-US" dirty="0"/>
            <a:t>Deliver Payload</a:t>
          </a:r>
        </a:p>
      </dgm:t>
    </dgm:pt>
    <dgm:pt modelId="{045F0BC5-DB67-4341-9F31-52E5885FFEE7}" type="parTrans" cxnId="{8B1AD723-F82F-4F63-BCF0-3C5EBA7661AA}">
      <dgm:prSet/>
      <dgm:spPr/>
      <dgm:t>
        <a:bodyPr/>
        <a:lstStyle/>
        <a:p>
          <a:endParaRPr lang="en-US"/>
        </a:p>
      </dgm:t>
    </dgm:pt>
    <dgm:pt modelId="{741D20AF-F92D-4905-BFCD-D62D3FA6FA8C}" type="sibTrans" cxnId="{8B1AD723-F82F-4F63-BCF0-3C5EBA7661AA}">
      <dgm:prSet/>
      <dgm:spPr/>
      <dgm:t>
        <a:bodyPr/>
        <a:lstStyle/>
        <a:p>
          <a:endParaRPr lang="en-US"/>
        </a:p>
      </dgm:t>
    </dgm:pt>
    <dgm:pt modelId="{91B6A941-1DA0-42DE-8389-CB428889BFDD}">
      <dgm:prSet phldrT="[Text]"/>
      <dgm:spPr/>
      <dgm:t>
        <a:bodyPr/>
        <a:lstStyle/>
        <a:p>
          <a:r>
            <a:rPr lang="en-US" dirty="0">
              <a:solidFill>
                <a:schemeClr val="accent2">
                  <a:lumMod val="50000"/>
                </a:schemeClr>
              </a:solidFill>
            </a:rPr>
            <a:t>Receive Reward</a:t>
          </a:r>
        </a:p>
      </dgm:t>
    </dgm:pt>
    <dgm:pt modelId="{A9976D5A-407A-479E-8EFD-651753746BBC}" type="parTrans" cxnId="{D70E06BA-8E5A-4FB6-B138-7855507EA990}">
      <dgm:prSet/>
      <dgm:spPr/>
      <dgm:t>
        <a:bodyPr/>
        <a:lstStyle/>
        <a:p>
          <a:endParaRPr lang="en-US"/>
        </a:p>
      </dgm:t>
    </dgm:pt>
    <dgm:pt modelId="{D7836EB8-04D0-48D2-80CA-AE847443BB2D}" type="sibTrans" cxnId="{D70E06BA-8E5A-4FB6-B138-7855507EA990}">
      <dgm:prSet/>
      <dgm:spPr/>
      <dgm:t>
        <a:bodyPr/>
        <a:lstStyle/>
        <a:p>
          <a:endParaRPr lang="en-US"/>
        </a:p>
      </dgm:t>
    </dgm:pt>
    <dgm:pt modelId="{32122E11-6DBC-40D5-83C1-A4A26353AEBD}">
      <dgm:prSet/>
      <dgm:spPr/>
      <dgm:t>
        <a:bodyPr/>
        <a:lstStyle/>
        <a:p>
          <a:r>
            <a:rPr lang="en-US" dirty="0"/>
            <a:t>Save Q-value</a:t>
          </a:r>
        </a:p>
      </dgm:t>
    </dgm:pt>
    <dgm:pt modelId="{CE774C39-0B94-425B-89A7-DC7F4AB768E4}" type="parTrans" cxnId="{F003101B-D380-4224-958F-1ED6A364F285}">
      <dgm:prSet/>
      <dgm:spPr/>
      <dgm:t>
        <a:bodyPr/>
        <a:lstStyle/>
        <a:p>
          <a:endParaRPr lang="en-US"/>
        </a:p>
      </dgm:t>
    </dgm:pt>
    <dgm:pt modelId="{AD048FD2-992F-416E-8629-8AEAF0ABD089}" type="sibTrans" cxnId="{F003101B-D380-4224-958F-1ED6A364F285}">
      <dgm:prSet/>
      <dgm:spPr/>
      <dgm:t>
        <a:bodyPr/>
        <a:lstStyle/>
        <a:p>
          <a:endParaRPr lang="en-US"/>
        </a:p>
      </dgm:t>
    </dgm:pt>
    <dgm:pt modelId="{DAA32706-4B53-4098-B117-56E21CC52D3B}" type="pres">
      <dgm:prSet presAssocID="{80983A8F-4BC7-4554-BAB6-5986EE0CA68D}" presName="compositeShape" presStyleCnt="0">
        <dgm:presLayoutVars>
          <dgm:chMax val="7"/>
          <dgm:dir/>
          <dgm:resizeHandles val="exact"/>
        </dgm:presLayoutVars>
      </dgm:prSet>
      <dgm:spPr/>
    </dgm:pt>
    <dgm:pt modelId="{51A9CB20-CB7F-4BE0-8577-A82B3D2B9D19}" type="pres">
      <dgm:prSet presAssocID="{80983A8F-4BC7-4554-BAB6-5986EE0CA68D}" presName="wedge1" presStyleLbl="node1" presStyleIdx="0" presStyleCnt="4"/>
      <dgm:spPr/>
    </dgm:pt>
    <dgm:pt modelId="{8B93C227-0EEA-4D62-BA62-222B7584FD25}" type="pres">
      <dgm:prSet presAssocID="{80983A8F-4BC7-4554-BAB6-5986EE0CA68D}" presName="dummy1a" presStyleCnt="0"/>
      <dgm:spPr/>
    </dgm:pt>
    <dgm:pt modelId="{B0B13E1F-D32C-40AF-BC23-C2C7B4322EFD}" type="pres">
      <dgm:prSet presAssocID="{80983A8F-4BC7-4554-BAB6-5986EE0CA68D}" presName="dummy1b" presStyleCnt="0"/>
      <dgm:spPr/>
    </dgm:pt>
    <dgm:pt modelId="{F8615AFE-C0F3-4AFE-AF85-7F10E5E72A77}" type="pres">
      <dgm:prSet presAssocID="{80983A8F-4BC7-4554-BAB6-5986EE0CA68D}" presName="wedge1Tx" presStyleLbl="node1" presStyleIdx="0" presStyleCnt="4">
        <dgm:presLayoutVars>
          <dgm:chMax val="0"/>
          <dgm:chPref val="0"/>
          <dgm:bulletEnabled val="1"/>
        </dgm:presLayoutVars>
      </dgm:prSet>
      <dgm:spPr/>
    </dgm:pt>
    <dgm:pt modelId="{B5703A91-3320-4C02-A2DE-347448C2D331}" type="pres">
      <dgm:prSet presAssocID="{80983A8F-4BC7-4554-BAB6-5986EE0CA68D}" presName="wedge2" presStyleLbl="node1" presStyleIdx="1" presStyleCnt="4"/>
      <dgm:spPr/>
    </dgm:pt>
    <dgm:pt modelId="{5F3128EF-2C36-4B4D-ABEE-D13F133F6904}" type="pres">
      <dgm:prSet presAssocID="{80983A8F-4BC7-4554-BAB6-5986EE0CA68D}" presName="dummy2a" presStyleCnt="0"/>
      <dgm:spPr/>
    </dgm:pt>
    <dgm:pt modelId="{B9CD9238-43DC-4F14-B401-455B2E460131}" type="pres">
      <dgm:prSet presAssocID="{80983A8F-4BC7-4554-BAB6-5986EE0CA68D}" presName="dummy2b" presStyleCnt="0"/>
      <dgm:spPr/>
    </dgm:pt>
    <dgm:pt modelId="{52A2CA4E-B30D-4749-B4B8-370E01763E9E}" type="pres">
      <dgm:prSet presAssocID="{80983A8F-4BC7-4554-BAB6-5986EE0CA68D}" presName="wedge2Tx" presStyleLbl="node1" presStyleIdx="1" presStyleCnt="4">
        <dgm:presLayoutVars>
          <dgm:chMax val="0"/>
          <dgm:chPref val="0"/>
          <dgm:bulletEnabled val="1"/>
        </dgm:presLayoutVars>
      </dgm:prSet>
      <dgm:spPr/>
    </dgm:pt>
    <dgm:pt modelId="{50BC03C1-6786-451F-AC92-4BEF9B16BB47}" type="pres">
      <dgm:prSet presAssocID="{80983A8F-4BC7-4554-BAB6-5986EE0CA68D}" presName="wedge3" presStyleLbl="node1" presStyleIdx="2" presStyleCnt="4"/>
      <dgm:spPr/>
    </dgm:pt>
    <dgm:pt modelId="{B904E42A-82C8-441A-8E26-D8D90DD0B907}" type="pres">
      <dgm:prSet presAssocID="{80983A8F-4BC7-4554-BAB6-5986EE0CA68D}" presName="dummy3a" presStyleCnt="0"/>
      <dgm:spPr/>
    </dgm:pt>
    <dgm:pt modelId="{82CD56F8-6E6D-4FFD-AB17-C03D714CAA6C}" type="pres">
      <dgm:prSet presAssocID="{80983A8F-4BC7-4554-BAB6-5986EE0CA68D}" presName="dummy3b" presStyleCnt="0"/>
      <dgm:spPr/>
    </dgm:pt>
    <dgm:pt modelId="{373E50E0-03BA-4EB5-8D0F-1390180DBC20}" type="pres">
      <dgm:prSet presAssocID="{80983A8F-4BC7-4554-BAB6-5986EE0CA68D}" presName="wedge3Tx" presStyleLbl="node1" presStyleIdx="2" presStyleCnt="4">
        <dgm:presLayoutVars>
          <dgm:chMax val="0"/>
          <dgm:chPref val="0"/>
          <dgm:bulletEnabled val="1"/>
        </dgm:presLayoutVars>
      </dgm:prSet>
      <dgm:spPr/>
    </dgm:pt>
    <dgm:pt modelId="{E0C200EF-19EE-44B7-8F93-B49050CB2ACF}" type="pres">
      <dgm:prSet presAssocID="{80983A8F-4BC7-4554-BAB6-5986EE0CA68D}" presName="wedge4" presStyleLbl="node1" presStyleIdx="3" presStyleCnt="4" custLinFactNeighborY="-1900"/>
      <dgm:spPr/>
    </dgm:pt>
    <dgm:pt modelId="{7E3112F6-FBDE-432F-8D06-B5C1A811B260}" type="pres">
      <dgm:prSet presAssocID="{80983A8F-4BC7-4554-BAB6-5986EE0CA68D}" presName="dummy4a" presStyleCnt="0"/>
      <dgm:spPr/>
    </dgm:pt>
    <dgm:pt modelId="{AB7AC7E1-FF23-4F24-8C39-D3E3980F984C}" type="pres">
      <dgm:prSet presAssocID="{80983A8F-4BC7-4554-BAB6-5986EE0CA68D}" presName="dummy4b" presStyleCnt="0"/>
      <dgm:spPr/>
    </dgm:pt>
    <dgm:pt modelId="{796CA602-3754-4B90-8AEC-E6A6D209EB76}" type="pres">
      <dgm:prSet presAssocID="{80983A8F-4BC7-4554-BAB6-5986EE0CA68D}" presName="wedge4Tx" presStyleLbl="node1" presStyleIdx="3" presStyleCnt="4">
        <dgm:presLayoutVars>
          <dgm:chMax val="0"/>
          <dgm:chPref val="0"/>
          <dgm:bulletEnabled val="1"/>
        </dgm:presLayoutVars>
      </dgm:prSet>
      <dgm:spPr/>
    </dgm:pt>
    <dgm:pt modelId="{449CA460-D129-408C-8702-58158931A910}" type="pres">
      <dgm:prSet presAssocID="{95F8251A-BEF4-4FB7-A6C6-91D7C5033974}" presName="arrowWedge1" presStyleLbl="fgSibTrans2D1" presStyleIdx="0" presStyleCnt="4"/>
      <dgm:spPr/>
    </dgm:pt>
    <dgm:pt modelId="{A8EA1CB3-0251-41E3-B783-70FDECB966E6}" type="pres">
      <dgm:prSet presAssocID="{741D20AF-F92D-4905-BFCD-D62D3FA6FA8C}" presName="arrowWedge2" presStyleLbl="fgSibTrans2D1" presStyleIdx="1" presStyleCnt="4"/>
      <dgm:spPr/>
    </dgm:pt>
    <dgm:pt modelId="{AC0A2803-9774-4BC5-9E1D-9AC51FA46937}" type="pres">
      <dgm:prSet presAssocID="{D7836EB8-04D0-48D2-80CA-AE847443BB2D}" presName="arrowWedge3" presStyleLbl="fgSibTrans2D1" presStyleIdx="2" presStyleCnt="4"/>
      <dgm:spPr/>
    </dgm:pt>
    <dgm:pt modelId="{E830F44B-EF4F-4785-9153-22A999B6D0F8}" type="pres">
      <dgm:prSet presAssocID="{AD048FD2-992F-416E-8629-8AEAF0ABD089}" presName="arrowWedge4" presStyleLbl="fgSibTrans2D1" presStyleIdx="3" presStyleCnt="4"/>
      <dgm:spPr/>
    </dgm:pt>
  </dgm:ptLst>
  <dgm:cxnLst>
    <dgm:cxn modelId="{F974B414-0CF6-44DD-898C-950E929A666D}" type="presOf" srcId="{B7270493-3294-49DE-944D-CF5AF80812EF}" destId="{51A9CB20-CB7F-4BE0-8577-A82B3D2B9D19}" srcOrd="0" destOrd="0" presId="urn:microsoft.com/office/officeart/2005/8/layout/cycle8"/>
    <dgm:cxn modelId="{F003101B-D380-4224-958F-1ED6A364F285}" srcId="{80983A8F-4BC7-4554-BAB6-5986EE0CA68D}" destId="{32122E11-6DBC-40D5-83C1-A4A26353AEBD}" srcOrd="3" destOrd="0" parTransId="{CE774C39-0B94-425B-89A7-DC7F4AB768E4}" sibTransId="{AD048FD2-992F-416E-8629-8AEAF0ABD089}"/>
    <dgm:cxn modelId="{8B1AD723-F82F-4F63-BCF0-3C5EBA7661AA}" srcId="{80983A8F-4BC7-4554-BAB6-5986EE0CA68D}" destId="{2E456F44-3FF9-45BF-A89F-8121895762B7}" srcOrd="1" destOrd="0" parTransId="{045F0BC5-DB67-4341-9F31-52E5885FFEE7}" sibTransId="{741D20AF-F92D-4905-BFCD-D62D3FA6FA8C}"/>
    <dgm:cxn modelId="{1C1C2939-15DC-4B7F-A45F-D2B9C12C9F0A}" type="presOf" srcId="{91B6A941-1DA0-42DE-8389-CB428889BFDD}" destId="{373E50E0-03BA-4EB5-8D0F-1390180DBC20}" srcOrd="1" destOrd="0" presId="urn:microsoft.com/office/officeart/2005/8/layout/cycle8"/>
    <dgm:cxn modelId="{D45C6D6B-D51F-4C61-9FA2-33165FB895DE}" type="presOf" srcId="{91B6A941-1DA0-42DE-8389-CB428889BFDD}" destId="{50BC03C1-6786-451F-AC92-4BEF9B16BB47}" srcOrd="0" destOrd="0" presId="urn:microsoft.com/office/officeart/2005/8/layout/cycle8"/>
    <dgm:cxn modelId="{E17A8A74-5C09-49DF-B3CE-82210A18C40F}" type="presOf" srcId="{32122E11-6DBC-40D5-83C1-A4A26353AEBD}" destId="{796CA602-3754-4B90-8AEC-E6A6D209EB76}" srcOrd="1" destOrd="0" presId="urn:microsoft.com/office/officeart/2005/8/layout/cycle8"/>
    <dgm:cxn modelId="{27D29D97-9E94-4142-9016-36C0F19B74E0}" type="presOf" srcId="{80983A8F-4BC7-4554-BAB6-5986EE0CA68D}" destId="{DAA32706-4B53-4098-B117-56E21CC52D3B}" srcOrd="0" destOrd="0" presId="urn:microsoft.com/office/officeart/2005/8/layout/cycle8"/>
    <dgm:cxn modelId="{7A63B898-14B5-4F52-AA08-8F18601EED4A}" type="presOf" srcId="{B7270493-3294-49DE-944D-CF5AF80812EF}" destId="{F8615AFE-C0F3-4AFE-AF85-7F10E5E72A77}" srcOrd="1" destOrd="0" presId="urn:microsoft.com/office/officeart/2005/8/layout/cycle8"/>
    <dgm:cxn modelId="{5F06999B-EC13-4CE6-9D1D-A2D9C3C84597}" type="presOf" srcId="{2E456F44-3FF9-45BF-A89F-8121895762B7}" destId="{52A2CA4E-B30D-4749-B4B8-370E01763E9E}" srcOrd="1" destOrd="0" presId="urn:microsoft.com/office/officeart/2005/8/layout/cycle8"/>
    <dgm:cxn modelId="{C70E15B2-6CAA-4771-BCFF-5A64159C8088}" type="presOf" srcId="{32122E11-6DBC-40D5-83C1-A4A26353AEBD}" destId="{E0C200EF-19EE-44B7-8F93-B49050CB2ACF}" srcOrd="0" destOrd="0" presId="urn:microsoft.com/office/officeart/2005/8/layout/cycle8"/>
    <dgm:cxn modelId="{D70E06BA-8E5A-4FB6-B138-7855507EA990}" srcId="{80983A8F-4BC7-4554-BAB6-5986EE0CA68D}" destId="{91B6A941-1DA0-42DE-8389-CB428889BFDD}" srcOrd="2" destOrd="0" parTransId="{A9976D5A-407A-479E-8EFD-651753746BBC}" sibTransId="{D7836EB8-04D0-48D2-80CA-AE847443BB2D}"/>
    <dgm:cxn modelId="{EEB85ED7-C232-42C8-9444-CFC80B6B056D}" srcId="{80983A8F-4BC7-4554-BAB6-5986EE0CA68D}" destId="{B7270493-3294-49DE-944D-CF5AF80812EF}" srcOrd="0" destOrd="0" parTransId="{11F03082-BAC7-4E2F-A6CB-EF4218CA5D4A}" sibTransId="{95F8251A-BEF4-4FB7-A6C6-91D7C5033974}"/>
    <dgm:cxn modelId="{097609FB-2083-4689-943A-82C9B4CB7C0D}" type="presOf" srcId="{2E456F44-3FF9-45BF-A89F-8121895762B7}" destId="{B5703A91-3320-4C02-A2DE-347448C2D331}" srcOrd="0" destOrd="0" presId="urn:microsoft.com/office/officeart/2005/8/layout/cycle8"/>
    <dgm:cxn modelId="{232B229F-DABB-47C2-9F45-50AC9E4DFC7F}" type="presParOf" srcId="{DAA32706-4B53-4098-B117-56E21CC52D3B}" destId="{51A9CB20-CB7F-4BE0-8577-A82B3D2B9D19}" srcOrd="0" destOrd="0" presId="urn:microsoft.com/office/officeart/2005/8/layout/cycle8"/>
    <dgm:cxn modelId="{C493DCD3-39FF-4D98-B471-67C98902E284}" type="presParOf" srcId="{DAA32706-4B53-4098-B117-56E21CC52D3B}" destId="{8B93C227-0EEA-4D62-BA62-222B7584FD25}" srcOrd="1" destOrd="0" presId="urn:microsoft.com/office/officeart/2005/8/layout/cycle8"/>
    <dgm:cxn modelId="{B09C39A3-7DDB-432C-A391-20B27AA9F93A}" type="presParOf" srcId="{DAA32706-4B53-4098-B117-56E21CC52D3B}" destId="{B0B13E1F-D32C-40AF-BC23-C2C7B4322EFD}" srcOrd="2" destOrd="0" presId="urn:microsoft.com/office/officeart/2005/8/layout/cycle8"/>
    <dgm:cxn modelId="{0F8765CB-68A9-4083-B9F5-71CE1B6CBDE8}" type="presParOf" srcId="{DAA32706-4B53-4098-B117-56E21CC52D3B}" destId="{F8615AFE-C0F3-4AFE-AF85-7F10E5E72A77}" srcOrd="3" destOrd="0" presId="urn:microsoft.com/office/officeart/2005/8/layout/cycle8"/>
    <dgm:cxn modelId="{7203038E-9BBF-4661-9FC6-61AD70454DF5}" type="presParOf" srcId="{DAA32706-4B53-4098-B117-56E21CC52D3B}" destId="{B5703A91-3320-4C02-A2DE-347448C2D331}" srcOrd="4" destOrd="0" presId="urn:microsoft.com/office/officeart/2005/8/layout/cycle8"/>
    <dgm:cxn modelId="{423AA378-8A97-4360-A13F-1046DA8ED040}" type="presParOf" srcId="{DAA32706-4B53-4098-B117-56E21CC52D3B}" destId="{5F3128EF-2C36-4B4D-ABEE-D13F133F6904}" srcOrd="5" destOrd="0" presId="urn:microsoft.com/office/officeart/2005/8/layout/cycle8"/>
    <dgm:cxn modelId="{1B54A234-B097-49CD-A6B0-D05E3652B037}" type="presParOf" srcId="{DAA32706-4B53-4098-B117-56E21CC52D3B}" destId="{B9CD9238-43DC-4F14-B401-455B2E460131}" srcOrd="6" destOrd="0" presId="urn:microsoft.com/office/officeart/2005/8/layout/cycle8"/>
    <dgm:cxn modelId="{BFE92372-44EE-483F-9146-1055F2893133}" type="presParOf" srcId="{DAA32706-4B53-4098-B117-56E21CC52D3B}" destId="{52A2CA4E-B30D-4749-B4B8-370E01763E9E}" srcOrd="7" destOrd="0" presId="urn:microsoft.com/office/officeart/2005/8/layout/cycle8"/>
    <dgm:cxn modelId="{B8AA530C-8128-488A-9A97-CF2A68F31D3F}" type="presParOf" srcId="{DAA32706-4B53-4098-B117-56E21CC52D3B}" destId="{50BC03C1-6786-451F-AC92-4BEF9B16BB47}" srcOrd="8" destOrd="0" presId="urn:microsoft.com/office/officeart/2005/8/layout/cycle8"/>
    <dgm:cxn modelId="{4AE1E373-38D7-410E-B78D-98173F262020}" type="presParOf" srcId="{DAA32706-4B53-4098-B117-56E21CC52D3B}" destId="{B904E42A-82C8-441A-8E26-D8D90DD0B907}" srcOrd="9" destOrd="0" presId="urn:microsoft.com/office/officeart/2005/8/layout/cycle8"/>
    <dgm:cxn modelId="{F9DDDC1E-0D9C-4A92-87E2-330975728117}" type="presParOf" srcId="{DAA32706-4B53-4098-B117-56E21CC52D3B}" destId="{82CD56F8-6E6D-4FFD-AB17-C03D714CAA6C}" srcOrd="10" destOrd="0" presId="urn:microsoft.com/office/officeart/2005/8/layout/cycle8"/>
    <dgm:cxn modelId="{82000BBB-0584-4C47-9231-58A020AF63EA}" type="presParOf" srcId="{DAA32706-4B53-4098-B117-56E21CC52D3B}" destId="{373E50E0-03BA-4EB5-8D0F-1390180DBC20}" srcOrd="11" destOrd="0" presId="urn:microsoft.com/office/officeart/2005/8/layout/cycle8"/>
    <dgm:cxn modelId="{438371B9-A8F6-4316-B034-7513877212E6}" type="presParOf" srcId="{DAA32706-4B53-4098-B117-56E21CC52D3B}" destId="{E0C200EF-19EE-44B7-8F93-B49050CB2ACF}" srcOrd="12" destOrd="0" presId="urn:microsoft.com/office/officeart/2005/8/layout/cycle8"/>
    <dgm:cxn modelId="{BE482C07-4E61-4628-9A60-A20819543597}" type="presParOf" srcId="{DAA32706-4B53-4098-B117-56E21CC52D3B}" destId="{7E3112F6-FBDE-432F-8D06-B5C1A811B260}" srcOrd="13" destOrd="0" presId="urn:microsoft.com/office/officeart/2005/8/layout/cycle8"/>
    <dgm:cxn modelId="{54CF3E47-9B40-4753-B8A8-B64E60A37F0B}" type="presParOf" srcId="{DAA32706-4B53-4098-B117-56E21CC52D3B}" destId="{AB7AC7E1-FF23-4F24-8C39-D3E3980F984C}" srcOrd="14" destOrd="0" presId="urn:microsoft.com/office/officeart/2005/8/layout/cycle8"/>
    <dgm:cxn modelId="{DF1C9C52-0C98-41A7-B4AE-04349FBC28B5}" type="presParOf" srcId="{DAA32706-4B53-4098-B117-56E21CC52D3B}" destId="{796CA602-3754-4B90-8AEC-E6A6D209EB76}" srcOrd="15" destOrd="0" presId="urn:microsoft.com/office/officeart/2005/8/layout/cycle8"/>
    <dgm:cxn modelId="{8DCF5EFE-CD81-4540-8001-74E5D0B8EA08}" type="presParOf" srcId="{DAA32706-4B53-4098-B117-56E21CC52D3B}" destId="{449CA460-D129-408C-8702-58158931A910}" srcOrd="16" destOrd="0" presId="urn:microsoft.com/office/officeart/2005/8/layout/cycle8"/>
    <dgm:cxn modelId="{87033EAE-4114-42E5-B122-BD7084D0D1E4}" type="presParOf" srcId="{DAA32706-4B53-4098-B117-56E21CC52D3B}" destId="{A8EA1CB3-0251-41E3-B783-70FDECB966E6}" srcOrd="17" destOrd="0" presId="urn:microsoft.com/office/officeart/2005/8/layout/cycle8"/>
    <dgm:cxn modelId="{B0D7C1EC-D5EA-4C12-9C25-4DDCFD26712B}" type="presParOf" srcId="{DAA32706-4B53-4098-B117-56E21CC52D3B}" destId="{AC0A2803-9774-4BC5-9E1D-9AC51FA46937}" srcOrd="18" destOrd="0" presId="urn:microsoft.com/office/officeart/2005/8/layout/cycle8"/>
    <dgm:cxn modelId="{0DA6869C-2C67-4B45-84B9-015A2BD3CAA4}" type="presParOf" srcId="{DAA32706-4B53-4098-B117-56E21CC52D3B}" destId="{E830F44B-EF4F-4785-9153-22A999B6D0F8}" srcOrd="19" destOrd="0" presId="urn:microsoft.com/office/officeart/2005/8/layout/cycle8"/>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D45D645-7B0A-4919-8080-C2B911B31606}" type="doc">
      <dgm:prSet loTypeId="urn:microsoft.com/office/officeart/2005/8/layout/vList2" loCatId="list" qsTypeId="urn:microsoft.com/office/officeart/2005/8/quickstyle/simple1" qsCatId="simple" csTypeId="urn:microsoft.com/office/officeart/2005/8/colors/accent2_3" csCatId="accent2" phldr="1"/>
      <dgm:spPr/>
      <dgm:t>
        <a:bodyPr/>
        <a:lstStyle/>
        <a:p>
          <a:endParaRPr lang="en-US"/>
        </a:p>
      </dgm:t>
    </dgm:pt>
    <dgm:pt modelId="{90D988B1-DBED-481A-B665-D049A4BAD559}">
      <dgm:prSet custT="1"/>
      <dgm:spPr/>
      <dgm:t>
        <a:bodyPr/>
        <a:lstStyle/>
        <a:p>
          <a:r>
            <a:rPr lang="en-US" sz="2000" dirty="0">
              <a:solidFill>
                <a:schemeClr val="bg1"/>
              </a:solidFill>
            </a:rPr>
            <a:t>Autonomous Security Analysis and Penetration Testing (ASAP)</a:t>
          </a:r>
        </a:p>
      </dgm:t>
    </dgm:pt>
    <dgm:pt modelId="{769E7E39-7AD0-44BF-8B0D-897C13AC03BD}" type="parTrans" cxnId="{1F8AFECC-E5FE-43D4-9E39-5A455CB421CC}">
      <dgm:prSet/>
      <dgm:spPr/>
      <dgm:t>
        <a:bodyPr/>
        <a:lstStyle/>
        <a:p>
          <a:endParaRPr lang="en-US"/>
        </a:p>
      </dgm:t>
    </dgm:pt>
    <dgm:pt modelId="{94E97704-F5C4-4A02-81EC-EB88C00F203A}" type="sibTrans" cxnId="{1F8AFECC-E5FE-43D4-9E39-5A455CB421CC}">
      <dgm:prSet/>
      <dgm:spPr/>
      <dgm:t>
        <a:bodyPr/>
        <a:lstStyle/>
        <a:p>
          <a:endParaRPr lang="en-US"/>
        </a:p>
      </dgm:t>
    </dgm:pt>
    <dgm:pt modelId="{2B2C98AD-9D29-407B-A08F-7BB9815D470B}">
      <dgm:prSet custT="1"/>
      <dgm:spPr/>
      <dgm:t>
        <a:bodyPr/>
        <a:lstStyle/>
        <a:p>
          <a:r>
            <a:rPr lang="en-US" sz="2000" dirty="0">
              <a:solidFill>
                <a:schemeClr val="accent2">
                  <a:lumMod val="20000"/>
                  <a:lumOff val="80000"/>
                </a:schemeClr>
              </a:solidFill>
            </a:rPr>
            <a:t>Advanced Techniques</a:t>
          </a:r>
        </a:p>
      </dgm:t>
    </dgm:pt>
    <dgm:pt modelId="{C3CF1E31-1035-4686-98E1-D3F0F61B5F42}" type="parTrans" cxnId="{5AB47310-D00A-46EB-B722-F4DB74B2E439}">
      <dgm:prSet/>
      <dgm:spPr/>
      <dgm:t>
        <a:bodyPr/>
        <a:lstStyle/>
        <a:p>
          <a:endParaRPr lang="en-US"/>
        </a:p>
      </dgm:t>
    </dgm:pt>
    <dgm:pt modelId="{3022809F-CAB1-43A9-8C69-B9BB7109C4AA}" type="sibTrans" cxnId="{5AB47310-D00A-46EB-B722-F4DB74B2E439}">
      <dgm:prSet/>
      <dgm:spPr/>
      <dgm:t>
        <a:bodyPr/>
        <a:lstStyle/>
        <a:p>
          <a:endParaRPr lang="en-US"/>
        </a:p>
      </dgm:t>
    </dgm:pt>
    <dgm:pt modelId="{BCF09C87-2635-4ABE-AEE3-06257F2A186D}">
      <dgm:prSet custT="1"/>
      <dgm:spPr/>
      <dgm:t>
        <a:bodyPr/>
        <a:lstStyle/>
        <a:p>
          <a:r>
            <a:rPr lang="en-US" sz="1600" dirty="0">
              <a:solidFill>
                <a:schemeClr val="tx1">
                  <a:lumMod val="85000"/>
                  <a:lumOff val="15000"/>
                </a:schemeClr>
              </a:solidFill>
            </a:rPr>
            <a:t>Reinforcement Learning (RL)</a:t>
          </a:r>
        </a:p>
      </dgm:t>
    </dgm:pt>
    <dgm:pt modelId="{0BDFFF9F-6904-424B-8ED2-B531EC1525DB}" type="parTrans" cxnId="{635A1841-9F8E-4E21-8EA6-ACC755B4B78E}">
      <dgm:prSet/>
      <dgm:spPr/>
      <dgm:t>
        <a:bodyPr/>
        <a:lstStyle/>
        <a:p>
          <a:endParaRPr lang="en-US"/>
        </a:p>
      </dgm:t>
    </dgm:pt>
    <dgm:pt modelId="{69153266-29E4-467B-B0E0-19373827FC4F}" type="sibTrans" cxnId="{635A1841-9F8E-4E21-8EA6-ACC755B4B78E}">
      <dgm:prSet/>
      <dgm:spPr/>
      <dgm:t>
        <a:bodyPr/>
        <a:lstStyle/>
        <a:p>
          <a:endParaRPr lang="en-US"/>
        </a:p>
      </dgm:t>
    </dgm:pt>
    <dgm:pt modelId="{95CEA4C2-A239-494C-9EAA-FDF0C3586C73}">
      <dgm:prSet custT="1"/>
      <dgm:spPr/>
      <dgm:t>
        <a:bodyPr/>
        <a:lstStyle/>
        <a:p>
          <a:r>
            <a:rPr lang="en-US" sz="1600" dirty="0">
              <a:solidFill>
                <a:schemeClr val="tx1">
                  <a:lumMod val="85000"/>
                  <a:lumOff val="15000"/>
                </a:schemeClr>
              </a:solidFill>
            </a:rPr>
            <a:t>Deep-Q Networks (DQN) </a:t>
          </a:r>
        </a:p>
      </dgm:t>
    </dgm:pt>
    <dgm:pt modelId="{4D721165-2381-4570-ADDB-BD181F0E9FC1}" type="parTrans" cxnId="{D7D1CD3B-C268-4E5B-BAF7-6CE7D5051888}">
      <dgm:prSet/>
      <dgm:spPr/>
      <dgm:t>
        <a:bodyPr/>
        <a:lstStyle/>
        <a:p>
          <a:endParaRPr lang="en-US"/>
        </a:p>
      </dgm:t>
    </dgm:pt>
    <dgm:pt modelId="{7A4038A2-6DCE-4032-B982-4376EF4DD629}" type="sibTrans" cxnId="{D7D1CD3B-C268-4E5B-BAF7-6CE7D5051888}">
      <dgm:prSet/>
      <dgm:spPr/>
      <dgm:t>
        <a:bodyPr/>
        <a:lstStyle/>
        <a:p>
          <a:endParaRPr lang="en-US"/>
        </a:p>
      </dgm:t>
    </dgm:pt>
    <dgm:pt modelId="{075EA8E4-5720-49C5-A324-038322BD724F}">
      <dgm:prSet custT="1"/>
      <dgm:spPr/>
      <dgm:t>
        <a:bodyPr/>
        <a:lstStyle/>
        <a:p>
          <a:r>
            <a:rPr lang="en-US" sz="2000" dirty="0">
              <a:solidFill>
                <a:schemeClr val="accent2">
                  <a:lumMod val="20000"/>
                  <a:lumOff val="80000"/>
                </a:schemeClr>
              </a:solidFill>
            </a:rPr>
            <a:t>Attack Plans</a:t>
          </a:r>
        </a:p>
      </dgm:t>
    </dgm:pt>
    <dgm:pt modelId="{E65E3F04-F871-4572-8416-14FE3FF0A9C5}" type="parTrans" cxnId="{DB3CD68E-DB46-42B0-A9C6-DA738AE37858}">
      <dgm:prSet/>
      <dgm:spPr/>
      <dgm:t>
        <a:bodyPr/>
        <a:lstStyle/>
        <a:p>
          <a:endParaRPr lang="en-US"/>
        </a:p>
      </dgm:t>
    </dgm:pt>
    <dgm:pt modelId="{FFF6F769-0941-4B30-97C2-0150880E3088}" type="sibTrans" cxnId="{DB3CD68E-DB46-42B0-A9C6-DA738AE37858}">
      <dgm:prSet/>
      <dgm:spPr/>
      <dgm:t>
        <a:bodyPr/>
        <a:lstStyle/>
        <a:p>
          <a:endParaRPr lang="en-US"/>
        </a:p>
      </dgm:t>
    </dgm:pt>
    <dgm:pt modelId="{AAEF1DDB-8340-471C-89B3-CC3C4C719E52}">
      <dgm:prSet custT="1"/>
      <dgm:spPr/>
      <dgm:t>
        <a:bodyPr/>
        <a:lstStyle/>
        <a:p>
          <a:r>
            <a:rPr lang="en-US" sz="1600" dirty="0">
              <a:solidFill>
                <a:schemeClr val="tx1">
                  <a:lumMod val="85000"/>
                  <a:lumOff val="15000"/>
                </a:schemeClr>
              </a:solidFill>
            </a:rPr>
            <a:t>Highly Detailed Series of Steps </a:t>
          </a:r>
        </a:p>
      </dgm:t>
    </dgm:pt>
    <dgm:pt modelId="{C2118545-5531-40ED-9F51-1A5045115278}" type="parTrans" cxnId="{97D8EF8F-6B77-43D0-814B-4D6EA81AEE5F}">
      <dgm:prSet/>
      <dgm:spPr/>
      <dgm:t>
        <a:bodyPr/>
        <a:lstStyle/>
        <a:p>
          <a:endParaRPr lang="en-US"/>
        </a:p>
      </dgm:t>
    </dgm:pt>
    <dgm:pt modelId="{5BD94A91-A1BA-4F43-8D56-C85CCD5D9856}" type="sibTrans" cxnId="{97D8EF8F-6B77-43D0-814B-4D6EA81AEE5F}">
      <dgm:prSet/>
      <dgm:spPr/>
      <dgm:t>
        <a:bodyPr/>
        <a:lstStyle/>
        <a:p>
          <a:endParaRPr lang="en-US"/>
        </a:p>
      </dgm:t>
    </dgm:pt>
    <dgm:pt modelId="{2076CDF8-8C6E-46F4-ADD0-7D1D4D177F9F}">
      <dgm:prSet custT="1"/>
      <dgm:spPr/>
      <dgm:t>
        <a:bodyPr/>
        <a:lstStyle/>
        <a:p>
          <a:r>
            <a:rPr lang="en-US" sz="1600" dirty="0">
              <a:solidFill>
                <a:schemeClr val="tx1">
                  <a:lumMod val="85000"/>
                  <a:lumOff val="15000"/>
                </a:schemeClr>
              </a:solidFill>
            </a:rPr>
            <a:t>Provide Domain-Specific Rewards</a:t>
          </a:r>
        </a:p>
      </dgm:t>
    </dgm:pt>
    <dgm:pt modelId="{00002369-372D-425F-9D42-053E6E4289A7}" type="parTrans" cxnId="{3E5E29A1-4804-42FF-9EA7-95AFDEF42C18}">
      <dgm:prSet/>
      <dgm:spPr/>
      <dgm:t>
        <a:bodyPr/>
        <a:lstStyle/>
        <a:p>
          <a:endParaRPr lang="en-US"/>
        </a:p>
      </dgm:t>
    </dgm:pt>
    <dgm:pt modelId="{AD7CA53D-1CF0-44FB-B39B-2C7A457562FE}" type="sibTrans" cxnId="{3E5E29A1-4804-42FF-9EA7-95AFDEF42C18}">
      <dgm:prSet/>
      <dgm:spPr/>
      <dgm:t>
        <a:bodyPr/>
        <a:lstStyle/>
        <a:p>
          <a:endParaRPr lang="en-US"/>
        </a:p>
      </dgm:t>
    </dgm:pt>
    <dgm:pt modelId="{5B7B9D35-4A76-45C7-9ED9-4F382DF16017}">
      <dgm:prSet custT="1"/>
      <dgm:spPr/>
      <dgm:t>
        <a:bodyPr/>
        <a:lstStyle/>
        <a:p>
          <a:r>
            <a:rPr lang="en-US" sz="2000" dirty="0">
              <a:solidFill>
                <a:schemeClr val="accent2">
                  <a:lumMod val="50000"/>
                </a:schemeClr>
              </a:solidFill>
            </a:rPr>
            <a:t>Limitations of Traditional Automation</a:t>
          </a:r>
        </a:p>
      </dgm:t>
    </dgm:pt>
    <dgm:pt modelId="{A5F9357F-52F5-4AC0-BC03-B98DAE6D6C50}" type="parTrans" cxnId="{5D578A84-D0EC-4904-9058-AEF793C5D9DF}">
      <dgm:prSet/>
      <dgm:spPr/>
      <dgm:t>
        <a:bodyPr/>
        <a:lstStyle/>
        <a:p>
          <a:endParaRPr lang="en-US"/>
        </a:p>
      </dgm:t>
    </dgm:pt>
    <dgm:pt modelId="{61912127-8015-4E12-A492-95DC3303068E}" type="sibTrans" cxnId="{5D578A84-D0EC-4904-9058-AEF793C5D9DF}">
      <dgm:prSet/>
      <dgm:spPr/>
      <dgm:t>
        <a:bodyPr/>
        <a:lstStyle/>
        <a:p>
          <a:endParaRPr lang="en-US"/>
        </a:p>
      </dgm:t>
    </dgm:pt>
    <dgm:pt modelId="{64414392-BB64-42AD-8A94-5DA8991726A6}">
      <dgm:prSet custT="1"/>
      <dgm:spPr/>
      <dgm:t>
        <a:bodyPr/>
        <a:lstStyle/>
        <a:p>
          <a:r>
            <a:rPr lang="en-US" sz="1600" dirty="0">
              <a:solidFill>
                <a:schemeClr val="tx1">
                  <a:lumMod val="85000"/>
                  <a:lumOff val="15000"/>
                </a:schemeClr>
              </a:solidFill>
            </a:rPr>
            <a:t>Lack </a:t>
          </a:r>
          <a:r>
            <a:rPr lang="en-US" sz="1600" dirty="0" err="1">
              <a:solidFill>
                <a:schemeClr val="tx1">
                  <a:lumMod val="85000"/>
                  <a:lumOff val="15000"/>
                </a:schemeClr>
              </a:solidFill>
            </a:rPr>
            <a:t>Flexability</a:t>
          </a:r>
          <a:endParaRPr lang="en-US" sz="1600" dirty="0">
            <a:solidFill>
              <a:schemeClr val="tx1">
                <a:lumMod val="85000"/>
                <a:lumOff val="15000"/>
              </a:schemeClr>
            </a:solidFill>
          </a:endParaRPr>
        </a:p>
      </dgm:t>
    </dgm:pt>
    <dgm:pt modelId="{E0A89DD1-4B8D-4968-8D12-F879ADF01C7E}" type="parTrans" cxnId="{D4F5DF49-BD91-485B-AFD5-6E1960E6F49F}">
      <dgm:prSet/>
      <dgm:spPr/>
      <dgm:t>
        <a:bodyPr/>
        <a:lstStyle/>
        <a:p>
          <a:endParaRPr lang="en-US"/>
        </a:p>
      </dgm:t>
    </dgm:pt>
    <dgm:pt modelId="{B2D3FA0B-1492-44D2-BA88-21B98FACBA0C}" type="sibTrans" cxnId="{D4F5DF49-BD91-485B-AFD5-6E1960E6F49F}">
      <dgm:prSet/>
      <dgm:spPr/>
      <dgm:t>
        <a:bodyPr/>
        <a:lstStyle/>
        <a:p>
          <a:endParaRPr lang="en-US"/>
        </a:p>
      </dgm:t>
    </dgm:pt>
    <dgm:pt modelId="{003A8A36-D23E-4CFF-8751-5EC5E7685C02}">
      <dgm:prSet custT="1"/>
      <dgm:spPr/>
      <dgm:t>
        <a:bodyPr/>
        <a:lstStyle/>
        <a:p>
          <a:r>
            <a:rPr lang="en-US" sz="1600" dirty="0">
              <a:solidFill>
                <a:schemeClr val="tx1">
                  <a:lumMod val="85000"/>
                  <a:lumOff val="15000"/>
                </a:schemeClr>
              </a:solidFill>
            </a:rPr>
            <a:t>Network Size </a:t>
          </a:r>
          <a:r>
            <a:rPr lang="en-US" sz="1600" dirty="0" err="1">
              <a:solidFill>
                <a:schemeClr val="tx1">
                  <a:lumMod val="85000"/>
                  <a:lumOff val="15000"/>
                </a:schemeClr>
              </a:solidFill>
            </a:rPr>
            <a:t>Costraints</a:t>
          </a:r>
          <a:endParaRPr lang="en-US" sz="1600" dirty="0">
            <a:solidFill>
              <a:schemeClr val="tx1">
                <a:lumMod val="85000"/>
                <a:lumOff val="15000"/>
              </a:schemeClr>
            </a:solidFill>
          </a:endParaRPr>
        </a:p>
      </dgm:t>
    </dgm:pt>
    <dgm:pt modelId="{45FA0679-F630-4C44-A64B-F57D0EA1C6F2}" type="parTrans" cxnId="{B087BB89-5491-40C5-8FBE-6FD6DD03FBFF}">
      <dgm:prSet/>
      <dgm:spPr/>
      <dgm:t>
        <a:bodyPr/>
        <a:lstStyle/>
        <a:p>
          <a:endParaRPr lang="en-US"/>
        </a:p>
      </dgm:t>
    </dgm:pt>
    <dgm:pt modelId="{0B6A72F8-8171-48EC-B78B-01ADB3B6A2CF}" type="sibTrans" cxnId="{B087BB89-5491-40C5-8FBE-6FD6DD03FBFF}">
      <dgm:prSet/>
      <dgm:spPr/>
      <dgm:t>
        <a:bodyPr/>
        <a:lstStyle/>
        <a:p>
          <a:endParaRPr lang="en-US"/>
        </a:p>
      </dgm:t>
    </dgm:pt>
    <dgm:pt modelId="{DD9CF8A5-5055-4A9B-AB0D-04F7247D861B}">
      <dgm:prSet custT="1"/>
      <dgm:spPr/>
      <dgm:t>
        <a:bodyPr/>
        <a:lstStyle/>
        <a:p>
          <a:r>
            <a:rPr lang="en-US" sz="1600" dirty="0">
              <a:solidFill>
                <a:schemeClr val="tx1">
                  <a:lumMod val="85000"/>
                  <a:lumOff val="15000"/>
                </a:schemeClr>
              </a:solidFill>
            </a:rPr>
            <a:t>Real-world Complexity Challenge</a:t>
          </a:r>
        </a:p>
      </dgm:t>
    </dgm:pt>
    <dgm:pt modelId="{7D73BC37-6F14-48C4-96E7-DC484AAFC0E9}" type="parTrans" cxnId="{586D0FE7-BD7C-418B-8F0A-18377900F359}">
      <dgm:prSet/>
      <dgm:spPr/>
      <dgm:t>
        <a:bodyPr/>
        <a:lstStyle/>
        <a:p>
          <a:endParaRPr lang="en-US"/>
        </a:p>
      </dgm:t>
    </dgm:pt>
    <dgm:pt modelId="{71924042-8C48-4FF7-8773-815219865E76}" type="sibTrans" cxnId="{586D0FE7-BD7C-418B-8F0A-18377900F359}">
      <dgm:prSet/>
      <dgm:spPr/>
      <dgm:t>
        <a:bodyPr/>
        <a:lstStyle/>
        <a:p>
          <a:endParaRPr lang="en-US"/>
        </a:p>
      </dgm:t>
    </dgm:pt>
    <dgm:pt modelId="{2140F865-E7BB-47B5-861E-39D93BECEA6E}" type="pres">
      <dgm:prSet presAssocID="{6D45D645-7B0A-4919-8080-C2B911B31606}" presName="linear" presStyleCnt="0">
        <dgm:presLayoutVars>
          <dgm:animLvl val="lvl"/>
          <dgm:resizeHandles val="exact"/>
        </dgm:presLayoutVars>
      </dgm:prSet>
      <dgm:spPr/>
    </dgm:pt>
    <dgm:pt modelId="{4C893E19-048B-4DD3-BFF7-8FE5816C25C0}" type="pres">
      <dgm:prSet presAssocID="{90D988B1-DBED-481A-B665-D049A4BAD559}" presName="parentText" presStyleLbl="node1" presStyleIdx="0" presStyleCnt="4" custLinFactNeighborX="-1103">
        <dgm:presLayoutVars>
          <dgm:chMax val="0"/>
          <dgm:bulletEnabled val="1"/>
        </dgm:presLayoutVars>
      </dgm:prSet>
      <dgm:spPr/>
    </dgm:pt>
    <dgm:pt modelId="{8872C1D2-F3F4-4A23-BF7C-A99E78D6D380}" type="pres">
      <dgm:prSet presAssocID="{94E97704-F5C4-4A02-81EC-EB88C00F203A}" presName="spacer" presStyleCnt="0"/>
      <dgm:spPr/>
    </dgm:pt>
    <dgm:pt modelId="{694875CE-DDDC-494F-A241-E99E785849D8}" type="pres">
      <dgm:prSet presAssocID="{2B2C98AD-9D29-407B-A08F-7BB9815D470B}" presName="parentText" presStyleLbl="node1" presStyleIdx="1" presStyleCnt="4">
        <dgm:presLayoutVars>
          <dgm:chMax val="0"/>
          <dgm:bulletEnabled val="1"/>
        </dgm:presLayoutVars>
      </dgm:prSet>
      <dgm:spPr/>
    </dgm:pt>
    <dgm:pt modelId="{767ED495-407A-40B5-8821-EAC2C7F42082}" type="pres">
      <dgm:prSet presAssocID="{2B2C98AD-9D29-407B-A08F-7BB9815D470B}" presName="childText" presStyleLbl="revTx" presStyleIdx="0" presStyleCnt="3">
        <dgm:presLayoutVars>
          <dgm:bulletEnabled val="1"/>
        </dgm:presLayoutVars>
      </dgm:prSet>
      <dgm:spPr/>
    </dgm:pt>
    <dgm:pt modelId="{834F59A4-00A2-4EB6-9299-7E75BA7CF094}" type="pres">
      <dgm:prSet presAssocID="{075EA8E4-5720-49C5-A324-038322BD724F}" presName="parentText" presStyleLbl="node1" presStyleIdx="2" presStyleCnt="4">
        <dgm:presLayoutVars>
          <dgm:chMax val="0"/>
          <dgm:bulletEnabled val="1"/>
        </dgm:presLayoutVars>
      </dgm:prSet>
      <dgm:spPr/>
    </dgm:pt>
    <dgm:pt modelId="{637ACDC2-59D8-424F-B2E7-0F24CA7E28C9}" type="pres">
      <dgm:prSet presAssocID="{075EA8E4-5720-49C5-A324-038322BD724F}" presName="childText" presStyleLbl="revTx" presStyleIdx="1" presStyleCnt="3">
        <dgm:presLayoutVars>
          <dgm:bulletEnabled val="1"/>
        </dgm:presLayoutVars>
      </dgm:prSet>
      <dgm:spPr/>
    </dgm:pt>
    <dgm:pt modelId="{7E3095D2-438F-48E3-88D9-643F6839A3A8}" type="pres">
      <dgm:prSet presAssocID="{5B7B9D35-4A76-45C7-9ED9-4F382DF16017}" presName="parentText" presStyleLbl="node1" presStyleIdx="3" presStyleCnt="4">
        <dgm:presLayoutVars>
          <dgm:chMax val="0"/>
          <dgm:bulletEnabled val="1"/>
        </dgm:presLayoutVars>
      </dgm:prSet>
      <dgm:spPr/>
    </dgm:pt>
    <dgm:pt modelId="{585EBD71-1860-45D9-A87A-1DCDC57F7980}" type="pres">
      <dgm:prSet presAssocID="{5B7B9D35-4A76-45C7-9ED9-4F382DF16017}" presName="childText" presStyleLbl="revTx" presStyleIdx="2" presStyleCnt="3">
        <dgm:presLayoutVars>
          <dgm:bulletEnabled val="1"/>
        </dgm:presLayoutVars>
      </dgm:prSet>
      <dgm:spPr/>
    </dgm:pt>
  </dgm:ptLst>
  <dgm:cxnLst>
    <dgm:cxn modelId="{DE58960B-9F1C-4CEA-805A-1819B44A554B}" type="presOf" srcId="{95CEA4C2-A239-494C-9EAA-FDF0C3586C73}" destId="{767ED495-407A-40B5-8821-EAC2C7F42082}" srcOrd="0" destOrd="1" presId="urn:microsoft.com/office/officeart/2005/8/layout/vList2"/>
    <dgm:cxn modelId="{5AB47310-D00A-46EB-B722-F4DB74B2E439}" srcId="{6D45D645-7B0A-4919-8080-C2B911B31606}" destId="{2B2C98AD-9D29-407B-A08F-7BB9815D470B}" srcOrd="1" destOrd="0" parTransId="{C3CF1E31-1035-4686-98E1-D3F0F61B5F42}" sibTransId="{3022809F-CAB1-43A9-8C69-B9BB7109C4AA}"/>
    <dgm:cxn modelId="{D7D1CD3B-C268-4E5B-BAF7-6CE7D5051888}" srcId="{2B2C98AD-9D29-407B-A08F-7BB9815D470B}" destId="{95CEA4C2-A239-494C-9EAA-FDF0C3586C73}" srcOrd="1" destOrd="0" parTransId="{4D721165-2381-4570-ADDB-BD181F0E9FC1}" sibTransId="{7A4038A2-6DCE-4032-B982-4376EF4DD629}"/>
    <dgm:cxn modelId="{635A1841-9F8E-4E21-8EA6-ACC755B4B78E}" srcId="{2B2C98AD-9D29-407B-A08F-7BB9815D470B}" destId="{BCF09C87-2635-4ABE-AEE3-06257F2A186D}" srcOrd="0" destOrd="0" parTransId="{0BDFFF9F-6904-424B-8ED2-B531EC1525DB}" sibTransId="{69153266-29E4-467B-B0E0-19373827FC4F}"/>
    <dgm:cxn modelId="{D51A3346-54D6-4E8D-A9FC-7188F4F27A4A}" type="presOf" srcId="{6D45D645-7B0A-4919-8080-C2B911B31606}" destId="{2140F865-E7BB-47B5-861E-39D93BECEA6E}" srcOrd="0" destOrd="0" presId="urn:microsoft.com/office/officeart/2005/8/layout/vList2"/>
    <dgm:cxn modelId="{D4F5DF49-BD91-485B-AFD5-6E1960E6F49F}" srcId="{5B7B9D35-4A76-45C7-9ED9-4F382DF16017}" destId="{64414392-BB64-42AD-8A94-5DA8991726A6}" srcOrd="0" destOrd="0" parTransId="{E0A89DD1-4B8D-4968-8D12-F879ADF01C7E}" sibTransId="{B2D3FA0B-1492-44D2-BA88-21B98FACBA0C}"/>
    <dgm:cxn modelId="{FB5F786E-ECD4-4438-8268-D240DAC46DAA}" type="presOf" srcId="{003A8A36-D23E-4CFF-8751-5EC5E7685C02}" destId="{585EBD71-1860-45D9-A87A-1DCDC57F7980}" srcOrd="0" destOrd="1" presId="urn:microsoft.com/office/officeart/2005/8/layout/vList2"/>
    <dgm:cxn modelId="{A97CAE71-693F-4F92-8532-A06121205D2B}" type="presOf" srcId="{2B2C98AD-9D29-407B-A08F-7BB9815D470B}" destId="{694875CE-DDDC-494F-A241-E99E785849D8}" srcOrd="0" destOrd="0" presId="urn:microsoft.com/office/officeart/2005/8/layout/vList2"/>
    <dgm:cxn modelId="{5D578A84-D0EC-4904-9058-AEF793C5D9DF}" srcId="{6D45D645-7B0A-4919-8080-C2B911B31606}" destId="{5B7B9D35-4A76-45C7-9ED9-4F382DF16017}" srcOrd="3" destOrd="0" parTransId="{A5F9357F-52F5-4AC0-BC03-B98DAE6D6C50}" sibTransId="{61912127-8015-4E12-A492-95DC3303068E}"/>
    <dgm:cxn modelId="{E19FF186-BF64-40C7-8C0C-7359C7F20D4B}" type="presOf" srcId="{DD9CF8A5-5055-4A9B-AB0D-04F7247D861B}" destId="{585EBD71-1860-45D9-A87A-1DCDC57F7980}" srcOrd="0" destOrd="2" presId="urn:microsoft.com/office/officeart/2005/8/layout/vList2"/>
    <dgm:cxn modelId="{B087BB89-5491-40C5-8FBE-6FD6DD03FBFF}" srcId="{5B7B9D35-4A76-45C7-9ED9-4F382DF16017}" destId="{003A8A36-D23E-4CFF-8751-5EC5E7685C02}" srcOrd="1" destOrd="0" parTransId="{45FA0679-F630-4C44-A64B-F57D0EA1C6F2}" sibTransId="{0B6A72F8-8171-48EC-B78B-01ADB3B6A2CF}"/>
    <dgm:cxn modelId="{DB3CD68E-DB46-42B0-A9C6-DA738AE37858}" srcId="{6D45D645-7B0A-4919-8080-C2B911B31606}" destId="{075EA8E4-5720-49C5-A324-038322BD724F}" srcOrd="2" destOrd="0" parTransId="{E65E3F04-F871-4572-8416-14FE3FF0A9C5}" sibTransId="{FFF6F769-0941-4B30-97C2-0150880E3088}"/>
    <dgm:cxn modelId="{97D8EF8F-6B77-43D0-814B-4D6EA81AEE5F}" srcId="{075EA8E4-5720-49C5-A324-038322BD724F}" destId="{AAEF1DDB-8340-471C-89B3-CC3C4C719E52}" srcOrd="0" destOrd="0" parTransId="{C2118545-5531-40ED-9F51-1A5045115278}" sibTransId="{5BD94A91-A1BA-4F43-8D56-C85CCD5D9856}"/>
    <dgm:cxn modelId="{400AA392-89AE-48AC-8655-DBFBAFEA5337}" type="presOf" srcId="{90D988B1-DBED-481A-B665-D049A4BAD559}" destId="{4C893E19-048B-4DD3-BFF7-8FE5816C25C0}" srcOrd="0" destOrd="0" presId="urn:microsoft.com/office/officeart/2005/8/layout/vList2"/>
    <dgm:cxn modelId="{DE41D59C-46B9-4F10-A401-A9AA404A2ADC}" type="presOf" srcId="{075EA8E4-5720-49C5-A324-038322BD724F}" destId="{834F59A4-00A2-4EB6-9299-7E75BA7CF094}" srcOrd="0" destOrd="0" presId="urn:microsoft.com/office/officeart/2005/8/layout/vList2"/>
    <dgm:cxn modelId="{883AB29F-75EA-40AA-9081-B3571891FDB8}" type="presOf" srcId="{AAEF1DDB-8340-471C-89B3-CC3C4C719E52}" destId="{637ACDC2-59D8-424F-B2E7-0F24CA7E28C9}" srcOrd="0" destOrd="0" presId="urn:microsoft.com/office/officeart/2005/8/layout/vList2"/>
    <dgm:cxn modelId="{3E5E29A1-4804-42FF-9EA7-95AFDEF42C18}" srcId="{075EA8E4-5720-49C5-A324-038322BD724F}" destId="{2076CDF8-8C6E-46F4-ADD0-7D1D4D177F9F}" srcOrd="1" destOrd="0" parTransId="{00002369-372D-425F-9D42-053E6E4289A7}" sibTransId="{AD7CA53D-1CF0-44FB-B39B-2C7A457562FE}"/>
    <dgm:cxn modelId="{1A3088B7-C4BB-4EBC-905E-01FCC3D5BCF6}" type="presOf" srcId="{5B7B9D35-4A76-45C7-9ED9-4F382DF16017}" destId="{7E3095D2-438F-48E3-88D9-643F6839A3A8}" srcOrd="0" destOrd="0" presId="urn:microsoft.com/office/officeart/2005/8/layout/vList2"/>
    <dgm:cxn modelId="{BBE7F5C1-463E-4988-885D-CB76150D44F9}" type="presOf" srcId="{64414392-BB64-42AD-8A94-5DA8991726A6}" destId="{585EBD71-1860-45D9-A87A-1DCDC57F7980}" srcOrd="0" destOrd="0" presId="urn:microsoft.com/office/officeart/2005/8/layout/vList2"/>
    <dgm:cxn modelId="{1F8AFECC-E5FE-43D4-9E39-5A455CB421CC}" srcId="{6D45D645-7B0A-4919-8080-C2B911B31606}" destId="{90D988B1-DBED-481A-B665-D049A4BAD559}" srcOrd="0" destOrd="0" parTransId="{769E7E39-7AD0-44BF-8B0D-897C13AC03BD}" sibTransId="{94E97704-F5C4-4A02-81EC-EB88C00F203A}"/>
    <dgm:cxn modelId="{417FCCDA-E24A-4A34-9928-AE9874CA183F}" type="presOf" srcId="{BCF09C87-2635-4ABE-AEE3-06257F2A186D}" destId="{767ED495-407A-40B5-8821-EAC2C7F42082}" srcOrd="0" destOrd="0" presId="urn:microsoft.com/office/officeart/2005/8/layout/vList2"/>
    <dgm:cxn modelId="{586D0FE7-BD7C-418B-8F0A-18377900F359}" srcId="{5B7B9D35-4A76-45C7-9ED9-4F382DF16017}" destId="{DD9CF8A5-5055-4A9B-AB0D-04F7247D861B}" srcOrd="2" destOrd="0" parTransId="{7D73BC37-6F14-48C4-96E7-DC484AAFC0E9}" sibTransId="{71924042-8C48-4FF7-8773-815219865E76}"/>
    <dgm:cxn modelId="{8862E0FD-5938-4680-8DD8-743930E698AC}" type="presOf" srcId="{2076CDF8-8C6E-46F4-ADD0-7D1D4D177F9F}" destId="{637ACDC2-59D8-424F-B2E7-0F24CA7E28C9}" srcOrd="0" destOrd="1" presId="urn:microsoft.com/office/officeart/2005/8/layout/vList2"/>
    <dgm:cxn modelId="{DDE8D898-79E1-4FD9-B47F-5E2CE5604307}" type="presParOf" srcId="{2140F865-E7BB-47B5-861E-39D93BECEA6E}" destId="{4C893E19-048B-4DD3-BFF7-8FE5816C25C0}" srcOrd="0" destOrd="0" presId="urn:microsoft.com/office/officeart/2005/8/layout/vList2"/>
    <dgm:cxn modelId="{5A98EB61-7EA8-454E-BEE3-5F0310A95AA1}" type="presParOf" srcId="{2140F865-E7BB-47B5-861E-39D93BECEA6E}" destId="{8872C1D2-F3F4-4A23-BF7C-A99E78D6D380}" srcOrd="1" destOrd="0" presId="urn:microsoft.com/office/officeart/2005/8/layout/vList2"/>
    <dgm:cxn modelId="{EA7B45B7-8677-4325-A329-CD569B3225BD}" type="presParOf" srcId="{2140F865-E7BB-47B5-861E-39D93BECEA6E}" destId="{694875CE-DDDC-494F-A241-E99E785849D8}" srcOrd="2" destOrd="0" presId="urn:microsoft.com/office/officeart/2005/8/layout/vList2"/>
    <dgm:cxn modelId="{9BA3B22E-2FD4-499B-A221-F4E3D5CFA775}" type="presParOf" srcId="{2140F865-E7BB-47B5-861E-39D93BECEA6E}" destId="{767ED495-407A-40B5-8821-EAC2C7F42082}" srcOrd="3" destOrd="0" presId="urn:microsoft.com/office/officeart/2005/8/layout/vList2"/>
    <dgm:cxn modelId="{C286B67B-0038-4B6E-84B4-2FB38D455F33}" type="presParOf" srcId="{2140F865-E7BB-47B5-861E-39D93BECEA6E}" destId="{834F59A4-00A2-4EB6-9299-7E75BA7CF094}" srcOrd="4" destOrd="0" presId="urn:microsoft.com/office/officeart/2005/8/layout/vList2"/>
    <dgm:cxn modelId="{BD79F8B8-D850-4BC6-9005-798097ED5152}" type="presParOf" srcId="{2140F865-E7BB-47B5-861E-39D93BECEA6E}" destId="{637ACDC2-59D8-424F-B2E7-0F24CA7E28C9}" srcOrd="5" destOrd="0" presId="urn:microsoft.com/office/officeart/2005/8/layout/vList2"/>
    <dgm:cxn modelId="{B38145BB-E498-4E8A-95AF-2B30D5D822BF}" type="presParOf" srcId="{2140F865-E7BB-47B5-861E-39D93BECEA6E}" destId="{7E3095D2-438F-48E3-88D9-643F6839A3A8}" srcOrd="6" destOrd="0" presId="urn:microsoft.com/office/officeart/2005/8/layout/vList2"/>
    <dgm:cxn modelId="{45189516-3ECC-42E4-9867-EA6C710052B8}" type="presParOf" srcId="{2140F865-E7BB-47B5-861E-39D93BECEA6E}" destId="{585EBD71-1860-45D9-A87A-1DCDC57F7980}"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DAB439-56D6-4893-95A9-E51779720817}">
      <dsp:nvSpPr>
        <dsp:cNvPr id="0" name=""/>
        <dsp:cNvSpPr/>
      </dsp:nvSpPr>
      <dsp:spPr>
        <a:xfrm>
          <a:off x="0" y="10113"/>
          <a:ext cx="5320696" cy="936000"/>
        </a:xfrm>
        <a:prstGeom prst="round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bg1"/>
              </a:solidFill>
            </a:rPr>
            <a:t>Penetration Testing (PT)</a:t>
          </a:r>
        </a:p>
      </dsp:txBody>
      <dsp:txXfrm>
        <a:off x="45692" y="55805"/>
        <a:ext cx="5229312" cy="844616"/>
      </dsp:txXfrm>
    </dsp:sp>
    <dsp:sp modelId="{50539BF5-82B5-4C6B-8D5E-53E0A165852A}">
      <dsp:nvSpPr>
        <dsp:cNvPr id="0" name=""/>
        <dsp:cNvSpPr/>
      </dsp:nvSpPr>
      <dsp:spPr>
        <a:xfrm>
          <a:off x="0" y="946114"/>
          <a:ext cx="5320696"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Proactive cybersecurity approach</a:t>
          </a:r>
        </a:p>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Simulates cyber attacks to identify vulnerabilities</a:t>
          </a:r>
        </a:p>
      </dsp:txBody>
      <dsp:txXfrm>
        <a:off x="0" y="946114"/>
        <a:ext cx="5320696" cy="828000"/>
      </dsp:txXfrm>
    </dsp:sp>
    <dsp:sp modelId="{31B7CC0C-4B6D-453A-B51B-ED37EA4BC501}">
      <dsp:nvSpPr>
        <dsp:cNvPr id="0" name=""/>
        <dsp:cNvSpPr/>
      </dsp:nvSpPr>
      <dsp:spPr>
        <a:xfrm>
          <a:off x="0" y="1774114"/>
          <a:ext cx="5320696" cy="936000"/>
        </a:xfrm>
        <a:prstGeom prst="roundRect">
          <a:avLst/>
        </a:prstGeom>
        <a:solidFill>
          <a:schemeClr val="accent2">
            <a:shade val="80000"/>
            <a:hueOff val="16578"/>
            <a:satOff val="829"/>
            <a:lumOff val="937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bg1">
                  <a:lumMod val="95000"/>
                </a:schemeClr>
              </a:solidFill>
            </a:rPr>
            <a:t>Significance in Cybersecurity</a:t>
          </a:r>
        </a:p>
      </dsp:txBody>
      <dsp:txXfrm>
        <a:off x="45692" y="1819806"/>
        <a:ext cx="5229312" cy="844616"/>
      </dsp:txXfrm>
    </dsp:sp>
    <dsp:sp modelId="{977FC264-4F56-4D54-BCB8-4CA1D229D1D5}">
      <dsp:nvSpPr>
        <dsp:cNvPr id="0" name=""/>
        <dsp:cNvSpPr/>
      </dsp:nvSpPr>
      <dsp:spPr>
        <a:xfrm>
          <a:off x="0" y="2710114"/>
          <a:ext cx="5320696"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Essential for protecting digital assets</a:t>
          </a:r>
        </a:p>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Helps organizations anticipate and mitigate potential attacks</a:t>
          </a:r>
        </a:p>
      </dsp:txBody>
      <dsp:txXfrm>
        <a:off x="0" y="2710114"/>
        <a:ext cx="5320696" cy="828000"/>
      </dsp:txXfrm>
    </dsp:sp>
    <dsp:sp modelId="{5B2C2672-D7FA-4C7B-9F08-7D9D151647D9}">
      <dsp:nvSpPr>
        <dsp:cNvPr id="0" name=""/>
        <dsp:cNvSpPr/>
      </dsp:nvSpPr>
      <dsp:spPr>
        <a:xfrm>
          <a:off x="0" y="3538114"/>
          <a:ext cx="5320696" cy="936000"/>
        </a:xfrm>
        <a:prstGeom prst="roundRect">
          <a:avLst/>
        </a:prstGeom>
        <a:solidFill>
          <a:schemeClr val="accent2">
            <a:shade val="80000"/>
            <a:hueOff val="33157"/>
            <a:satOff val="1658"/>
            <a:lumOff val="1875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kern="1200" dirty="0">
              <a:solidFill>
                <a:schemeClr val="accent2">
                  <a:lumMod val="50000"/>
                </a:schemeClr>
              </a:solidFill>
            </a:rPr>
            <a:t>Artificial </a:t>
          </a:r>
          <a:r>
            <a:rPr lang="it-IT" sz="2000" kern="1200" dirty="0">
              <a:solidFill>
                <a:schemeClr val="accent2">
                  <a:lumMod val="50000"/>
                </a:schemeClr>
              </a:solidFill>
              <a:latin typeface="Gill Sans MT" panose="020B0502020104020203"/>
              <a:ea typeface="+mn-ea"/>
              <a:cs typeface="+mn-cs"/>
            </a:rPr>
            <a:t>Intelligence</a:t>
          </a:r>
          <a:r>
            <a:rPr lang="it-IT" sz="2000" kern="1200" dirty="0">
              <a:solidFill>
                <a:schemeClr val="accent2">
                  <a:lumMod val="50000"/>
                </a:schemeClr>
              </a:solidFill>
            </a:rPr>
            <a:t> (AI) in PT</a:t>
          </a:r>
          <a:endParaRPr lang="en-US" sz="2000" kern="1200" dirty="0">
            <a:solidFill>
              <a:schemeClr val="accent2">
                <a:lumMod val="50000"/>
              </a:schemeClr>
            </a:solidFill>
          </a:endParaRPr>
        </a:p>
      </dsp:txBody>
      <dsp:txXfrm>
        <a:off x="45692" y="3583806"/>
        <a:ext cx="5229312" cy="844616"/>
      </dsp:txXfrm>
    </dsp:sp>
    <dsp:sp modelId="{4EDAE673-542C-4452-82A4-27148A6E3FF4}">
      <dsp:nvSpPr>
        <dsp:cNvPr id="0" name=""/>
        <dsp:cNvSpPr/>
      </dsp:nvSpPr>
      <dsp:spPr>
        <a:xfrm>
          <a:off x="0" y="4474114"/>
          <a:ext cx="5320696"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Automates complex and time-consuming processes</a:t>
          </a:r>
        </a:p>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Enhances efficiency and effectiveness</a:t>
          </a:r>
        </a:p>
      </dsp:txBody>
      <dsp:txXfrm>
        <a:off x="0" y="4474114"/>
        <a:ext cx="5320696" cy="828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5408B5-335C-41EB-AFA3-928BF93722E9}">
      <dsp:nvSpPr>
        <dsp:cNvPr id="0" name=""/>
        <dsp:cNvSpPr/>
      </dsp:nvSpPr>
      <dsp:spPr>
        <a:xfrm>
          <a:off x="1811" y="1352987"/>
          <a:ext cx="1817954" cy="727181"/>
        </a:xfrm>
        <a:prstGeom prst="homePlate">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Network Assessment</a:t>
          </a:r>
        </a:p>
      </dsp:txBody>
      <dsp:txXfrm>
        <a:off x="1811" y="1352987"/>
        <a:ext cx="1636159" cy="727181"/>
      </dsp:txXfrm>
    </dsp:sp>
    <dsp:sp modelId="{67A63436-6FDA-429C-BA9F-2E331B2C9A35}">
      <dsp:nvSpPr>
        <dsp:cNvPr id="0" name=""/>
        <dsp:cNvSpPr/>
      </dsp:nvSpPr>
      <dsp:spPr>
        <a:xfrm>
          <a:off x="1456175" y="1352987"/>
          <a:ext cx="1817954" cy="727181"/>
        </a:xfrm>
        <a:prstGeom prst="chevron">
          <a:avLst/>
        </a:prstGeom>
        <a:solidFill>
          <a:schemeClr val="accent2">
            <a:shade val="80000"/>
            <a:hueOff val="11052"/>
            <a:satOff val="553"/>
            <a:lumOff val="625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Attack Graph Generation </a:t>
          </a:r>
        </a:p>
      </dsp:txBody>
      <dsp:txXfrm>
        <a:off x="1819766" y="1352987"/>
        <a:ext cx="1090773" cy="727181"/>
      </dsp:txXfrm>
    </dsp:sp>
    <dsp:sp modelId="{88610FBF-2E21-4EAA-BCB0-B352007CF116}">
      <dsp:nvSpPr>
        <dsp:cNvPr id="0" name=""/>
        <dsp:cNvSpPr/>
      </dsp:nvSpPr>
      <dsp:spPr>
        <a:xfrm>
          <a:off x="2910539" y="1352987"/>
          <a:ext cx="1817954" cy="727181"/>
        </a:xfrm>
        <a:prstGeom prst="chevron">
          <a:avLst/>
        </a:prstGeom>
        <a:solidFill>
          <a:schemeClr val="accent2">
            <a:shade val="80000"/>
            <a:hueOff val="22104"/>
            <a:satOff val="1105"/>
            <a:lumOff val="1250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State Graph</a:t>
          </a:r>
        </a:p>
      </dsp:txBody>
      <dsp:txXfrm>
        <a:off x="3274130" y="1352987"/>
        <a:ext cx="1090773" cy="727181"/>
      </dsp:txXfrm>
    </dsp:sp>
    <dsp:sp modelId="{F638763A-D03F-460A-A271-60BD5F1123A2}">
      <dsp:nvSpPr>
        <dsp:cNvPr id="0" name=""/>
        <dsp:cNvSpPr/>
      </dsp:nvSpPr>
      <dsp:spPr>
        <a:xfrm>
          <a:off x="4364902" y="1352987"/>
          <a:ext cx="1817954" cy="727181"/>
        </a:xfrm>
        <a:prstGeom prst="chevron">
          <a:avLst/>
        </a:prstGeom>
        <a:solidFill>
          <a:schemeClr val="accent2">
            <a:shade val="80000"/>
            <a:hueOff val="33157"/>
            <a:satOff val="1658"/>
            <a:lumOff val="1875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Attack Plan Generation and Validation</a:t>
          </a:r>
        </a:p>
      </dsp:txBody>
      <dsp:txXfrm>
        <a:off x="4728493" y="1352987"/>
        <a:ext cx="1090773" cy="72718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B2DF6-CACE-4E6F-8F9D-8EFA6F6F3645}">
      <dsp:nvSpPr>
        <dsp:cNvPr id="0" name=""/>
        <dsp:cNvSpPr/>
      </dsp:nvSpPr>
      <dsp:spPr>
        <a:xfrm>
          <a:off x="2153917" y="1699937"/>
          <a:ext cx="1200777" cy="1035280"/>
        </a:xfrm>
        <a:prstGeom prst="hexagon">
          <a:avLst>
            <a:gd name="adj" fmla="val 25000"/>
            <a:gd name="vf" fmla="val 115470"/>
          </a:avLst>
        </a:prstGeom>
        <a:solidFill>
          <a:schemeClr val="accent2">
            <a:shade val="50000"/>
            <a:hueOff val="0"/>
            <a:satOff val="0"/>
            <a:lumOff val="0"/>
            <a:alphaOff val="0"/>
          </a:schemeClr>
        </a:solidFill>
        <a:ln w="12700" cap="flat" cmpd="sng" algn="ctr">
          <a:solidFill>
            <a:schemeClr val="accent2">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marL="0" lvl="0" indent="0" algn="ctr" defTabSz="622300">
            <a:lnSpc>
              <a:spcPct val="90000"/>
            </a:lnSpc>
            <a:spcBef>
              <a:spcPct val="0"/>
            </a:spcBef>
            <a:spcAft>
              <a:spcPct val="35000"/>
            </a:spcAft>
            <a:buNone/>
          </a:pPr>
          <a:r>
            <a:rPr lang="en-US" sz="1400" kern="1200" dirty="0"/>
            <a:t>Adaptive</a:t>
          </a:r>
        </a:p>
      </dsp:txBody>
      <dsp:txXfrm>
        <a:off x="2340255" y="1860593"/>
        <a:ext cx="828101" cy="713968"/>
      </dsp:txXfrm>
    </dsp:sp>
    <dsp:sp modelId="{2B5C2B18-19A4-41D6-9D26-C80B085D790C}">
      <dsp:nvSpPr>
        <dsp:cNvPr id="0" name=""/>
        <dsp:cNvSpPr/>
      </dsp:nvSpPr>
      <dsp:spPr>
        <a:xfrm>
          <a:off x="2185111" y="2156992"/>
          <a:ext cx="140589" cy="121170"/>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6D3603-29C8-477A-8D96-F93362BE4D40}">
      <dsp:nvSpPr>
        <dsp:cNvPr id="0" name=""/>
        <dsp:cNvSpPr/>
      </dsp:nvSpPr>
      <dsp:spPr>
        <a:xfrm>
          <a:off x="1127486" y="1143868"/>
          <a:ext cx="1200777" cy="1035280"/>
        </a:xfrm>
        <a:prstGeom prst="hexagon">
          <a:avLst>
            <a:gd name="adj" fmla="val 25000"/>
            <a:gd name="vf" fmla="val 115470"/>
          </a:avLst>
        </a:prstGeom>
        <a:blipFill>
          <a:blip xmlns:r="http://schemas.openxmlformats.org/officeDocument/2006/relationships" r:embed="rId1">
            <a:duotone>
              <a:schemeClr val="accent6">
                <a:shade val="45000"/>
                <a:satMod val="135000"/>
              </a:schemeClr>
              <a:prstClr val="white"/>
            </a:duotone>
            <a:extLst>
              <a:ext uri="{28A0092B-C50C-407E-A947-70E740481C1C}">
                <a14:useLocalDpi xmlns:a14="http://schemas.microsoft.com/office/drawing/2010/main" val="0"/>
              </a:ext>
            </a:extLst>
          </a:blip>
          <a:srcRect/>
          <a:stretch>
            <a:fillRect t="-8000" b="-8000"/>
          </a:stretch>
        </a:blipFill>
        <a:ln w="12700" cap="flat" cmpd="sng" algn="ctr">
          <a:solidFill>
            <a:schemeClr val="accent2">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C1EA79-4E82-4C29-821F-4F7D67EDA1BF}">
      <dsp:nvSpPr>
        <dsp:cNvPr id="0" name=""/>
        <dsp:cNvSpPr/>
      </dsp:nvSpPr>
      <dsp:spPr>
        <a:xfrm>
          <a:off x="1944956" y="2042387"/>
          <a:ext cx="140589" cy="121170"/>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AAAB15-FA7B-4941-A2F4-AFDD84A47EEB}">
      <dsp:nvSpPr>
        <dsp:cNvPr id="0" name=""/>
        <dsp:cNvSpPr/>
      </dsp:nvSpPr>
      <dsp:spPr>
        <a:xfrm>
          <a:off x="3176928" y="1131559"/>
          <a:ext cx="1200777" cy="1035280"/>
        </a:xfrm>
        <a:prstGeom prst="hexagon">
          <a:avLst>
            <a:gd name="adj" fmla="val 25000"/>
            <a:gd name="vf" fmla="val 115470"/>
          </a:avLst>
        </a:prstGeom>
        <a:solidFill>
          <a:schemeClr val="accent2">
            <a:shade val="50000"/>
            <a:hueOff val="32004"/>
            <a:satOff val="2829"/>
            <a:lumOff val="25946"/>
            <a:alphaOff val="0"/>
          </a:schemeClr>
        </a:solidFill>
        <a:ln w="12700" cap="flat" cmpd="sng" algn="ctr">
          <a:solidFill>
            <a:schemeClr val="accent2">
              <a:shade val="50000"/>
              <a:hueOff val="32004"/>
              <a:satOff val="2829"/>
              <a:lumOff val="2594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marL="0" lvl="0" indent="0" algn="ctr" defTabSz="622300">
            <a:lnSpc>
              <a:spcPct val="90000"/>
            </a:lnSpc>
            <a:spcBef>
              <a:spcPct val="0"/>
            </a:spcBef>
            <a:spcAft>
              <a:spcPct val="35000"/>
            </a:spcAft>
            <a:buNone/>
          </a:pPr>
          <a:r>
            <a:rPr lang="en-US" sz="1400" kern="1200" dirty="0"/>
            <a:t>Scalable</a:t>
          </a:r>
        </a:p>
      </dsp:txBody>
      <dsp:txXfrm>
        <a:off x="3363266" y="1292215"/>
        <a:ext cx="828101" cy="713968"/>
      </dsp:txXfrm>
    </dsp:sp>
    <dsp:sp modelId="{3805AEDA-FD58-472B-9E6D-55549443239A}">
      <dsp:nvSpPr>
        <dsp:cNvPr id="0" name=""/>
        <dsp:cNvSpPr/>
      </dsp:nvSpPr>
      <dsp:spPr>
        <a:xfrm>
          <a:off x="3997816" y="2028984"/>
          <a:ext cx="140589" cy="121170"/>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95EB366-CB6E-4C77-8A8D-B91457899B7D}">
      <dsp:nvSpPr>
        <dsp:cNvPr id="0" name=""/>
        <dsp:cNvSpPr/>
      </dsp:nvSpPr>
      <dsp:spPr>
        <a:xfrm>
          <a:off x="4199940" y="1699937"/>
          <a:ext cx="1200777" cy="1035280"/>
        </a:xfrm>
        <a:prstGeom prst="hexagon">
          <a:avLst>
            <a:gd name="adj" fmla="val 25000"/>
            <a:gd name="vf" fmla="val 115470"/>
          </a:avLst>
        </a:prstGeom>
        <a:blipFill>
          <a:blip xmlns:r="http://schemas.openxmlformats.org/officeDocument/2006/relationships" r:embed="rId2">
            <a:duotone>
              <a:schemeClr val="accent6">
                <a:shade val="45000"/>
                <a:satMod val="135000"/>
              </a:schemeClr>
              <a:prstClr val="white"/>
            </a:duotone>
          </a:blip>
          <a:srcRect/>
          <a:stretch>
            <a:fillRect t="-8000" b="-8000"/>
          </a:stretch>
        </a:blipFill>
        <a:ln w="12700" cap="flat" cmpd="sng" algn="ctr">
          <a:solidFill>
            <a:schemeClr val="accent2">
              <a:shade val="50000"/>
              <a:hueOff val="28246"/>
              <a:satOff val="3051"/>
              <a:lumOff val="23748"/>
              <a:alphaOff val="0"/>
            </a:schemeClr>
          </a:solidFill>
          <a:prstDash val="solid"/>
        </a:ln>
        <a:effectLst/>
      </dsp:spPr>
      <dsp:style>
        <a:lnRef idx="2">
          <a:scrgbClr r="0" g="0" b="0"/>
        </a:lnRef>
        <a:fillRef idx="1">
          <a:scrgbClr r="0" g="0" b="0"/>
        </a:fillRef>
        <a:effectRef idx="0">
          <a:scrgbClr r="0" g="0" b="0"/>
        </a:effectRef>
        <a:fontRef idx="minor"/>
      </dsp:style>
    </dsp:sp>
    <dsp:sp modelId="{6B4956BB-19DF-41B5-955D-71492EC51017}">
      <dsp:nvSpPr>
        <dsp:cNvPr id="0" name=""/>
        <dsp:cNvSpPr/>
      </dsp:nvSpPr>
      <dsp:spPr>
        <a:xfrm>
          <a:off x="4231134" y="2156992"/>
          <a:ext cx="140589" cy="121170"/>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4474D4-B3D6-4BDA-9822-D247455119CB}">
      <dsp:nvSpPr>
        <dsp:cNvPr id="0" name=""/>
        <dsp:cNvSpPr/>
      </dsp:nvSpPr>
      <dsp:spPr>
        <a:xfrm>
          <a:off x="2153917" y="565643"/>
          <a:ext cx="1200777" cy="1035280"/>
        </a:xfrm>
        <a:prstGeom prst="hexagon">
          <a:avLst>
            <a:gd name="adj" fmla="val 25000"/>
            <a:gd name="vf" fmla="val 115470"/>
          </a:avLst>
        </a:prstGeom>
        <a:solidFill>
          <a:schemeClr val="accent2">
            <a:shade val="50000"/>
            <a:hueOff val="32004"/>
            <a:satOff val="2829"/>
            <a:lumOff val="25946"/>
            <a:alphaOff val="0"/>
          </a:schemeClr>
        </a:solidFill>
        <a:ln w="12700" cap="flat" cmpd="sng" algn="ctr">
          <a:solidFill>
            <a:schemeClr val="accent2">
              <a:shade val="50000"/>
              <a:hueOff val="32004"/>
              <a:satOff val="2829"/>
              <a:lumOff val="2594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marL="0" lvl="0" indent="0" algn="ctr" defTabSz="622300">
            <a:lnSpc>
              <a:spcPct val="90000"/>
            </a:lnSpc>
            <a:spcBef>
              <a:spcPct val="0"/>
            </a:spcBef>
            <a:spcAft>
              <a:spcPct val="35000"/>
            </a:spcAft>
            <a:buNone/>
          </a:pPr>
          <a:r>
            <a:rPr lang="en-US" sz="1400" kern="1200" dirty="0"/>
            <a:t>Real-World Application</a:t>
          </a:r>
        </a:p>
      </dsp:txBody>
      <dsp:txXfrm>
        <a:off x="2340255" y="726299"/>
        <a:ext cx="828101" cy="713968"/>
      </dsp:txXfrm>
    </dsp:sp>
    <dsp:sp modelId="{538C72D5-60BC-42FD-AE78-F38E807CBB56}">
      <dsp:nvSpPr>
        <dsp:cNvPr id="0" name=""/>
        <dsp:cNvSpPr/>
      </dsp:nvSpPr>
      <dsp:spPr>
        <a:xfrm>
          <a:off x="2967967" y="588071"/>
          <a:ext cx="140589" cy="121170"/>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3969E9-BA96-40A6-8304-8198D67DB22C}">
      <dsp:nvSpPr>
        <dsp:cNvPr id="0" name=""/>
        <dsp:cNvSpPr/>
      </dsp:nvSpPr>
      <dsp:spPr>
        <a:xfrm>
          <a:off x="3176928" y="0"/>
          <a:ext cx="1200777" cy="1035280"/>
        </a:xfrm>
        <a:prstGeom prst="hexagon">
          <a:avLst>
            <a:gd name="adj" fmla="val 25000"/>
            <a:gd name="vf" fmla="val 115470"/>
          </a:avLst>
        </a:prstGeom>
        <a:blipFill>
          <a:blip xmlns:r="http://schemas.openxmlformats.org/officeDocument/2006/relationships"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t="-8000" b="-8000"/>
          </a:stretch>
        </a:blipFill>
        <a:ln w="12700" cap="flat" cmpd="sng" algn="ctr">
          <a:solidFill>
            <a:schemeClr val="accent2">
              <a:shade val="50000"/>
              <a:hueOff val="28246"/>
              <a:satOff val="3051"/>
              <a:lumOff val="23748"/>
              <a:alphaOff val="0"/>
            </a:schemeClr>
          </a:solidFill>
          <a:prstDash val="solid"/>
        </a:ln>
        <a:effectLst/>
      </dsp:spPr>
      <dsp:style>
        <a:lnRef idx="2">
          <a:scrgbClr r="0" g="0" b="0"/>
        </a:lnRef>
        <a:fillRef idx="1">
          <a:scrgbClr r="0" g="0" b="0"/>
        </a:fillRef>
        <a:effectRef idx="0">
          <a:scrgbClr r="0" g="0" b="0"/>
        </a:effectRef>
        <a:fontRef idx="minor"/>
      </dsp:style>
    </dsp:sp>
    <dsp:sp modelId="{AF839CE4-8AC3-4D5F-9C9E-1BA05EFEEA97}">
      <dsp:nvSpPr>
        <dsp:cNvPr id="0" name=""/>
        <dsp:cNvSpPr/>
      </dsp:nvSpPr>
      <dsp:spPr>
        <a:xfrm>
          <a:off x="3212396" y="454593"/>
          <a:ext cx="140589" cy="121170"/>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893E19-048B-4DD3-BFF7-8FE5816C25C0}">
      <dsp:nvSpPr>
        <dsp:cNvPr id="0" name=""/>
        <dsp:cNvSpPr/>
      </dsp:nvSpPr>
      <dsp:spPr>
        <a:xfrm>
          <a:off x="0" y="0"/>
          <a:ext cx="5320696" cy="468000"/>
        </a:xfrm>
        <a:prstGeom prst="round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FFFFFF"/>
              </a:solidFill>
              <a:latin typeface="Gill Sans MT" panose="020B0502020104020203"/>
              <a:ea typeface="+mn-ea"/>
              <a:cs typeface="+mn-cs"/>
            </a:rPr>
            <a:t>Automated Decision-Making Systems (ADMS)</a:t>
          </a:r>
        </a:p>
      </dsp:txBody>
      <dsp:txXfrm>
        <a:off x="22846" y="22846"/>
        <a:ext cx="5275004" cy="422308"/>
      </dsp:txXfrm>
    </dsp:sp>
    <dsp:sp modelId="{5616590E-6255-4E03-84AC-30449439FCA1}">
      <dsp:nvSpPr>
        <dsp:cNvPr id="0" name=""/>
        <dsp:cNvSpPr/>
      </dsp:nvSpPr>
      <dsp:spPr>
        <a:xfrm>
          <a:off x="0" y="472999"/>
          <a:ext cx="5320696" cy="786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Decision Support Systems (DSS)</a:t>
          </a:r>
        </a:p>
        <a:p>
          <a:pPr marL="171450" lvl="1" indent="-171450" algn="l" defTabSz="711200">
            <a:lnSpc>
              <a:spcPct val="90000"/>
            </a:lnSpc>
            <a:spcBef>
              <a:spcPct val="0"/>
            </a:spcBef>
            <a:spcAft>
              <a:spcPct val="20000"/>
            </a:spcAft>
            <a:buChar char="•"/>
          </a:pPr>
          <a:r>
            <a:rPr lang="en-US" sz="1600" kern="1200" dirty="0"/>
            <a:t>Attack Graph Modeling</a:t>
          </a:r>
        </a:p>
        <a:p>
          <a:pPr marL="171450" lvl="1" indent="-171450" algn="l" defTabSz="711200">
            <a:lnSpc>
              <a:spcPct val="90000"/>
            </a:lnSpc>
            <a:spcBef>
              <a:spcPct val="0"/>
            </a:spcBef>
            <a:spcAft>
              <a:spcPct val="20000"/>
            </a:spcAft>
            <a:buChar char="•"/>
          </a:pPr>
          <a:r>
            <a:rPr lang="en-US" sz="1600" kern="1200" dirty="0"/>
            <a:t>Vulnerability Databases (CVE, NVD)</a:t>
          </a:r>
        </a:p>
      </dsp:txBody>
      <dsp:txXfrm>
        <a:off x="0" y="472999"/>
        <a:ext cx="5320696" cy="786599"/>
      </dsp:txXfrm>
    </dsp:sp>
    <dsp:sp modelId="{80C1CE02-8DE5-4DAE-A340-2F6401E1D192}">
      <dsp:nvSpPr>
        <dsp:cNvPr id="0" name=""/>
        <dsp:cNvSpPr/>
      </dsp:nvSpPr>
      <dsp:spPr>
        <a:xfrm>
          <a:off x="0" y="1259599"/>
          <a:ext cx="5320696" cy="468000"/>
        </a:xfrm>
        <a:prstGeom prst="roundRect">
          <a:avLst/>
        </a:prstGeom>
        <a:solidFill>
          <a:schemeClr val="accent2">
            <a:shade val="80000"/>
            <a:hueOff val="8289"/>
            <a:satOff val="415"/>
            <a:lumOff val="468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Font typeface="+mj-lt"/>
            <a:buNone/>
          </a:pPr>
          <a:r>
            <a:rPr lang="en-US" sz="2000" kern="1200" dirty="0">
              <a:solidFill>
                <a:schemeClr val="accent2">
                  <a:lumMod val="20000"/>
                  <a:lumOff val="80000"/>
                </a:schemeClr>
              </a:solidFill>
              <a:latin typeface="Gill Sans MT" panose="020B0502020104020203"/>
              <a:ea typeface="+mn-ea"/>
              <a:cs typeface="+mn-cs"/>
            </a:rPr>
            <a:t>Advanced Techniques</a:t>
          </a:r>
        </a:p>
      </dsp:txBody>
      <dsp:txXfrm>
        <a:off x="22846" y="1282445"/>
        <a:ext cx="5275004" cy="422308"/>
      </dsp:txXfrm>
    </dsp:sp>
    <dsp:sp modelId="{8DA03D53-8F1A-4573-8338-31171BA06B81}">
      <dsp:nvSpPr>
        <dsp:cNvPr id="0" name=""/>
        <dsp:cNvSpPr/>
      </dsp:nvSpPr>
      <dsp:spPr>
        <a:xfrm>
          <a:off x="0" y="1727599"/>
          <a:ext cx="5320696" cy="1055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5400" rIns="142240" bIns="25400" numCol="1" spcCol="1270" anchor="t" anchorCtr="0">
          <a:noAutofit/>
        </a:bodyPr>
        <a:lstStyle/>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dirty="0"/>
            <a:t>Deep Reinforcement Learning (DRL)</a:t>
          </a:r>
        </a:p>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dirty="0"/>
            <a:t>Transfer Learning</a:t>
          </a:r>
        </a:p>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dirty="0"/>
            <a:t>Natural Language Processing (NLP)</a:t>
          </a:r>
        </a:p>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dirty="0"/>
            <a:t>Text-Mining</a:t>
          </a:r>
        </a:p>
      </dsp:txBody>
      <dsp:txXfrm>
        <a:off x="0" y="1727599"/>
        <a:ext cx="5320696" cy="1055700"/>
      </dsp:txXfrm>
    </dsp:sp>
    <dsp:sp modelId="{50F66636-2E4A-4EE5-A04E-9B2D2D7319B8}">
      <dsp:nvSpPr>
        <dsp:cNvPr id="0" name=""/>
        <dsp:cNvSpPr/>
      </dsp:nvSpPr>
      <dsp:spPr>
        <a:xfrm>
          <a:off x="0" y="2783299"/>
          <a:ext cx="5320696" cy="468000"/>
        </a:xfrm>
        <a:prstGeom prst="roundRect">
          <a:avLst/>
        </a:prstGeom>
        <a:solidFill>
          <a:schemeClr val="accent2">
            <a:shade val="80000"/>
            <a:hueOff val="16578"/>
            <a:satOff val="829"/>
            <a:lumOff val="937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Font typeface="+mj-lt"/>
            <a:buNone/>
          </a:pPr>
          <a:r>
            <a:rPr lang="en-US" sz="2000" kern="1200" dirty="0">
              <a:solidFill>
                <a:schemeClr val="accent2">
                  <a:lumMod val="20000"/>
                  <a:lumOff val="80000"/>
                </a:schemeClr>
              </a:solidFill>
              <a:latin typeface="Gill Sans MT" panose="020B0502020104020203"/>
              <a:ea typeface="+mn-ea"/>
              <a:cs typeface="+mn-cs"/>
            </a:rPr>
            <a:t>Benefits</a:t>
          </a:r>
        </a:p>
      </dsp:txBody>
      <dsp:txXfrm>
        <a:off x="22846" y="2806145"/>
        <a:ext cx="5275004" cy="422308"/>
      </dsp:txXfrm>
    </dsp:sp>
    <dsp:sp modelId="{E7E5D722-7179-4D29-9ECB-5E72A3E0F465}">
      <dsp:nvSpPr>
        <dsp:cNvPr id="0" name=""/>
        <dsp:cNvSpPr/>
      </dsp:nvSpPr>
      <dsp:spPr>
        <a:xfrm>
          <a:off x="0" y="3251299"/>
          <a:ext cx="5320696" cy="74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5400" rIns="142240" bIns="25400" numCol="1" spcCol="1270" anchor="t" anchorCtr="0">
          <a:noAutofit/>
        </a:bodyPr>
        <a:lstStyle/>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dirty="0"/>
            <a:t>Reduction in Human Reliance</a:t>
          </a:r>
        </a:p>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dirty="0"/>
            <a:t>Addresses Data Accuracy Issues, Model Robustness, Environmental Adaptability</a:t>
          </a:r>
        </a:p>
      </dsp:txBody>
      <dsp:txXfrm>
        <a:off x="0" y="3251299"/>
        <a:ext cx="5320696" cy="745200"/>
      </dsp:txXfrm>
    </dsp:sp>
    <dsp:sp modelId="{AA8871FA-7A10-4164-9278-6E6A8BD64F78}">
      <dsp:nvSpPr>
        <dsp:cNvPr id="0" name=""/>
        <dsp:cNvSpPr/>
      </dsp:nvSpPr>
      <dsp:spPr>
        <a:xfrm>
          <a:off x="0" y="3996499"/>
          <a:ext cx="5320696" cy="468000"/>
        </a:xfrm>
        <a:prstGeom prst="roundRect">
          <a:avLst/>
        </a:prstGeom>
        <a:solidFill>
          <a:schemeClr val="accent2">
            <a:shade val="80000"/>
            <a:hueOff val="24868"/>
            <a:satOff val="1244"/>
            <a:lumOff val="1406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Font typeface="+mj-lt"/>
            <a:buNone/>
          </a:pPr>
          <a:r>
            <a:rPr lang="en-US" sz="2000" kern="1200" dirty="0">
              <a:solidFill>
                <a:schemeClr val="accent2">
                  <a:lumMod val="50000"/>
                </a:schemeClr>
              </a:solidFill>
              <a:latin typeface="Gill Sans MT" panose="020B0502020104020203"/>
              <a:ea typeface="+mn-ea"/>
              <a:cs typeface="+mn-cs"/>
            </a:rPr>
            <a:t>Examples</a:t>
          </a:r>
        </a:p>
      </dsp:txBody>
      <dsp:txXfrm>
        <a:off x="22846" y="4019345"/>
        <a:ext cx="5275004" cy="422308"/>
      </dsp:txXfrm>
    </dsp:sp>
    <dsp:sp modelId="{38F6EA32-70B2-4DBD-BF39-8A722F1F0068}">
      <dsp:nvSpPr>
        <dsp:cNvPr id="0" name=""/>
        <dsp:cNvSpPr/>
      </dsp:nvSpPr>
      <dsp:spPr>
        <a:xfrm>
          <a:off x="0" y="4464499"/>
          <a:ext cx="5320696" cy="527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5400" rIns="142240" bIns="25400" numCol="1" spcCol="1270" anchor="t" anchorCtr="0">
          <a:noAutofit/>
        </a:bodyPr>
        <a:lstStyle/>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dirty="0"/>
            <a:t>Vulnerability Identification</a:t>
          </a:r>
        </a:p>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dirty="0"/>
            <a:t>Automated Exploit Execution</a:t>
          </a:r>
        </a:p>
      </dsp:txBody>
      <dsp:txXfrm>
        <a:off x="0" y="4464499"/>
        <a:ext cx="5320696" cy="527850"/>
      </dsp:txXfrm>
    </dsp:sp>
    <dsp:sp modelId="{B84B66B2-9610-4785-A064-A60CF5E19DA1}">
      <dsp:nvSpPr>
        <dsp:cNvPr id="0" name=""/>
        <dsp:cNvSpPr/>
      </dsp:nvSpPr>
      <dsp:spPr>
        <a:xfrm>
          <a:off x="0" y="4992349"/>
          <a:ext cx="5320696" cy="468000"/>
        </a:xfrm>
        <a:prstGeom prst="roundRect">
          <a:avLst/>
        </a:prstGeom>
        <a:solidFill>
          <a:schemeClr val="accent2">
            <a:shade val="80000"/>
            <a:hueOff val="33157"/>
            <a:satOff val="1658"/>
            <a:lumOff val="1875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Font typeface="+mj-lt"/>
            <a:buNone/>
          </a:pPr>
          <a:r>
            <a:rPr lang="en-US" sz="2000" kern="1200" dirty="0">
              <a:solidFill>
                <a:schemeClr val="accent2">
                  <a:lumMod val="50000"/>
                </a:schemeClr>
              </a:solidFill>
              <a:latin typeface="Gill Sans MT" panose="020B0502020104020203"/>
              <a:ea typeface="+mn-ea"/>
              <a:cs typeface="+mn-cs"/>
            </a:rPr>
            <a:t>Consideration</a:t>
          </a:r>
        </a:p>
      </dsp:txBody>
      <dsp:txXfrm>
        <a:off x="22846" y="5015195"/>
        <a:ext cx="5275004" cy="422308"/>
      </dsp:txXfrm>
    </dsp:sp>
    <dsp:sp modelId="{9C84F710-545C-4ADA-A892-CFE97FE7F11B}">
      <dsp:nvSpPr>
        <dsp:cNvPr id="0" name=""/>
        <dsp:cNvSpPr/>
      </dsp:nvSpPr>
      <dsp:spPr>
        <a:xfrm>
          <a:off x="0" y="5460349"/>
          <a:ext cx="5320696"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5400" rIns="142240" bIns="25400" numCol="1" spcCol="1270" anchor="t" anchorCtr="0">
          <a:noAutofit/>
        </a:bodyPr>
        <a:lstStyle/>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dirty="0"/>
            <a:t>Data Accuracy</a:t>
          </a:r>
        </a:p>
      </dsp:txBody>
      <dsp:txXfrm>
        <a:off x="0" y="5460349"/>
        <a:ext cx="5320696" cy="3312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893E19-048B-4DD3-BFF7-8FE5816C25C0}">
      <dsp:nvSpPr>
        <dsp:cNvPr id="0" name=""/>
        <dsp:cNvSpPr/>
      </dsp:nvSpPr>
      <dsp:spPr>
        <a:xfrm>
          <a:off x="0" y="30258"/>
          <a:ext cx="5320696" cy="786240"/>
        </a:xfrm>
        <a:prstGeom prst="round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FFFFFF"/>
              </a:solidFill>
              <a:latin typeface="Gill Sans MT" panose="020B0502020104020203"/>
              <a:ea typeface="+mn-ea"/>
              <a:cs typeface="+mn-cs"/>
            </a:rPr>
            <a:t>Self-Improving Systems</a:t>
          </a:r>
        </a:p>
      </dsp:txBody>
      <dsp:txXfrm>
        <a:off x="38381" y="68639"/>
        <a:ext cx="5243934" cy="709478"/>
      </dsp:txXfrm>
    </dsp:sp>
    <dsp:sp modelId="{CECE030C-0724-4EF8-A299-045775FB2750}">
      <dsp:nvSpPr>
        <dsp:cNvPr id="0" name=""/>
        <dsp:cNvSpPr/>
      </dsp:nvSpPr>
      <dsp:spPr>
        <a:xfrm>
          <a:off x="0" y="816498"/>
          <a:ext cx="5320696" cy="10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Feedback Loops</a:t>
          </a:r>
        </a:p>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dirty="0"/>
            <a:t>Real-Time Data Processing</a:t>
          </a:r>
          <a:endParaRPr lang="en-US" sz="1600" kern="1200" dirty="0"/>
        </a:p>
        <a:p>
          <a:pPr marL="171450" lvl="1" indent="-171450" algn="l" defTabSz="711200">
            <a:lnSpc>
              <a:spcPct val="90000"/>
            </a:lnSpc>
            <a:spcBef>
              <a:spcPct val="0"/>
            </a:spcBef>
            <a:spcAft>
              <a:spcPct val="20000"/>
            </a:spcAft>
            <a:buFont typeface="Arial" panose="020B0604020202020204" pitchFamily="34" charset="0"/>
            <a:buChar char="•"/>
          </a:pPr>
          <a:r>
            <a:rPr lang="en-US" sz="1600" kern="1200" dirty="0"/>
            <a:t>Task Graphs</a:t>
          </a:r>
        </a:p>
        <a:p>
          <a:pPr marL="171450" lvl="1" indent="-171450" algn="l" defTabSz="711200">
            <a:lnSpc>
              <a:spcPct val="90000"/>
            </a:lnSpc>
            <a:spcBef>
              <a:spcPct val="0"/>
            </a:spcBef>
            <a:spcAft>
              <a:spcPct val="20000"/>
            </a:spcAft>
            <a:buFont typeface="Arial" panose="020B0604020202020204" pitchFamily="34" charset="0"/>
            <a:buChar char="•"/>
          </a:pPr>
          <a:r>
            <a:rPr lang="en-US" sz="1600" kern="1200" dirty="0"/>
            <a:t>Fault Tolerance</a:t>
          </a:r>
        </a:p>
      </dsp:txBody>
      <dsp:txXfrm>
        <a:off x="0" y="816498"/>
        <a:ext cx="5320696" cy="1043280"/>
      </dsp:txXfrm>
    </dsp:sp>
    <dsp:sp modelId="{77F9BC23-D5AB-4D03-A1F3-34DD715F2B43}">
      <dsp:nvSpPr>
        <dsp:cNvPr id="0" name=""/>
        <dsp:cNvSpPr/>
      </dsp:nvSpPr>
      <dsp:spPr>
        <a:xfrm>
          <a:off x="0" y="1859778"/>
          <a:ext cx="5320696" cy="786240"/>
        </a:xfrm>
        <a:prstGeom prst="roundRect">
          <a:avLst/>
        </a:prstGeom>
        <a:solidFill>
          <a:schemeClr val="accent2">
            <a:shade val="80000"/>
            <a:hueOff val="16578"/>
            <a:satOff val="829"/>
            <a:lumOff val="937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Font typeface="+mj-lt"/>
            <a:buNone/>
          </a:pPr>
          <a:r>
            <a:rPr lang="en-US" sz="2000" kern="1200" dirty="0">
              <a:solidFill>
                <a:schemeClr val="accent2">
                  <a:lumMod val="20000"/>
                  <a:lumOff val="80000"/>
                </a:schemeClr>
              </a:solidFill>
              <a:latin typeface="Gill Sans MT" panose="020B0502020104020203"/>
              <a:ea typeface="+mn-ea"/>
              <a:cs typeface="+mn-cs"/>
            </a:rPr>
            <a:t>Benefits</a:t>
          </a:r>
        </a:p>
      </dsp:txBody>
      <dsp:txXfrm>
        <a:off x="38381" y="1898159"/>
        <a:ext cx="5243934" cy="709478"/>
      </dsp:txXfrm>
    </dsp:sp>
    <dsp:sp modelId="{85EAFDF7-4F1B-44A6-9B2F-1C99C81A97A1}">
      <dsp:nvSpPr>
        <dsp:cNvPr id="0" name=""/>
        <dsp:cNvSpPr/>
      </dsp:nvSpPr>
      <dsp:spPr>
        <a:xfrm>
          <a:off x="0" y="2646018"/>
          <a:ext cx="5320696" cy="1260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dirty="0"/>
            <a:t>Adaptive to New Threats</a:t>
          </a:r>
        </a:p>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dirty="0"/>
            <a:t>High Throughput, Low Latency</a:t>
          </a:r>
        </a:p>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dirty="0"/>
            <a:t>Minimized Human Oversight</a:t>
          </a:r>
        </a:p>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dirty="0"/>
            <a:t>Addresses Data Accuracy Issues, Model Robustness, Environmental Adaptability</a:t>
          </a:r>
        </a:p>
      </dsp:txBody>
      <dsp:txXfrm>
        <a:off x="0" y="2646018"/>
        <a:ext cx="5320696" cy="1260630"/>
      </dsp:txXfrm>
    </dsp:sp>
    <dsp:sp modelId="{CCEACD14-910B-48D1-A55E-C7BB0CAB4E8D}">
      <dsp:nvSpPr>
        <dsp:cNvPr id="0" name=""/>
        <dsp:cNvSpPr/>
      </dsp:nvSpPr>
      <dsp:spPr>
        <a:xfrm>
          <a:off x="0" y="3906648"/>
          <a:ext cx="5320696" cy="786240"/>
        </a:xfrm>
        <a:prstGeom prst="roundRect">
          <a:avLst/>
        </a:prstGeom>
        <a:solidFill>
          <a:schemeClr val="accent2">
            <a:shade val="80000"/>
            <a:hueOff val="33157"/>
            <a:satOff val="1658"/>
            <a:lumOff val="1875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Font typeface="+mj-lt"/>
            <a:buNone/>
          </a:pPr>
          <a:r>
            <a:rPr lang="en-US" sz="2000" kern="1200" dirty="0">
              <a:solidFill>
                <a:schemeClr val="accent2">
                  <a:lumMod val="50000"/>
                </a:schemeClr>
              </a:solidFill>
              <a:latin typeface="Gill Sans MT" panose="020B0502020104020203"/>
              <a:ea typeface="+mn-ea"/>
              <a:cs typeface="+mn-cs"/>
            </a:rPr>
            <a:t>Examples of Applications</a:t>
          </a:r>
        </a:p>
      </dsp:txBody>
      <dsp:txXfrm>
        <a:off x="38381" y="3945029"/>
        <a:ext cx="5243934" cy="709478"/>
      </dsp:txXfrm>
    </dsp:sp>
    <dsp:sp modelId="{088F3760-8F47-4A89-8BF0-C14FC01CD2CA}">
      <dsp:nvSpPr>
        <dsp:cNvPr id="0" name=""/>
        <dsp:cNvSpPr/>
      </dsp:nvSpPr>
      <dsp:spPr>
        <a:xfrm>
          <a:off x="0" y="4692888"/>
          <a:ext cx="5320696" cy="69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dirty="0"/>
            <a:t>Real-Time Threat Detection</a:t>
          </a:r>
        </a:p>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dirty="0"/>
            <a:t>Continuous Micro-Simulations</a:t>
          </a:r>
        </a:p>
      </dsp:txBody>
      <dsp:txXfrm>
        <a:off x="0" y="4692888"/>
        <a:ext cx="5320696" cy="69552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893E19-048B-4DD3-BFF7-8FE5816C25C0}">
      <dsp:nvSpPr>
        <dsp:cNvPr id="0" name=""/>
        <dsp:cNvSpPr/>
      </dsp:nvSpPr>
      <dsp:spPr>
        <a:xfrm>
          <a:off x="0" y="10413"/>
          <a:ext cx="5320696" cy="954720"/>
        </a:xfrm>
        <a:prstGeom prst="round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FFFFFF"/>
              </a:solidFill>
              <a:latin typeface="Gill Sans MT" panose="020B0502020104020203"/>
              <a:ea typeface="+mn-ea"/>
              <a:cs typeface="+mn-cs"/>
            </a:rPr>
            <a:t>Human-in-the-loop (HITL)</a:t>
          </a:r>
        </a:p>
      </dsp:txBody>
      <dsp:txXfrm>
        <a:off x="46606" y="57019"/>
        <a:ext cx="5227484" cy="861508"/>
      </dsp:txXfrm>
    </dsp:sp>
    <dsp:sp modelId="{3F8B3ED8-D8C5-4B83-8868-0966446F8799}">
      <dsp:nvSpPr>
        <dsp:cNvPr id="0" name=""/>
        <dsp:cNvSpPr/>
      </dsp:nvSpPr>
      <dsp:spPr>
        <a:xfrm>
          <a:off x="0" y="965133"/>
          <a:ext cx="5320696" cy="844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dirty="0">
              <a:solidFill>
                <a:srgbClr val="000000">
                  <a:hueOff val="0"/>
                  <a:satOff val="0"/>
                  <a:lumOff val="0"/>
                  <a:alphaOff val="0"/>
                </a:srgbClr>
              </a:solidFill>
              <a:latin typeface="Gill Sans MT" panose="020B0502020104020203"/>
              <a:ea typeface="+mn-ea"/>
              <a:cs typeface="+mn-cs"/>
            </a:rPr>
            <a:t>Human Insight</a:t>
          </a:r>
        </a:p>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dirty="0">
              <a:solidFill>
                <a:srgbClr val="000000">
                  <a:hueOff val="0"/>
                  <a:satOff val="0"/>
                  <a:lumOff val="0"/>
                  <a:alphaOff val="0"/>
                </a:srgbClr>
              </a:solidFill>
              <a:latin typeface="Gill Sans MT" panose="020B0502020104020203"/>
              <a:ea typeface="+mn-ea"/>
              <a:cs typeface="+mn-cs"/>
            </a:rPr>
            <a:t>AI Capabilities</a:t>
          </a:r>
        </a:p>
      </dsp:txBody>
      <dsp:txXfrm>
        <a:off x="0" y="965133"/>
        <a:ext cx="5320696" cy="844560"/>
      </dsp:txXfrm>
    </dsp:sp>
    <dsp:sp modelId="{EDC87F5B-8DA0-433D-B962-0120D83EB3A4}">
      <dsp:nvSpPr>
        <dsp:cNvPr id="0" name=""/>
        <dsp:cNvSpPr/>
      </dsp:nvSpPr>
      <dsp:spPr>
        <a:xfrm>
          <a:off x="0" y="1809693"/>
          <a:ext cx="5320696" cy="954720"/>
        </a:xfrm>
        <a:prstGeom prst="roundRect">
          <a:avLst/>
        </a:prstGeom>
        <a:solidFill>
          <a:schemeClr val="accent2">
            <a:shade val="80000"/>
            <a:hueOff val="16578"/>
            <a:satOff val="829"/>
            <a:lumOff val="937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Font typeface="+mj-lt"/>
            <a:buNone/>
          </a:pPr>
          <a:r>
            <a:rPr lang="en-US" sz="2000" kern="1200" dirty="0">
              <a:solidFill>
                <a:schemeClr val="accent2">
                  <a:lumMod val="20000"/>
                  <a:lumOff val="80000"/>
                </a:schemeClr>
              </a:solidFill>
              <a:latin typeface="Gill Sans MT" panose="020B0502020104020203"/>
              <a:ea typeface="+mn-ea"/>
              <a:cs typeface="+mn-cs"/>
            </a:rPr>
            <a:t>Benefits</a:t>
          </a:r>
        </a:p>
      </dsp:txBody>
      <dsp:txXfrm>
        <a:off x="46606" y="1856299"/>
        <a:ext cx="5227484" cy="861508"/>
      </dsp:txXfrm>
    </dsp:sp>
    <dsp:sp modelId="{DE0D64E4-CDDC-4E99-A922-62A202DD2880}">
      <dsp:nvSpPr>
        <dsp:cNvPr id="0" name=""/>
        <dsp:cNvSpPr/>
      </dsp:nvSpPr>
      <dsp:spPr>
        <a:xfrm>
          <a:off x="0" y="2764413"/>
          <a:ext cx="5320696" cy="844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dirty="0">
              <a:solidFill>
                <a:srgbClr val="000000">
                  <a:hueOff val="0"/>
                  <a:satOff val="0"/>
                  <a:lumOff val="0"/>
                  <a:alphaOff val="0"/>
                </a:srgbClr>
              </a:solidFill>
              <a:latin typeface="Gill Sans MT" panose="020B0502020104020203"/>
              <a:ea typeface="+mn-ea"/>
              <a:cs typeface="+mn-cs"/>
            </a:rPr>
            <a:t>Minimize human involvement</a:t>
          </a:r>
        </a:p>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dirty="0"/>
            <a:t>Addresses Data Accuracy Issues, Model Robustness, Environmental Adaptability</a:t>
          </a:r>
          <a:endParaRPr lang="en-US" sz="1600" b="0" i="0" kern="1200" dirty="0">
            <a:solidFill>
              <a:srgbClr val="000000">
                <a:hueOff val="0"/>
                <a:satOff val="0"/>
                <a:lumOff val="0"/>
                <a:alphaOff val="0"/>
              </a:srgbClr>
            </a:solidFill>
            <a:latin typeface="Gill Sans MT" panose="020B0502020104020203"/>
            <a:ea typeface="+mn-ea"/>
            <a:cs typeface="+mn-cs"/>
          </a:endParaRPr>
        </a:p>
      </dsp:txBody>
      <dsp:txXfrm>
        <a:off x="0" y="2764413"/>
        <a:ext cx="5320696" cy="844560"/>
      </dsp:txXfrm>
    </dsp:sp>
    <dsp:sp modelId="{0C984B01-37F0-4D30-907B-8F87ABA1FBE2}">
      <dsp:nvSpPr>
        <dsp:cNvPr id="0" name=""/>
        <dsp:cNvSpPr/>
      </dsp:nvSpPr>
      <dsp:spPr>
        <a:xfrm>
          <a:off x="0" y="3608973"/>
          <a:ext cx="5320696" cy="954720"/>
        </a:xfrm>
        <a:prstGeom prst="roundRect">
          <a:avLst/>
        </a:prstGeom>
        <a:solidFill>
          <a:schemeClr val="accent2">
            <a:shade val="80000"/>
            <a:hueOff val="33157"/>
            <a:satOff val="1658"/>
            <a:lumOff val="1875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Font typeface="+mj-lt"/>
            <a:buNone/>
          </a:pPr>
          <a:r>
            <a:rPr lang="en-US" sz="2000" kern="1200" dirty="0">
              <a:solidFill>
                <a:schemeClr val="accent2">
                  <a:lumMod val="50000"/>
                </a:schemeClr>
              </a:solidFill>
              <a:latin typeface="Gill Sans MT" panose="020B0502020104020203"/>
              <a:ea typeface="+mn-ea"/>
              <a:cs typeface="+mn-cs"/>
            </a:rPr>
            <a:t>Examples</a:t>
          </a:r>
        </a:p>
      </dsp:txBody>
      <dsp:txXfrm>
        <a:off x="46606" y="3655579"/>
        <a:ext cx="5227484" cy="861508"/>
      </dsp:txXfrm>
    </dsp:sp>
    <dsp:sp modelId="{5AF33098-F896-43BB-92F4-208CB5D68DBE}">
      <dsp:nvSpPr>
        <dsp:cNvPr id="0" name=""/>
        <dsp:cNvSpPr/>
      </dsp:nvSpPr>
      <dsp:spPr>
        <a:xfrm>
          <a:off x="0" y="4563693"/>
          <a:ext cx="5320696" cy="844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dirty="0">
              <a:solidFill>
                <a:srgbClr val="000000">
                  <a:hueOff val="0"/>
                  <a:satOff val="0"/>
                  <a:lumOff val="0"/>
                  <a:alphaOff val="0"/>
                </a:srgbClr>
              </a:solidFill>
              <a:latin typeface="Gill Sans MT" panose="020B0502020104020203"/>
              <a:ea typeface="+mn-ea"/>
              <a:cs typeface="+mn-cs"/>
            </a:rPr>
            <a:t>Interactive Parameter Adjustment</a:t>
          </a:r>
        </a:p>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dirty="0">
              <a:solidFill>
                <a:srgbClr val="000000">
                  <a:hueOff val="0"/>
                  <a:satOff val="0"/>
                  <a:lumOff val="0"/>
                  <a:alphaOff val="0"/>
                </a:srgbClr>
              </a:solidFill>
              <a:latin typeface="Gill Sans MT" panose="020B0502020104020203"/>
              <a:ea typeface="+mn-ea"/>
              <a:cs typeface="+mn-cs"/>
            </a:rPr>
            <a:t>Real-Time Interaction Monitoring</a:t>
          </a:r>
        </a:p>
      </dsp:txBody>
      <dsp:txXfrm>
        <a:off x="0" y="4563693"/>
        <a:ext cx="5320696" cy="84456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893E19-048B-4DD3-BFF7-8FE5816C25C0}">
      <dsp:nvSpPr>
        <dsp:cNvPr id="0" name=""/>
        <dsp:cNvSpPr/>
      </dsp:nvSpPr>
      <dsp:spPr>
        <a:xfrm>
          <a:off x="0" y="416133"/>
          <a:ext cx="5320696" cy="1216800"/>
        </a:xfrm>
        <a:prstGeom prst="round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FFFFFF"/>
              </a:solidFill>
              <a:latin typeface="Gill Sans MT" panose="020B0502020104020203"/>
              <a:ea typeface="+mn-ea"/>
              <a:cs typeface="+mn-cs"/>
            </a:rPr>
            <a:t>Systems</a:t>
          </a:r>
        </a:p>
      </dsp:txBody>
      <dsp:txXfrm>
        <a:off x="59399" y="475532"/>
        <a:ext cx="5201898" cy="1098002"/>
      </dsp:txXfrm>
    </dsp:sp>
    <dsp:sp modelId="{3F8B3ED8-D8C5-4B83-8868-0966446F8799}">
      <dsp:nvSpPr>
        <dsp:cNvPr id="0" name=""/>
        <dsp:cNvSpPr/>
      </dsp:nvSpPr>
      <dsp:spPr>
        <a:xfrm>
          <a:off x="0" y="1632933"/>
          <a:ext cx="5320696"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228600" lvl="1" indent="-228600" algn="l" defTabSz="889000">
            <a:lnSpc>
              <a:spcPct val="90000"/>
            </a:lnSpc>
            <a:spcBef>
              <a:spcPct val="0"/>
            </a:spcBef>
            <a:spcAft>
              <a:spcPct val="20000"/>
            </a:spcAft>
            <a:buFont typeface="Arial" panose="020B0604020202020204" pitchFamily="34" charset="0"/>
            <a:buChar char="•"/>
          </a:pPr>
          <a:r>
            <a:rPr lang="en-US" sz="1600" b="0" i="0" kern="1200" dirty="0">
              <a:solidFill>
                <a:srgbClr val="000000">
                  <a:hueOff val="0"/>
                  <a:satOff val="0"/>
                  <a:lumOff val="0"/>
                  <a:alphaOff val="0"/>
                </a:srgbClr>
              </a:solidFill>
              <a:latin typeface="Gill Sans MT" panose="020B0502020104020203"/>
              <a:ea typeface="+mn-ea"/>
              <a:cs typeface="+mn-cs"/>
            </a:rPr>
            <a:t>Automated Decision-Making Systems (ADMS)</a:t>
          </a:r>
        </a:p>
        <a:p>
          <a:pPr marL="228600" lvl="1" indent="-228600" algn="l" defTabSz="889000">
            <a:lnSpc>
              <a:spcPct val="90000"/>
            </a:lnSpc>
            <a:spcBef>
              <a:spcPct val="0"/>
            </a:spcBef>
            <a:spcAft>
              <a:spcPct val="20000"/>
            </a:spcAft>
            <a:buFont typeface="Arial" panose="020B0604020202020204" pitchFamily="34" charset="0"/>
            <a:buChar char="•"/>
          </a:pPr>
          <a:r>
            <a:rPr lang="en-US" sz="1600" b="0" i="0" kern="1200" dirty="0">
              <a:solidFill>
                <a:srgbClr val="000000">
                  <a:hueOff val="0"/>
                  <a:satOff val="0"/>
                  <a:lumOff val="0"/>
                  <a:alphaOff val="0"/>
                </a:srgbClr>
              </a:solidFill>
              <a:latin typeface="Gill Sans MT" panose="020B0502020104020203"/>
              <a:ea typeface="+mn-ea"/>
              <a:cs typeface="+mn-cs"/>
            </a:rPr>
            <a:t>Self-Improving Systems</a:t>
          </a:r>
        </a:p>
        <a:p>
          <a:pPr marL="228600" lvl="1" indent="-228600" algn="l" defTabSz="889000">
            <a:lnSpc>
              <a:spcPct val="90000"/>
            </a:lnSpc>
            <a:spcBef>
              <a:spcPct val="0"/>
            </a:spcBef>
            <a:spcAft>
              <a:spcPct val="20000"/>
            </a:spcAft>
            <a:buFont typeface="Arial" panose="020B0604020202020204" pitchFamily="34" charset="0"/>
            <a:buChar char="•"/>
          </a:pPr>
          <a:r>
            <a:rPr lang="en-US" sz="1600" b="0" i="0" kern="1200" dirty="0">
              <a:solidFill>
                <a:srgbClr val="000000">
                  <a:hueOff val="0"/>
                  <a:satOff val="0"/>
                  <a:lumOff val="0"/>
                  <a:alphaOff val="0"/>
                </a:srgbClr>
              </a:solidFill>
              <a:latin typeface="Gill Sans MT" panose="020B0502020104020203"/>
              <a:ea typeface="+mn-ea"/>
              <a:cs typeface="+mn-cs"/>
            </a:rPr>
            <a:t>Human-in-the-loop (HITL)</a:t>
          </a:r>
        </a:p>
      </dsp:txBody>
      <dsp:txXfrm>
        <a:off x="0" y="1632933"/>
        <a:ext cx="5320696" cy="1076400"/>
      </dsp:txXfrm>
    </dsp:sp>
    <dsp:sp modelId="{EDC87F5B-8DA0-433D-B962-0120D83EB3A4}">
      <dsp:nvSpPr>
        <dsp:cNvPr id="0" name=""/>
        <dsp:cNvSpPr/>
      </dsp:nvSpPr>
      <dsp:spPr>
        <a:xfrm>
          <a:off x="0" y="2709333"/>
          <a:ext cx="5320696" cy="1216800"/>
        </a:xfrm>
        <a:prstGeom prst="roundRect">
          <a:avLst/>
        </a:prstGeom>
        <a:solidFill>
          <a:schemeClr val="accent2">
            <a:shade val="80000"/>
            <a:hueOff val="33157"/>
            <a:satOff val="1658"/>
            <a:lumOff val="1875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Font typeface="+mj-lt"/>
            <a:buNone/>
          </a:pPr>
          <a:r>
            <a:rPr lang="en-US" sz="2000" kern="1200" dirty="0">
              <a:solidFill>
                <a:schemeClr val="accent2">
                  <a:lumMod val="50000"/>
                </a:schemeClr>
              </a:solidFill>
              <a:latin typeface="Gill Sans MT" panose="020B0502020104020203"/>
              <a:ea typeface="+mn-ea"/>
              <a:cs typeface="+mn-cs"/>
            </a:rPr>
            <a:t>Impact on Challenges</a:t>
          </a:r>
        </a:p>
      </dsp:txBody>
      <dsp:txXfrm>
        <a:off x="59399" y="2768732"/>
        <a:ext cx="5201898" cy="1098002"/>
      </dsp:txXfrm>
    </dsp:sp>
    <dsp:sp modelId="{DE0D64E4-CDDC-4E99-A922-62A202DD2880}">
      <dsp:nvSpPr>
        <dsp:cNvPr id="0" name=""/>
        <dsp:cNvSpPr/>
      </dsp:nvSpPr>
      <dsp:spPr>
        <a:xfrm>
          <a:off x="0" y="3926133"/>
          <a:ext cx="5320696"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228600" lvl="1" indent="-228600" algn="l" defTabSz="889000">
            <a:lnSpc>
              <a:spcPct val="90000"/>
            </a:lnSpc>
            <a:spcBef>
              <a:spcPct val="0"/>
            </a:spcBef>
            <a:spcAft>
              <a:spcPct val="20000"/>
            </a:spcAft>
            <a:buFont typeface="Arial" panose="020B0604020202020204" pitchFamily="34" charset="0"/>
            <a:buChar char="•"/>
          </a:pPr>
          <a:r>
            <a:rPr lang="en-US" sz="1600" b="0" i="0" kern="1200" dirty="0">
              <a:solidFill>
                <a:srgbClr val="000000">
                  <a:hueOff val="0"/>
                  <a:satOff val="0"/>
                  <a:lumOff val="0"/>
                  <a:alphaOff val="0"/>
                </a:srgbClr>
              </a:solidFill>
              <a:latin typeface="Gill Sans MT" panose="020B0502020104020203"/>
              <a:ea typeface="+mn-ea"/>
              <a:cs typeface="+mn-cs"/>
            </a:rPr>
            <a:t>Reduction in Human Reliance</a:t>
          </a:r>
        </a:p>
        <a:p>
          <a:pPr marL="228600" lvl="1" indent="-228600" algn="l" defTabSz="889000">
            <a:lnSpc>
              <a:spcPct val="90000"/>
            </a:lnSpc>
            <a:spcBef>
              <a:spcPct val="0"/>
            </a:spcBef>
            <a:spcAft>
              <a:spcPct val="20000"/>
            </a:spcAft>
            <a:buFont typeface="Arial" panose="020B0604020202020204" pitchFamily="34" charset="0"/>
            <a:buChar char="•"/>
          </a:pPr>
          <a:r>
            <a:rPr lang="en-US" sz="1600" b="0" i="0" kern="1200" dirty="0">
              <a:solidFill>
                <a:srgbClr val="000000">
                  <a:hueOff val="0"/>
                  <a:satOff val="0"/>
                  <a:lumOff val="0"/>
                  <a:alphaOff val="0"/>
                </a:srgbClr>
              </a:solidFill>
              <a:latin typeface="Gill Sans MT" panose="020B0502020104020203"/>
              <a:ea typeface="+mn-ea"/>
              <a:cs typeface="+mn-cs"/>
            </a:rPr>
            <a:t>Data Accuracy</a:t>
          </a:r>
        </a:p>
        <a:p>
          <a:pPr marL="228600" lvl="1" indent="-228600" algn="l" defTabSz="889000">
            <a:lnSpc>
              <a:spcPct val="90000"/>
            </a:lnSpc>
            <a:spcBef>
              <a:spcPct val="0"/>
            </a:spcBef>
            <a:spcAft>
              <a:spcPct val="20000"/>
            </a:spcAft>
            <a:buFont typeface="Arial" panose="020B0604020202020204" pitchFamily="34" charset="0"/>
            <a:buChar char="•"/>
          </a:pPr>
          <a:r>
            <a:rPr lang="en-US" sz="1600" b="0" i="0" kern="1200" dirty="0">
              <a:solidFill>
                <a:srgbClr val="000000">
                  <a:hueOff val="0"/>
                  <a:satOff val="0"/>
                  <a:lumOff val="0"/>
                  <a:alphaOff val="0"/>
                </a:srgbClr>
              </a:solidFill>
              <a:latin typeface="Gill Sans MT" panose="020B0502020104020203"/>
              <a:ea typeface="+mn-ea"/>
              <a:cs typeface="+mn-cs"/>
            </a:rPr>
            <a:t>Model Robustness</a:t>
          </a:r>
        </a:p>
        <a:p>
          <a:pPr marL="228600" lvl="1" indent="-228600" algn="l" defTabSz="889000">
            <a:lnSpc>
              <a:spcPct val="90000"/>
            </a:lnSpc>
            <a:spcBef>
              <a:spcPct val="0"/>
            </a:spcBef>
            <a:spcAft>
              <a:spcPct val="20000"/>
            </a:spcAft>
            <a:buFont typeface="Arial" panose="020B0604020202020204" pitchFamily="34" charset="0"/>
            <a:buChar char="•"/>
          </a:pPr>
          <a:r>
            <a:rPr lang="en-US" sz="1600" b="0" i="0" kern="1200" dirty="0">
              <a:solidFill>
                <a:srgbClr val="000000">
                  <a:hueOff val="0"/>
                  <a:satOff val="0"/>
                  <a:lumOff val="0"/>
                  <a:alphaOff val="0"/>
                </a:srgbClr>
              </a:solidFill>
              <a:latin typeface="Gill Sans MT" panose="020B0502020104020203"/>
              <a:ea typeface="+mn-ea"/>
              <a:cs typeface="+mn-cs"/>
            </a:rPr>
            <a:t>Environmental Adaptability</a:t>
          </a:r>
        </a:p>
      </dsp:txBody>
      <dsp:txXfrm>
        <a:off x="0" y="3926133"/>
        <a:ext cx="5320696" cy="10764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DAB439-56D6-4893-95A9-E51779720817}">
      <dsp:nvSpPr>
        <dsp:cNvPr id="0" name=""/>
        <dsp:cNvSpPr/>
      </dsp:nvSpPr>
      <dsp:spPr>
        <a:xfrm>
          <a:off x="0" y="10113"/>
          <a:ext cx="5320696" cy="936000"/>
        </a:xfrm>
        <a:prstGeom prst="round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Lack of Research</a:t>
          </a:r>
        </a:p>
      </dsp:txBody>
      <dsp:txXfrm>
        <a:off x="45692" y="55805"/>
        <a:ext cx="5229312" cy="844616"/>
      </dsp:txXfrm>
    </dsp:sp>
    <dsp:sp modelId="{50539BF5-82B5-4C6B-8D5E-53E0A165852A}">
      <dsp:nvSpPr>
        <dsp:cNvPr id="0" name=""/>
        <dsp:cNvSpPr/>
      </dsp:nvSpPr>
      <dsp:spPr>
        <a:xfrm>
          <a:off x="0" y="946114"/>
          <a:ext cx="5320696"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Limited foundational research in AI-driven PT</a:t>
          </a:r>
        </a:p>
        <a:p>
          <a:pPr marL="171450" lvl="1" indent="-171450" algn="l" defTabSz="711200">
            <a:lnSpc>
              <a:spcPct val="90000"/>
            </a:lnSpc>
            <a:spcBef>
              <a:spcPct val="0"/>
            </a:spcBef>
            <a:spcAft>
              <a:spcPct val="20000"/>
            </a:spcAft>
            <a:buChar char="•"/>
          </a:pPr>
          <a:r>
            <a:rPr lang="en-US" sz="1600" kern="1200" dirty="0"/>
            <a:t>Unexplored areas ripe for investigation</a:t>
          </a:r>
        </a:p>
      </dsp:txBody>
      <dsp:txXfrm>
        <a:off x="0" y="946114"/>
        <a:ext cx="5320696" cy="828000"/>
      </dsp:txXfrm>
    </dsp:sp>
    <dsp:sp modelId="{31B7CC0C-4B6D-453A-B51B-ED37EA4BC501}">
      <dsp:nvSpPr>
        <dsp:cNvPr id="0" name=""/>
        <dsp:cNvSpPr/>
      </dsp:nvSpPr>
      <dsp:spPr>
        <a:xfrm>
          <a:off x="0" y="1774114"/>
          <a:ext cx="5320696" cy="936000"/>
        </a:xfrm>
        <a:prstGeom prst="roundRect">
          <a:avLst/>
        </a:prstGeom>
        <a:solidFill>
          <a:schemeClr val="accent2">
            <a:shade val="80000"/>
            <a:hueOff val="16578"/>
            <a:satOff val="829"/>
            <a:lumOff val="937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accent2">
                  <a:lumMod val="20000"/>
                  <a:lumOff val="80000"/>
                </a:schemeClr>
              </a:solidFill>
            </a:rPr>
            <a:t>Reliance on Human Intervention</a:t>
          </a:r>
        </a:p>
      </dsp:txBody>
      <dsp:txXfrm>
        <a:off x="45692" y="1819806"/>
        <a:ext cx="5229312" cy="844616"/>
      </dsp:txXfrm>
    </dsp:sp>
    <dsp:sp modelId="{977FC264-4F56-4D54-BCB8-4CA1D229D1D5}">
      <dsp:nvSpPr>
        <dsp:cNvPr id="0" name=""/>
        <dsp:cNvSpPr/>
      </dsp:nvSpPr>
      <dsp:spPr>
        <a:xfrm>
          <a:off x="0" y="2710114"/>
          <a:ext cx="5320696"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Current solutions require significant human oversight</a:t>
          </a:r>
        </a:p>
        <a:p>
          <a:pPr marL="171450" lvl="1" indent="-171450" algn="l" defTabSz="711200">
            <a:lnSpc>
              <a:spcPct val="90000"/>
            </a:lnSpc>
            <a:spcBef>
              <a:spcPct val="0"/>
            </a:spcBef>
            <a:spcAft>
              <a:spcPct val="20000"/>
            </a:spcAft>
            <a:buChar char="•"/>
          </a:pPr>
          <a:r>
            <a:rPr lang="en-US" sz="1600" kern="1200" dirty="0"/>
            <a:t>Limits the full potential of automation in PT</a:t>
          </a:r>
        </a:p>
      </dsp:txBody>
      <dsp:txXfrm>
        <a:off x="0" y="2710114"/>
        <a:ext cx="5320696" cy="828000"/>
      </dsp:txXfrm>
    </dsp:sp>
    <dsp:sp modelId="{5B2C2672-D7FA-4C7B-9F08-7D9D151647D9}">
      <dsp:nvSpPr>
        <dsp:cNvPr id="0" name=""/>
        <dsp:cNvSpPr/>
      </dsp:nvSpPr>
      <dsp:spPr>
        <a:xfrm>
          <a:off x="0" y="3538114"/>
          <a:ext cx="5320696" cy="936000"/>
        </a:xfrm>
        <a:prstGeom prst="roundRect">
          <a:avLst/>
        </a:prstGeom>
        <a:solidFill>
          <a:schemeClr val="accent2">
            <a:shade val="80000"/>
            <a:hueOff val="33157"/>
            <a:satOff val="1658"/>
            <a:lumOff val="1875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accent2">
                  <a:lumMod val="50000"/>
                </a:schemeClr>
              </a:solidFill>
            </a:rPr>
            <a:t>Complex Technical Hurdles</a:t>
          </a:r>
        </a:p>
      </dsp:txBody>
      <dsp:txXfrm>
        <a:off x="45692" y="3583806"/>
        <a:ext cx="5229312" cy="844616"/>
      </dsp:txXfrm>
    </dsp:sp>
    <dsp:sp modelId="{4EDAE673-542C-4452-82A4-27148A6E3FF4}">
      <dsp:nvSpPr>
        <dsp:cNvPr id="0" name=""/>
        <dsp:cNvSpPr/>
      </dsp:nvSpPr>
      <dsp:spPr>
        <a:xfrm>
          <a:off x="0" y="4474114"/>
          <a:ext cx="5320696"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Ensuring data accuracy</a:t>
          </a:r>
        </a:p>
        <a:p>
          <a:pPr marL="171450" lvl="1" indent="-171450" algn="l" defTabSz="711200">
            <a:lnSpc>
              <a:spcPct val="90000"/>
            </a:lnSpc>
            <a:spcBef>
              <a:spcPct val="0"/>
            </a:spcBef>
            <a:spcAft>
              <a:spcPct val="20000"/>
            </a:spcAft>
            <a:buChar char="•"/>
          </a:pPr>
          <a:r>
            <a:rPr lang="en-US" sz="1600" kern="1200" dirty="0"/>
            <a:t>Maintaining model robustness</a:t>
          </a:r>
        </a:p>
        <a:p>
          <a:pPr marL="171450" lvl="1" indent="-171450" algn="l" defTabSz="711200">
            <a:lnSpc>
              <a:spcPct val="90000"/>
            </a:lnSpc>
            <a:spcBef>
              <a:spcPct val="0"/>
            </a:spcBef>
            <a:spcAft>
              <a:spcPct val="20000"/>
            </a:spcAft>
            <a:buChar char="•"/>
          </a:pPr>
          <a:r>
            <a:rPr lang="en-US" sz="1600" kern="1200" dirty="0"/>
            <a:t>Adapting to environmental changes</a:t>
          </a:r>
        </a:p>
      </dsp:txBody>
      <dsp:txXfrm>
        <a:off x="0" y="4474114"/>
        <a:ext cx="5320696" cy="828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DAB439-56D6-4893-95A9-E51779720817}">
      <dsp:nvSpPr>
        <dsp:cNvPr id="0" name=""/>
        <dsp:cNvSpPr/>
      </dsp:nvSpPr>
      <dsp:spPr>
        <a:xfrm>
          <a:off x="0" y="15629"/>
          <a:ext cx="5320696" cy="561600"/>
        </a:xfrm>
        <a:prstGeom prst="round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bg1"/>
              </a:solidFill>
            </a:rPr>
            <a:t>Structured PT Approach</a:t>
          </a:r>
        </a:p>
      </dsp:txBody>
      <dsp:txXfrm>
        <a:off x="27415" y="43044"/>
        <a:ext cx="5265866" cy="506770"/>
      </dsp:txXfrm>
    </dsp:sp>
    <dsp:sp modelId="{50539BF5-82B5-4C6B-8D5E-53E0A165852A}">
      <dsp:nvSpPr>
        <dsp:cNvPr id="0" name=""/>
        <dsp:cNvSpPr/>
      </dsp:nvSpPr>
      <dsp:spPr>
        <a:xfrm>
          <a:off x="0" y="577229"/>
          <a:ext cx="5320696" cy="155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Information Gathering </a:t>
          </a:r>
        </a:p>
        <a:p>
          <a:pPr marL="171450" lvl="1" indent="-171450" algn="l" defTabSz="711200">
            <a:lnSpc>
              <a:spcPct val="90000"/>
            </a:lnSpc>
            <a:spcBef>
              <a:spcPct val="0"/>
            </a:spcBef>
            <a:spcAft>
              <a:spcPct val="20000"/>
            </a:spcAft>
            <a:buChar char="•"/>
          </a:pPr>
          <a:r>
            <a:rPr lang="en-US" sz="1600" kern="1200" dirty="0"/>
            <a:t>Scanning</a:t>
          </a:r>
        </a:p>
        <a:p>
          <a:pPr marL="171450" lvl="1" indent="-171450" algn="l" defTabSz="711200">
            <a:lnSpc>
              <a:spcPct val="90000"/>
            </a:lnSpc>
            <a:spcBef>
              <a:spcPct val="0"/>
            </a:spcBef>
            <a:spcAft>
              <a:spcPct val="20000"/>
            </a:spcAft>
            <a:buChar char="•"/>
          </a:pPr>
          <a:r>
            <a:rPr lang="en-US" sz="1600" kern="1200" dirty="0"/>
            <a:t>Exploiting</a:t>
          </a:r>
        </a:p>
        <a:p>
          <a:pPr marL="171450" lvl="1" indent="-171450" algn="l" defTabSz="711200">
            <a:lnSpc>
              <a:spcPct val="90000"/>
            </a:lnSpc>
            <a:spcBef>
              <a:spcPct val="0"/>
            </a:spcBef>
            <a:spcAft>
              <a:spcPct val="20000"/>
            </a:spcAft>
            <a:buChar char="•"/>
          </a:pPr>
          <a:r>
            <a:rPr lang="en-US" sz="1600" kern="1200" dirty="0"/>
            <a:t>Maintaining Access</a:t>
          </a:r>
        </a:p>
        <a:p>
          <a:pPr marL="171450" lvl="1" indent="-171450" algn="l" defTabSz="711200">
            <a:lnSpc>
              <a:spcPct val="90000"/>
            </a:lnSpc>
            <a:spcBef>
              <a:spcPct val="0"/>
            </a:spcBef>
            <a:spcAft>
              <a:spcPct val="20000"/>
            </a:spcAft>
            <a:buChar char="•"/>
          </a:pPr>
          <a:r>
            <a:rPr lang="en-US" sz="1600" kern="1200" dirty="0"/>
            <a:t>Covering Tracks</a:t>
          </a:r>
        </a:p>
        <a:p>
          <a:pPr marL="171450" lvl="1" indent="-171450" algn="l" defTabSz="711200">
            <a:lnSpc>
              <a:spcPct val="90000"/>
            </a:lnSpc>
            <a:spcBef>
              <a:spcPct val="0"/>
            </a:spcBef>
            <a:spcAft>
              <a:spcPct val="20000"/>
            </a:spcAft>
            <a:buChar char="•"/>
          </a:pPr>
          <a:r>
            <a:rPr lang="en-US" sz="1600" kern="1200" dirty="0"/>
            <a:t>Reporting</a:t>
          </a:r>
        </a:p>
      </dsp:txBody>
      <dsp:txXfrm>
        <a:off x="0" y="577229"/>
        <a:ext cx="5320696" cy="1552500"/>
      </dsp:txXfrm>
    </dsp:sp>
    <dsp:sp modelId="{31B7CC0C-4B6D-453A-B51B-ED37EA4BC501}">
      <dsp:nvSpPr>
        <dsp:cNvPr id="0" name=""/>
        <dsp:cNvSpPr/>
      </dsp:nvSpPr>
      <dsp:spPr>
        <a:xfrm>
          <a:off x="0" y="2129729"/>
          <a:ext cx="5320696" cy="561600"/>
        </a:xfrm>
        <a:prstGeom prst="roundRect">
          <a:avLst/>
        </a:prstGeom>
        <a:solidFill>
          <a:schemeClr val="accent2">
            <a:shade val="80000"/>
            <a:hueOff val="16578"/>
            <a:satOff val="829"/>
            <a:lumOff val="937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accent2">
                  <a:lumMod val="20000"/>
                  <a:lumOff val="80000"/>
                </a:schemeClr>
              </a:solidFill>
            </a:rPr>
            <a:t>Explores PT methodology</a:t>
          </a:r>
        </a:p>
      </dsp:txBody>
      <dsp:txXfrm>
        <a:off x="27415" y="2157144"/>
        <a:ext cx="5265866" cy="506770"/>
      </dsp:txXfrm>
    </dsp:sp>
    <dsp:sp modelId="{977FC264-4F56-4D54-BCB8-4CA1D229D1D5}">
      <dsp:nvSpPr>
        <dsp:cNvPr id="0" name=""/>
        <dsp:cNvSpPr/>
      </dsp:nvSpPr>
      <dsp:spPr>
        <a:xfrm>
          <a:off x="0" y="2691329"/>
          <a:ext cx="5320696" cy="155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Significance </a:t>
          </a:r>
        </a:p>
        <a:p>
          <a:pPr marL="342900" lvl="2" indent="-171450" algn="l" defTabSz="711200">
            <a:lnSpc>
              <a:spcPct val="90000"/>
            </a:lnSpc>
            <a:spcBef>
              <a:spcPct val="0"/>
            </a:spcBef>
            <a:spcAft>
              <a:spcPct val="20000"/>
            </a:spcAft>
            <a:buChar char="•"/>
          </a:pPr>
          <a:r>
            <a:rPr lang="en-US" sz="1600" kern="1200" dirty="0"/>
            <a:t>Uncover Weak Points,</a:t>
          </a:r>
        </a:p>
        <a:p>
          <a:pPr marL="342900" lvl="2" indent="-171450" algn="l" defTabSz="711200">
            <a:lnSpc>
              <a:spcPct val="90000"/>
            </a:lnSpc>
            <a:spcBef>
              <a:spcPct val="0"/>
            </a:spcBef>
            <a:spcAft>
              <a:spcPct val="20000"/>
            </a:spcAft>
            <a:buChar char="•"/>
          </a:pPr>
          <a:r>
            <a:rPr lang="en-US" sz="1600" kern="1200" dirty="0"/>
            <a:t>Understand Potential Attack Scenarios</a:t>
          </a:r>
        </a:p>
        <a:p>
          <a:pPr marL="342900" lvl="2" indent="-171450" algn="l" defTabSz="711200">
            <a:lnSpc>
              <a:spcPct val="90000"/>
            </a:lnSpc>
            <a:spcBef>
              <a:spcPct val="0"/>
            </a:spcBef>
            <a:spcAft>
              <a:spcPct val="20000"/>
            </a:spcAft>
            <a:buChar char="•"/>
          </a:pPr>
          <a:r>
            <a:rPr lang="en-US" sz="1600" kern="1200" dirty="0"/>
            <a:t>Analyze The Vulnerability Severity</a:t>
          </a:r>
        </a:p>
        <a:p>
          <a:pPr marL="171450" lvl="1" indent="-171450" algn="l" defTabSz="711200">
            <a:lnSpc>
              <a:spcPct val="90000"/>
            </a:lnSpc>
            <a:spcBef>
              <a:spcPct val="0"/>
            </a:spcBef>
            <a:spcAft>
              <a:spcPct val="20000"/>
            </a:spcAft>
            <a:buChar char="•"/>
          </a:pPr>
          <a:r>
            <a:rPr lang="en-US" sz="1600" kern="1200" dirty="0"/>
            <a:t>Continuous Training</a:t>
          </a:r>
        </a:p>
        <a:p>
          <a:pPr marL="171450" lvl="1" indent="-171450" algn="l" defTabSz="711200">
            <a:lnSpc>
              <a:spcPct val="90000"/>
            </a:lnSpc>
            <a:spcBef>
              <a:spcPct val="0"/>
            </a:spcBef>
            <a:spcAft>
              <a:spcPct val="20000"/>
            </a:spcAft>
            <a:buChar char="•"/>
          </a:pPr>
          <a:r>
            <a:rPr lang="en-US" sz="1600" kern="1200" dirty="0"/>
            <a:t>Practical Demonstrations </a:t>
          </a:r>
        </a:p>
      </dsp:txBody>
      <dsp:txXfrm>
        <a:off x="0" y="2691329"/>
        <a:ext cx="5320696" cy="1552500"/>
      </dsp:txXfrm>
    </dsp:sp>
    <dsp:sp modelId="{AE41DE67-9F52-431C-A9BB-67585766EE3D}">
      <dsp:nvSpPr>
        <dsp:cNvPr id="0" name=""/>
        <dsp:cNvSpPr/>
      </dsp:nvSpPr>
      <dsp:spPr>
        <a:xfrm>
          <a:off x="0" y="4243829"/>
          <a:ext cx="5320696" cy="561600"/>
        </a:xfrm>
        <a:prstGeom prst="roundRect">
          <a:avLst/>
        </a:prstGeom>
        <a:solidFill>
          <a:schemeClr val="accent2">
            <a:shade val="80000"/>
            <a:hueOff val="33157"/>
            <a:satOff val="1658"/>
            <a:lumOff val="1875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accent2">
                  <a:lumMod val="50000"/>
                </a:schemeClr>
              </a:solidFill>
            </a:rPr>
            <a:t>Importance</a:t>
          </a:r>
        </a:p>
      </dsp:txBody>
      <dsp:txXfrm>
        <a:off x="27415" y="4271244"/>
        <a:ext cx="5265866" cy="506770"/>
      </dsp:txXfrm>
    </dsp:sp>
    <dsp:sp modelId="{A5CDED20-D787-48F0-ABFE-E911BED4225D}">
      <dsp:nvSpPr>
        <dsp:cNvPr id="0" name=""/>
        <dsp:cNvSpPr/>
      </dsp:nvSpPr>
      <dsp:spPr>
        <a:xfrm>
          <a:off x="0" y="4805429"/>
          <a:ext cx="5320696" cy="1055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Bridge Theory and Practice</a:t>
          </a:r>
        </a:p>
        <a:p>
          <a:pPr marL="171450" lvl="1" indent="-171450" algn="l" defTabSz="711200">
            <a:lnSpc>
              <a:spcPct val="90000"/>
            </a:lnSpc>
            <a:spcBef>
              <a:spcPct val="0"/>
            </a:spcBef>
            <a:spcAft>
              <a:spcPct val="20000"/>
            </a:spcAft>
            <a:buChar char="•"/>
          </a:pPr>
          <a:r>
            <a:rPr lang="en-US" sz="1600" kern="1200" dirty="0"/>
            <a:t>Continued Training</a:t>
          </a:r>
        </a:p>
        <a:p>
          <a:pPr marL="171450" lvl="1" indent="-171450" algn="l" defTabSz="711200">
            <a:lnSpc>
              <a:spcPct val="90000"/>
            </a:lnSpc>
            <a:spcBef>
              <a:spcPct val="0"/>
            </a:spcBef>
            <a:spcAft>
              <a:spcPct val="20000"/>
            </a:spcAft>
            <a:buChar char="•"/>
          </a:pPr>
          <a:r>
            <a:rPr lang="en-US" sz="1600" kern="1200" dirty="0"/>
            <a:t>Automation as a Solution</a:t>
          </a:r>
        </a:p>
        <a:p>
          <a:pPr marL="171450" lvl="1" indent="-171450" algn="l" defTabSz="755650">
            <a:lnSpc>
              <a:spcPct val="90000"/>
            </a:lnSpc>
            <a:spcBef>
              <a:spcPct val="0"/>
            </a:spcBef>
            <a:spcAft>
              <a:spcPct val="20000"/>
            </a:spcAft>
            <a:buChar char="•"/>
          </a:pPr>
          <a:endParaRPr lang="en-US" sz="1700" kern="1200" dirty="0"/>
        </a:p>
      </dsp:txBody>
      <dsp:txXfrm>
        <a:off x="0" y="4805429"/>
        <a:ext cx="5320696" cy="10557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893E19-048B-4DD3-BFF7-8FE5816C25C0}">
      <dsp:nvSpPr>
        <dsp:cNvPr id="0" name=""/>
        <dsp:cNvSpPr/>
      </dsp:nvSpPr>
      <dsp:spPr>
        <a:xfrm>
          <a:off x="0" y="27232"/>
          <a:ext cx="5320696" cy="542880"/>
        </a:xfrm>
        <a:prstGeom prst="round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bg1"/>
              </a:solidFill>
            </a:rPr>
            <a:t>Phase 1: Gathering Information</a:t>
          </a:r>
        </a:p>
      </dsp:txBody>
      <dsp:txXfrm>
        <a:off x="26501" y="53733"/>
        <a:ext cx="5267694" cy="489878"/>
      </dsp:txXfrm>
    </dsp:sp>
    <dsp:sp modelId="{2EF2D2B7-F7C5-48B3-A77F-279AD2AD8F88}">
      <dsp:nvSpPr>
        <dsp:cNvPr id="0" name=""/>
        <dsp:cNvSpPr/>
      </dsp:nvSpPr>
      <dsp:spPr>
        <a:xfrm>
          <a:off x="0" y="653632"/>
          <a:ext cx="5320696" cy="542880"/>
        </a:xfrm>
        <a:prstGeom prst="roundRect">
          <a:avLst/>
        </a:prstGeom>
        <a:solidFill>
          <a:schemeClr val="accent2">
            <a:shade val="80000"/>
            <a:hueOff val="8289"/>
            <a:satOff val="415"/>
            <a:lumOff val="468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accent2">
                  <a:lumMod val="20000"/>
                  <a:lumOff val="80000"/>
                </a:schemeClr>
              </a:solidFill>
            </a:rPr>
            <a:t>Objective</a:t>
          </a:r>
        </a:p>
      </dsp:txBody>
      <dsp:txXfrm>
        <a:off x="26501" y="680133"/>
        <a:ext cx="5267694" cy="489878"/>
      </dsp:txXfrm>
    </dsp:sp>
    <dsp:sp modelId="{85E810CB-C522-4B87-80CC-9B345B554A32}">
      <dsp:nvSpPr>
        <dsp:cNvPr id="0" name=""/>
        <dsp:cNvSpPr/>
      </dsp:nvSpPr>
      <dsp:spPr>
        <a:xfrm>
          <a:off x="0" y="1196512"/>
          <a:ext cx="5320696" cy="525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Create Intelligent agent that Mimics Experts</a:t>
          </a:r>
        </a:p>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Intelligent Automated Penetration Testing System (IAPTS) </a:t>
          </a:r>
        </a:p>
      </dsp:txBody>
      <dsp:txXfrm>
        <a:off x="0" y="1196512"/>
        <a:ext cx="5320696" cy="525262"/>
      </dsp:txXfrm>
    </dsp:sp>
    <dsp:sp modelId="{11200243-A073-4E06-9585-013B641C975B}">
      <dsp:nvSpPr>
        <dsp:cNvPr id="0" name=""/>
        <dsp:cNvSpPr/>
      </dsp:nvSpPr>
      <dsp:spPr>
        <a:xfrm>
          <a:off x="0" y="1721774"/>
          <a:ext cx="5320696" cy="542880"/>
        </a:xfrm>
        <a:prstGeom prst="roundRect">
          <a:avLst/>
        </a:prstGeom>
        <a:solidFill>
          <a:schemeClr val="accent2">
            <a:shade val="80000"/>
            <a:hueOff val="16578"/>
            <a:satOff val="829"/>
            <a:lumOff val="937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accent2">
                  <a:lumMod val="20000"/>
                  <a:lumOff val="80000"/>
                </a:schemeClr>
              </a:solidFill>
            </a:rPr>
            <a:t>Advanced Techniques</a:t>
          </a:r>
        </a:p>
      </dsp:txBody>
      <dsp:txXfrm>
        <a:off x="26501" y="1748275"/>
        <a:ext cx="5267694" cy="489878"/>
      </dsp:txXfrm>
    </dsp:sp>
    <dsp:sp modelId="{5C1596EE-BEA3-4CF5-8D29-1DAB15EE87A1}">
      <dsp:nvSpPr>
        <dsp:cNvPr id="0" name=""/>
        <dsp:cNvSpPr/>
      </dsp:nvSpPr>
      <dsp:spPr>
        <a:xfrm>
          <a:off x="0" y="2264654"/>
          <a:ext cx="5320696" cy="735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Reinforcement Learning (RL)</a:t>
          </a:r>
        </a:p>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Partially Observable Markov Decision Processes (POMDPs) </a:t>
          </a:r>
        </a:p>
      </dsp:txBody>
      <dsp:txXfrm>
        <a:off x="0" y="2264654"/>
        <a:ext cx="5320696" cy="735367"/>
      </dsp:txXfrm>
    </dsp:sp>
    <dsp:sp modelId="{E379E9AD-49A8-4888-A4AB-579B232F3A9E}">
      <dsp:nvSpPr>
        <dsp:cNvPr id="0" name=""/>
        <dsp:cNvSpPr/>
      </dsp:nvSpPr>
      <dsp:spPr>
        <a:xfrm>
          <a:off x="0" y="3000022"/>
          <a:ext cx="5320696" cy="542880"/>
        </a:xfrm>
        <a:prstGeom prst="roundRect">
          <a:avLst/>
        </a:prstGeom>
        <a:solidFill>
          <a:schemeClr val="accent2">
            <a:shade val="80000"/>
            <a:hueOff val="24868"/>
            <a:satOff val="1244"/>
            <a:lumOff val="1406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accent2">
                  <a:lumMod val="75000"/>
                </a:schemeClr>
              </a:solidFill>
            </a:rPr>
            <a:t>Training</a:t>
          </a:r>
        </a:p>
      </dsp:txBody>
      <dsp:txXfrm>
        <a:off x="26501" y="3026523"/>
        <a:ext cx="5267694" cy="489878"/>
      </dsp:txXfrm>
    </dsp:sp>
    <dsp:sp modelId="{0204DB5A-7F31-4207-A647-6BB87AB7251E}">
      <dsp:nvSpPr>
        <dsp:cNvPr id="0" name=""/>
        <dsp:cNvSpPr/>
      </dsp:nvSpPr>
      <dsp:spPr>
        <a:xfrm>
          <a:off x="0" y="3542902"/>
          <a:ext cx="5320696" cy="525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Reward System</a:t>
          </a:r>
        </a:p>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Save High Reward Strategies</a:t>
          </a:r>
        </a:p>
      </dsp:txBody>
      <dsp:txXfrm>
        <a:off x="0" y="3542902"/>
        <a:ext cx="5320696" cy="525262"/>
      </dsp:txXfrm>
    </dsp:sp>
    <dsp:sp modelId="{8661AC10-78C5-45CC-93EE-394195720067}">
      <dsp:nvSpPr>
        <dsp:cNvPr id="0" name=""/>
        <dsp:cNvSpPr/>
      </dsp:nvSpPr>
      <dsp:spPr>
        <a:xfrm>
          <a:off x="0" y="4068164"/>
          <a:ext cx="5320696" cy="542880"/>
        </a:xfrm>
        <a:prstGeom prst="roundRect">
          <a:avLst/>
        </a:prstGeom>
        <a:solidFill>
          <a:schemeClr val="accent2">
            <a:shade val="80000"/>
            <a:hueOff val="33157"/>
            <a:satOff val="1658"/>
            <a:lumOff val="1875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accent2">
                  <a:lumMod val="50000"/>
                </a:schemeClr>
              </a:solidFill>
            </a:rPr>
            <a:t>Outcome</a:t>
          </a:r>
        </a:p>
      </dsp:txBody>
      <dsp:txXfrm>
        <a:off x="26501" y="4094665"/>
        <a:ext cx="5267694" cy="489878"/>
      </dsp:txXfrm>
    </dsp:sp>
    <dsp:sp modelId="{0AB06175-6D44-4493-B593-9F3456D8938C}">
      <dsp:nvSpPr>
        <dsp:cNvPr id="0" name=""/>
        <dsp:cNvSpPr/>
      </dsp:nvSpPr>
      <dsp:spPr>
        <a:xfrm>
          <a:off x="0" y="4611044"/>
          <a:ext cx="5320696" cy="78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Learned From Past Experiences</a:t>
          </a:r>
        </a:p>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Efficient Reuse Saves Time</a:t>
          </a:r>
        </a:p>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Accuracy In Secure Networks</a:t>
          </a:r>
        </a:p>
      </dsp:txBody>
      <dsp:txXfrm>
        <a:off x="0" y="4611044"/>
        <a:ext cx="5320696" cy="7803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E4C9C9-C6C1-44CD-8157-D5E0772295DA}">
      <dsp:nvSpPr>
        <dsp:cNvPr id="0" name=""/>
        <dsp:cNvSpPr/>
      </dsp:nvSpPr>
      <dsp:spPr>
        <a:xfrm>
          <a:off x="503695" y="824763"/>
          <a:ext cx="881531" cy="881531"/>
        </a:xfrm>
        <a:prstGeom prst="ellipse">
          <a:avLst/>
        </a:prstGeom>
        <a:gradFill rotWithShape="0">
          <a:gsLst>
            <a:gs pos="0">
              <a:schemeClr val="accent2">
                <a:shade val="50000"/>
                <a:hueOff val="0"/>
                <a:satOff val="0"/>
                <a:lumOff val="0"/>
                <a:alphaOff val="0"/>
                <a:tint val="97000"/>
                <a:satMod val="100000"/>
                <a:lumMod val="102000"/>
              </a:schemeClr>
            </a:gs>
            <a:gs pos="50000">
              <a:schemeClr val="accent2">
                <a:shade val="50000"/>
                <a:hueOff val="0"/>
                <a:satOff val="0"/>
                <a:lumOff val="0"/>
                <a:alphaOff val="0"/>
                <a:shade val="100000"/>
                <a:satMod val="103000"/>
                <a:lumMod val="100000"/>
              </a:schemeClr>
            </a:gs>
            <a:gs pos="100000">
              <a:schemeClr val="accent2">
                <a:shade val="50000"/>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Agent</a:t>
          </a:r>
        </a:p>
      </dsp:txBody>
      <dsp:txXfrm>
        <a:off x="632792" y="953860"/>
        <a:ext cx="623337" cy="623337"/>
      </dsp:txXfrm>
    </dsp:sp>
    <dsp:sp modelId="{45BB80BA-C032-421E-BF9D-F44592E53757}">
      <dsp:nvSpPr>
        <dsp:cNvPr id="0" name=""/>
        <dsp:cNvSpPr/>
      </dsp:nvSpPr>
      <dsp:spPr>
        <a:xfrm rot="4828">
          <a:off x="1448784" y="564261"/>
          <a:ext cx="1083370" cy="539441"/>
        </a:xfrm>
        <a:prstGeom prst="rightArrow">
          <a:avLst>
            <a:gd name="adj1" fmla="val 60000"/>
            <a:gd name="adj2" fmla="val 50000"/>
          </a:avLst>
        </a:prstGeom>
        <a:gradFill rotWithShape="0">
          <a:gsLst>
            <a:gs pos="0">
              <a:schemeClr val="accent2">
                <a:shade val="90000"/>
                <a:hueOff val="0"/>
                <a:satOff val="0"/>
                <a:lumOff val="0"/>
                <a:alphaOff val="0"/>
                <a:tint val="97000"/>
                <a:satMod val="100000"/>
                <a:lumMod val="102000"/>
              </a:schemeClr>
            </a:gs>
            <a:gs pos="50000">
              <a:schemeClr val="accent2">
                <a:shade val="90000"/>
                <a:hueOff val="0"/>
                <a:satOff val="0"/>
                <a:lumOff val="0"/>
                <a:alphaOff val="0"/>
                <a:shade val="100000"/>
                <a:satMod val="103000"/>
                <a:lumMod val="100000"/>
              </a:schemeClr>
            </a:gs>
            <a:gs pos="100000">
              <a:schemeClr val="accent2">
                <a:shade val="90000"/>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r>
            <a:rPr lang="en-US" sz="700" kern="1200" dirty="0"/>
            <a:t>Actions</a:t>
          </a:r>
        </a:p>
      </dsp:txBody>
      <dsp:txXfrm>
        <a:off x="1448784" y="672035"/>
        <a:ext cx="921538" cy="323665"/>
      </dsp:txXfrm>
    </dsp:sp>
    <dsp:sp modelId="{D0F1CE88-1228-4B76-9AEC-75650CD6BFED}">
      <dsp:nvSpPr>
        <dsp:cNvPr id="0" name=""/>
        <dsp:cNvSpPr/>
      </dsp:nvSpPr>
      <dsp:spPr>
        <a:xfrm>
          <a:off x="2668714" y="824763"/>
          <a:ext cx="881531" cy="881531"/>
        </a:xfrm>
        <a:prstGeom prst="ellipse">
          <a:avLst/>
        </a:prstGeom>
        <a:gradFill rotWithShape="0">
          <a:gsLst>
            <a:gs pos="0">
              <a:schemeClr val="accent2">
                <a:shade val="50000"/>
                <a:hueOff val="48007"/>
                <a:satOff val="4244"/>
                <a:lumOff val="38919"/>
                <a:alphaOff val="0"/>
                <a:tint val="97000"/>
                <a:satMod val="100000"/>
                <a:lumMod val="102000"/>
              </a:schemeClr>
            </a:gs>
            <a:gs pos="50000">
              <a:schemeClr val="accent2">
                <a:shade val="50000"/>
                <a:hueOff val="48007"/>
                <a:satOff val="4244"/>
                <a:lumOff val="38919"/>
                <a:alphaOff val="0"/>
                <a:shade val="100000"/>
                <a:satMod val="103000"/>
                <a:lumMod val="100000"/>
              </a:schemeClr>
            </a:gs>
            <a:gs pos="100000">
              <a:schemeClr val="accent2">
                <a:shade val="50000"/>
                <a:hueOff val="48007"/>
                <a:satOff val="4244"/>
                <a:lumOff val="38919"/>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Environment</a:t>
          </a:r>
        </a:p>
      </dsp:txBody>
      <dsp:txXfrm>
        <a:off x="2797811" y="953860"/>
        <a:ext cx="623337" cy="623337"/>
      </dsp:txXfrm>
    </dsp:sp>
    <dsp:sp modelId="{154A549F-3793-4172-9358-5E346A387E55}">
      <dsp:nvSpPr>
        <dsp:cNvPr id="0" name=""/>
        <dsp:cNvSpPr/>
      </dsp:nvSpPr>
      <dsp:spPr>
        <a:xfrm rot="10795172">
          <a:off x="1502779" y="1365679"/>
          <a:ext cx="1083370" cy="539441"/>
        </a:xfrm>
        <a:prstGeom prst="rightArrow">
          <a:avLst>
            <a:gd name="adj1" fmla="val 60000"/>
            <a:gd name="adj2" fmla="val 50000"/>
          </a:avLst>
        </a:prstGeom>
        <a:gradFill rotWithShape="0">
          <a:gsLst>
            <a:gs pos="0">
              <a:schemeClr val="accent2">
                <a:shade val="90000"/>
                <a:hueOff val="45831"/>
                <a:satOff val="-756"/>
                <a:lumOff val="22452"/>
                <a:alphaOff val="0"/>
                <a:tint val="97000"/>
                <a:satMod val="100000"/>
                <a:lumMod val="102000"/>
              </a:schemeClr>
            </a:gs>
            <a:gs pos="50000">
              <a:schemeClr val="accent2">
                <a:shade val="90000"/>
                <a:hueOff val="45831"/>
                <a:satOff val="-756"/>
                <a:lumOff val="22452"/>
                <a:alphaOff val="0"/>
                <a:shade val="100000"/>
                <a:satMod val="103000"/>
                <a:lumMod val="100000"/>
              </a:schemeClr>
            </a:gs>
            <a:gs pos="100000">
              <a:schemeClr val="accent2">
                <a:shade val="90000"/>
                <a:hueOff val="45831"/>
                <a:satOff val="-756"/>
                <a:lumOff val="22452"/>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Rewards</a:t>
          </a:r>
        </a:p>
      </dsp:txBody>
      <dsp:txXfrm rot="10800000">
        <a:off x="1664611" y="1473453"/>
        <a:ext cx="921538" cy="32366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893E19-048B-4DD3-BFF7-8FE5816C25C0}">
      <dsp:nvSpPr>
        <dsp:cNvPr id="0" name=""/>
        <dsp:cNvSpPr/>
      </dsp:nvSpPr>
      <dsp:spPr>
        <a:xfrm>
          <a:off x="0" y="40016"/>
          <a:ext cx="5320696" cy="468000"/>
        </a:xfrm>
        <a:prstGeom prst="round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bg1"/>
              </a:solidFill>
              <a:latin typeface="+mn-lt"/>
              <a:ea typeface="+mn-ea"/>
              <a:cs typeface="+mn-cs"/>
            </a:rPr>
            <a:t>Phase 2: Scanning</a:t>
          </a:r>
          <a:endParaRPr lang="en-US" sz="2000" kern="1200" dirty="0">
            <a:solidFill>
              <a:schemeClr val="bg1"/>
            </a:solidFill>
          </a:endParaRPr>
        </a:p>
      </dsp:txBody>
      <dsp:txXfrm>
        <a:off x="22846" y="62862"/>
        <a:ext cx="5275004" cy="422308"/>
      </dsp:txXfrm>
    </dsp:sp>
    <dsp:sp modelId="{55899744-620B-40B1-9361-669801D1DF3D}">
      <dsp:nvSpPr>
        <dsp:cNvPr id="0" name=""/>
        <dsp:cNvSpPr/>
      </dsp:nvSpPr>
      <dsp:spPr>
        <a:xfrm>
          <a:off x="0" y="565616"/>
          <a:ext cx="5320696" cy="468000"/>
        </a:xfrm>
        <a:prstGeom prst="roundRect">
          <a:avLst/>
        </a:prstGeom>
        <a:solidFill>
          <a:schemeClr val="accent2">
            <a:shade val="80000"/>
            <a:hueOff val="6631"/>
            <a:satOff val="332"/>
            <a:lumOff val="375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bg1"/>
              </a:solidFill>
              <a:latin typeface="+mn-lt"/>
              <a:ea typeface="+mn-ea"/>
              <a:cs typeface="+mn-cs"/>
            </a:rPr>
            <a:t>Hypothesis</a:t>
          </a:r>
          <a:endParaRPr lang="en-US" sz="2000" kern="1200" dirty="0">
            <a:solidFill>
              <a:schemeClr val="bg1"/>
            </a:solidFill>
          </a:endParaRPr>
        </a:p>
      </dsp:txBody>
      <dsp:txXfrm>
        <a:off x="22846" y="588462"/>
        <a:ext cx="5275004" cy="422308"/>
      </dsp:txXfrm>
    </dsp:sp>
    <dsp:sp modelId="{95720311-F991-4BD3-8F3D-8E5543D18BF4}">
      <dsp:nvSpPr>
        <dsp:cNvPr id="0" name=""/>
        <dsp:cNvSpPr/>
      </dsp:nvSpPr>
      <dsp:spPr>
        <a:xfrm>
          <a:off x="0" y="1033616"/>
          <a:ext cx="5320696"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ML Tools Outperform Non-ML Tools</a:t>
          </a:r>
        </a:p>
      </dsp:txBody>
      <dsp:txXfrm>
        <a:off x="0" y="1033616"/>
        <a:ext cx="5320696" cy="331200"/>
      </dsp:txXfrm>
    </dsp:sp>
    <dsp:sp modelId="{735C292D-11CF-44FF-AE10-0A75CB9D43C8}">
      <dsp:nvSpPr>
        <dsp:cNvPr id="0" name=""/>
        <dsp:cNvSpPr/>
      </dsp:nvSpPr>
      <dsp:spPr>
        <a:xfrm>
          <a:off x="0" y="1364816"/>
          <a:ext cx="5320696" cy="468000"/>
        </a:xfrm>
        <a:prstGeom prst="roundRect">
          <a:avLst/>
        </a:prstGeom>
        <a:solidFill>
          <a:schemeClr val="accent2">
            <a:shade val="80000"/>
            <a:hueOff val="13263"/>
            <a:satOff val="663"/>
            <a:lumOff val="750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err="1">
              <a:solidFill>
                <a:schemeClr val="accent2">
                  <a:lumMod val="20000"/>
                  <a:lumOff val="80000"/>
                </a:schemeClr>
              </a:solidFill>
              <a:latin typeface="+mn-lt"/>
              <a:ea typeface="+mn-ea"/>
              <a:cs typeface="+mn-cs"/>
            </a:rPr>
            <a:t>GyoiThon</a:t>
          </a:r>
          <a:endParaRPr lang="en-US" sz="2000" kern="1200" dirty="0">
            <a:solidFill>
              <a:schemeClr val="accent2">
                <a:lumMod val="20000"/>
                <a:lumOff val="80000"/>
              </a:schemeClr>
            </a:solidFill>
          </a:endParaRPr>
        </a:p>
      </dsp:txBody>
      <dsp:txXfrm>
        <a:off x="22846" y="1387662"/>
        <a:ext cx="5275004" cy="422308"/>
      </dsp:txXfrm>
    </dsp:sp>
    <dsp:sp modelId="{76FF2A58-F02D-4DFD-9E68-D6EE6F2299F8}">
      <dsp:nvSpPr>
        <dsp:cNvPr id="0" name=""/>
        <dsp:cNvSpPr/>
      </dsp:nvSpPr>
      <dsp:spPr>
        <a:xfrm>
          <a:off x="0" y="1832816"/>
          <a:ext cx="5320696"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Default vs ML Mode</a:t>
          </a:r>
        </a:p>
        <a:p>
          <a:pPr marL="171450" lvl="1" indent="-171450" algn="l" defTabSz="711200">
            <a:lnSpc>
              <a:spcPct val="90000"/>
            </a:lnSpc>
            <a:spcBef>
              <a:spcPct val="0"/>
            </a:spcBef>
            <a:spcAft>
              <a:spcPct val="20000"/>
            </a:spcAft>
            <a:buChar char="•"/>
          </a:pPr>
          <a:r>
            <a:rPr lang="en-US" sz="1600" kern="1200" dirty="0">
              <a:solidFill>
                <a:schemeClr val="tx1"/>
              </a:solidFill>
              <a:latin typeface="+mn-lt"/>
              <a:ea typeface="+mn-ea"/>
              <a:cs typeface="+mn-cs"/>
            </a:rPr>
            <a:t>Compare Data from Port 80 and Port 443</a:t>
          </a:r>
        </a:p>
        <a:p>
          <a:pPr marL="342900" lvl="2" indent="-171450" algn="l" defTabSz="711200">
            <a:lnSpc>
              <a:spcPct val="90000"/>
            </a:lnSpc>
            <a:spcBef>
              <a:spcPct val="0"/>
            </a:spcBef>
            <a:spcAft>
              <a:spcPct val="20000"/>
            </a:spcAft>
            <a:buChar char="•"/>
          </a:pPr>
          <a:r>
            <a:rPr lang="en-US" sz="1600" kern="1200" dirty="0">
              <a:solidFill>
                <a:schemeClr val="tx1"/>
              </a:solidFill>
              <a:ea typeface="SimSun" panose="02010600030101010101" pitchFamily="2" charset="-122"/>
              <a:cs typeface="+mn-cs"/>
            </a:rPr>
            <a:t>Port 80 – </a:t>
          </a:r>
          <a:r>
            <a:rPr lang="en-US" sz="1600" kern="1200" dirty="0">
              <a:solidFill>
                <a:schemeClr val="tx1"/>
              </a:solidFill>
              <a:latin typeface="Times New Roman" panose="02020603050405020304" pitchFamily="18" charset="0"/>
              <a:ea typeface="SimSun" panose="02010600030101010101" pitchFamily="2" charset="-122"/>
              <a:cs typeface="+mn-cs"/>
            </a:rPr>
            <a:t>HTTP</a:t>
          </a:r>
        </a:p>
        <a:p>
          <a:pPr marL="342900" lvl="2" indent="-171450" algn="l" defTabSz="711200">
            <a:lnSpc>
              <a:spcPct val="90000"/>
            </a:lnSpc>
            <a:spcBef>
              <a:spcPct val="0"/>
            </a:spcBef>
            <a:spcAft>
              <a:spcPct val="20000"/>
            </a:spcAft>
            <a:buChar char="•"/>
          </a:pPr>
          <a:r>
            <a:rPr lang="en-US" sz="1600" kern="1200" dirty="0">
              <a:solidFill>
                <a:schemeClr val="tx1"/>
              </a:solidFill>
              <a:ea typeface="SimSun" panose="02010600030101010101" pitchFamily="2" charset="-122"/>
              <a:cs typeface="+mn-cs"/>
            </a:rPr>
            <a:t>Port 443 - </a:t>
          </a:r>
          <a:r>
            <a:rPr lang="en-US" sz="1600" kern="1200" dirty="0">
              <a:solidFill>
                <a:schemeClr val="tx1"/>
              </a:solidFill>
              <a:latin typeface="Times New Roman" panose="02020603050405020304" pitchFamily="18" charset="0"/>
              <a:ea typeface="SimSun" panose="02010600030101010101" pitchFamily="2" charset="-122"/>
              <a:cs typeface="+mn-cs"/>
            </a:rPr>
            <a:t>HTTPS</a:t>
          </a:r>
          <a:endParaRPr lang="en-US" sz="1600" kern="1200" dirty="0">
            <a:solidFill>
              <a:schemeClr val="tx1"/>
            </a:solidFill>
            <a:ea typeface="+mn-ea"/>
            <a:cs typeface="+mn-cs"/>
          </a:endParaRPr>
        </a:p>
      </dsp:txBody>
      <dsp:txXfrm>
        <a:off x="0" y="1832816"/>
        <a:ext cx="5320696" cy="1035000"/>
      </dsp:txXfrm>
    </dsp:sp>
    <dsp:sp modelId="{A57AD7CA-112E-4523-ABBE-0EEE6713C70E}">
      <dsp:nvSpPr>
        <dsp:cNvPr id="0" name=""/>
        <dsp:cNvSpPr/>
      </dsp:nvSpPr>
      <dsp:spPr>
        <a:xfrm>
          <a:off x="0" y="2867816"/>
          <a:ext cx="5320696" cy="468000"/>
        </a:xfrm>
        <a:prstGeom prst="roundRect">
          <a:avLst/>
        </a:prstGeom>
        <a:solidFill>
          <a:schemeClr val="accent2">
            <a:shade val="80000"/>
            <a:hueOff val="19894"/>
            <a:satOff val="995"/>
            <a:lumOff val="1125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accent2">
                  <a:lumMod val="20000"/>
                  <a:lumOff val="80000"/>
                </a:schemeClr>
              </a:solidFill>
              <a:latin typeface="+mn-lt"/>
              <a:ea typeface="+mn-ea"/>
              <a:cs typeface="+mn-cs"/>
            </a:rPr>
            <a:t>Outcome</a:t>
          </a:r>
        </a:p>
      </dsp:txBody>
      <dsp:txXfrm>
        <a:off x="22846" y="2890662"/>
        <a:ext cx="5275004" cy="422308"/>
      </dsp:txXfrm>
    </dsp:sp>
    <dsp:sp modelId="{8570D817-8D06-4D65-8403-44325642F290}">
      <dsp:nvSpPr>
        <dsp:cNvPr id="0" name=""/>
        <dsp:cNvSpPr/>
      </dsp:nvSpPr>
      <dsp:spPr>
        <a:xfrm>
          <a:off x="0" y="3335816"/>
          <a:ext cx="5320696" cy="51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ML Found More Vulnerabilities</a:t>
          </a:r>
        </a:p>
        <a:p>
          <a:pPr marL="171450" lvl="1" indent="-171450" algn="l" defTabSz="711200">
            <a:lnSpc>
              <a:spcPct val="90000"/>
            </a:lnSpc>
            <a:spcBef>
              <a:spcPct val="0"/>
            </a:spcBef>
            <a:spcAft>
              <a:spcPct val="20000"/>
            </a:spcAft>
            <a:buChar char="•"/>
          </a:pPr>
          <a:r>
            <a:rPr lang="en-US" sz="1600" kern="1200" dirty="0"/>
            <a:t>Potential for ML in Scanning Phase</a:t>
          </a:r>
        </a:p>
      </dsp:txBody>
      <dsp:txXfrm>
        <a:off x="0" y="3335816"/>
        <a:ext cx="5320696" cy="517500"/>
      </dsp:txXfrm>
    </dsp:sp>
    <dsp:sp modelId="{5D313B8A-508B-4879-852B-328EDB9B2E24}">
      <dsp:nvSpPr>
        <dsp:cNvPr id="0" name=""/>
        <dsp:cNvSpPr/>
      </dsp:nvSpPr>
      <dsp:spPr>
        <a:xfrm>
          <a:off x="0" y="3853316"/>
          <a:ext cx="5320696" cy="468000"/>
        </a:xfrm>
        <a:prstGeom prst="roundRect">
          <a:avLst/>
        </a:prstGeom>
        <a:solidFill>
          <a:schemeClr val="accent2">
            <a:shade val="80000"/>
            <a:hueOff val="26525"/>
            <a:satOff val="1326"/>
            <a:lumOff val="1500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accent2">
                  <a:lumMod val="50000"/>
                </a:schemeClr>
              </a:solidFill>
              <a:latin typeface="+mn-lt"/>
              <a:ea typeface="+mn-ea"/>
              <a:cs typeface="+mn-cs"/>
            </a:rPr>
            <a:t>Challenges</a:t>
          </a:r>
        </a:p>
      </dsp:txBody>
      <dsp:txXfrm>
        <a:off x="22846" y="3876162"/>
        <a:ext cx="5275004" cy="422308"/>
      </dsp:txXfrm>
    </dsp:sp>
    <dsp:sp modelId="{449F646D-8E33-4811-A352-88B32E02E666}">
      <dsp:nvSpPr>
        <dsp:cNvPr id="0" name=""/>
        <dsp:cNvSpPr/>
      </dsp:nvSpPr>
      <dsp:spPr>
        <a:xfrm>
          <a:off x="0" y="4321316"/>
          <a:ext cx="5320696" cy="51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Reliance on National Vulnerability Database (NVD)</a:t>
          </a:r>
        </a:p>
        <a:p>
          <a:pPr marL="171450" lvl="1" indent="-171450" algn="l" defTabSz="711200">
            <a:lnSpc>
              <a:spcPct val="90000"/>
            </a:lnSpc>
            <a:spcBef>
              <a:spcPct val="0"/>
            </a:spcBef>
            <a:spcAft>
              <a:spcPct val="20000"/>
            </a:spcAft>
            <a:buChar char="•"/>
          </a:pPr>
          <a:r>
            <a:rPr lang="en-US" sz="1600" kern="1200" dirty="0"/>
            <a:t>Requires further Refinement</a:t>
          </a:r>
        </a:p>
      </dsp:txBody>
      <dsp:txXfrm>
        <a:off x="0" y="4321316"/>
        <a:ext cx="5320696" cy="517500"/>
      </dsp:txXfrm>
    </dsp:sp>
    <dsp:sp modelId="{580164BD-DBBC-4F10-804C-ADCCBA015899}">
      <dsp:nvSpPr>
        <dsp:cNvPr id="0" name=""/>
        <dsp:cNvSpPr/>
      </dsp:nvSpPr>
      <dsp:spPr>
        <a:xfrm>
          <a:off x="0" y="4838816"/>
          <a:ext cx="5320696" cy="468000"/>
        </a:xfrm>
        <a:prstGeom prst="roundRect">
          <a:avLst/>
        </a:prstGeom>
        <a:solidFill>
          <a:schemeClr val="accent2">
            <a:shade val="80000"/>
            <a:hueOff val="33157"/>
            <a:satOff val="1658"/>
            <a:lumOff val="1875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accent2">
                  <a:lumMod val="50000"/>
                </a:schemeClr>
              </a:solidFill>
            </a:rPr>
            <a:t>Resources</a:t>
          </a:r>
        </a:p>
      </dsp:txBody>
      <dsp:txXfrm>
        <a:off x="22846" y="4861662"/>
        <a:ext cx="5275004" cy="422308"/>
      </dsp:txXfrm>
    </dsp:sp>
    <dsp:sp modelId="{BC4FE9C6-D01A-4500-8CDD-48BE4C30C9E0}">
      <dsp:nvSpPr>
        <dsp:cNvPr id="0" name=""/>
        <dsp:cNvSpPr/>
      </dsp:nvSpPr>
      <dsp:spPr>
        <a:xfrm>
          <a:off x="0" y="5306816"/>
          <a:ext cx="5320696" cy="786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https://cve.mitre.org/</a:t>
          </a:r>
        </a:p>
        <a:p>
          <a:pPr marL="171450" lvl="1" indent="-171450" algn="l" defTabSz="711200">
            <a:lnSpc>
              <a:spcPct val="90000"/>
            </a:lnSpc>
            <a:spcBef>
              <a:spcPct val="0"/>
            </a:spcBef>
            <a:spcAft>
              <a:spcPct val="20000"/>
            </a:spcAft>
            <a:buChar char="•"/>
          </a:pPr>
          <a:r>
            <a:rPr lang="en-US" sz="1600" kern="1200" dirty="0"/>
            <a:t>https://nvd.nist.gov/vuln/search</a:t>
          </a:r>
        </a:p>
        <a:p>
          <a:pPr marL="171450" lvl="1" indent="-171450" algn="l" defTabSz="711200">
            <a:lnSpc>
              <a:spcPct val="90000"/>
            </a:lnSpc>
            <a:spcBef>
              <a:spcPct val="0"/>
            </a:spcBef>
            <a:spcAft>
              <a:spcPct val="20000"/>
            </a:spcAft>
            <a:buChar char="•"/>
          </a:pPr>
          <a:r>
            <a:rPr lang="en-US" sz="1600" kern="1200" dirty="0"/>
            <a:t>https://nvd.nist.gov/vuln/full-listing</a:t>
          </a:r>
        </a:p>
      </dsp:txBody>
      <dsp:txXfrm>
        <a:off x="0" y="5306816"/>
        <a:ext cx="5320696" cy="78659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893E19-048B-4DD3-BFF7-8FE5816C25C0}">
      <dsp:nvSpPr>
        <dsp:cNvPr id="0" name=""/>
        <dsp:cNvSpPr/>
      </dsp:nvSpPr>
      <dsp:spPr>
        <a:xfrm>
          <a:off x="0" y="7038"/>
          <a:ext cx="5320696" cy="692640"/>
        </a:xfrm>
        <a:prstGeom prst="round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bg1"/>
              </a:solidFill>
              <a:latin typeface="+mn-lt"/>
              <a:ea typeface="+mn-ea"/>
              <a:cs typeface="+mn-cs"/>
            </a:rPr>
            <a:t>Phase 3: Exploiting</a:t>
          </a:r>
          <a:endParaRPr lang="en-US" sz="2000" kern="1200" dirty="0">
            <a:solidFill>
              <a:schemeClr val="bg1"/>
            </a:solidFill>
          </a:endParaRPr>
        </a:p>
      </dsp:txBody>
      <dsp:txXfrm>
        <a:off x="33812" y="40850"/>
        <a:ext cx="5253072" cy="625016"/>
      </dsp:txXfrm>
    </dsp:sp>
    <dsp:sp modelId="{7F2EA671-1483-4349-9F6B-4CB1FCFF0A25}">
      <dsp:nvSpPr>
        <dsp:cNvPr id="0" name=""/>
        <dsp:cNvSpPr/>
      </dsp:nvSpPr>
      <dsp:spPr>
        <a:xfrm>
          <a:off x="0" y="806238"/>
          <a:ext cx="5320696" cy="692640"/>
        </a:xfrm>
        <a:prstGeom prst="roundRect">
          <a:avLst/>
        </a:prstGeom>
        <a:solidFill>
          <a:schemeClr val="accent2">
            <a:shade val="80000"/>
            <a:hueOff val="11052"/>
            <a:satOff val="553"/>
            <a:lumOff val="625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accent2">
                  <a:lumMod val="20000"/>
                  <a:lumOff val="80000"/>
                </a:schemeClr>
              </a:solidFill>
              <a:latin typeface="+mn-lt"/>
              <a:ea typeface="+mn-ea"/>
              <a:cs typeface="+mn-cs"/>
            </a:rPr>
            <a:t>Objective</a:t>
          </a:r>
        </a:p>
      </dsp:txBody>
      <dsp:txXfrm>
        <a:off x="33812" y="840050"/>
        <a:ext cx="5253072" cy="625016"/>
      </dsp:txXfrm>
    </dsp:sp>
    <dsp:sp modelId="{4D2091CA-954D-4F40-8657-BFC60400AFC7}">
      <dsp:nvSpPr>
        <dsp:cNvPr id="0" name=""/>
        <dsp:cNvSpPr/>
      </dsp:nvSpPr>
      <dsp:spPr>
        <a:xfrm>
          <a:off x="0" y="1498878"/>
          <a:ext cx="5320696" cy="612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Create Adaptable AI to Obtain Reverse Shell</a:t>
          </a:r>
        </a:p>
      </dsp:txBody>
      <dsp:txXfrm>
        <a:off x="0" y="1498878"/>
        <a:ext cx="5320696" cy="612720"/>
      </dsp:txXfrm>
    </dsp:sp>
    <dsp:sp modelId="{DADC0F6C-D57C-45EE-B3A7-6F51D48B6EFE}">
      <dsp:nvSpPr>
        <dsp:cNvPr id="0" name=""/>
        <dsp:cNvSpPr/>
      </dsp:nvSpPr>
      <dsp:spPr>
        <a:xfrm>
          <a:off x="0" y="2111598"/>
          <a:ext cx="5320696" cy="692640"/>
        </a:xfrm>
        <a:prstGeom prst="roundRect">
          <a:avLst/>
        </a:prstGeom>
        <a:solidFill>
          <a:schemeClr val="accent2">
            <a:shade val="80000"/>
            <a:hueOff val="22104"/>
            <a:satOff val="1105"/>
            <a:lumOff val="1250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accent2">
                  <a:lumMod val="20000"/>
                  <a:lumOff val="80000"/>
                </a:schemeClr>
              </a:solidFill>
              <a:latin typeface="+mn-lt"/>
              <a:ea typeface="+mn-ea"/>
              <a:cs typeface="+mn-cs"/>
            </a:rPr>
            <a:t>Reinforcement Learning (RL)</a:t>
          </a:r>
        </a:p>
      </dsp:txBody>
      <dsp:txXfrm>
        <a:off x="33812" y="2145410"/>
        <a:ext cx="5253072" cy="625016"/>
      </dsp:txXfrm>
    </dsp:sp>
    <dsp:sp modelId="{E4533EC2-A0DE-4169-A92D-330AB53B0FB2}">
      <dsp:nvSpPr>
        <dsp:cNvPr id="0" name=""/>
        <dsp:cNvSpPr/>
      </dsp:nvSpPr>
      <dsp:spPr>
        <a:xfrm>
          <a:off x="0" y="2804238"/>
          <a:ext cx="5320696" cy="612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Guess-and-Reward System</a:t>
          </a:r>
        </a:p>
        <a:p>
          <a:pPr marL="171450" lvl="1" indent="-171450" algn="l" defTabSz="711200">
            <a:lnSpc>
              <a:spcPct val="90000"/>
            </a:lnSpc>
            <a:spcBef>
              <a:spcPct val="0"/>
            </a:spcBef>
            <a:spcAft>
              <a:spcPct val="20000"/>
            </a:spcAft>
            <a:buChar char="•"/>
          </a:pPr>
          <a:r>
            <a:rPr lang="en-US" sz="1600" kern="1200" dirty="0"/>
            <a:t>Q-Learning Algorithm (Q-Values)</a:t>
          </a:r>
        </a:p>
      </dsp:txBody>
      <dsp:txXfrm>
        <a:off x="0" y="2804238"/>
        <a:ext cx="5320696" cy="612720"/>
      </dsp:txXfrm>
    </dsp:sp>
    <dsp:sp modelId="{914E7445-8836-4D48-B30C-A6E2DEC999CF}">
      <dsp:nvSpPr>
        <dsp:cNvPr id="0" name=""/>
        <dsp:cNvSpPr/>
      </dsp:nvSpPr>
      <dsp:spPr>
        <a:xfrm>
          <a:off x="0" y="3416958"/>
          <a:ext cx="5320696" cy="692640"/>
        </a:xfrm>
        <a:prstGeom prst="roundRect">
          <a:avLst/>
        </a:prstGeom>
        <a:solidFill>
          <a:schemeClr val="accent2">
            <a:shade val="80000"/>
            <a:hueOff val="33157"/>
            <a:satOff val="1658"/>
            <a:lumOff val="1875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accent2">
                  <a:lumMod val="50000"/>
                </a:schemeClr>
              </a:solidFill>
            </a:rPr>
            <a:t>Outcome</a:t>
          </a:r>
        </a:p>
      </dsp:txBody>
      <dsp:txXfrm>
        <a:off x="33812" y="3450770"/>
        <a:ext cx="5253072" cy="625016"/>
      </dsp:txXfrm>
    </dsp:sp>
    <dsp:sp modelId="{D0E23488-5203-4347-8A24-7C64DC7A63B6}">
      <dsp:nvSpPr>
        <dsp:cNvPr id="0" name=""/>
        <dsp:cNvSpPr/>
      </dsp:nvSpPr>
      <dsp:spPr>
        <a:xfrm>
          <a:off x="0" y="4109598"/>
          <a:ext cx="5320696" cy="130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Performs Better than Traditional Methods</a:t>
          </a:r>
        </a:p>
        <a:p>
          <a:pPr marL="171450" lvl="1" indent="-171450" algn="l" defTabSz="711200">
            <a:lnSpc>
              <a:spcPct val="90000"/>
            </a:lnSpc>
            <a:spcBef>
              <a:spcPct val="0"/>
            </a:spcBef>
            <a:spcAft>
              <a:spcPct val="20000"/>
            </a:spcAft>
            <a:buChar char="•"/>
          </a:pPr>
          <a:r>
            <a:rPr lang="en-US" sz="1600" kern="1200" dirty="0"/>
            <a:t>Effective and Efficient</a:t>
          </a:r>
        </a:p>
        <a:p>
          <a:pPr marL="342900" lvl="2" indent="-171450" algn="l" defTabSz="711200">
            <a:lnSpc>
              <a:spcPct val="90000"/>
            </a:lnSpc>
            <a:spcBef>
              <a:spcPct val="0"/>
            </a:spcBef>
            <a:spcAft>
              <a:spcPct val="20000"/>
            </a:spcAft>
            <a:buChar char="•"/>
          </a:pPr>
          <a:r>
            <a:rPr lang="en-US" sz="1600" kern="1200" dirty="0">
              <a:solidFill>
                <a:schemeClr val="tx1"/>
              </a:solidFill>
              <a:latin typeface="+mn-lt"/>
              <a:ea typeface="+mn-ea"/>
              <a:cs typeface="+mn-cs"/>
            </a:rPr>
            <a:t>average success rate: 83.64%</a:t>
          </a:r>
        </a:p>
        <a:p>
          <a:pPr marL="342900" lvl="2" indent="-171450" algn="l" defTabSz="711200">
            <a:lnSpc>
              <a:spcPct val="90000"/>
            </a:lnSpc>
            <a:spcBef>
              <a:spcPct val="0"/>
            </a:spcBef>
            <a:spcAft>
              <a:spcPct val="20000"/>
            </a:spcAft>
            <a:buChar char="•"/>
          </a:pPr>
          <a:r>
            <a:rPr lang="en-US" sz="1600" kern="1200">
              <a:solidFill>
                <a:schemeClr val="tx1"/>
              </a:solidFill>
              <a:latin typeface="+mn-lt"/>
              <a:ea typeface="+mn-ea"/>
              <a:cs typeface="+mn-cs"/>
            </a:rPr>
            <a:t>average exploit time: 8.26s</a:t>
          </a:r>
          <a:endParaRPr lang="en-US" sz="1600" kern="1200" dirty="0">
            <a:solidFill>
              <a:schemeClr val="tx1"/>
            </a:solidFill>
            <a:latin typeface="+mn-lt"/>
            <a:ea typeface="+mn-ea"/>
            <a:cs typeface="+mn-cs"/>
          </a:endParaRPr>
        </a:p>
        <a:p>
          <a:pPr marL="171450" lvl="1" indent="-171450" algn="l" defTabSz="711200">
            <a:lnSpc>
              <a:spcPct val="90000"/>
            </a:lnSpc>
            <a:spcBef>
              <a:spcPct val="0"/>
            </a:spcBef>
            <a:spcAft>
              <a:spcPct val="20000"/>
            </a:spcAft>
            <a:buChar char="•"/>
          </a:pPr>
          <a:r>
            <a:rPr lang="en-US" sz="1600" kern="1200" dirty="0"/>
            <a:t>Learned from Past Experiences</a:t>
          </a:r>
        </a:p>
      </dsp:txBody>
      <dsp:txXfrm>
        <a:off x="0" y="4109598"/>
        <a:ext cx="5320696" cy="13020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A9CB20-CB7F-4BE0-8577-A82B3D2B9D19}">
      <dsp:nvSpPr>
        <dsp:cNvPr id="0" name=""/>
        <dsp:cNvSpPr/>
      </dsp:nvSpPr>
      <dsp:spPr>
        <a:xfrm>
          <a:off x="501564" y="146875"/>
          <a:ext cx="2101596" cy="2101596"/>
        </a:xfrm>
        <a:prstGeom prst="pie">
          <a:avLst>
            <a:gd name="adj1" fmla="val 16200000"/>
            <a:gd name="adj2" fmla="val 0"/>
          </a:avLst>
        </a:prstGeom>
        <a:solidFill>
          <a:schemeClr val="accent2">
            <a:shade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Navigating Environment</a:t>
          </a:r>
        </a:p>
      </dsp:txBody>
      <dsp:txXfrm>
        <a:off x="1617161" y="582456"/>
        <a:ext cx="775589" cy="575437"/>
      </dsp:txXfrm>
    </dsp:sp>
    <dsp:sp modelId="{B5703A91-3320-4C02-A2DE-347448C2D331}">
      <dsp:nvSpPr>
        <dsp:cNvPr id="0" name=""/>
        <dsp:cNvSpPr/>
      </dsp:nvSpPr>
      <dsp:spPr>
        <a:xfrm>
          <a:off x="501564" y="217428"/>
          <a:ext cx="2101596" cy="2101596"/>
        </a:xfrm>
        <a:prstGeom prst="pie">
          <a:avLst>
            <a:gd name="adj1" fmla="val 0"/>
            <a:gd name="adj2" fmla="val 5400000"/>
          </a:avLst>
        </a:prstGeom>
        <a:solidFill>
          <a:schemeClr val="accent2">
            <a:shade val="50000"/>
            <a:hueOff val="24003"/>
            <a:satOff val="2122"/>
            <a:lumOff val="1946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Deliver Payload</a:t>
          </a:r>
        </a:p>
      </dsp:txBody>
      <dsp:txXfrm>
        <a:off x="1617161" y="1308007"/>
        <a:ext cx="775589" cy="575437"/>
      </dsp:txXfrm>
    </dsp:sp>
    <dsp:sp modelId="{50BC03C1-6786-451F-AC92-4BEF9B16BB47}">
      <dsp:nvSpPr>
        <dsp:cNvPr id="0" name=""/>
        <dsp:cNvSpPr/>
      </dsp:nvSpPr>
      <dsp:spPr>
        <a:xfrm>
          <a:off x="431010" y="217428"/>
          <a:ext cx="2101596" cy="2101596"/>
        </a:xfrm>
        <a:prstGeom prst="pie">
          <a:avLst>
            <a:gd name="adj1" fmla="val 5400000"/>
            <a:gd name="adj2" fmla="val 10800000"/>
          </a:avLst>
        </a:prstGeom>
        <a:solidFill>
          <a:schemeClr val="accent2">
            <a:shade val="50000"/>
            <a:hueOff val="48007"/>
            <a:satOff val="4244"/>
            <a:lumOff val="3891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accent2">
                  <a:lumMod val="50000"/>
                </a:schemeClr>
              </a:solidFill>
            </a:rPr>
            <a:t>Receive Reward</a:t>
          </a:r>
        </a:p>
      </dsp:txBody>
      <dsp:txXfrm>
        <a:off x="641420" y="1308007"/>
        <a:ext cx="775589" cy="575437"/>
      </dsp:txXfrm>
    </dsp:sp>
    <dsp:sp modelId="{E0C200EF-19EE-44B7-8F93-B49050CB2ACF}">
      <dsp:nvSpPr>
        <dsp:cNvPr id="0" name=""/>
        <dsp:cNvSpPr/>
      </dsp:nvSpPr>
      <dsp:spPr>
        <a:xfrm>
          <a:off x="431010" y="106944"/>
          <a:ext cx="2101596" cy="2101596"/>
        </a:xfrm>
        <a:prstGeom prst="pie">
          <a:avLst>
            <a:gd name="adj1" fmla="val 10800000"/>
            <a:gd name="adj2" fmla="val 16200000"/>
          </a:avLst>
        </a:prstGeom>
        <a:solidFill>
          <a:schemeClr val="accent2">
            <a:shade val="50000"/>
            <a:hueOff val="24003"/>
            <a:satOff val="2122"/>
            <a:lumOff val="1946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Save Q-value</a:t>
          </a:r>
        </a:p>
      </dsp:txBody>
      <dsp:txXfrm>
        <a:off x="641420" y="542525"/>
        <a:ext cx="775589" cy="575437"/>
      </dsp:txXfrm>
    </dsp:sp>
    <dsp:sp modelId="{449CA460-D129-408C-8702-58158931A910}">
      <dsp:nvSpPr>
        <dsp:cNvPr id="0" name=""/>
        <dsp:cNvSpPr/>
      </dsp:nvSpPr>
      <dsp:spPr>
        <a:xfrm>
          <a:off x="371465" y="16776"/>
          <a:ext cx="2361793" cy="2361793"/>
        </a:xfrm>
        <a:prstGeom prst="circularArrow">
          <a:avLst>
            <a:gd name="adj1" fmla="val 5085"/>
            <a:gd name="adj2" fmla="val 327528"/>
            <a:gd name="adj3" fmla="val 21272472"/>
            <a:gd name="adj4" fmla="val 16200000"/>
            <a:gd name="adj5" fmla="val 5932"/>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8EA1CB3-0251-41E3-B783-70FDECB966E6}">
      <dsp:nvSpPr>
        <dsp:cNvPr id="0" name=""/>
        <dsp:cNvSpPr/>
      </dsp:nvSpPr>
      <dsp:spPr>
        <a:xfrm>
          <a:off x="371465" y="87329"/>
          <a:ext cx="2361793" cy="2361793"/>
        </a:xfrm>
        <a:prstGeom prst="circularArrow">
          <a:avLst>
            <a:gd name="adj1" fmla="val 5085"/>
            <a:gd name="adj2" fmla="val 327528"/>
            <a:gd name="adj3" fmla="val 5072472"/>
            <a:gd name="adj4" fmla="val 0"/>
            <a:gd name="adj5" fmla="val 5932"/>
          </a:avLst>
        </a:prstGeom>
        <a:solidFill>
          <a:schemeClr val="accent2">
            <a:shade val="90000"/>
            <a:hueOff val="22916"/>
            <a:satOff val="-378"/>
            <a:lumOff val="1122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C0A2803-9774-4BC5-9E1D-9AC51FA46937}">
      <dsp:nvSpPr>
        <dsp:cNvPr id="0" name=""/>
        <dsp:cNvSpPr/>
      </dsp:nvSpPr>
      <dsp:spPr>
        <a:xfrm>
          <a:off x="300911" y="87329"/>
          <a:ext cx="2361793" cy="2361793"/>
        </a:xfrm>
        <a:prstGeom prst="circularArrow">
          <a:avLst>
            <a:gd name="adj1" fmla="val 5085"/>
            <a:gd name="adj2" fmla="val 327528"/>
            <a:gd name="adj3" fmla="val 10472472"/>
            <a:gd name="adj4" fmla="val 5400000"/>
            <a:gd name="adj5" fmla="val 5932"/>
          </a:avLst>
        </a:prstGeom>
        <a:solidFill>
          <a:schemeClr val="accent2">
            <a:shade val="90000"/>
            <a:hueOff val="45831"/>
            <a:satOff val="-756"/>
            <a:lumOff val="2245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830F44B-EF4F-4785-9153-22A999B6D0F8}">
      <dsp:nvSpPr>
        <dsp:cNvPr id="0" name=""/>
        <dsp:cNvSpPr/>
      </dsp:nvSpPr>
      <dsp:spPr>
        <a:xfrm>
          <a:off x="300911" y="-23153"/>
          <a:ext cx="2361793" cy="2361793"/>
        </a:xfrm>
        <a:prstGeom prst="circularArrow">
          <a:avLst>
            <a:gd name="adj1" fmla="val 5085"/>
            <a:gd name="adj2" fmla="val 327528"/>
            <a:gd name="adj3" fmla="val 15872472"/>
            <a:gd name="adj4" fmla="val 10800000"/>
            <a:gd name="adj5" fmla="val 5932"/>
          </a:avLst>
        </a:prstGeom>
        <a:solidFill>
          <a:schemeClr val="accent2">
            <a:shade val="90000"/>
            <a:hueOff val="22916"/>
            <a:satOff val="-378"/>
            <a:lumOff val="11226"/>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893E19-048B-4DD3-BFF7-8FE5816C25C0}">
      <dsp:nvSpPr>
        <dsp:cNvPr id="0" name=""/>
        <dsp:cNvSpPr/>
      </dsp:nvSpPr>
      <dsp:spPr>
        <a:xfrm>
          <a:off x="0" y="43769"/>
          <a:ext cx="5320696" cy="767520"/>
        </a:xfrm>
        <a:prstGeom prst="round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bg1"/>
              </a:solidFill>
            </a:rPr>
            <a:t>Autonomous Security Analysis and Penetration Testing (ASAP)</a:t>
          </a:r>
        </a:p>
      </dsp:txBody>
      <dsp:txXfrm>
        <a:off x="37467" y="81236"/>
        <a:ext cx="5245762" cy="692586"/>
      </dsp:txXfrm>
    </dsp:sp>
    <dsp:sp modelId="{694875CE-DDDC-494F-A241-E99E785849D8}">
      <dsp:nvSpPr>
        <dsp:cNvPr id="0" name=""/>
        <dsp:cNvSpPr/>
      </dsp:nvSpPr>
      <dsp:spPr>
        <a:xfrm>
          <a:off x="0" y="929369"/>
          <a:ext cx="5320696" cy="767520"/>
        </a:xfrm>
        <a:prstGeom prst="roundRect">
          <a:avLst/>
        </a:prstGeom>
        <a:solidFill>
          <a:schemeClr val="accent2">
            <a:shade val="80000"/>
            <a:hueOff val="11052"/>
            <a:satOff val="553"/>
            <a:lumOff val="625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accent2">
                  <a:lumMod val="20000"/>
                  <a:lumOff val="80000"/>
                </a:schemeClr>
              </a:solidFill>
            </a:rPr>
            <a:t>Advanced Techniques</a:t>
          </a:r>
        </a:p>
      </dsp:txBody>
      <dsp:txXfrm>
        <a:off x="37467" y="966836"/>
        <a:ext cx="5245762" cy="692586"/>
      </dsp:txXfrm>
    </dsp:sp>
    <dsp:sp modelId="{767ED495-407A-40B5-8821-EAC2C7F42082}">
      <dsp:nvSpPr>
        <dsp:cNvPr id="0" name=""/>
        <dsp:cNvSpPr/>
      </dsp:nvSpPr>
      <dsp:spPr>
        <a:xfrm>
          <a:off x="0" y="1696889"/>
          <a:ext cx="5320696" cy="678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solidFill>
                <a:schemeClr val="tx1">
                  <a:lumMod val="85000"/>
                  <a:lumOff val="15000"/>
                </a:schemeClr>
              </a:solidFill>
            </a:rPr>
            <a:t>Reinforcement Learning (RL)</a:t>
          </a:r>
        </a:p>
        <a:p>
          <a:pPr marL="171450" lvl="1" indent="-171450" algn="l" defTabSz="711200">
            <a:lnSpc>
              <a:spcPct val="90000"/>
            </a:lnSpc>
            <a:spcBef>
              <a:spcPct val="0"/>
            </a:spcBef>
            <a:spcAft>
              <a:spcPct val="20000"/>
            </a:spcAft>
            <a:buChar char="•"/>
          </a:pPr>
          <a:r>
            <a:rPr lang="en-US" sz="1600" kern="1200" dirty="0">
              <a:solidFill>
                <a:schemeClr val="tx1">
                  <a:lumMod val="85000"/>
                  <a:lumOff val="15000"/>
                </a:schemeClr>
              </a:solidFill>
            </a:rPr>
            <a:t>Deep-Q Networks (DQN) </a:t>
          </a:r>
        </a:p>
      </dsp:txBody>
      <dsp:txXfrm>
        <a:off x="0" y="1696889"/>
        <a:ext cx="5320696" cy="678960"/>
      </dsp:txXfrm>
    </dsp:sp>
    <dsp:sp modelId="{834F59A4-00A2-4EB6-9299-7E75BA7CF094}">
      <dsp:nvSpPr>
        <dsp:cNvPr id="0" name=""/>
        <dsp:cNvSpPr/>
      </dsp:nvSpPr>
      <dsp:spPr>
        <a:xfrm>
          <a:off x="0" y="2375849"/>
          <a:ext cx="5320696" cy="767520"/>
        </a:xfrm>
        <a:prstGeom prst="roundRect">
          <a:avLst/>
        </a:prstGeom>
        <a:solidFill>
          <a:schemeClr val="accent2">
            <a:shade val="80000"/>
            <a:hueOff val="22104"/>
            <a:satOff val="1105"/>
            <a:lumOff val="1250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accent2">
                  <a:lumMod val="20000"/>
                  <a:lumOff val="80000"/>
                </a:schemeClr>
              </a:solidFill>
            </a:rPr>
            <a:t>Attack Plans</a:t>
          </a:r>
        </a:p>
      </dsp:txBody>
      <dsp:txXfrm>
        <a:off x="37467" y="2413316"/>
        <a:ext cx="5245762" cy="692586"/>
      </dsp:txXfrm>
    </dsp:sp>
    <dsp:sp modelId="{637ACDC2-59D8-424F-B2E7-0F24CA7E28C9}">
      <dsp:nvSpPr>
        <dsp:cNvPr id="0" name=""/>
        <dsp:cNvSpPr/>
      </dsp:nvSpPr>
      <dsp:spPr>
        <a:xfrm>
          <a:off x="0" y="3143369"/>
          <a:ext cx="5320696" cy="678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solidFill>
                <a:schemeClr val="tx1">
                  <a:lumMod val="85000"/>
                  <a:lumOff val="15000"/>
                </a:schemeClr>
              </a:solidFill>
            </a:rPr>
            <a:t>Highly Detailed Series of Steps </a:t>
          </a:r>
        </a:p>
        <a:p>
          <a:pPr marL="171450" lvl="1" indent="-171450" algn="l" defTabSz="711200">
            <a:lnSpc>
              <a:spcPct val="90000"/>
            </a:lnSpc>
            <a:spcBef>
              <a:spcPct val="0"/>
            </a:spcBef>
            <a:spcAft>
              <a:spcPct val="20000"/>
            </a:spcAft>
            <a:buChar char="•"/>
          </a:pPr>
          <a:r>
            <a:rPr lang="en-US" sz="1600" kern="1200" dirty="0">
              <a:solidFill>
                <a:schemeClr val="tx1">
                  <a:lumMod val="85000"/>
                  <a:lumOff val="15000"/>
                </a:schemeClr>
              </a:solidFill>
            </a:rPr>
            <a:t>Provide Domain-Specific Rewards</a:t>
          </a:r>
        </a:p>
      </dsp:txBody>
      <dsp:txXfrm>
        <a:off x="0" y="3143369"/>
        <a:ext cx="5320696" cy="678960"/>
      </dsp:txXfrm>
    </dsp:sp>
    <dsp:sp modelId="{7E3095D2-438F-48E3-88D9-643F6839A3A8}">
      <dsp:nvSpPr>
        <dsp:cNvPr id="0" name=""/>
        <dsp:cNvSpPr/>
      </dsp:nvSpPr>
      <dsp:spPr>
        <a:xfrm>
          <a:off x="0" y="3822329"/>
          <a:ext cx="5320696" cy="767520"/>
        </a:xfrm>
        <a:prstGeom prst="roundRect">
          <a:avLst/>
        </a:prstGeom>
        <a:solidFill>
          <a:schemeClr val="accent2">
            <a:shade val="80000"/>
            <a:hueOff val="33157"/>
            <a:satOff val="1658"/>
            <a:lumOff val="1875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accent2">
                  <a:lumMod val="50000"/>
                </a:schemeClr>
              </a:solidFill>
            </a:rPr>
            <a:t>Limitations of Traditional Automation</a:t>
          </a:r>
        </a:p>
      </dsp:txBody>
      <dsp:txXfrm>
        <a:off x="37467" y="3859796"/>
        <a:ext cx="5245762" cy="692586"/>
      </dsp:txXfrm>
    </dsp:sp>
    <dsp:sp modelId="{585EBD71-1860-45D9-A87A-1DCDC57F7980}">
      <dsp:nvSpPr>
        <dsp:cNvPr id="0" name=""/>
        <dsp:cNvSpPr/>
      </dsp:nvSpPr>
      <dsp:spPr>
        <a:xfrm>
          <a:off x="0" y="4589849"/>
          <a:ext cx="5320696" cy="785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solidFill>
                <a:schemeClr val="tx1">
                  <a:lumMod val="85000"/>
                  <a:lumOff val="15000"/>
                </a:schemeClr>
              </a:solidFill>
            </a:rPr>
            <a:t>Lack </a:t>
          </a:r>
          <a:r>
            <a:rPr lang="en-US" sz="1600" kern="1200" dirty="0" err="1">
              <a:solidFill>
                <a:schemeClr val="tx1">
                  <a:lumMod val="85000"/>
                  <a:lumOff val="15000"/>
                </a:schemeClr>
              </a:solidFill>
            </a:rPr>
            <a:t>Flexability</a:t>
          </a:r>
          <a:endParaRPr lang="en-US" sz="1600" kern="1200" dirty="0">
            <a:solidFill>
              <a:schemeClr val="tx1">
                <a:lumMod val="85000"/>
                <a:lumOff val="15000"/>
              </a:schemeClr>
            </a:solidFill>
          </a:endParaRPr>
        </a:p>
        <a:p>
          <a:pPr marL="171450" lvl="1" indent="-171450" algn="l" defTabSz="711200">
            <a:lnSpc>
              <a:spcPct val="90000"/>
            </a:lnSpc>
            <a:spcBef>
              <a:spcPct val="0"/>
            </a:spcBef>
            <a:spcAft>
              <a:spcPct val="20000"/>
            </a:spcAft>
            <a:buChar char="•"/>
          </a:pPr>
          <a:r>
            <a:rPr lang="en-US" sz="1600" kern="1200" dirty="0">
              <a:solidFill>
                <a:schemeClr val="tx1">
                  <a:lumMod val="85000"/>
                  <a:lumOff val="15000"/>
                </a:schemeClr>
              </a:solidFill>
            </a:rPr>
            <a:t>Network Size </a:t>
          </a:r>
          <a:r>
            <a:rPr lang="en-US" sz="1600" kern="1200" dirty="0" err="1">
              <a:solidFill>
                <a:schemeClr val="tx1">
                  <a:lumMod val="85000"/>
                  <a:lumOff val="15000"/>
                </a:schemeClr>
              </a:solidFill>
            </a:rPr>
            <a:t>Costraints</a:t>
          </a:r>
          <a:endParaRPr lang="en-US" sz="1600" kern="1200" dirty="0">
            <a:solidFill>
              <a:schemeClr val="tx1">
                <a:lumMod val="85000"/>
                <a:lumOff val="15000"/>
              </a:schemeClr>
            </a:solidFill>
          </a:endParaRPr>
        </a:p>
        <a:p>
          <a:pPr marL="171450" lvl="1" indent="-171450" algn="l" defTabSz="711200">
            <a:lnSpc>
              <a:spcPct val="90000"/>
            </a:lnSpc>
            <a:spcBef>
              <a:spcPct val="0"/>
            </a:spcBef>
            <a:spcAft>
              <a:spcPct val="20000"/>
            </a:spcAft>
            <a:buChar char="•"/>
          </a:pPr>
          <a:r>
            <a:rPr lang="en-US" sz="1600" kern="1200" dirty="0">
              <a:solidFill>
                <a:schemeClr val="tx1">
                  <a:lumMod val="85000"/>
                  <a:lumOff val="15000"/>
                </a:schemeClr>
              </a:solidFill>
            </a:rPr>
            <a:t>Real-world Complexity Challenge</a:t>
          </a:r>
        </a:p>
      </dsp:txBody>
      <dsp:txXfrm>
        <a:off x="0" y="4589849"/>
        <a:ext cx="5320696" cy="78504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840018-2091-4075-936F-DC10439AE039}" type="datetimeFigureOut">
              <a:rPr lang="en-US" smtClean="0"/>
              <a:t>4/28/2024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C7795A-10D4-4DA3-BF99-FA6FC8F9BC5E}" type="slidenum">
              <a:rPr lang="en-US" smtClean="0"/>
              <a:t>‹#›</a:t>
            </a:fld>
            <a:endParaRPr lang="en-US"/>
          </a:p>
        </p:txBody>
      </p:sp>
    </p:spTree>
    <p:extLst>
      <p:ext uri="{BB962C8B-B14F-4D97-AF65-F5344CB8AC3E}">
        <p14:creationId xmlns:p14="http://schemas.microsoft.com/office/powerpoint/2010/main" val="1417559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C7795A-10D4-4DA3-BF99-FA6FC8F9BC5E}" type="slidenum">
              <a:rPr lang="en-US" smtClean="0"/>
              <a:t>1</a:t>
            </a:fld>
            <a:endParaRPr lang="en-US"/>
          </a:p>
        </p:txBody>
      </p:sp>
    </p:spTree>
    <p:extLst>
      <p:ext uri="{BB962C8B-B14F-4D97-AF65-F5344CB8AC3E}">
        <p14:creationId xmlns:p14="http://schemas.microsoft.com/office/powerpoint/2010/main" val="758184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 indent="0">
              <a:lnSpc>
                <a:spcPct val="90000"/>
              </a:lnSpc>
              <a:buFont typeface="+mj-lt"/>
              <a:buNone/>
            </a:pPr>
            <a:r>
              <a:rPr lang="en-US" sz="1200" dirty="0">
                <a:solidFill>
                  <a:schemeClr val="tx2">
                    <a:lumMod val="50000"/>
                  </a:schemeClr>
                </a:solidFill>
                <a:latin typeface="Times New Roman" panose="02020603050405020304" pitchFamily="18" charset="0"/>
                <a:ea typeface="SimSun" panose="02010600030101010101" pitchFamily="2" charset="-122"/>
              </a:rPr>
              <a:t>[7] R. Kaur, D. </a:t>
            </a:r>
            <a:r>
              <a:rPr lang="en-US" sz="1200" dirty="0" err="1">
                <a:solidFill>
                  <a:schemeClr val="tx2">
                    <a:lumMod val="50000"/>
                  </a:schemeClr>
                </a:solidFill>
                <a:latin typeface="Times New Roman" panose="02020603050405020304" pitchFamily="18" charset="0"/>
                <a:ea typeface="SimSun" panose="02010600030101010101" pitchFamily="2" charset="-122"/>
              </a:rPr>
              <a:t>Gabrijelčič</a:t>
            </a:r>
            <a:r>
              <a:rPr lang="en-US" sz="1200" dirty="0">
                <a:solidFill>
                  <a:schemeClr val="tx2">
                    <a:lumMod val="50000"/>
                  </a:schemeClr>
                </a:solidFill>
                <a:latin typeface="Times New Roman" panose="02020603050405020304" pitchFamily="18" charset="0"/>
                <a:ea typeface="SimSun" panose="02010600030101010101" pitchFamily="2" charset="-122"/>
              </a:rPr>
              <a:t> and T. </a:t>
            </a:r>
            <a:r>
              <a:rPr lang="en-US" sz="1200" dirty="0" err="1">
                <a:solidFill>
                  <a:schemeClr val="tx2">
                    <a:lumMod val="50000"/>
                  </a:schemeClr>
                </a:solidFill>
                <a:latin typeface="Times New Roman" panose="02020603050405020304" pitchFamily="18" charset="0"/>
                <a:ea typeface="SimSun" panose="02010600030101010101" pitchFamily="2" charset="-122"/>
              </a:rPr>
              <a:t>Klobučar</a:t>
            </a:r>
            <a:r>
              <a:rPr lang="en-US" sz="1200" dirty="0">
                <a:solidFill>
                  <a:schemeClr val="tx2">
                    <a:lumMod val="50000"/>
                  </a:schemeClr>
                </a:solidFill>
                <a:latin typeface="Times New Roman" panose="02020603050405020304" pitchFamily="18" charset="0"/>
                <a:ea typeface="SimSun" panose="02010600030101010101" pitchFamily="2" charset="-122"/>
              </a:rPr>
              <a:t>, "Artificial intelligence for cybersecurity: Literature review and future research directions," in Information Fusion, 2023. </a:t>
            </a:r>
          </a:p>
          <a:p>
            <a:pPr marL="68580" indent="0">
              <a:lnSpc>
                <a:spcPct val="90000"/>
              </a:lnSpc>
              <a:buFont typeface="+mj-lt"/>
              <a:buNone/>
            </a:pPr>
            <a:r>
              <a:rPr lang="en-US" sz="1200" dirty="0">
                <a:solidFill>
                  <a:schemeClr val="tx2">
                    <a:lumMod val="50000"/>
                  </a:schemeClr>
                </a:solidFill>
                <a:latin typeface="Times New Roman" panose="02020603050405020304" pitchFamily="18" charset="0"/>
                <a:ea typeface="SimSun" panose="02010600030101010101" pitchFamily="2" charset="-122"/>
              </a:rPr>
              <a:t>[8] T.-M. Georgescu, B. Iancu and M. </a:t>
            </a:r>
            <a:r>
              <a:rPr lang="en-US" sz="1200" dirty="0" err="1">
                <a:solidFill>
                  <a:schemeClr val="tx2">
                    <a:lumMod val="50000"/>
                  </a:schemeClr>
                </a:solidFill>
                <a:latin typeface="Times New Roman" panose="02020603050405020304" pitchFamily="18" charset="0"/>
                <a:ea typeface="SimSun" panose="02010600030101010101" pitchFamily="2" charset="-122"/>
              </a:rPr>
              <a:t>Zurini</a:t>
            </a:r>
            <a:r>
              <a:rPr lang="en-US" sz="1200" dirty="0">
                <a:solidFill>
                  <a:schemeClr val="tx2">
                    <a:lumMod val="50000"/>
                  </a:schemeClr>
                </a:solidFill>
                <a:latin typeface="Times New Roman" panose="02020603050405020304" pitchFamily="18" charset="0"/>
                <a:ea typeface="SimSun" panose="02010600030101010101" pitchFamily="2" charset="-122"/>
              </a:rPr>
              <a:t>, "Named-Entity-Recognition-Based Automated System for Diagnosing Cybersecurity Situations in IoT Networks," Sensors, vol. 19, no. 15, 2019.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Automated Decision-Making Systems (ADMS) are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advanced AI systems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designed to perform decision-making processes autonomously without human intervention.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Goal: streamline operations, reduce workload on human operators, and improve the speed/accuracy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How it works:</a:t>
            </a:r>
          </a:p>
          <a:p>
            <a:pPr marL="1200150" lvl="2" indent="-285750" algn="l">
              <a:buFont typeface="Arial" panose="020B0604020202020204" pitchFamily="34" charset="0"/>
              <a:buChar char="•"/>
            </a:pPr>
            <a:r>
              <a:rPr lang="en-US" b="0" i="0" dirty="0">
                <a:solidFill>
                  <a:srgbClr val="ECECEC"/>
                </a:solidFill>
                <a:effectLst/>
                <a:highlight>
                  <a:srgbClr val="212121"/>
                </a:highlight>
                <a:latin typeface="Söhne"/>
              </a:rPr>
              <a:t>Uses Decision Support Systems (DSS) and Attack Graph Modeling to identify the attack vectors/ critical vulnerabilities </a:t>
            </a:r>
          </a:p>
          <a:p>
            <a:pPr marL="1200150" lvl="2" indent="-285750" algn="l">
              <a:buFont typeface="Arial" panose="020B0604020202020204" pitchFamily="34" charset="0"/>
              <a:buChar char="•"/>
            </a:pPr>
            <a:r>
              <a:rPr lang="en-US" b="0" i="0" dirty="0">
                <a:solidFill>
                  <a:srgbClr val="ECECEC"/>
                </a:solidFill>
                <a:effectLst/>
                <a:highlight>
                  <a:srgbClr val="212121"/>
                </a:highlight>
                <a:latin typeface="Söhne"/>
              </a:rPr>
              <a:t>Vulnerability Databases: ADMS use databases like Common Vulnerabilities and Exposures (CVE) and the National Vulnerability Database (NVD) to pull the latest information about known vulnerabilities</a:t>
            </a:r>
          </a:p>
          <a:p>
            <a:pPr marL="1200150" lvl="2" indent="-285750" algn="l">
              <a:buFont typeface="Arial" panose="020B0604020202020204" pitchFamily="34" charset="0"/>
              <a:buChar char="•"/>
            </a:pPr>
            <a:endParaRPr lang="en-US" sz="1200" kern="120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Key Technologies in ADMS: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DRL =&gt; used for learning from interactions and improving decisions over time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Transfer Learning =&gt; applies knowledge from one problem domain to a different (but related) domain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Text-Mining and NLP =&gt; extract useful information from textual data to help the model better process and understand unstructured data like logs /error messages/reports/</a:t>
            </a:r>
            <a:r>
              <a:rPr lang="en-US" sz="1200" kern="1200" dirty="0" err="1">
                <a:solidFill>
                  <a:schemeClr val="tx1"/>
                </a:solidFill>
                <a:latin typeface="+mn-lt"/>
                <a:ea typeface="+mn-ea"/>
                <a:cs typeface="+mn-cs"/>
              </a:rPr>
              <a:t>etc</a:t>
            </a:r>
            <a:endParaRPr lang="en-US" sz="1200" kern="1200" dirty="0">
              <a:solidFill>
                <a:schemeClr val="tx1"/>
              </a:solidFill>
              <a:latin typeface="+mn-lt"/>
              <a:ea typeface="+mn-ea"/>
              <a:cs typeface="+mn-cs"/>
            </a:endParaRP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Useful for understanding human languages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This speeds up the learning process significantly and aids in decision-making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Benefits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Reduction in Human Reliance: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significantly reduces need for constant human oversight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By automating repetitive tasks typically performed by human analysts (things that can take along time, such as scanning for known vulnerabilities/analyzing logs)</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This automation frees up human resources to focus on more important issues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By incorporating DSS, ADMS provide structured guidance to penetration testers</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This allows it to suggest actions based on an analysis of available data</a:t>
            </a:r>
          </a:p>
          <a:p>
            <a:pPr marL="2000250" marR="0" lvl="4"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This reduces the need for continuous human oversight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Addresses Data Accuracy Issues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Since there is less reliance on humans, there is a l</a:t>
            </a:r>
            <a:r>
              <a:rPr lang="en-US" b="0" i="0" dirty="0">
                <a:solidFill>
                  <a:srgbClr val="ECECEC"/>
                </a:solidFill>
                <a:effectLst/>
                <a:highlight>
                  <a:srgbClr val="212121"/>
                </a:highlight>
                <a:latin typeface="Söhne"/>
              </a:rPr>
              <a:t>ower likelihood of errors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Using trusted databases (CVE and NVD) it can ensure that systems are working with  the most current /accurate information available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Advanced Data Processing helps ensure that data is accurately parsed/interpreted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Model Robustness: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DRL and RL allows these systems to learn from the past/adapt</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This improves robustness and keeps them effective as networks evolve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By applying knowledge gained in one context to new, but related contexts (transfer learning), </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This helps it adapt quicker without having to learn from scratch</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Environmental Adaptability:</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constantly monitoring /recalibration decision-making processes based on current conditions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They can learn as grow as the network does</a:t>
            </a:r>
            <a:endParaRPr lang="en-US" sz="1200" kern="1200" dirty="0">
              <a:solidFill>
                <a:schemeClr val="tx1"/>
              </a:solidFill>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Examples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can automatically scan systems for vulnerabilities using advanced algorithms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Once vulnerabilities are identified, it can autonomously execute exploits, test security measures, and log results, all without human intervention.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ADMS in security analysis of Internet of Things (IoT) systems: [8]</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a recent implementation used Named Entity Recognition (NER) to analyze data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This NER-based solution processes natural language texts to identify/assess potential vulnerabilities,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It then compares the IoT systems in question to ongoing updates in the CVE database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Keeps security measures current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Consideration: have to make sure that input data is accurate because faulty data can lead to incorrect decisions or potentially overlooking/misidentifying vulnerabilities</a:t>
            </a:r>
          </a:p>
        </p:txBody>
      </p:sp>
      <p:sp>
        <p:nvSpPr>
          <p:cNvPr id="4" name="Slide Number Placeholder 3"/>
          <p:cNvSpPr>
            <a:spLocks noGrp="1"/>
          </p:cNvSpPr>
          <p:nvPr>
            <p:ph type="sldNum" sz="quarter" idx="5"/>
          </p:nvPr>
        </p:nvSpPr>
        <p:spPr/>
        <p:txBody>
          <a:bodyPr/>
          <a:lstStyle/>
          <a:p>
            <a:fld id="{30C7795A-10D4-4DA3-BF99-FA6FC8F9BC5E}" type="slidenum">
              <a:rPr lang="en-US" smtClean="0"/>
              <a:t>10</a:t>
            </a:fld>
            <a:endParaRPr lang="en-US"/>
          </a:p>
        </p:txBody>
      </p:sp>
    </p:spTree>
    <p:extLst>
      <p:ext uri="{BB962C8B-B14F-4D97-AF65-F5344CB8AC3E}">
        <p14:creationId xmlns:p14="http://schemas.microsoft.com/office/powerpoint/2010/main" val="3670088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2">
                    <a:lumMod val="50000"/>
                  </a:schemeClr>
                </a:solidFill>
                <a:latin typeface="Times New Roman" panose="02020603050405020304" pitchFamily="18" charset="0"/>
                <a:ea typeface="SimSun" panose="02010600030101010101" pitchFamily="2" charset="-122"/>
              </a:rPr>
              <a:t>[9] R. Nishihara, P. Moritz, S. Wang, A. </a:t>
            </a:r>
            <a:r>
              <a:rPr lang="en-US" sz="1200" dirty="0" err="1">
                <a:solidFill>
                  <a:schemeClr val="tx2">
                    <a:lumMod val="50000"/>
                  </a:schemeClr>
                </a:solidFill>
                <a:latin typeface="Times New Roman" panose="02020603050405020304" pitchFamily="18" charset="0"/>
                <a:ea typeface="SimSun" panose="02010600030101010101" pitchFamily="2" charset="-122"/>
              </a:rPr>
              <a:t>Tumanov</a:t>
            </a:r>
            <a:r>
              <a:rPr lang="en-US" sz="1200" dirty="0">
                <a:solidFill>
                  <a:schemeClr val="tx2">
                    <a:lumMod val="50000"/>
                  </a:schemeClr>
                </a:solidFill>
                <a:latin typeface="Times New Roman" panose="02020603050405020304" pitchFamily="18" charset="0"/>
                <a:ea typeface="SimSun" panose="02010600030101010101" pitchFamily="2" charset="-122"/>
              </a:rPr>
              <a:t>, W. Paul, J. </a:t>
            </a:r>
            <a:r>
              <a:rPr lang="en-US" sz="1200" dirty="0" err="1">
                <a:solidFill>
                  <a:schemeClr val="tx2">
                    <a:lumMod val="50000"/>
                  </a:schemeClr>
                </a:solidFill>
                <a:latin typeface="Times New Roman" panose="02020603050405020304" pitchFamily="18" charset="0"/>
                <a:ea typeface="SimSun" panose="02010600030101010101" pitchFamily="2" charset="-122"/>
              </a:rPr>
              <a:t>Schleier</a:t>
            </a:r>
            <a:r>
              <a:rPr lang="en-US" sz="1200" dirty="0">
                <a:solidFill>
                  <a:schemeClr val="tx2">
                    <a:lumMod val="50000"/>
                  </a:schemeClr>
                </a:solidFill>
                <a:latin typeface="Times New Roman" panose="02020603050405020304" pitchFamily="18" charset="0"/>
                <a:ea typeface="SimSun" panose="02010600030101010101" pitchFamily="2" charset="-122"/>
              </a:rPr>
              <a:t>-Smith, R. </a:t>
            </a:r>
            <a:r>
              <a:rPr lang="en-US" sz="1200" dirty="0" err="1">
                <a:solidFill>
                  <a:schemeClr val="tx2">
                    <a:lumMod val="50000"/>
                  </a:schemeClr>
                </a:solidFill>
                <a:latin typeface="Times New Roman" panose="02020603050405020304" pitchFamily="18" charset="0"/>
                <a:ea typeface="SimSun" panose="02010600030101010101" pitchFamily="2" charset="-122"/>
              </a:rPr>
              <a:t>Liaw</a:t>
            </a:r>
            <a:r>
              <a:rPr lang="en-US" sz="1200" dirty="0">
                <a:solidFill>
                  <a:schemeClr val="tx2">
                    <a:lumMod val="50000"/>
                  </a:schemeClr>
                </a:solidFill>
                <a:latin typeface="Times New Roman" panose="02020603050405020304" pitchFamily="18" charset="0"/>
                <a:ea typeface="SimSun" panose="02010600030101010101" pitchFamily="2" charset="-122"/>
              </a:rPr>
              <a:t>, M. I. Jordan and I. </a:t>
            </a:r>
            <a:r>
              <a:rPr lang="en-US" sz="1200" dirty="0" err="1">
                <a:solidFill>
                  <a:schemeClr val="tx2">
                    <a:lumMod val="50000"/>
                  </a:schemeClr>
                </a:solidFill>
                <a:latin typeface="Times New Roman" panose="02020603050405020304" pitchFamily="18" charset="0"/>
                <a:ea typeface="SimSun" panose="02010600030101010101" pitchFamily="2" charset="-122"/>
              </a:rPr>
              <a:t>Stoica</a:t>
            </a:r>
            <a:r>
              <a:rPr lang="en-US" sz="1200" dirty="0">
                <a:solidFill>
                  <a:schemeClr val="tx2">
                    <a:lumMod val="50000"/>
                  </a:schemeClr>
                </a:solidFill>
                <a:latin typeface="Times New Roman" panose="02020603050405020304" pitchFamily="18" charset="0"/>
                <a:ea typeface="SimSun" panose="02010600030101010101" pitchFamily="2" charset="-122"/>
              </a:rPr>
              <a:t>, "Real-Time Machine Learning: The Missing Pieces," March 2017.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Self-Improving Systems: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use feedback to continually improve performance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integrate ML and RL into continuous feedback loops.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Where they learn from each interaction and automatically adjust their processes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In order to continue improving , they are </a:t>
            </a:r>
            <a:r>
              <a:rPr lang="en-US" sz="1200" kern="1200" dirty="0" err="1">
                <a:solidFill>
                  <a:schemeClr val="tx1"/>
                </a:solidFill>
                <a:latin typeface="+mn-lt"/>
                <a:ea typeface="+mn-ea"/>
                <a:cs typeface="+mn-cs"/>
              </a:rPr>
              <a:t>apable</a:t>
            </a:r>
            <a:r>
              <a:rPr lang="en-US" sz="1200" kern="1200" dirty="0">
                <a:solidFill>
                  <a:schemeClr val="tx1"/>
                </a:solidFill>
                <a:latin typeface="+mn-lt"/>
                <a:ea typeface="+mn-ea"/>
                <a:cs typeface="+mn-cs"/>
              </a:rPr>
              <a:t> of processing/reacting to incoming data in real-time,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In order to managing computational Demands, they use Task graphs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Helps maintain structure to manage diverse /dynamic computational tasks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help organize tasks by </a:t>
            </a:r>
            <a:r>
              <a:rPr lang="en-US" sz="1200" kern="1200" dirty="0" err="1">
                <a:solidFill>
                  <a:schemeClr val="tx1"/>
                </a:solidFill>
                <a:latin typeface="+mn-lt"/>
                <a:ea typeface="+mn-ea"/>
                <a:cs typeface="+mn-cs"/>
              </a:rPr>
              <a:t>varyingn</a:t>
            </a:r>
            <a:r>
              <a:rPr lang="en-US" sz="1200" kern="1200" dirty="0">
                <a:solidFill>
                  <a:schemeClr val="tx1"/>
                </a:solidFill>
                <a:latin typeface="+mn-lt"/>
                <a:ea typeface="+mn-ea"/>
                <a:cs typeface="+mn-cs"/>
              </a:rPr>
              <a:t> complexity and resource requirements,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Lets the system perform the most important tasks and perform even under strain</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These are also designed to be fault-tolerant,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err="1">
                <a:solidFill>
                  <a:schemeClr val="tx1"/>
                </a:solidFill>
                <a:latin typeface="+mn-lt"/>
                <a:ea typeface="+mn-ea"/>
                <a:cs typeface="+mn-cs"/>
              </a:rPr>
              <a:t>Ie</a:t>
            </a:r>
            <a:r>
              <a:rPr lang="en-US" sz="1200" kern="1200" dirty="0">
                <a:solidFill>
                  <a:schemeClr val="tx1"/>
                </a:solidFill>
                <a:latin typeface="+mn-lt"/>
                <a:ea typeface="+mn-ea"/>
                <a:cs typeface="+mn-cs"/>
              </a:rPr>
              <a:t> they can continue to operate effectively even when certain components fail.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This is great on systems that must have consistent security/ can not have interruptions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Benefits in Penetration Testing: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As new threats emerge, these self-improving systems quickly adapt,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updating their threat models /strategies based on the latest data</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Verify security measures are not outdated</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latin typeface="+mn-lt"/>
                <a:ea typeface="+mn-ea"/>
                <a:cs typeface="+mn-cs"/>
              </a:rPr>
              <a:t>They address our AI in PT challenges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Reducing Human Reliance: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Due to their automation and learning capabilities, they significantly reduce the need for constant human monitoring</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Able to automate detection, analysis, and mitigation processes</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Decreases workload/decreases errors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Enhancing Data Accuracy: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Continuous learning /adaptation ensures that the data used is up-to-date and accurate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High Throughput and Low Latency</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ECECEC"/>
                </a:solidFill>
                <a:effectLst/>
                <a:highlight>
                  <a:srgbClr val="212121"/>
                </a:highlight>
                <a:latin typeface="Söhne"/>
              </a:rPr>
              <a:t>They can also process large volumes of data with minimal delay </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ECECEC"/>
                </a:solidFill>
                <a:effectLst/>
                <a:highlight>
                  <a:srgbClr val="212121"/>
                </a:highlight>
                <a:latin typeface="Söhne"/>
              </a:rPr>
              <a:t>This allows them to manage and respond to threats quickly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Improving Model Robustness and Environmental Adaptability: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Since they can dynamically adjust to changing environments and learn from new interactions, they are robust  against threats and adaptable to different conditions/environments</a:t>
            </a:r>
          </a:p>
          <a:p>
            <a:pPr algn="l">
              <a:buFont typeface="Arial" panose="020B0604020202020204" pitchFamily="34" charset="0"/>
              <a:buChar char="•"/>
            </a:pPr>
            <a:endParaRPr lang="en-US" sz="1200" kern="1200" dirty="0">
              <a:solidFill>
                <a:schemeClr val="tx1"/>
              </a:solidFill>
              <a:latin typeface="+mn-lt"/>
              <a:ea typeface="+mn-ea"/>
              <a:cs typeface="+mn-cs"/>
            </a:endParaRPr>
          </a:p>
          <a:p>
            <a:pPr algn="l">
              <a:buFont typeface="Arial" panose="020B0604020202020204" pitchFamily="34" charset="0"/>
              <a:buChar char="•"/>
            </a:pPr>
            <a:r>
              <a:rPr lang="en-US" sz="1200" kern="1200" dirty="0">
                <a:solidFill>
                  <a:schemeClr val="tx1"/>
                </a:solidFill>
                <a:latin typeface="+mn-lt"/>
                <a:ea typeface="+mn-ea"/>
                <a:cs typeface="+mn-cs"/>
              </a:rPr>
              <a:t>Examples:</a:t>
            </a:r>
          </a:p>
          <a:p>
            <a:pPr marL="742950" lvl="1" indent="-285750" algn="l">
              <a:buFont typeface="Arial" panose="020B0604020202020204" pitchFamily="34" charset="0"/>
              <a:buChar char="•"/>
            </a:pPr>
            <a:r>
              <a:rPr lang="en-US" sz="1200" kern="1200" dirty="0">
                <a:solidFill>
                  <a:schemeClr val="tx1"/>
                </a:solidFill>
                <a:latin typeface="+mn-lt"/>
                <a:ea typeface="+mn-ea"/>
                <a:cs typeface="+mn-cs"/>
              </a:rPr>
              <a:t>These systems operate in real environments and  continuously receive and react to sensory data. </a:t>
            </a:r>
          </a:p>
          <a:p>
            <a:pPr marL="1200150" lvl="2" indent="-285750" algn="l">
              <a:buFont typeface="Arial" panose="020B0604020202020204" pitchFamily="34" charset="0"/>
              <a:buChar char="•"/>
            </a:pPr>
            <a:r>
              <a:rPr lang="en-US" sz="1200" kern="1200" dirty="0">
                <a:solidFill>
                  <a:schemeClr val="tx1"/>
                </a:solidFill>
                <a:latin typeface="+mn-lt"/>
                <a:ea typeface="+mn-ea"/>
                <a:cs typeface="+mn-cs"/>
              </a:rPr>
              <a:t>example: they can monitor network traffic in real-time, identify potential threats from patterns, and automatically adjust firewall rules or isolate affected network segments [9]</a:t>
            </a:r>
          </a:p>
          <a:p>
            <a:pPr marL="742950" lvl="1" indent="-285750" algn="l">
              <a:buFont typeface="Arial" panose="020B0604020202020204" pitchFamily="34" charset="0"/>
              <a:buChar char="•"/>
            </a:pPr>
            <a:r>
              <a:rPr lang="en-US" sz="1200" kern="1200" dirty="0">
                <a:solidFill>
                  <a:schemeClr val="tx1"/>
                </a:solidFill>
                <a:latin typeface="+mn-lt"/>
                <a:ea typeface="+mn-ea"/>
                <a:cs typeface="+mn-cs"/>
              </a:rPr>
              <a:t>They can also perform continuous simulations to predict the outcomes of various scenarios</a:t>
            </a:r>
          </a:p>
          <a:p>
            <a:pPr marL="1200150" lvl="2" indent="-285750" algn="l">
              <a:buFont typeface="Arial" panose="020B0604020202020204" pitchFamily="34" charset="0"/>
              <a:buChar char="•"/>
            </a:pPr>
            <a:r>
              <a:rPr lang="en-US" sz="1200" kern="1200" dirty="0">
                <a:solidFill>
                  <a:schemeClr val="tx1"/>
                </a:solidFill>
                <a:latin typeface="+mn-lt"/>
                <a:ea typeface="+mn-ea"/>
                <a:cs typeface="+mn-cs"/>
              </a:rPr>
              <a:t>Run Micro-Simulations to identify most effective strategies.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for example, they can use these simulations to see if a particular type of attack evolved and modify its strategy to counter the new variant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30C7795A-10D4-4DA3-BF99-FA6FC8F9BC5E}" type="slidenum">
              <a:rPr lang="en-US" smtClean="0"/>
              <a:t>11</a:t>
            </a:fld>
            <a:endParaRPr lang="en-US"/>
          </a:p>
        </p:txBody>
      </p:sp>
    </p:spTree>
    <p:extLst>
      <p:ext uri="{BB962C8B-B14F-4D97-AF65-F5344CB8AC3E}">
        <p14:creationId xmlns:p14="http://schemas.microsoft.com/office/powerpoint/2010/main" val="3353328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dirty="0">
                <a:solidFill>
                  <a:schemeClr val="tx2">
                    <a:lumMod val="50000"/>
                  </a:schemeClr>
                </a:solidFill>
                <a:latin typeface="Times New Roman" panose="02020603050405020304" pitchFamily="18" charset="0"/>
                <a:ea typeface="SimSun" panose="02010600030101010101" pitchFamily="2" charset="-122"/>
              </a:rPr>
              <a:t>[10] X. Wu, L. Xiao, Y. Sun, J. Zhang, T. Maa and L. He, "A survey of human-in-the-loop for machine learning," Future Generation Computer Systems, vol. 135, pp. 364-381, 2022.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000" b="0" i="1" dirty="0">
                <a:effectLst/>
                <a:latin typeface="Times New Roman" panose="02020603050405020304" pitchFamily="18" charset="0"/>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Human-in-the-loop (HITL)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Instead of removing the human element altogether, these systems integrate human expertise directly into AI</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By using a hybrid approach, they can leverage the best of human intuition and AI capabilities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Humans integrated Specifically during the training phase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Humans providing expert feedback during the training phase to guide the learning process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It helps AI : </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to understand complex, high-dimensional data </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make precise adjustments that fully autonomous models might not make </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Be able to draw insights from incomplete data</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Even after the initial training, humans are used to supervise and refine the models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They address our AI in PT challenges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Benefits of HITL in Penetration Testing: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Minimize human involvement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despite initially seeming counterintuitive due to an emphasis on human involvement, these systems leverage AI models trained within them to adeptly mimic human decision-making processes.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In other words, as AI models trained under these systems become more proficient at simulating human-like decision-making processes, the need for continuous human intervention gradually decreases.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gradually reducing its dependency until the AI's decision-making capabilities mature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This makes it less error prone than traditional autonomous models that may not have had the same error training based on human insight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Eventually, human input wont be necessary but the model will still profit from gained insights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involving human experts in the data verification process, HITL systems are able to interpret incomplete, complex, and subtle data better</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Including data that automated systems might overlook</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Since human feedback helps reinforce the AI model’s ability to handle new/complex/diverse/unpredictable scenarios, the models are more robust and reliable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And since they are better at adapting, they can better detect and evolve to changes in the network or threats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Examples of HITL Applications: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Interactive Parameter Adjustment: [10]</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HITL allows for an interactive adjustment of parameters,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operators can modify AI behaviors based on real-time results and their professional judgment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Real-Time Interaction Monitoring: [10]</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Since humans can monitor the AI decisions in real time, they can help steer the AI away from potential errors or to take over in complex scenarios</a:t>
            </a:r>
          </a:p>
        </p:txBody>
      </p:sp>
      <p:sp>
        <p:nvSpPr>
          <p:cNvPr id="4" name="Slide Number Placeholder 3"/>
          <p:cNvSpPr>
            <a:spLocks noGrp="1"/>
          </p:cNvSpPr>
          <p:nvPr>
            <p:ph type="sldNum" sz="quarter" idx="5"/>
          </p:nvPr>
        </p:nvSpPr>
        <p:spPr/>
        <p:txBody>
          <a:bodyPr/>
          <a:lstStyle/>
          <a:p>
            <a:fld id="{30C7795A-10D4-4DA3-BF99-FA6FC8F9BC5E}" type="slidenum">
              <a:rPr lang="en-US" smtClean="0"/>
              <a:t>12</a:t>
            </a:fld>
            <a:endParaRPr lang="en-US"/>
          </a:p>
        </p:txBody>
      </p:sp>
    </p:spTree>
    <p:extLst>
      <p:ext uri="{BB962C8B-B14F-4D97-AF65-F5344CB8AC3E}">
        <p14:creationId xmlns:p14="http://schemas.microsoft.com/office/powerpoint/2010/main" val="2850927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Overview of Systems: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ADMS: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fully automate decision-making processes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rapidly identify and respond to vulnerabilities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Self-Improving Systems: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learn from their environment and adapt over time without human input.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HITL:</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incorporate human expertise into AI models,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enhances decision-making and quality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Reduction in Human Reliance: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ADMS: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ability to process and react to new vulnerabilities autonomously,</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like automating scans and responses across thousands of machines,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Self-Improving Systems: These systems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learn from each interaction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refine their responses, adapting to new threats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This removes adaptability limits human intervention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HITL: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While HITL involves humans, it uses AI to reduce the frequency and intensity of human input over time.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human experts initially set parameters/correcting decisions, which decreases as the AI learns to perform these tasks autonomously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Data Accuracy: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ADMS: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Improves accuracy by automatically communicating with databases like CVE and NVD</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real-time vulnerability data updates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Self-Improving Systems: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continually refine their algorithms based on new data (i.e. adjust threat models based on emerging threat patterns)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This improves accuracy over time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HITL: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Human experts help verify data and refine AI training (this improves accuracy and context in complex environments)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Particularly </a:t>
            </a:r>
            <a:r>
              <a:rPr lang="en-US" sz="1200" kern="1200" dirty="0" err="1">
                <a:solidFill>
                  <a:schemeClr val="tx1"/>
                </a:solidFill>
                <a:latin typeface="+mn-lt"/>
                <a:ea typeface="+mn-ea"/>
                <a:cs typeface="+mn-cs"/>
              </a:rPr>
              <a:t>usefor</a:t>
            </a:r>
            <a:r>
              <a:rPr lang="en-US" sz="1200" kern="1200" dirty="0">
                <a:solidFill>
                  <a:schemeClr val="tx1"/>
                </a:solidFill>
                <a:latin typeface="+mn-lt"/>
                <a:ea typeface="+mn-ea"/>
                <a:cs typeface="+mn-cs"/>
              </a:rPr>
              <a:t> for identifying Advanced Persistent Threats (APTs) and human insights are crucial in distinguishing between normal and malicious activities [10]</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Model Robustness: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ADMS: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Effective in environments with stable, known variables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less so in unpredictable settings (struggles with unexpected changes without updates)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Self-Improving Systems: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Excel in environments with frequent changes,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Due to its ability to continuously adapt to new conditions (i.e. handle dynamic task creation and heterogeneous tasks) [9]</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HITL: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By providing oversight/insight, Humans help ensure robustness by providing oversight and ensure robustness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Environmental Adaptability: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ADMS: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Effective in environments with stable, known variables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less so in unpredictable settings (struggles with unexpected changes without updates)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Self-Improving Systems: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Highly effective in continuously changing environments,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rapid adaptation to network changes and security updates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HITL: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The combination of human insight and AI adaptability makes HITL systems extremely versatile,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They can handle new and evolving threats by allowing humans to input new insights and strategies directly into the system.</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Overall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Each system enhances PT in unique ways: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ADMS by automating routine tasks and responses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Self-Improving Systems by adapting autonomously to new threats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HITL by balancing AI capabilities with human insights for a more nuanced decision-making process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 often a hybrid approach that incorporates elements from each can most effectively meet the diverse needs of PT environments.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This strategy would use the speed and efficiency of ADMS, the adaptability of Self-Improving Systems, and the precision of HITL to create a robust, accurate, and adaptable cybersecurity defense mechanism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30C7795A-10D4-4DA3-BF99-FA6FC8F9BC5E}" type="slidenum">
              <a:rPr lang="en-US" smtClean="0"/>
              <a:t>13</a:t>
            </a:fld>
            <a:endParaRPr lang="en-US"/>
          </a:p>
        </p:txBody>
      </p:sp>
    </p:spTree>
    <p:extLst>
      <p:ext uri="{BB962C8B-B14F-4D97-AF65-F5344CB8AC3E}">
        <p14:creationId xmlns:p14="http://schemas.microsoft.com/office/powerpoint/2010/main" val="2660492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C7795A-10D4-4DA3-BF99-FA6FC8F9BC5E}" type="slidenum">
              <a:rPr lang="en-US" smtClean="0"/>
              <a:t>14</a:t>
            </a:fld>
            <a:endParaRPr lang="en-US"/>
          </a:p>
        </p:txBody>
      </p:sp>
    </p:spTree>
    <p:extLst>
      <p:ext uri="{BB962C8B-B14F-4D97-AF65-F5344CB8AC3E}">
        <p14:creationId xmlns:p14="http://schemas.microsoft.com/office/powerpoint/2010/main" val="774341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dirty="0"/>
              <a:t>Penetration Testing:</a:t>
            </a:r>
          </a:p>
          <a:p>
            <a:pPr marL="628650" lvl="1" indent="-171450">
              <a:buFont typeface="Arial" panose="020B0604020202020204" pitchFamily="34" charset="0"/>
              <a:buChar char="•"/>
            </a:pPr>
            <a:r>
              <a:rPr lang="en-US" dirty="0"/>
              <a:t>Penetration testing serves as an important and proactive measure that allows organizations to identify vulnerabilities and fortify their defenses before attackers can exploit them. </a:t>
            </a:r>
          </a:p>
          <a:p>
            <a:pPr marL="628650" lvl="1" indent="-171450" algn="l">
              <a:buFont typeface="Arial" panose="020B0604020202020204" pitchFamily="34" charset="0"/>
              <a:buChar char="•"/>
            </a:pPr>
            <a:r>
              <a:rPr lang="en-US" dirty="0"/>
              <a:t>primary purpose: to determine security weaknesses and implement the defenses necessary to protect the system.</a:t>
            </a:r>
          </a:p>
          <a:p>
            <a:pPr marL="171450" indent="-171450" algn="l">
              <a:buFont typeface="Arial" panose="020B0604020202020204" pitchFamily="34" charset="0"/>
              <a:buChar char="•"/>
            </a:pPr>
            <a:r>
              <a:rPr lang="en-US" dirty="0"/>
              <a:t>Importance of PT:</a:t>
            </a:r>
          </a:p>
          <a:p>
            <a:pPr marL="628650" lvl="1" indent="-171450" algn="l">
              <a:buFont typeface="Arial" panose="020B0604020202020204" pitchFamily="34" charset="0"/>
              <a:buChar char="•"/>
            </a:pPr>
            <a:r>
              <a:rPr lang="en-US" dirty="0"/>
              <a:t>As digital infrastructures become more complex and integral to organizational operations, the need for robust cybersecurity measures becomes paramount. </a:t>
            </a:r>
          </a:p>
          <a:p>
            <a:pPr marL="628650" lvl="1" indent="-171450" algn="l">
              <a:buFont typeface="Arial" panose="020B0604020202020204" pitchFamily="34" charset="0"/>
              <a:buChar char="•"/>
            </a:pPr>
            <a:r>
              <a:rPr lang="en-US" dirty="0"/>
              <a:t>PT plays a crucial role in the cybersecurity strategy by acting proactively rather than reactively—identifying and addressing potential security threats before they can be exploited by malicious actors.</a:t>
            </a:r>
          </a:p>
          <a:p>
            <a:pPr marL="171450" indent="-171450" algn="l">
              <a:buFont typeface="Arial" panose="020B0604020202020204" pitchFamily="34" charset="0"/>
              <a:buChar char="•"/>
            </a:pPr>
            <a:r>
              <a:rPr lang="en-US" dirty="0"/>
              <a:t>Integration of AI in PT:</a:t>
            </a:r>
          </a:p>
          <a:p>
            <a:pPr marL="628650" lvl="1" indent="-171450" algn="l">
              <a:buFont typeface="Arial" panose="020B0604020202020204" pitchFamily="34" charset="0"/>
              <a:buChar char="•"/>
            </a:pPr>
            <a:r>
              <a:rPr lang="en-US" dirty="0"/>
              <a:t>But </a:t>
            </a:r>
            <a:r>
              <a:rPr lang="en-US" dirty="0" err="1"/>
              <a:t>pentesting</a:t>
            </a:r>
            <a:r>
              <a:rPr lang="en-US" dirty="0"/>
              <a:t> can be complex and </a:t>
            </a:r>
            <a:r>
              <a:rPr lang="en-US" dirty="0" err="1"/>
              <a:t>reptetive</a:t>
            </a:r>
            <a:r>
              <a:rPr lang="en-US" dirty="0"/>
              <a:t>, With threats evolving and networks growing in complexity,  And then combined with the critical shortage of experts, We need to find a way to not only cope with demands but essentially revolutionize our approach</a:t>
            </a:r>
          </a:p>
          <a:p>
            <a:pPr marL="628650" lvl="1" indent="-171450">
              <a:buFont typeface="Arial" panose="020B0604020202020204" pitchFamily="34" charset="0"/>
              <a:buChar char="•"/>
            </a:pPr>
            <a:r>
              <a:rPr lang="en-US" dirty="0"/>
              <a:t>Now, envision enhancing this process with the capabilities of Artificial Intelligence. </a:t>
            </a:r>
          </a:p>
          <a:p>
            <a:pPr marL="1085850" lvl="2" indent="-171450">
              <a:buFont typeface="Arial" panose="020B0604020202020204" pitchFamily="34" charset="0"/>
              <a:buChar char="•"/>
            </a:pPr>
            <a:r>
              <a:rPr lang="en-US" dirty="0"/>
              <a:t>AI excels in many areas, including intelligently processing large datasets, identifying patterns, and adapting in real-time. </a:t>
            </a:r>
          </a:p>
          <a:p>
            <a:pPr marL="1085850" lvl="2" indent="-171450">
              <a:buFont typeface="Arial" panose="020B0604020202020204" pitchFamily="34" charset="0"/>
              <a:buChar char="•"/>
            </a:pPr>
            <a:r>
              <a:rPr lang="en-US" dirty="0"/>
              <a:t>And these skills could more than just remedy these weakness, but it has the potential to completely </a:t>
            </a:r>
            <a:r>
              <a:rPr lang="en-US" b="0" i="0" dirty="0">
                <a:solidFill>
                  <a:srgbClr val="D1D5DB"/>
                </a:solidFill>
                <a:effectLst/>
                <a:latin typeface="Söhne"/>
              </a:rPr>
              <a:t>transform the penetration testing process</a:t>
            </a:r>
            <a:endParaRPr lang="en-US" dirty="0"/>
          </a:p>
          <a:p>
            <a:pPr marL="628650" lvl="1" indent="-171450" algn="l">
              <a:buFont typeface="Arial" panose="020B0604020202020204" pitchFamily="34" charset="0"/>
              <a:buChar char="•"/>
            </a:pPr>
            <a:endParaRPr lang="en-US" dirty="0"/>
          </a:p>
          <a:p>
            <a:pPr marL="628650" lvl="1" indent="-171450" algn="l">
              <a:buFont typeface="Arial" panose="020B0604020202020204" pitchFamily="34" charset="0"/>
              <a:buChar char="•"/>
            </a:pPr>
            <a:r>
              <a:rPr lang="en-US" dirty="0"/>
              <a:t>AI technologies such as machine learning, deep learning, and reinforcement learning are being leveraged to automate the detection of vulnerabilities, improve the accuracy of tests, and reduce the time required for comprehensive security audits. This shift not only enhances the efficiency of PT processes but also allows cybersecurity professionals to focus on more strategic tasks.</a:t>
            </a:r>
          </a:p>
          <a:p>
            <a:pPr marL="628650" lvl="1" indent="-171450" algn="l">
              <a:buFont typeface="Arial" panose="020B0604020202020204" pitchFamily="34" charset="0"/>
              <a:buChar char="•"/>
            </a:pPr>
            <a:r>
              <a:rPr lang="en-US" dirty="0"/>
              <a:t>AI-driven PT tools can analyze vast amounts of data and identify complex patterns much faster than human analysts. This capability is particularly beneficial in continuously monitoring for vulnerabilities and responding to them promptly. Moreover, AI can help in learning from previous security incidents, thereby continuously improving the PT process and outcomes.</a:t>
            </a:r>
          </a:p>
        </p:txBody>
      </p:sp>
      <p:sp>
        <p:nvSpPr>
          <p:cNvPr id="4" name="Slide Number Placeholder 3"/>
          <p:cNvSpPr>
            <a:spLocks noGrp="1"/>
          </p:cNvSpPr>
          <p:nvPr>
            <p:ph type="sldNum" sz="quarter" idx="5"/>
          </p:nvPr>
        </p:nvSpPr>
        <p:spPr/>
        <p:txBody>
          <a:bodyPr/>
          <a:lstStyle/>
          <a:p>
            <a:fld id="{30C7795A-10D4-4DA3-BF99-FA6FC8F9BC5E}" type="slidenum">
              <a:rPr lang="en-US" smtClean="0"/>
              <a:t>2</a:t>
            </a:fld>
            <a:endParaRPr lang="en-US"/>
          </a:p>
        </p:txBody>
      </p:sp>
    </p:spTree>
    <p:extLst>
      <p:ext uri="{BB962C8B-B14F-4D97-AF65-F5344CB8AC3E}">
        <p14:creationId xmlns:p14="http://schemas.microsoft.com/office/powerpoint/2010/main" val="1486492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dirty="0"/>
              <a:t>Gap in Research and Testing:</a:t>
            </a:r>
          </a:p>
          <a:p>
            <a:pPr marL="628650" lvl="1" indent="-171450" algn="l">
              <a:buFont typeface="Arial" panose="020B0604020202020204" pitchFamily="34" charset="0"/>
              <a:buChar char="•"/>
            </a:pPr>
            <a:r>
              <a:rPr lang="en-US" dirty="0"/>
              <a:t>The field of AI integration into PT is still emerging, with significant gaps in foundational research and practical applications. This limitation indicates a nascent field that offers numerous opportunities for groundbreaking research and development. The current body of work is only beginning to explore the potential applications and efficiencies that AI can bring to PT.</a:t>
            </a:r>
          </a:p>
          <a:p>
            <a:pPr marL="171450" indent="-171450" algn="l">
              <a:buFont typeface="Arial" panose="020B0604020202020204" pitchFamily="34" charset="0"/>
              <a:buChar char="•"/>
            </a:pPr>
            <a:r>
              <a:rPr lang="en-US" dirty="0"/>
              <a:t>Reliance on Manual Human Intervention:</a:t>
            </a:r>
          </a:p>
          <a:p>
            <a:pPr marL="628650" lvl="1" indent="-171450" algn="l">
              <a:buFont typeface="Arial" panose="020B0604020202020204" pitchFamily="34" charset="0"/>
              <a:buChar char="•"/>
            </a:pPr>
            <a:r>
              <a:rPr lang="en-US" dirty="0"/>
              <a:t>Despite advances in AI, there remains a substantial reliance on manual human intervention in the PT process. Many AI systems in PT still require human experts to identify and exploit vulnerabilities effectively. This reliance restricts the scalability and speed of PT, as the systems cannot yet operate independently without expert oversight, which limits the scope of AI's benefits in real-world applications.</a:t>
            </a:r>
          </a:p>
          <a:p>
            <a:pPr marL="171450" indent="-171450" algn="l">
              <a:buFont typeface="Arial" panose="020B0604020202020204" pitchFamily="34" charset="0"/>
              <a:buChar char="•"/>
            </a:pPr>
            <a:r>
              <a:rPr lang="en-US" dirty="0"/>
              <a:t>Complex Technical Hurdles:</a:t>
            </a:r>
          </a:p>
          <a:p>
            <a:pPr marL="628650" lvl="1" indent="-171450" algn="l">
              <a:buFont typeface="Arial" panose="020B0604020202020204" pitchFamily="34" charset="0"/>
              <a:buChar char="•"/>
            </a:pPr>
            <a:r>
              <a:rPr lang="en-US" dirty="0"/>
              <a:t>Data Accuracy: AI systems heavily depend on the quality of input data, which must be accurate, current, and comprehensive. In PT, inaccurate or outdated data can lead to misidentification of threats or vulnerabilities, compromising the effectiveness of security measures.</a:t>
            </a:r>
          </a:p>
          <a:p>
            <a:pPr marL="628650" lvl="1" indent="-171450" algn="l">
              <a:buFont typeface="Arial" panose="020B0604020202020204" pitchFamily="34" charset="0"/>
              <a:buChar char="•"/>
            </a:pPr>
            <a:r>
              <a:rPr lang="en-US" dirty="0"/>
              <a:t>Model Robustness: AI models must be robust enough to handle dynamic and complex security environments consistently. This requires sophisticated algorithms capable of interpreting incomplete or biased data, which is often the case in real-world network environments.</a:t>
            </a:r>
          </a:p>
          <a:p>
            <a:pPr marL="628650" lvl="1" indent="-171450" algn="l">
              <a:buFont typeface="Arial" panose="020B0604020202020204" pitchFamily="34" charset="0"/>
              <a:buChar char="•"/>
            </a:pPr>
            <a:r>
              <a:rPr lang="en-US" dirty="0"/>
              <a:t>Environmental Adaptability: PT environments are highly variable and can change rapidly. AI systems must be capable of adapting to these changes to remain effective. This adaptability is crucial for AI systems to respond to new threats as they arise and to adjust to changes in network configurations or attack strategies.</a:t>
            </a:r>
          </a:p>
          <a:p>
            <a:pPr marL="171450" indent="-171450" algn="l">
              <a:buFont typeface="Arial" panose="020B0604020202020204" pitchFamily="34" charset="0"/>
              <a:buChar char="•"/>
            </a:pPr>
            <a:endParaRPr lang="en-US" dirty="0"/>
          </a:p>
          <a:p>
            <a:pPr marL="628650" lvl="1" indent="-171450" algn="l">
              <a:buFont typeface="Arial" panose="020B0604020202020204" pitchFamily="34" charset="0"/>
              <a:buChar char="•"/>
            </a:pPr>
            <a:r>
              <a:rPr lang="en-US" dirty="0"/>
              <a:t>*These technical hurdles are the primary focus of the project*</a:t>
            </a:r>
          </a:p>
          <a:p>
            <a:pPr marL="171450" indent="-171450" algn="l">
              <a:buFont typeface="Arial" panose="020B0604020202020204" pitchFamily="34" charset="0"/>
              <a:buChar char="•"/>
            </a:pPr>
            <a:r>
              <a:rPr lang="en-US" dirty="0"/>
              <a:t>Navigating Challenges:</a:t>
            </a:r>
          </a:p>
          <a:p>
            <a:pPr marL="628650" lvl="1" indent="-171450" algn="l">
              <a:buFont typeface="Arial" panose="020B0604020202020204" pitchFamily="34" charset="0"/>
              <a:buChar char="•"/>
            </a:pPr>
            <a:r>
              <a:rPr lang="en-US" dirty="0"/>
              <a:t>The integration of AI into PT is a developing area that requires ongoing research to overcome these challenges. By continuing to refine AI technologies and methodologies, the cybersecurity community can advance the capability of AI systems to operate more autonomously and effectively in complex security environments</a:t>
            </a:r>
          </a:p>
        </p:txBody>
      </p:sp>
      <p:sp>
        <p:nvSpPr>
          <p:cNvPr id="4" name="Slide Number Placeholder 3"/>
          <p:cNvSpPr>
            <a:spLocks noGrp="1"/>
          </p:cNvSpPr>
          <p:nvPr>
            <p:ph type="sldNum" sz="quarter" idx="5"/>
          </p:nvPr>
        </p:nvSpPr>
        <p:spPr/>
        <p:txBody>
          <a:bodyPr/>
          <a:lstStyle/>
          <a:p>
            <a:fld id="{30C7795A-10D4-4DA3-BF99-FA6FC8F9BC5E}" type="slidenum">
              <a:rPr lang="en-US" smtClean="0"/>
              <a:t>3</a:t>
            </a:fld>
            <a:endParaRPr lang="en-US"/>
          </a:p>
        </p:txBody>
      </p:sp>
    </p:spTree>
    <p:extLst>
      <p:ext uri="{BB962C8B-B14F-4D97-AF65-F5344CB8AC3E}">
        <p14:creationId xmlns:p14="http://schemas.microsoft.com/office/powerpoint/2010/main" val="3723058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404040"/>
                </a:solidFill>
              </a:rPr>
              <a:t>[1] Big Data: What it is and why it matters. </a:t>
            </a:r>
          </a:p>
          <a:p>
            <a:pPr marL="171450" indent="-171450" algn="l">
              <a:buFont typeface="Arial" panose="020B0604020202020204" pitchFamily="34" charset="0"/>
              <a:buChar char="•"/>
            </a:pPr>
            <a:endParaRPr lang="en-US" b="0" i="0" dirty="0">
              <a:solidFill>
                <a:srgbClr val="D1D5DB"/>
              </a:solidFill>
              <a:effectLst/>
              <a:latin typeface="Söhne"/>
            </a:endParaRPr>
          </a:p>
          <a:p>
            <a:pPr marL="171450" indent="-171450" algn="l">
              <a:buFont typeface="Arial" panose="020B0604020202020204" pitchFamily="34" charset="0"/>
              <a:buChar char="•"/>
            </a:pPr>
            <a:endParaRPr lang="en-US" b="0" i="0" dirty="0">
              <a:solidFill>
                <a:srgbClr val="D1D5DB"/>
              </a:solidFill>
              <a:effectLst/>
              <a:latin typeface="Söhne"/>
            </a:endParaRPr>
          </a:p>
          <a:p>
            <a:pPr marL="0" indent="0" algn="l">
              <a:buFont typeface="Arial" panose="020B0604020202020204" pitchFamily="34" charset="0"/>
              <a:buNone/>
            </a:pPr>
            <a:r>
              <a:rPr lang="en-US" b="0" i="0" dirty="0">
                <a:solidFill>
                  <a:srgbClr val="D1D5DB"/>
                </a:solidFill>
                <a:effectLst/>
                <a:latin typeface="Söhne"/>
              </a:rPr>
              <a:t>------</a:t>
            </a:r>
          </a:p>
          <a:p>
            <a:pPr marL="171450" indent="-171450" algn="l">
              <a:buFont typeface="Arial" panose="020B0604020202020204" pitchFamily="34" charset="0"/>
              <a:buChar char="•"/>
            </a:pPr>
            <a:r>
              <a:rPr lang="en-US" b="0" i="0" dirty="0">
                <a:solidFill>
                  <a:srgbClr val="D1D5DB"/>
                </a:solidFill>
                <a:effectLst/>
                <a:latin typeface="Söhne"/>
              </a:rPr>
              <a:t>Splunk</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D1D5DB"/>
                </a:solidFill>
                <a:effectLst/>
                <a:latin typeface="Söhne"/>
              </a:rPr>
              <a:t>"Splunk is a powerful platform designed for </a:t>
            </a:r>
            <a:r>
              <a:rPr lang="en-US" dirty="0"/>
              <a:t>collecting, </a:t>
            </a:r>
            <a:r>
              <a:rPr lang="en-US" b="0" i="0" dirty="0">
                <a:solidFill>
                  <a:srgbClr val="D1D5DB"/>
                </a:solidFill>
                <a:effectLst/>
                <a:latin typeface="Söhne"/>
              </a:rPr>
              <a:t>processing</a:t>
            </a:r>
            <a:r>
              <a:rPr lang="en-US" dirty="0"/>
              <a:t> and managing </a:t>
            </a:r>
            <a:r>
              <a:rPr lang="en-US" b="0" i="0" dirty="0">
                <a:solidFill>
                  <a:srgbClr val="D1D5DB"/>
                </a:solidFill>
                <a:effectLst/>
                <a:latin typeface="Söhne"/>
              </a:rPr>
              <a:t>'Big Data.’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D1D5DB"/>
                </a:solidFill>
                <a:effectLst/>
                <a:latin typeface="Söhne"/>
              </a:rPr>
              <a:t>or data that is so large, fast, or complex that it's difficult or impossible to process using traditional methods[1].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D1D5DB"/>
                </a:solidFill>
                <a:effectLst/>
                <a:latin typeface="Söhne"/>
              </a:rPr>
              <a:t>Essentially any data that has the three 'V’s: Volume, Velocity, and Variety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D1D5DB"/>
                </a:solidFill>
                <a:effectLst/>
                <a:latin typeface="Söhne"/>
              </a:rPr>
              <a:t>Splunk is able to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D1D5DB"/>
                </a:solidFill>
                <a:effectLst/>
                <a:latin typeface="Söhne"/>
              </a:rPr>
              <a:t>collect this ‘big data’ from various sources,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D1D5DB"/>
                </a:solidFill>
                <a:effectLst/>
                <a:latin typeface="Söhne"/>
              </a:rPr>
              <a:t>Index and store it for easy retrieval</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D1D5DB"/>
                </a:solidFill>
                <a:effectLst/>
                <a:latin typeface="Söhne"/>
              </a:rPr>
              <a:t>Analyzes it using pattern matching to identify Correlations, patterns, and trends</a:t>
            </a:r>
          </a:p>
          <a:p>
            <a:pPr marL="628650" lvl="1" indent="-171450" algn="l">
              <a:buFont typeface="Arial" panose="020B0604020202020204" pitchFamily="34" charset="0"/>
              <a:buChar char="•"/>
            </a:pPr>
            <a:endParaRPr lang="en-US" b="0" i="0" dirty="0">
              <a:solidFill>
                <a:srgbClr val="D1D5DB"/>
              </a:solidFill>
              <a:effectLst/>
              <a:latin typeface="Söhne"/>
            </a:endParaRPr>
          </a:p>
          <a:p>
            <a:pPr marL="628650" lvl="1" indent="-171450" algn="l">
              <a:buFont typeface="Arial" panose="020B0604020202020204" pitchFamily="34" charset="0"/>
              <a:buChar char="•"/>
            </a:pPr>
            <a:r>
              <a:rPr lang="en-US" b="0" i="0" dirty="0">
                <a:solidFill>
                  <a:srgbClr val="D1D5DB"/>
                </a:solidFill>
                <a:effectLst/>
                <a:latin typeface="Söhne"/>
              </a:rPr>
              <a:t>As a result, Splunk has become somewhat of an industry leader in the field of cybersecurity. </a:t>
            </a:r>
          </a:p>
          <a:p>
            <a:pPr marL="628650" lvl="1" indent="-171450" algn="l">
              <a:buFont typeface="Arial" panose="020B0604020202020204" pitchFamily="34" charset="0"/>
              <a:buChar char="•"/>
            </a:pPr>
            <a:endParaRPr lang="en-US" b="0" i="0" dirty="0">
              <a:solidFill>
                <a:srgbClr val="D1D5DB"/>
              </a:solidFill>
              <a:effectLst/>
              <a:latin typeface="Söhne"/>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Structured PT Approach</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D1D5DB"/>
                </a:solidFill>
                <a:effectLst/>
                <a:latin typeface="Söhne"/>
              </a:rPr>
              <a:t>Because of their status, I chose their structure to Pentesting</a:t>
            </a:r>
          </a:p>
          <a:p>
            <a:pPr marL="628650" lvl="1" indent="-171450" algn="l">
              <a:buFont typeface="Arial" panose="020B0604020202020204" pitchFamily="34" charset="0"/>
              <a:buChar char="•"/>
            </a:pPr>
            <a:r>
              <a:rPr lang="en-US" dirty="0"/>
              <a:t>Pentesting can be a complex process and it helps to focusing on one step at a time</a:t>
            </a:r>
          </a:p>
          <a:p>
            <a:pPr marL="1085850" lvl="2" indent="-171450" algn="l">
              <a:buFont typeface="Arial" panose="020B0604020202020204" pitchFamily="34" charset="0"/>
              <a:buChar char="•"/>
            </a:pPr>
            <a:r>
              <a:rPr lang="en-US" dirty="0"/>
              <a:t>thorough, and </a:t>
            </a:r>
            <a:r>
              <a:rPr lang="en-US" dirty="0" err="1"/>
              <a:t>theres</a:t>
            </a:r>
            <a:r>
              <a:rPr lang="en-US" dirty="0"/>
              <a:t> no important aspects overlooked</a:t>
            </a:r>
          </a:p>
          <a:p>
            <a:pPr marL="1085850" lvl="2" indent="-171450" algn="l">
              <a:buFont typeface="Arial" panose="020B0604020202020204" pitchFamily="34" charset="0"/>
              <a:buChar char="•"/>
            </a:pPr>
            <a:r>
              <a:rPr lang="en-US" dirty="0"/>
              <a:t>efficient, by reducing the time spent on unrelated issues,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Splunk approaches this by breaking the process down into stages</a:t>
            </a:r>
          </a:p>
          <a:p>
            <a:pPr marL="1085850" lvl="2" indent="-171450" algn="l">
              <a:buFont typeface="Arial" panose="020B0604020202020204" pitchFamily="34" charset="0"/>
              <a:buChar char="•"/>
            </a:pPr>
            <a:r>
              <a:rPr lang="en-US" dirty="0"/>
              <a:t>Information Gathering:  </a:t>
            </a:r>
            <a:r>
              <a:rPr lang="en-US" sz="1200" spc="-5" dirty="0">
                <a:effectLst/>
                <a:latin typeface="Times New Roman" panose="02020603050405020304" pitchFamily="18" charset="0"/>
                <a:ea typeface="SimSun" panose="02010600030101010101" pitchFamily="2" charset="-122"/>
              </a:rPr>
              <a:t>provides insights into the target</a:t>
            </a:r>
            <a:endParaRPr lang="en-US" dirty="0"/>
          </a:p>
          <a:p>
            <a:pPr marL="1085850" lvl="2" indent="-171450" algn="l">
              <a:buFont typeface="Arial" panose="020B0604020202020204" pitchFamily="34" charset="0"/>
              <a:buChar char="•"/>
            </a:pPr>
            <a:r>
              <a:rPr lang="en-US" dirty="0"/>
              <a:t>Scanning: </a:t>
            </a:r>
            <a:r>
              <a:rPr lang="en-US" sz="1200" spc="-5" dirty="0">
                <a:effectLst/>
                <a:latin typeface="Times New Roman" panose="02020603050405020304" pitchFamily="18" charset="0"/>
                <a:ea typeface="SimSun" panose="02010600030101010101" pitchFamily="2" charset="-122"/>
              </a:rPr>
              <a:t>identifies specific vulnerabilities</a:t>
            </a:r>
            <a:endParaRPr lang="en-US" dirty="0"/>
          </a:p>
          <a:p>
            <a:pPr marL="1085850" lvl="2" indent="-171450" algn="l">
              <a:buFont typeface="Arial" panose="020B0604020202020204" pitchFamily="34" charset="0"/>
              <a:buChar char="•"/>
            </a:pPr>
            <a:r>
              <a:rPr lang="en-US" dirty="0"/>
              <a:t>Exploiting: </a:t>
            </a:r>
            <a:r>
              <a:rPr lang="en-US" sz="1200" spc="-5" dirty="0">
                <a:effectLst/>
                <a:latin typeface="Times New Roman" panose="02020603050405020304" pitchFamily="18" charset="0"/>
                <a:ea typeface="SimSun" panose="02010600030101010101" pitchFamily="2" charset="-122"/>
              </a:rPr>
              <a:t>simulates an actual attack</a:t>
            </a:r>
            <a:endParaRPr lang="en-US" dirty="0"/>
          </a:p>
          <a:p>
            <a:pPr marL="1085850" lvl="2" indent="-171450" algn="l">
              <a:buFont typeface="Arial" panose="020B0604020202020204" pitchFamily="34" charset="0"/>
              <a:buChar char="•"/>
            </a:pPr>
            <a:r>
              <a:rPr lang="en-US" sz="1200" spc="-5" dirty="0">
                <a:effectLst/>
                <a:latin typeface="Times New Roman" panose="02020603050405020304" pitchFamily="18" charset="0"/>
                <a:ea typeface="SimSun" panose="02010600030101010101" pitchFamily="2" charset="-122"/>
              </a:rPr>
              <a:t>the post-exploitation phases, ‘Maintaining Access’ and ‘Covering Tracks,' evaluate an attacker's ability to maintain a presence and evade detection</a:t>
            </a:r>
            <a:endParaRPr lang="en-US" dirty="0"/>
          </a:p>
          <a:p>
            <a:pPr marL="1085850" lvl="2" indent="-171450" algn="l">
              <a:buFont typeface="Arial" panose="020B0604020202020204" pitchFamily="34" charset="0"/>
              <a:buChar char="•"/>
            </a:pPr>
            <a:r>
              <a:rPr lang="en-US" dirty="0"/>
              <a:t>Reporting: </a:t>
            </a:r>
            <a:r>
              <a:rPr lang="en-US" sz="1200" spc="-5" dirty="0">
                <a:effectLst/>
                <a:latin typeface="Times New Roman" panose="02020603050405020304" pitchFamily="18" charset="0"/>
                <a:ea typeface="SimSun" panose="02010600030101010101" pitchFamily="2" charset="-122"/>
              </a:rPr>
              <a:t>outlines findings to help businesses to improve their security </a:t>
            </a: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article by Stephen Watts, a writer for </a:t>
            </a:r>
            <a:r>
              <a:rPr lang="en-US" dirty="0" err="1"/>
              <a:t>splunk</a:t>
            </a:r>
            <a:r>
              <a:rPr lang="en-US" dirty="0"/>
              <a:t>, provides an in-depth exploration of PT methodology:</a:t>
            </a:r>
          </a:p>
          <a:p>
            <a:pPr marL="628650" lvl="1" indent="-171450" algn="l">
              <a:buFont typeface="Arial" panose="020B0604020202020204" pitchFamily="34" charset="0"/>
              <a:buChar char="•"/>
            </a:pPr>
            <a:r>
              <a:rPr lang="en-US" dirty="0"/>
              <a:t>emphasizes its significance in cybersecurity </a:t>
            </a:r>
          </a:p>
          <a:p>
            <a:pPr marL="1085850" lvl="2" indent="-171450" algn="l">
              <a:buFont typeface="Arial" panose="020B0604020202020204" pitchFamily="34" charset="0"/>
              <a:buChar char="•"/>
            </a:pPr>
            <a:r>
              <a:rPr lang="en-US" b="0" i="0" dirty="0">
                <a:solidFill>
                  <a:srgbClr val="D1D5DB"/>
                </a:solidFill>
                <a:effectLst/>
                <a:latin typeface="Söhne"/>
              </a:rPr>
              <a:t>Aiming to </a:t>
            </a:r>
            <a:r>
              <a:rPr lang="en-US" sz="1200" kern="0" dirty="0">
                <a:effectLst/>
                <a:highlight>
                  <a:srgbClr val="FFFF00"/>
                </a:highlight>
                <a:latin typeface="Times New Roman" panose="02020603050405020304" pitchFamily="18" charset="0"/>
                <a:ea typeface="SimSun" panose="02010600030101010101" pitchFamily="2" charset="-122"/>
              </a:rPr>
              <a:t>uncover weak points, </a:t>
            </a:r>
          </a:p>
          <a:p>
            <a:pPr marL="1085850" lvl="2" indent="-171450" algn="l">
              <a:buFont typeface="Arial" panose="020B0604020202020204" pitchFamily="34" charset="0"/>
              <a:buChar char="•"/>
            </a:pPr>
            <a:r>
              <a:rPr lang="en-US" sz="1200" kern="0" dirty="0">
                <a:effectLst/>
                <a:highlight>
                  <a:srgbClr val="FFFF00"/>
                </a:highlight>
                <a:latin typeface="Times New Roman" panose="02020603050405020304" pitchFamily="18" charset="0"/>
                <a:ea typeface="SimSun" panose="02010600030101010101" pitchFamily="2" charset="-122"/>
              </a:rPr>
              <a:t>understand potential attack scenarios</a:t>
            </a:r>
          </a:p>
          <a:p>
            <a:pPr marL="1085850" lvl="2" indent="-171450" algn="l">
              <a:buFont typeface="Arial" panose="020B0604020202020204" pitchFamily="34" charset="0"/>
              <a:buChar char="•"/>
            </a:pPr>
            <a:r>
              <a:rPr lang="en-US" sz="1200" kern="0" dirty="0">
                <a:effectLst/>
                <a:highlight>
                  <a:srgbClr val="FFFF00"/>
                </a:highlight>
                <a:latin typeface="Times New Roman" panose="02020603050405020304" pitchFamily="18" charset="0"/>
                <a:ea typeface="SimSun" panose="02010600030101010101" pitchFamily="2" charset="-122"/>
              </a:rPr>
              <a:t>analyze the severity of vulnerabilities</a:t>
            </a:r>
            <a:endParaRPr lang="en-US" dirty="0"/>
          </a:p>
          <a:p>
            <a:pPr marL="628650" lvl="1" indent="-171450" algn="l">
              <a:buFont typeface="Arial" panose="020B0604020202020204" pitchFamily="34" charset="0"/>
              <a:buChar char="•"/>
            </a:pPr>
            <a:r>
              <a:rPr lang="en-US" dirty="0"/>
              <a:t>highlights importance of continuous training for penetration testers</a:t>
            </a:r>
          </a:p>
          <a:p>
            <a:pPr marL="1085850" lvl="2" indent="-171450" algn="l">
              <a:buFont typeface="Arial" panose="020B0604020202020204" pitchFamily="34" charset="0"/>
              <a:buChar char="•"/>
            </a:pPr>
            <a:r>
              <a:rPr lang="en-US" dirty="0"/>
              <a:t>Rapidly changing field</a:t>
            </a:r>
          </a:p>
          <a:p>
            <a:pPr marL="1085850" lvl="2" indent="-171450" algn="l">
              <a:buFont typeface="Arial" panose="020B0604020202020204" pitchFamily="34" charset="0"/>
              <a:buChar char="•"/>
            </a:pPr>
            <a:r>
              <a:rPr lang="en-US" dirty="0"/>
              <a:t>Important they can keep up with latest threats and vulnerabilities</a:t>
            </a:r>
          </a:p>
          <a:p>
            <a:pPr marL="1085850" lvl="2" indent="-171450" algn="l">
              <a:buFont typeface="Arial" panose="020B0604020202020204" pitchFamily="34" charset="0"/>
              <a:buChar char="•"/>
            </a:pPr>
            <a:r>
              <a:rPr lang="en-US" dirty="0"/>
              <a:t>Through continuous training</a:t>
            </a:r>
          </a:p>
          <a:p>
            <a:pPr marL="628650" lvl="1" indent="-171450" algn="l">
              <a:buFont typeface="Arial" panose="020B0604020202020204" pitchFamily="34" charset="0"/>
              <a:buChar char="•"/>
            </a:pPr>
            <a:r>
              <a:rPr lang="en-US" dirty="0"/>
              <a:t>Practical Demonstrations </a:t>
            </a:r>
          </a:p>
          <a:p>
            <a:pPr marL="1085850" lvl="2" indent="-171450" algn="l">
              <a:buFont typeface="Arial" panose="020B0604020202020204" pitchFamily="34" charset="0"/>
              <a:buChar char="•"/>
            </a:pPr>
            <a:r>
              <a:rPr lang="en-US" dirty="0"/>
              <a:t>“bridges the gap between theoretical knowledge and practical application by…”</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tools like </a:t>
            </a:r>
            <a:r>
              <a:rPr lang="en-US" dirty="0" err="1"/>
              <a:t>Whois</a:t>
            </a:r>
            <a:r>
              <a:rPr lang="en-US" dirty="0"/>
              <a:t>, Shodan, Nmap, John the Ripper, and Metasploit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Overall, this article is a great comprehensive guide into </a:t>
            </a:r>
            <a:r>
              <a:rPr lang="en-US" dirty="0" err="1"/>
              <a:t>pentesting</a:t>
            </a:r>
            <a:r>
              <a:rPr lang="en-US" dirty="0"/>
              <a:t> that covers both general knowledge and practical skills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It bridges the gap between theoretical knowledge and practical implementation.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It offers practical insights,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guidance for setting up testing environments, and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provides real-world examples of popular tools</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Shodan, Nmap, and Metasploit.</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This report also introduces the importance of continuous training in cybersecurity,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acknowledging the challenge of keeping up with evolving threats.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This excessive pressure -&gt; recent shortage of </a:t>
            </a:r>
            <a:r>
              <a:rPr lang="en-US" sz="1200" dirty="0" err="1"/>
              <a:t>pentesters</a:t>
            </a:r>
            <a:r>
              <a:rPr lang="en-US" sz="1200" dirty="0"/>
              <a:t>-&gt; feeling overburdened and overtired.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And this situation has really driven the industry toward embracing automation as a solution to reduce workloads and enhance overall efficiency</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indent="0" algn="l">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30C7795A-10D4-4DA3-BF99-FA6FC8F9BC5E}" type="slidenum">
              <a:rPr lang="en-US" smtClean="0"/>
              <a:t>4</a:t>
            </a:fld>
            <a:endParaRPr lang="en-US"/>
          </a:p>
        </p:txBody>
      </p:sp>
    </p:spTree>
    <p:extLst>
      <p:ext uri="{BB962C8B-B14F-4D97-AF65-F5344CB8AC3E}">
        <p14:creationId xmlns:p14="http://schemas.microsoft.com/office/powerpoint/2010/main" val="2995848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200000"/>
              </a:lnSpc>
              <a:spcBef>
                <a:spcPts val="0"/>
              </a:spcBef>
              <a:spcAft>
                <a:spcPts val="0"/>
              </a:spcAft>
            </a:pPr>
            <a:r>
              <a:rPr lang="en-US" sz="1800" dirty="0">
                <a:effectLst/>
                <a:latin typeface="Times New Roman" panose="02020603050405020304" pitchFamily="18" charset="0"/>
                <a:ea typeface="SimSun" panose="02010600030101010101" pitchFamily="2" charset="-122"/>
              </a:rPr>
              <a:t>[3]  M. C. Ghanem and T. M. Chen, "Reinforcement Learning for Intelligent Penetration Testing," in </a:t>
            </a:r>
            <a:r>
              <a:rPr lang="en-US" sz="1800" i="1" dirty="0">
                <a:effectLst/>
                <a:latin typeface="Times New Roman" panose="02020603050405020304" pitchFamily="18" charset="0"/>
                <a:ea typeface="SimSun" panose="02010600030101010101" pitchFamily="2" charset="-122"/>
              </a:rPr>
              <a:t>Second World Conference on Smart Trends in Systems, Security and Sustainability</a:t>
            </a:r>
            <a:r>
              <a:rPr lang="en-US" sz="1800" dirty="0">
                <a:effectLst/>
                <a:latin typeface="Times New Roman" panose="02020603050405020304" pitchFamily="18" charset="0"/>
                <a:ea typeface="SimSun" panose="02010600030101010101" pitchFamily="2" charset="-122"/>
              </a:rPr>
              <a:t>, London, 2018. </a:t>
            </a:r>
          </a:p>
          <a:p>
            <a:pPr algn="l"/>
            <a:endParaRPr lang="en-US" sz="2000" b="0" i="0" dirty="0">
              <a:solidFill>
                <a:srgbClr val="D1D5DB"/>
              </a:solidFill>
              <a:effectLst/>
              <a:latin typeface="Söhne"/>
            </a:endParaRPr>
          </a:p>
          <a:p>
            <a:pPr algn="l"/>
            <a:r>
              <a:rPr lang="en-US" sz="2000" b="0" i="0" dirty="0">
                <a:solidFill>
                  <a:srgbClr val="D1D5DB"/>
                </a:solidFill>
                <a:effectLst/>
                <a:latin typeface="Söhne"/>
              </a:rPr>
              <a:t>--------------</a:t>
            </a:r>
          </a:p>
          <a:p>
            <a:pPr marL="171450"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Phase 1: Gathering Information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solidFill>
                  <a:srgbClr val="D1D5DB"/>
                </a:solidFill>
                <a:effectLst/>
                <a:latin typeface="Söhne"/>
              </a:rPr>
              <a:t>initial phase of Penetration Testing: Gathering Information. </a:t>
            </a:r>
          </a:p>
          <a:p>
            <a:pPr marL="628650" lvl="1"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AI is leveraged to methodically collect detailed information about target systems.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lays the groundwork for all subsequent penetration testing phases and </a:t>
            </a:r>
            <a:r>
              <a:rPr lang="en-US" sz="1200" b="0" i="0" dirty="0">
                <a:solidFill>
                  <a:srgbClr val="D1D5DB"/>
                </a:solidFill>
                <a:effectLst/>
                <a:latin typeface="Söhne"/>
              </a:rPr>
              <a:t>highlights the importance of thorough data collection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Report</a:t>
            </a:r>
          </a:p>
          <a:p>
            <a:pPr marL="628650" lvl="1" indent="-171450" algn="l">
              <a:buFont typeface="Arial" panose="020B0604020202020204" pitchFamily="34" charset="0"/>
              <a:buChar char="•"/>
            </a:pPr>
            <a:r>
              <a:rPr lang="en-US" sz="1200" b="0" i="0" dirty="0">
                <a:solidFill>
                  <a:srgbClr val="D1D5DB"/>
                </a:solidFill>
                <a:effectLst/>
                <a:latin typeface="Söhne"/>
              </a:rPr>
              <a:t>'Reinforcement Learning for Intelligent Penetration Testing</a:t>
            </a:r>
          </a:p>
          <a:p>
            <a:pPr marL="628650" lvl="1" indent="-171450" algn="l">
              <a:buFont typeface="Arial" panose="020B0604020202020204" pitchFamily="34" charset="0"/>
              <a:buChar char="•"/>
            </a:pPr>
            <a:r>
              <a:rPr lang="en-US" sz="1200" b="0" i="0" dirty="0">
                <a:solidFill>
                  <a:srgbClr val="D1D5DB"/>
                </a:solidFill>
                <a:effectLst/>
                <a:latin typeface="Söhne"/>
              </a:rPr>
              <a:t>they use Machine Learning techniques to</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Reinforcement Learning </a:t>
            </a:r>
            <a:endParaRPr lang="en-US" sz="800" kern="0" dirty="0">
              <a:effectLst/>
              <a:latin typeface="Times New Roman" panose="02020603050405020304" pitchFamily="18" charset="0"/>
              <a:ea typeface="SimSun" panose="02010600030101010101" pitchFamily="2" charset="-122"/>
            </a:endParaRP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Partially Observable Markov Decision Processes </a:t>
            </a:r>
            <a:endParaRPr lang="en-US" sz="1200" b="0" i="0" dirty="0">
              <a:solidFill>
                <a:srgbClr val="D1D5DB"/>
              </a:solidFill>
              <a:effectLst/>
              <a:latin typeface="Söhne"/>
            </a:endParaRPr>
          </a:p>
          <a:p>
            <a:pPr marL="628650" lvl="1" indent="-171450" algn="l">
              <a:buFont typeface="Arial" panose="020B0604020202020204" pitchFamily="34" charset="0"/>
              <a:buChar char="•"/>
            </a:pPr>
            <a:r>
              <a:rPr lang="en-US" sz="1200" b="0" i="0" dirty="0">
                <a:solidFill>
                  <a:srgbClr val="D1D5DB"/>
                </a:solidFill>
                <a:effectLst/>
                <a:latin typeface="Söhne"/>
              </a:rPr>
              <a:t>create what they call an Intelligent Automated Penetration Testing System (IAPTS).</a:t>
            </a:r>
          </a:p>
          <a:p>
            <a:pPr marL="1085850" lvl="2" indent="-171450" algn="l">
              <a:buFont typeface="Arial" panose="020B0604020202020204" pitchFamily="34" charset="0"/>
              <a:buChar char="•"/>
            </a:pPr>
            <a:r>
              <a:rPr lang="en-US" sz="1200" b="0" i="0" dirty="0">
                <a:solidFill>
                  <a:srgbClr val="D1D5DB"/>
                </a:solidFill>
                <a:effectLst/>
                <a:latin typeface="Söhne"/>
              </a:rPr>
              <a:t>This system is created to mimic human </a:t>
            </a:r>
            <a:r>
              <a:rPr lang="en-US" sz="1200" kern="0" dirty="0">
                <a:effectLst/>
                <a:latin typeface="Times New Roman" panose="02020603050405020304" pitchFamily="18" charset="0"/>
                <a:ea typeface="SimSun" panose="02010600030101010101" pitchFamily="2" charset="-122"/>
              </a:rPr>
              <a:t>pen testing techniques [3].</a:t>
            </a:r>
            <a:endParaRPr lang="en-US" sz="1200" b="0" i="0" kern="1200" dirty="0">
              <a:solidFill>
                <a:srgbClr val="D1D5DB"/>
              </a:solidFill>
              <a:effectLst/>
              <a:latin typeface="Söhne"/>
              <a:ea typeface="+mn-ea"/>
              <a:cs typeface="+mn-cs"/>
            </a:endParaRPr>
          </a:p>
          <a:p>
            <a:pPr marL="171450" lvl="0" indent="-171450" algn="l" defTabSz="914400" rtl="0" eaLnBrk="1" latinLnBrk="0" hangingPunct="1">
              <a:buFont typeface="Arial" panose="020B0604020202020204" pitchFamily="34" charset="0"/>
              <a:buChar char="•"/>
            </a:pPr>
            <a:endParaRPr lang="en-US" sz="1200" b="0" i="0" kern="1200" dirty="0">
              <a:solidFill>
                <a:srgbClr val="D1D5DB"/>
              </a:solidFill>
              <a:effectLst/>
              <a:latin typeface="Söhne"/>
              <a:ea typeface="+mn-ea"/>
              <a:cs typeface="+mn-cs"/>
            </a:endParaRPr>
          </a:p>
          <a:p>
            <a:pPr marL="171450"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Objective</a:t>
            </a:r>
          </a:p>
          <a:p>
            <a:pPr marL="628650" lvl="2"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Create Intelligent Agent that Mimics Experts:</a:t>
            </a:r>
          </a:p>
          <a:p>
            <a:pPr marL="1085850" lvl="4"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develop agent that can replicate the decision-making processes of human experts in PT. </a:t>
            </a:r>
          </a:p>
          <a:p>
            <a:pPr marL="1085850" lvl="4"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The agent must understand and navigate the network environment as proficiently as a seasoned </a:t>
            </a:r>
            <a:r>
              <a:rPr lang="en-US" sz="1200" b="0" i="0" kern="1200" dirty="0" err="1">
                <a:solidFill>
                  <a:srgbClr val="D1D5DB"/>
                </a:solidFill>
                <a:effectLst/>
                <a:latin typeface="Söhne"/>
                <a:ea typeface="+mn-ea"/>
                <a:cs typeface="+mn-cs"/>
              </a:rPr>
              <a:t>pentester</a:t>
            </a:r>
            <a:r>
              <a:rPr lang="en-US" sz="1200" b="0" i="0" kern="1200" dirty="0">
                <a:solidFill>
                  <a:srgbClr val="D1D5DB"/>
                </a:solidFill>
                <a:effectLst/>
                <a:latin typeface="Söhne"/>
                <a:ea typeface="+mn-ea"/>
                <a:cs typeface="+mn-cs"/>
              </a:rPr>
              <a:t>.</a:t>
            </a:r>
          </a:p>
          <a:p>
            <a:pPr marL="1085850" lvl="4" indent="-171450" algn="l" defTabSz="914400" rtl="0" eaLnBrk="1" latinLnBrk="0" hangingPunct="1">
              <a:buFont typeface="Arial" panose="020B0604020202020204" pitchFamily="34" charset="0"/>
              <a:buChar char="•"/>
            </a:pPr>
            <a:endParaRPr lang="en-US" sz="1200" b="0" i="0" kern="1200" dirty="0">
              <a:solidFill>
                <a:srgbClr val="D1D5DB"/>
              </a:solidFill>
              <a:effectLst/>
              <a:latin typeface="Söhne"/>
              <a:ea typeface="+mn-ea"/>
              <a:cs typeface="+mn-cs"/>
            </a:endParaRPr>
          </a:p>
          <a:p>
            <a:pPr marL="628650" lvl="2"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b. Intelligent Automated Penetration Testing System (IAPTS):</a:t>
            </a:r>
          </a:p>
          <a:p>
            <a:pPr marL="1085850" lvl="4"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IAPTS aims to be a fully automated system </a:t>
            </a:r>
          </a:p>
          <a:p>
            <a:pPr marL="1543050" lvl="5"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(incorporate advanced AI to perform with minimal human intervention)</a:t>
            </a:r>
          </a:p>
          <a:p>
            <a:pPr marL="1085850" lvl="4"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designed to handle the complex modern network environments</a:t>
            </a:r>
          </a:p>
          <a:p>
            <a:pPr marL="1085850" lvl="4" indent="-171450" algn="l" defTabSz="914400" rtl="0" eaLnBrk="1" latinLnBrk="0" hangingPunct="1">
              <a:buFont typeface="Arial" panose="020B0604020202020204" pitchFamily="34" charset="0"/>
              <a:buChar char="•"/>
            </a:pPr>
            <a:endParaRPr lang="en-US" sz="1200" b="0" i="0" kern="1200" dirty="0">
              <a:solidFill>
                <a:srgbClr val="D1D5DB"/>
              </a:solidFill>
              <a:effectLst/>
              <a:latin typeface="Söhne"/>
              <a:ea typeface="+mn-ea"/>
              <a:cs typeface="+mn-cs"/>
            </a:endParaRPr>
          </a:p>
          <a:p>
            <a:pPr marL="171450"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Advanced Techniques</a:t>
            </a:r>
          </a:p>
          <a:p>
            <a:pPr marL="628650" lvl="2"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a. Reinforcement Learning (RL):</a:t>
            </a:r>
          </a:p>
          <a:p>
            <a:pPr marL="10858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solidFill>
                  <a:srgbClr val="D1D5DB"/>
                </a:solidFill>
                <a:effectLst/>
                <a:latin typeface="Söhne"/>
              </a:rPr>
              <a:t>One of the key techniques they use to train their agent is known as Reinforcement Learning (RL)</a:t>
            </a:r>
            <a:endParaRPr lang="en-US" sz="1200" b="0" i="0" kern="1200" dirty="0">
              <a:solidFill>
                <a:srgbClr val="D1D5DB"/>
              </a:solidFill>
              <a:effectLst/>
              <a:latin typeface="Söhne"/>
              <a:ea typeface="+mn-ea"/>
              <a:cs typeface="+mn-cs"/>
            </a:endParaRPr>
          </a:p>
          <a:p>
            <a:pPr marL="1085850" lvl="2"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Used to enable the AI agent to learn from its interactions with the environment</a:t>
            </a:r>
          </a:p>
          <a:p>
            <a:pPr marL="1085850" lvl="2"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trial and error and receiving feedback (action -&gt; reward)</a:t>
            </a:r>
          </a:p>
          <a:p>
            <a:pPr marL="1543050" lvl="3"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the agent learns to make decisions </a:t>
            </a:r>
          </a:p>
          <a:p>
            <a:pPr marL="1543050" lvl="3"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Goal: enhance the effectiveness of the PT process</a:t>
            </a:r>
          </a:p>
          <a:p>
            <a:pPr marL="1543050" lvl="3" indent="-171450" algn="l" defTabSz="914400" rtl="0" eaLnBrk="1" latinLnBrk="0" hangingPunct="1">
              <a:buFont typeface="Arial" panose="020B0604020202020204" pitchFamily="34" charset="0"/>
              <a:buChar char="•"/>
            </a:pPr>
            <a:endParaRPr lang="en-US" sz="1200" b="0" i="0" kern="1200" dirty="0">
              <a:solidFill>
                <a:srgbClr val="D1D5DB"/>
              </a:solidFill>
              <a:effectLst/>
              <a:latin typeface="Söhne"/>
              <a:ea typeface="+mn-ea"/>
              <a:cs typeface="+mn-cs"/>
            </a:endParaRPr>
          </a:p>
          <a:p>
            <a:pPr marL="628650" lvl="2"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b. Partially Observable Markov Decision Processes (POMDPs):</a:t>
            </a:r>
          </a:p>
          <a:p>
            <a:pPr marL="10858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solidFill>
                  <a:srgbClr val="D1D5DB"/>
                </a:solidFill>
                <a:effectLst/>
                <a:latin typeface="Söhne"/>
              </a:rPr>
              <a:t>And RL continually adapts to its ‘partially observable environment’ using advanced algorithms like POMDP </a:t>
            </a:r>
          </a:p>
          <a:p>
            <a:pPr marL="10858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solidFill>
                  <a:srgbClr val="D1D5DB"/>
                </a:solidFill>
                <a:effectLst/>
                <a:latin typeface="Söhne"/>
              </a:rPr>
              <a:t>help it learn from its experiences using a reward system</a:t>
            </a:r>
            <a:endParaRPr lang="en-US" sz="1000" b="0" i="0" dirty="0">
              <a:solidFill>
                <a:srgbClr val="D1D5DB"/>
              </a:solidFill>
              <a:effectLst/>
              <a:latin typeface="Söhne"/>
            </a:endParaRPr>
          </a:p>
          <a:p>
            <a:pPr marL="1085850" lvl="3" indent="-171450" algn="l" defTabSz="914400" rtl="0" eaLnBrk="1" latinLnBrk="0" hangingPunct="1">
              <a:buFont typeface="Arial" panose="020B0604020202020204" pitchFamily="34" charset="0"/>
              <a:buChar char="•"/>
            </a:pPr>
            <a:endParaRPr lang="en-US" sz="1200" b="0" i="0" kern="1200" dirty="0">
              <a:solidFill>
                <a:srgbClr val="D1D5DB"/>
              </a:solidFill>
              <a:effectLst/>
              <a:latin typeface="Söhne"/>
              <a:ea typeface="+mn-ea"/>
              <a:cs typeface="+mn-cs"/>
            </a:endParaRPr>
          </a:p>
          <a:p>
            <a:pPr marL="1085850" lvl="4"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a mathematical framework </a:t>
            </a:r>
          </a:p>
          <a:p>
            <a:pPr marL="1543050" lvl="5"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model decision-making in situations </a:t>
            </a:r>
          </a:p>
          <a:p>
            <a:pPr marL="1543050" lvl="5"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outcomes are partly random and partly under the control of a decision-maker.</a:t>
            </a:r>
          </a:p>
          <a:p>
            <a:pPr marL="1543050" lvl="5" indent="-171450" algn="l" defTabSz="914400" rtl="0" eaLnBrk="1" latinLnBrk="0" hangingPunct="1">
              <a:buFont typeface="Arial" panose="020B0604020202020204" pitchFamily="34" charset="0"/>
              <a:buChar char="•"/>
            </a:pPr>
            <a:endParaRPr lang="en-US" sz="1200" b="0" i="0" kern="1200" dirty="0">
              <a:solidFill>
                <a:srgbClr val="D1D5DB"/>
              </a:solidFill>
              <a:effectLst/>
              <a:latin typeface="Söhne"/>
              <a:ea typeface="+mn-ea"/>
              <a:cs typeface="+mn-cs"/>
            </a:endParaRPr>
          </a:p>
          <a:p>
            <a:pPr marL="1543050" lvl="5"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In PT, this means allows the AI agent to make informed decisions even with incomplete visibility (Partially Observable) of the network’s state</a:t>
            </a:r>
          </a:p>
          <a:p>
            <a:pPr marL="1543050" lvl="5"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This is useful as in real-world conditions, full information is rarely available</a:t>
            </a:r>
          </a:p>
          <a:p>
            <a:pPr marL="171450"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Training</a:t>
            </a:r>
          </a:p>
          <a:p>
            <a:pPr marL="628650" lvl="1"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Process:</a:t>
            </a:r>
          </a:p>
          <a:p>
            <a:pPr marL="1085850" lvl="2" indent="-171450" algn="l">
              <a:buFont typeface="Arial" panose="020B0604020202020204" pitchFamily="34" charset="0"/>
              <a:buChar char="•"/>
            </a:pPr>
            <a:r>
              <a:rPr lang="en-US" sz="1200" b="0" i="0" dirty="0">
                <a:solidFill>
                  <a:srgbClr val="D1D5DB"/>
                </a:solidFill>
                <a:effectLst/>
                <a:latin typeface="Söhne"/>
              </a:rPr>
              <a:t>Then, to evaluate these concepts, the authors set up a simulated network that mimics various real-world </a:t>
            </a:r>
            <a:r>
              <a:rPr lang="en-US" sz="1200" b="0" i="0" dirty="0" err="1">
                <a:solidFill>
                  <a:srgbClr val="D1D5DB"/>
                </a:solidFill>
                <a:effectLst/>
                <a:latin typeface="Söhne"/>
              </a:rPr>
              <a:t>PenTest</a:t>
            </a:r>
            <a:r>
              <a:rPr lang="en-US" sz="1200" b="0" i="0" dirty="0">
                <a:solidFill>
                  <a:srgbClr val="D1D5DB"/>
                </a:solidFill>
                <a:effectLst/>
                <a:latin typeface="Söhne"/>
              </a:rPr>
              <a:t> scenarios.</a:t>
            </a:r>
          </a:p>
          <a:p>
            <a:pPr marL="1085850" lvl="2" indent="-171450" algn="l">
              <a:buFont typeface="Arial" panose="020B0604020202020204" pitchFamily="34" charset="0"/>
              <a:buChar char="•"/>
            </a:pPr>
            <a:r>
              <a:rPr lang="en-US" sz="1200" b="0" i="0" dirty="0">
                <a:solidFill>
                  <a:srgbClr val="D1D5DB"/>
                </a:solidFill>
                <a:effectLst/>
                <a:latin typeface="Söhne"/>
              </a:rPr>
              <a:t>They then ran IAPTS before and after the network undergoes updates to check how well IAPTS adapts to these changes</a:t>
            </a:r>
            <a:endParaRPr lang="en-US" sz="1000" b="0" i="0" dirty="0">
              <a:solidFill>
                <a:srgbClr val="D1D5DB"/>
              </a:solidFill>
              <a:effectLst/>
              <a:latin typeface="Söhne"/>
            </a:endParaRPr>
          </a:p>
          <a:p>
            <a:pPr marL="1085850" lvl="2" indent="-171450" algn="l">
              <a:buFont typeface="Arial" panose="020B0604020202020204" pitchFamily="34" charset="0"/>
              <a:buChar char="•"/>
            </a:pPr>
            <a:r>
              <a:rPr lang="en-US" sz="1200" b="0" i="0" dirty="0">
                <a:solidFill>
                  <a:srgbClr val="D1D5DB"/>
                </a:solidFill>
                <a:effectLst/>
                <a:latin typeface="Söhne"/>
              </a:rPr>
              <a:t>results were impressive:</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solidFill>
                  <a:srgbClr val="D1D5DB"/>
                </a:solidFill>
                <a:effectLst/>
                <a:latin typeface="Söhne"/>
              </a:rPr>
              <a:t>They discovered that  IAPTS successfully learned from past experiences, efficiently reusing saved strategies. </a:t>
            </a:r>
          </a:p>
          <a:p>
            <a:pPr marL="1085850" lvl="2" indent="-171450" algn="l" defTabSz="914400" rtl="0" eaLnBrk="1" latinLnBrk="0" hangingPunct="1">
              <a:buFont typeface="Arial" panose="020B0604020202020204" pitchFamily="34" charset="0"/>
              <a:buChar char="•"/>
            </a:pPr>
            <a:endParaRPr lang="en-US" sz="1200" b="0" i="0" kern="1200" dirty="0">
              <a:solidFill>
                <a:srgbClr val="D1D5DB"/>
              </a:solidFill>
              <a:effectLst/>
              <a:latin typeface="Söhne"/>
              <a:ea typeface="+mn-ea"/>
              <a:cs typeface="+mn-cs"/>
            </a:endParaRPr>
          </a:p>
          <a:p>
            <a:pPr marL="628650" lvl="2"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Reward System:</a:t>
            </a:r>
          </a:p>
          <a:p>
            <a:pPr marL="1085850" lvl="4"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trained using positive actions (e.g., correctly identifying a vulnerability) are rewarded</a:t>
            </a:r>
          </a:p>
          <a:p>
            <a:pPr marL="1085850" lvl="4"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incentivizes agent</a:t>
            </a:r>
          </a:p>
          <a:p>
            <a:pPr marL="628650" lvl="2"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Save High Reward Strategies:</a:t>
            </a:r>
          </a:p>
          <a:p>
            <a:pPr marL="1085850" lvl="4"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The better the strategy/actions the higher the reward</a:t>
            </a:r>
          </a:p>
          <a:p>
            <a:pPr marL="1085850" lvl="4"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Rewards are saved in memory</a:t>
            </a:r>
          </a:p>
          <a:p>
            <a:pPr marL="1085850" lvl="4"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agent reuses positive strategies in future scenarios</a:t>
            </a:r>
          </a:p>
          <a:p>
            <a:pPr marL="171450" lvl="2"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Outcome</a:t>
            </a:r>
          </a:p>
          <a:p>
            <a:pPr marL="628650" lvl="2"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a. Learned From Past Experiences:</a:t>
            </a:r>
          </a:p>
          <a:p>
            <a:pPr marL="1085850" lvl="4"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Continuously improving performance </a:t>
            </a:r>
          </a:p>
          <a:p>
            <a:pPr marL="1085850" lvl="4"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Able to adapt to new and evolving threats</a:t>
            </a:r>
          </a:p>
          <a:p>
            <a:pPr marL="628650" lvl="2"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b. Efficient Reuse Saves Time:</a:t>
            </a:r>
          </a:p>
          <a:p>
            <a:pPr marL="1085850" lvl="4"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reusing high-reward strategies, the AI system reduces time required for testing. </a:t>
            </a:r>
          </a:p>
          <a:p>
            <a:pPr marL="628650" lvl="2"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c. Accuracy In Secure Networks:</a:t>
            </a:r>
          </a:p>
          <a:p>
            <a:pPr marL="1085850" lvl="4"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Ability to learn increases accuracy in identifying vulnerabilities in secure networks</a:t>
            </a:r>
            <a:br>
              <a:rPr lang="en-US" sz="1200" b="0" i="0" kern="1200" dirty="0">
                <a:solidFill>
                  <a:srgbClr val="D1D5DB"/>
                </a:solidFill>
                <a:effectLst/>
                <a:latin typeface="Söhne"/>
                <a:ea typeface="+mn-ea"/>
                <a:cs typeface="+mn-cs"/>
              </a:rPr>
            </a:br>
            <a:endParaRPr lang="en-US" sz="4400"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0" i="0" dirty="0">
              <a:solidFill>
                <a:srgbClr val="D1D5DB"/>
              </a:solidFill>
              <a:effectLst/>
              <a:latin typeface="Söhne"/>
            </a:endParaRPr>
          </a:p>
          <a:p>
            <a:pPr algn="l"/>
            <a:endParaRPr lang="en-US" sz="2000" b="0" i="0" dirty="0">
              <a:solidFill>
                <a:srgbClr val="D1D5DB"/>
              </a:solidFill>
              <a:effectLst/>
              <a:latin typeface="Söhne"/>
            </a:endParaRPr>
          </a:p>
          <a:p>
            <a:pPr algn="l"/>
            <a:r>
              <a:rPr lang="en-US" sz="4400" b="0" i="0" dirty="0">
                <a:solidFill>
                  <a:srgbClr val="D1D5DB"/>
                </a:solidFill>
                <a:effectLst/>
                <a:latin typeface="Söhne"/>
              </a:rPr>
              <a:t>Overall, </a:t>
            </a:r>
            <a:r>
              <a:rPr lang="en-US" sz="3200" b="0" i="0" dirty="0">
                <a:solidFill>
                  <a:srgbClr val="D1D5DB"/>
                </a:solidFill>
                <a:effectLst/>
                <a:latin typeface="Söhne"/>
              </a:rPr>
              <a:t>the authors showed that when automating with Reinforcement Learning techniques, their AI agent acts the same way real attackers gathering information would</a:t>
            </a:r>
            <a:r>
              <a:rPr lang="en-US" sz="3200" dirty="0">
                <a:effectLst/>
                <a:latin typeface="Times New Roman" panose="02020603050405020304" pitchFamily="18" charset="0"/>
                <a:ea typeface="SimSun" panose="02010600030101010101" pitchFamily="2" charset="-122"/>
              </a:rPr>
              <a:t>[3] </a:t>
            </a:r>
            <a:endParaRPr lang="en-US" sz="3200"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30C7795A-10D4-4DA3-BF99-FA6FC8F9BC5E}" type="slidenum">
              <a:rPr lang="en-US" smtClean="0"/>
              <a:t>5</a:t>
            </a:fld>
            <a:endParaRPr lang="en-US"/>
          </a:p>
        </p:txBody>
      </p:sp>
    </p:spTree>
    <p:extLst>
      <p:ext uri="{BB962C8B-B14F-4D97-AF65-F5344CB8AC3E}">
        <p14:creationId xmlns:p14="http://schemas.microsoft.com/office/powerpoint/2010/main" val="632564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dirty="0">
                <a:solidFill>
                  <a:srgbClr val="FFFFFF"/>
                </a:solidFill>
                <a:effectLst/>
                <a:latin typeface="Söhne"/>
              </a:rPr>
              <a:t>[4] R. S. </a:t>
            </a:r>
            <a:r>
              <a:rPr lang="en-US" sz="1800" b="0" i="0" dirty="0" err="1">
                <a:solidFill>
                  <a:srgbClr val="FFFFFF"/>
                </a:solidFill>
                <a:effectLst/>
                <a:latin typeface="Söhne"/>
              </a:rPr>
              <a:t>Jagamogan</a:t>
            </a:r>
            <a:r>
              <a:rPr lang="en-US" sz="1800" b="0" i="0" dirty="0">
                <a:solidFill>
                  <a:srgbClr val="FFFFFF"/>
                </a:solidFill>
                <a:effectLst/>
                <a:latin typeface="Söhne"/>
              </a:rPr>
              <a:t>, S. A. Ismail, N. H. Hassan and H. Aba, "Penetration Testing Procedure using Machine Learning," in International Conference on Smart Sensors and Application (ICSSA), Kuala Lumpur, 2022. </a:t>
            </a:r>
          </a:p>
          <a:p>
            <a:pPr algn="l"/>
            <a:r>
              <a:rPr lang="en-US" sz="1200" b="0" i="0" kern="1200" dirty="0">
                <a:solidFill>
                  <a:srgbClr val="D1D5DB"/>
                </a:solidFill>
                <a:effectLst/>
                <a:latin typeface="Söhne"/>
                <a:ea typeface="+mn-ea"/>
                <a:cs typeface="+mn-cs"/>
              </a:rPr>
              <a:t>--------------</a:t>
            </a:r>
          </a:p>
          <a:p>
            <a:pPr marL="171450"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Phase 2: Scanning</a:t>
            </a:r>
          </a:p>
          <a:p>
            <a:pPr marL="628650" lvl="1" indent="-171450" algn="l">
              <a:buFont typeface="Arial" panose="020B0604020202020204" pitchFamily="34" charset="0"/>
              <a:buChar char="•"/>
            </a:pPr>
            <a:r>
              <a:rPr lang="en-US" sz="1200" b="0" i="0" dirty="0">
                <a:solidFill>
                  <a:srgbClr val="D1D5DB"/>
                </a:solidFill>
                <a:effectLst/>
                <a:latin typeface="Söhne"/>
              </a:rPr>
              <a:t>By the time you get to this scanning phase, you should have a solid understanding of the target and a detailed collection of gathered information.</a:t>
            </a:r>
          </a:p>
          <a:p>
            <a:pPr marL="628650" lvl="1" indent="-171450" algn="l">
              <a:buFont typeface="Arial" panose="020B0604020202020204" pitchFamily="34" charset="0"/>
              <a:buChar char="•"/>
            </a:pPr>
            <a:r>
              <a:rPr lang="en-US" sz="1200" b="0" i="0" dirty="0">
                <a:solidFill>
                  <a:srgbClr val="D1D5DB"/>
                </a:solidFill>
                <a:effectLst/>
                <a:latin typeface="Söhne"/>
              </a:rPr>
              <a:t>you begin testing the vulnerabilities discovered during the 'Gathering Information' phase</a:t>
            </a:r>
          </a:p>
          <a:p>
            <a:pPr marL="628650" lvl="1" indent="-171450" algn="l">
              <a:buFont typeface="Arial" panose="020B0604020202020204" pitchFamily="34" charset="0"/>
              <a:buChar char="•"/>
            </a:pPr>
            <a:r>
              <a:rPr lang="en-US" sz="1200" b="0" i="0" dirty="0">
                <a:solidFill>
                  <a:srgbClr val="D1D5DB"/>
                </a:solidFill>
                <a:effectLst/>
                <a:latin typeface="Söhne"/>
              </a:rPr>
              <a:t>If you think of the first phase as finding points where attackers could break in, this phase starts testing these points for potential weaknesses. </a:t>
            </a:r>
          </a:p>
          <a:p>
            <a:pPr marL="628650" lvl="1" indent="-171450" algn="l">
              <a:buFont typeface="Arial" panose="020B0604020202020204" pitchFamily="34" charset="0"/>
              <a:buChar char="•"/>
            </a:pPr>
            <a:endParaRPr lang="en-US" sz="1200" b="0" i="0" dirty="0">
              <a:solidFill>
                <a:srgbClr val="D1D5DB"/>
              </a:solidFill>
              <a:effectLst/>
              <a:latin typeface="Söhne"/>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Report</a:t>
            </a:r>
          </a:p>
          <a:p>
            <a:pPr marL="628650" lvl="1" indent="-171450" algn="l">
              <a:buFont typeface="Arial" panose="020B0604020202020204" pitchFamily="34" charset="0"/>
              <a:buChar char="•"/>
            </a:pPr>
            <a:r>
              <a:rPr lang="en-US" sz="1200" b="0" i="0" dirty="0">
                <a:solidFill>
                  <a:srgbClr val="D1D5DB"/>
                </a:solidFill>
                <a:effectLst/>
                <a:latin typeface="Söhne"/>
              </a:rPr>
              <a:t>Penetration Testing Procedure using Machine Learning</a:t>
            </a:r>
          </a:p>
          <a:p>
            <a:pPr marL="628650" lvl="1" indent="-171450" algn="l">
              <a:buFont typeface="Arial" panose="020B0604020202020204" pitchFamily="34" charset="0"/>
              <a:buChar char="•"/>
            </a:pPr>
            <a:r>
              <a:rPr lang="en-US" sz="1200" b="0" i="0" dirty="0">
                <a:solidFill>
                  <a:srgbClr val="D1D5DB"/>
                </a:solidFill>
                <a:effectLst/>
                <a:latin typeface="Söhne"/>
              </a:rPr>
              <a:t>provides an introduction into the real-world application of a practical tool, </a:t>
            </a:r>
            <a:r>
              <a:rPr lang="en-US" sz="1200" b="0" i="0" dirty="0" err="1">
                <a:solidFill>
                  <a:srgbClr val="D1D5DB"/>
                </a:solidFill>
                <a:effectLst/>
                <a:latin typeface="Söhne"/>
              </a:rPr>
              <a:t>GyoiThon</a:t>
            </a:r>
            <a:endParaRPr lang="en-US" sz="1200" b="0" i="0" dirty="0">
              <a:solidFill>
                <a:srgbClr val="D1D5DB"/>
              </a:solidFill>
              <a:effectLst/>
              <a:latin typeface="Söhne"/>
            </a:endParaRPr>
          </a:p>
          <a:p>
            <a:pPr marL="628650" lvl="1" indent="-171450" algn="l">
              <a:buFont typeface="Arial" panose="020B0604020202020204" pitchFamily="34" charset="0"/>
              <a:buChar char="•"/>
            </a:pPr>
            <a:r>
              <a:rPr lang="en-US" sz="1200" b="0" i="0" dirty="0">
                <a:solidFill>
                  <a:srgbClr val="D1D5DB"/>
                </a:solidFill>
                <a:effectLst/>
                <a:latin typeface="Söhne"/>
              </a:rPr>
              <a:t>evaluate how well the automated data extraction tool, </a:t>
            </a:r>
            <a:r>
              <a:rPr lang="en-US" sz="1200" b="0" i="0" dirty="0" err="1">
                <a:solidFill>
                  <a:srgbClr val="D1D5DB"/>
                </a:solidFill>
                <a:effectLst/>
                <a:latin typeface="Söhne"/>
              </a:rPr>
              <a:t>GyoiThon</a:t>
            </a:r>
            <a:r>
              <a:rPr lang="en-US" sz="1200" b="0" i="0" dirty="0">
                <a:solidFill>
                  <a:srgbClr val="D1D5DB"/>
                </a:solidFill>
                <a:effectLst/>
                <a:latin typeface="Söhne"/>
              </a:rPr>
              <a:t>, can detect vulnerabilities. </a:t>
            </a:r>
          </a:p>
          <a:p>
            <a:pPr marL="628650" lvl="1" indent="-171450" algn="l">
              <a:buFont typeface="Arial" panose="020B0604020202020204" pitchFamily="34" charset="0"/>
              <a:buChar char="•"/>
            </a:pPr>
            <a:r>
              <a:rPr lang="en-US" sz="1200" b="0" i="0" dirty="0">
                <a:solidFill>
                  <a:srgbClr val="D1D5DB"/>
                </a:solidFill>
                <a:effectLst/>
                <a:latin typeface="Söhne"/>
              </a:rPr>
              <a:t>Hypothesis:  Penetration Testing tools the use Machine Learning (ML) will outperform those that don’t</a:t>
            </a:r>
          </a:p>
          <a:p>
            <a:pPr marL="1085850" lvl="2" indent="-171450" algn="l">
              <a:buFont typeface="Arial" panose="020B0604020202020204" pitchFamily="34" charset="0"/>
              <a:buChar char="•"/>
            </a:pPr>
            <a:r>
              <a:rPr lang="en-US" sz="1200" b="0" i="0" dirty="0">
                <a:solidFill>
                  <a:srgbClr val="D1D5DB"/>
                </a:solidFill>
                <a:effectLst/>
                <a:latin typeface="Söhne"/>
              </a:rPr>
              <a:t>This is based on the ability of ML tools to learn from data, adapt to new threats, and identify patterns that may be missed by standard methods</a:t>
            </a:r>
          </a:p>
          <a:p>
            <a:pPr marL="457200" lvl="1" indent="0" algn="l">
              <a:buFont typeface="Arial" panose="020B0604020202020204" pitchFamily="34" charset="0"/>
              <a:buNone/>
            </a:pPr>
            <a:endParaRPr lang="en-US" sz="1800" b="0" i="0" dirty="0">
              <a:solidFill>
                <a:srgbClr val="FFFFFF"/>
              </a:solidFill>
              <a:effectLst/>
              <a:latin typeface="Söhne"/>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err="1">
                <a:solidFill>
                  <a:srgbClr val="D1D5DB"/>
                </a:solidFill>
                <a:effectLst/>
                <a:latin typeface="Söhne"/>
                <a:ea typeface="+mn-ea"/>
                <a:cs typeface="+mn-cs"/>
              </a:rPr>
              <a:t>GyoiThon</a:t>
            </a:r>
            <a:endParaRPr lang="en-US" sz="1200" b="0" i="0" kern="1200" dirty="0">
              <a:solidFill>
                <a:srgbClr val="D1D5DB"/>
              </a:solidFill>
              <a:effectLst/>
              <a:latin typeface="Söhne"/>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Default vs ML Mode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a PT tool with machine learning,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operates in two modes: Default and ML (Machine Learning) Mode</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The Default Mode performs traditional data parsing and vulnerability identification,</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ML Mode uses machine learning algorithms to enhance the detection process (learning from past data and improving over time)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.Compare Data from Port 80 and Port 443</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Researchers analyzed data exchanged across two commonly used ports, 80 and 443, for each mode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by comparing the total number of  identified vulnerabilities for each mode, they could  directly see the impact of ML and prove their hypothesis,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which it successfully did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err="1">
                <a:solidFill>
                  <a:srgbClr val="D1D5DB"/>
                </a:solidFill>
                <a:effectLst/>
                <a:latin typeface="Söhne"/>
                <a:ea typeface="+mn-ea"/>
                <a:cs typeface="+mn-cs"/>
              </a:rPr>
              <a:t>Outcom</a:t>
            </a:r>
            <a:endParaRPr lang="en-US" sz="1200" b="0" i="0" kern="1200" dirty="0">
              <a:solidFill>
                <a:srgbClr val="D1D5DB"/>
              </a:solidFill>
              <a:effectLst/>
              <a:latin typeface="Söhne"/>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ML Found More Vulnerabilities: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err="1">
                <a:solidFill>
                  <a:srgbClr val="D1D5DB"/>
                </a:solidFill>
                <a:effectLst/>
                <a:latin typeface="Söhne"/>
                <a:ea typeface="+mn-ea"/>
                <a:cs typeface="+mn-cs"/>
              </a:rPr>
              <a:t>GyoiThon's</a:t>
            </a:r>
            <a:r>
              <a:rPr lang="en-US" sz="1200" b="0" i="0" kern="1200" dirty="0">
                <a:solidFill>
                  <a:srgbClr val="D1D5DB"/>
                </a:solidFill>
                <a:effectLst/>
                <a:latin typeface="Söhne"/>
                <a:ea typeface="+mn-ea"/>
                <a:cs typeface="+mn-cs"/>
              </a:rPr>
              <a:t> ML Mode identified more vulnerabilities compared to its Default Mode, </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particularly when analyzing traffic through Port 80.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This supports </a:t>
            </a:r>
            <a:r>
              <a:rPr lang="en-US" sz="1200" b="0" i="0" kern="1200" dirty="0" err="1">
                <a:solidFill>
                  <a:srgbClr val="D1D5DB"/>
                </a:solidFill>
                <a:effectLst/>
                <a:latin typeface="Söhne"/>
                <a:ea typeface="+mn-ea"/>
                <a:cs typeface="+mn-cs"/>
              </a:rPr>
              <a:t>theIR</a:t>
            </a:r>
            <a:r>
              <a:rPr lang="en-US" sz="1200" b="0" i="0" kern="1200" dirty="0">
                <a:solidFill>
                  <a:srgbClr val="D1D5DB"/>
                </a:solidFill>
                <a:effectLst/>
                <a:latin typeface="Söhne"/>
                <a:ea typeface="+mn-ea"/>
                <a:cs typeface="+mn-cs"/>
              </a:rPr>
              <a:t> hypothesis that ML-enhanced tools are more effective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Potential for ML in Scanning Phase: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These results demonstrate the potential for ML applications in the scanning phase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ML algorithms can analyze vast datasets more efficiently and detect subtler, more complex vulnerabilities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This thoroughness and effectiveness</a:t>
            </a:r>
          </a:p>
          <a:p>
            <a:pPr marL="285750" indent="-285750" algn="l">
              <a:buFont typeface="Arial" panose="020B0604020202020204" pitchFamily="34" charset="0"/>
              <a:buChar char="•"/>
            </a:pPr>
            <a:endParaRPr lang="en-US" sz="1800" b="0" i="0" dirty="0">
              <a:solidFill>
                <a:srgbClr val="FFFFFF"/>
              </a:solidFill>
              <a:effectLst/>
              <a:latin typeface="Söhne"/>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Challenges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Reliance on National Vulnerability Database (NVD):</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err="1">
                <a:solidFill>
                  <a:srgbClr val="D1D5DB"/>
                </a:solidFill>
                <a:effectLst/>
                <a:latin typeface="Söhne"/>
              </a:rPr>
              <a:t>GyoiThon</a:t>
            </a:r>
            <a:r>
              <a:rPr lang="en-US" sz="1200" b="0" i="0" dirty="0">
                <a:solidFill>
                  <a:srgbClr val="D1D5DB"/>
                </a:solidFill>
                <a:effectLst/>
                <a:latin typeface="Söhne"/>
              </a:rPr>
              <a:t> ML mode relies on the  NATIONAL VULNERABILITY DATABASE to identify vulnerabilities</a:t>
            </a:r>
            <a:endParaRPr lang="en-US" sz="1200" b="0" i="0" kern="1200" dirty="0">
              <a:solidFill>
                <a:srgbClr val="D1D5DB"/>
              </a:solidFill>
              <a:effectLst/>
              <a:latin typeface="Söhne"/>
              <a:ea typeface="+mn-ea"/>
              <a:cs typeface="+mn-cs"/>
            </a:endParaRP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While this ensures the tool is updated with the latest data, it </a:t>
            </a:r>
            <a:r>
              <a:rPr lang="en-US" sz="1200" b="0" i="0" dirty="0">
                <a:solidFill>
                  <a:srgbClr val="D1D5DB"/>
                </a:solidFill>
                <a:effectLst/>
                <a:latin typeface="Söhne"/>
              </a:rPr>
              <a:t>can also be seen as a limitation. </a:t>
            </a:r>
          </a:p>
          <a:p>
            <a:pPr marL="1085850" lvl="2" indent="-171450" algn="l">
              <a:buFont typeface="Arial" panose="020B0604020202020204" pitchFamily="34" charset="0"/>
              <a:buChar char="•"/>
            </a:pPr>
            <a:r>
              <a:rPr lang="en-US" sz="1200" b="0" i="0" dirty="0">
                <a:solidFill>
                  <a:srgbClr val="D1D5DB"/>
                </a:solidFill>
                <a:effectLst/>
                <a:latin typeface="Söhne"/>
              </a:rPr>
              <a:t>Because of this reliance, it may struggle to identify vulnerabilities if they haven't been documented yet, essentially creating a "blind spot.“</a:t>
            </a:r>
          </a:p>
          <a:p>
            <a:pPr marL="1085850" lvl="2" indent="-171450" algn="l">
              <a:buFont typeface="Arial" panose="020B0604020202020204" pitchFamily="34" charset="0"/>
              <a:buChar char="•"/>
            </a:pPr>
            <a:endParaRPr lang="en-US" sz="1200" b="0" i="0" dirty="0">
              <a:solidFill>
                <a:srgbClr val="D1D5DB"/>
              </a:solidFill>
              <a:effectLst/>
              <a:latin typeface="Söhne"/>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Requires Further Refinement: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Despite its advantages, </a:t>
            </a:r>
            <a:r>
              <a:rPr lang="en-US" sz="1200" b="0" i="0" kern="1200" dirty="0" err="1">
                <a:solidFill>
                  <a:srgbClr val="D1D5DB"/>
                </a:solidFill>
                <a:effectLst/>
                <a:latin typeface="Söhne"/>
                <a:ea typeface="+mn-ea"/>
                <a:cs typeface="+mn-cs"/>
              </a:rPr>
              <a:t>GyoiThon's</a:t>
            </a:r>
            <a:r>
              <a:rPr lang="en-US" sz="1200" b="0" i="0" kern="1200" dirty="0">
                <a:solidFill>
                  <a:srgbClr val="D1D5DB"/>
                </a:solidFill>
                <a:effectLst/>
                <a:latin typeface="Söhne"/>
                <a:ea typeface="+mn-ea"/>
                <a:cs typeface="+mn-cs"/>
              </a:rPr>
              <a:t> ML capabilities require further refinement to improve accuracy/reduce false positives.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Requires Continuous training with updated and diverse datasets</a:t>
            </a:r>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dirty="0">
              <a:solidFill>
                <a:srgbClr val="D1D5DB"/>
              </a:solidFill>
              <a:effectLst/>
              <a:latin typeface="Söhne"/>
            </a:endParaRPr>
          </a:p>
          <a:p>
            <a:pPr algn="l"/>
            <a:endParaRPr lang="en-US" sz="1800" b="0" i="0" dirty="0">
              <a:solidFill>
                <a:srgbClr val="D1D5DB"/>
              </a:solidFill>
              <a:effectLst/>
              <a:latin typeface="Söhne"/>
            </a:endParaRPr>
          </a:p>
          <a:p>
            <a:pPr algn="l"/>
            <a:r>
              <a:rPr lang="en-US" sz="1800" b="0" i="0" dirty="0">
                <a:solidFill>
                  <a:srgbClr val="D1D5DB"/>
                </a:solidFill>
                <a:effectLst/>
                <a:latin typeface="Söhne"/>
              </a:rPr>
              <a:t>But the overall conclusion is that tools like </a:t>
            </a:r>
            <a:r>
              <a:rPr lang="en-US" sz="1800" b="0" i="0" dirty="0" err="1">
                <a:solidFill>
                  <a:srgbClr val="D1D5DB"/>
                </a:solidFill>
                <a:effectLst/>
                <a:latin typeface="Söhne"/>
              </a:rPr>
              <a:t>GyoiThon</a:t>
            </a:r>
            <a:r>
              <a:rPr lang="en-US" sz="1800" b="0" i="0" dirty="0">
                <a:solidFill>
                  <a:srgbClr val="D1D5DB"/>
                </a:solidFill>
                <a:effectLst/>
                <a:latin typeface="Söhne"/>
              </a:rPr>
              <a:t> hold great potential for the future of scanning - Especially once they are further refined to reach their full potential.</a:t>
            </a:r>
          </a:p>
        </p:txBody>
      </p:sp>
      <p:sp>
        <p:nvSpPr>
          <p:cNvPr id="4" name="Slide Number Placeholder 3"/>
          <p:cNvSpPr>
            <a:spLocks noGrp="1"/>
          </p:cNvSpPr>
          <p:nvPr>
            <p:ph type="sldNum" sz="quarter" idx="5"/>
          </p:nvPr>
        </p:nvSpPr>
        <p:spPr/>
        <p:txBody>
          <a:bodyPr/>
          <a:lstStyle/>
          <a:p>
            <a:fld id="{30C7795A-10D4-4DA3-BF99-FA6FC8F9BC5E}" type="slidenum">
              <a:rPr lang="en-US" smtClean="0"/>
              <a:t>6</a:t>
            </a:fld>
            <a:endParaRPr lang="en-US"/>
          </a:p>
        </p:txBody>
      </p:sp>
    </p:spTree>
    <p:extLst>
      <p:ext uri="{BB962C8B-B14F-4D97-AF65-F5344CB8AC3E}">
        <p14:creationId xmlns:p14="http://schemas.microsoft.com/office/powerpoint/2010/main" val="4243384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200000"/>
              </a:lnSpc>
              <a:spcBef>
                <a:spcPts val="0"/>
              </a:spcBef>
              <a:spcAft>
                <a:spcPts val="0"/>
              </a:spcAft>
            </a:pPr>
            <a:r>
              <a:rPr lang="en-US" sz="1800" dirty="0">
                <a:effectLst/>
                <a:latin typeface="Times New Roman" panose="02020603050405020304" pitchFamily="18" charset="0"/>
                <a:ea typeface="SimSun" panose="02010600030101010101" pitchFamily="2" charset="-122"/>
              </a:rPr>
              <a:t>[5] A. </a:t>
            </a:r>
            <a:r>
              <a:rPr lang="en-US" sz="1800" dirty="0" err="1">
                <a:effectLst/>
                <a:latin typeface="Times New Roman" panose="02020603050405020304" pitchFamily="18" charset="0"/>
                <a:ea typeface="SimSun" panose="02010600030101010101" pitchFamily="2" charset="-122"/>
              </a:rPr>
              <a:t>AlMajali</a:t>
            </a:r>
            <a:r>
              <a:rPr lang="en-US" sz="1800" dirty="0">
                <a:effectLst/>
                <a:latin typeface="Times New Roman" panose="02020603050405020304" pitchFamily="18" charset="0"/>
                <a:ea typeface="SimSun" panose="02010600030101010101" pitchFamily="2" charset="-122"/>
              </a:rPr>
              <a:t>, L. Al-Abed, R. </a:t>
            </a:r>
            <a:r>
              <a:rPr lang="en-US" sz="1800" dirty="0" err="1">
                <a:effectLst/>
                <a:latin typeface="Times New Roman" panose="02020603050405020304" pitchFamily="18" charset="0"/>
                <a:ea typeface="SimSun" panose="02010600030101010101" pitchFamily="2" charset="-122"/>
              </a:rPr>
              <a:t>Mutleq</a:t>
            </a:r>
            <a:r>
              <a:rPr lang="en-US" sz="1800" dirty="0">
                <a:effectLst/>
                <a:latin typeface="Times New Roman" panose="02020603050405020304" pitchFamily="18" charset="0"/>
                <a:ea typeface="SimSun" panose="02010600030101010101" pitchFamily="2" charset="-122"/>
              </a:rPr>
              <a:t>, Z. </a:t>
            </a:r>
            <a:r>
              <a:rPr lang="en-US" sz="1800" dirty="0" err="1">
                <a:effectLst/>
                <a:latin typeface="Times New Roman" panose="02020603050405020304" pitchFamily="18" charset="0"/>
                <a:ea typeface="SimSun" panose="02010600030101010101" pitchFamily="2" charset="-122"/>
              </a:rPr>
              <a:t>Samamah</a:t>
            </a:r>
            <a:r>
              <a:rPr lang="en-US" sz="1800" dirty="0">
                <a:effectLst/>
                <a:latin typeface="Times New Roman" panose="02020603050405020304" pitchFamily="18" charset="0"/>
                <a:ea typeface="SimSun" panose="02010600030101010101" pitchFamily="2" charset="-122"/>
              </a:rPr>
              <a:t>, A. A. </a:t>
            </a:r>
            <a:r>
              <a:rPr lang="en-US" sz="1800" dirty="0" err="1">
                <a:effectLst/>
                <a:latin typeface="Times New Roman" panose="02020603050405020304" pitchFamily="18" charset="0"/>
                <a:ea typeface="SimSun" panose="02010600030101010101" pitchFamily="2" charset="-122"/>
              </a:rPr>
              <a:t>Shhadeh</a:t>
            </a:r>
            <a:r>
              <a:rPr lang="en-US" sz="1800" dirty="0">
                <a:effectLst/>
                <a:latin typeface="Times New Roman" panose="02020603050405020304" pitchFamily="18" charset="0"/>
                <a:ea typeface="SimSun" panose="02010600030101010101" pitchFamily="2" charset="-122"/>
              </a:rPr>
              <a:t>, B. J. Mohd and K. M. Ahmad Yousef, "Vulnerability Exploitation Using Reinforcement Learning," in Jordan International Joint Conference on Electrical Engineering and Information Technology, Amman, 2023. </a:t>
            </a:r>
            <a:endParaRPr lang="en-US" sz="2000" b="0" i="0" dirty="0">
              <a:solidFill>
                <a:srgbClr val="D1D5DB"/>
              </a:solidFill>
              <a:effectLst/>
              <a:latin typeface="Söhne"/>
            </a:endParaRPr>
          </a:p>
          <a:p>
            <a:pPr algn="l"/>
            <a:r>
              <a:rPr lang="en-US" sz="2000" b="0" i="0" dirty="0">
                <a:solidFill>
                  <a:srgbClr val="D1D5DB"/>
                </a:solidFill>
                <a:effectLst/>
                <a:latin typeface="Söhne"/>
              </a:rPr>
              <a:t>--------------</a:t>
            </a:r>
          </a:p>
          <a:p>
            <a:pPr marL="171450" lvl="0" indent="-171450">
              <a:buFont typeface="Arial" panose="020B0604020202020204" pitchFamily="34" charset="0"/>
              <a:buChar char="•"/>
            </a:pPr>
            <a:r>
              <a:rPr lang="en-US" sz="1200" b="0" i="0" kern="1200" dirty="0">
                <a:solidFill>
                  <a:srgbClr val="D1D5DB"/>
                </a:solidFill>
                <a:effectLst/>
                <a:latin typeface="Söhne"/>
                <a:ea typeface="+mn-ea"/>
                <a:cs typeface="+mn-cs"/>
              </a:rPr>
              <a:t>Phase </a:t>
            </a:r>
            <a:r>
              <a:rPr lang="en-US" dirty="0">
                <a:solidFill>
                  <a:schemeClr val="tx1"/>
                </a:solidFill>
                <a:latin typeface="+mn-lt"/>
                <a:ea typeface="+mn-ea"/>
                <a:cs typeface="+mn-cs"/>
              </a:rPr>
              <a:t>3: Exploiting</a:t>
            </a:r>
            <a:endParaRPr lang="en-US"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solidFill>
                  <a:srgbClr val="D1D5DB"/>
                </a:solidFill>
                <a:effectLst/>
                <a:latin typeface="Söhne"/>
              </a:rPr>
              <a:t>focus shifts to leveraging the vulnerabilities we've uncovered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solidFill>
                  <a:srgbClr val="D1D5DB"/>
                </a:solidFill>
                <a:effectLst/>
                <a:latin typeface="Söhne"/>
              </a:rPr>
              <a:t>prove whether a certain vulnerability found in the previous stage is exploitable</a:t>
            </a:r>
          </a:p>
          <a:p>
            <a:pPr marL="628650" lvl="1"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and as </a:t>
            </a:r>
            <a:r>
              <a:rPr lang="en-US" sz="1200" b="0" i="0" kern="1200" dirty="0" err="1">
                <a:solidFill>
                  <a:srgbClr val="D1D5DB"/>
                </a:solidFill>
                <a:effectLst/>
                <a:latin typeface="Söhne"/>
                <a:ea typeface="+mn-ea"/>
                <a:cs typeface="+mn-cs"/>
              </a:rPr>
              <a:t>pentesters</a:t>
            </a:r>
            <a:r>
              <a:rPr lang="en-US" sz="1200" b="0" i="0" kern="1200" dirty="0">
                <a:solidFill>
                  <a:srgbClr val="D1D5DB"/>
                </a:solidFill>
                <a:effectLst/>
                <a:latin typeface="Söhne"/>
                <a:ea typeface="+mn-ea"/>
                <a:cs typeface="+mn-cs"/>
              </a:rPr>
              <a:t>, the goal is to identify all of these possible impacts, without causing real harm (we just want to known harm can be done)</a:t>
            </a:r>
          </a:p>
          <a:p>
            <a:pPr marL="628650" lvl="1" indent="-171450" algn="l" defTabSz="914400" rtl="0" eaLnBrk="1" latinLnBrk="0" hangingPunct="1">
              <a:buFont typeface="Arial" panose="020B0604020202020204" pitchFamily="34" charset="0"/>
              <a:buChar char="•"/>
            </a:pPr>
            <a:endParaRPr lang="en-US" sz="1200" b="0" i="0" kern="1200" dirty="0">
              <a:solidFill>
                <a:srgbClr val="D1D5DB"/>
              </a:solidFill>
              <a:effectLst/>
              <a:latin typeface="Söhne"/>
              <a:ea typeface="+mn-ea"/>
              <a:cs typeface="+mn-cs"/>
            </a:endParaRPr>
          </a:p>
          <a:p>
            <a:pPr marL="171450" lvl="0"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Report</a:t>
            </a:r>
          </a:p>
          <a:p>
            <a:pPr marL="628650" lvl="1" indent="-171450" algn="l">
              <a:buFont typeface="Arial" panose="020B0604020202020204" pitchFamily="34" charset="0"/>
              <a:buChar char="•"/>
            </a:pPr>
            <a:r>
              <a:rPr lang="en-US" sz="1200" b="0" i="0" dirty="0">
                <a:solidFill>
                  <a:srgbClr val="D1D5DB"/>
                </a:solidFill>
                <a:effectLst/>
                <a:latin typeface="Söhne"/>
              </a:rPr>
              <a:t>Vulnerability Exploitation Using Reinforcement Learning, </a:t>
            </a:r>
          </a:p>
          <a:p>
            <a:pPr marL="628650" lvl="1" indent="-171450" algn="l">
              <a:buFont typeface="Arial" panose="020B0604020202020204" pitchFamily="34" charset="0"/>
              <a:buChar char="•"/>
            </a:pPr>
            <a:r>
              <a:rPr lang="en-US" sz="1200" b="0" i="0" dirty="0">
                <a:solidFill>
                  <a:srgbClr val="D1D5DB"/>
                </a:solidFill>
                <a:effectLst/>
                <a:latin typeface="Söhne"/>
              </a:rPr>
              <a:t>see how methods like Reinforcement Learning (RL) can identify and exploit vulnerabilities</a:t>
            </a:r>
          </a:p>
          <a:p>
            <a:pPr marL="628650" lvl="1" indent="-171450" algn="l">
              <a:buFont typeface="Arial" panose="020B0604020202020204" pitchFamily="34" charset="0"/>
              <a:buChar char="•"/>
            </a:pPr>
            <a:r>
              <a:rPr lang="en-US" sz="1200" b="0" i="0" dirty="0">
                <a:solidFill>
                  <a:srgbClr val="D1D5DB"/>
                </a:solidFill>
                <a:effectLst/>
                <a:latin typeface="Söhne"/>
              </a:rPr>
              <a:t>This study is significant because it shows just how adaptable RL can be</a:t>
            </a:r>
          </a:p>
          <a:p>
            <a:pPr marL="628650" lvl="1" indent="-171450" algn="l">
              <a:buFont typeface="Arial" panose="020B0604020202020204" pitchFamily="34" charset="0"/>
              <a:buChar char="•"/>
            </a:pPr>
            <a:r>
              <a:rPr lang="en-US" sz="1200" b="0" i="0" dirty="0">
                <a:solidFill>
                  <a:srgbClr val="D1D5DB"/>
                </a:solidFill>
                <a:effectLst/>
                <a:latin typeface="Söhne"/>
              </a:rPr>
              <a:t>primary goal: create a versatile "general agent” that is able to adapt and act intelligently in various exploitable situations and obtain a reverse shell</a:t>
            </a:r>
          </a:p>
          <a:p>
            <a:pPr marL="1085850" lvl="2" indent="-171450" algn="l">
              <a:buFont typeface="Arial" panose="020B0604020202020204" pitchFamily="34" charset="0"/>
              <a:buChar char="•"/>
            </a:pPr>
            <a:r>
              <a:rPr lang="en-US" sz="1200" b="0" i="0" dirty="0">
                <a:solidFill>
                  <a:srgbClr val="D1D5DB"/>
                </a:solidFill>
                <a:effectLst/>
                <a:latin typeface="Söhne"/>
              </a:rPr>
              <a:t>Requires the AI  to understand various system weaknesses and dynamically selecting the best methods to achieve exploitation</a:t>
            </a:r>
          </a:p>
          <a:p>
            <a:pPr marL="1085850" lvl="2" indent="-171450" algn="l">
              <a:buFont typeface="Arial" panose="020B0604020202020204" pitchFamily="34" charset="0"/>
              <a:buChar char="•"/>
            </a:pPr>
            <a:endParaRPr lang="en-US" sz="1200" b="0" i="0" dirty="0">
              <a:solidFill>
                <a:srgbClr val="D1D5DB"/>
              </a:solidFill>
              <a:effectLst/>
              <a:latin typeface="Söhne"/>
            </a:endParaRPr>
          </a:p>
          <a:p>
            <a:pPr marL="171450" lvl="0" indent="-171450" algn="l">
              <a:buFont typeface="Arial" panose="020B0604020202020204" pitchFamily="34" charset="0"/>
              <a:buChar char="•"/>
            </a:pPr>
            <a:r>
              <a:rPr lang="en-US" sz="1200" b="0" i="0" dirty="0">
                <a:solidFill>
                  <a:srgbClr val="D1D5DB"/>
                </a:solidFill>
                <a:effectLst/>
                <a:latin typeface="Söhne"/>
              </a:rPr>
              <a:t>Reinforcement Learning (RL)</a:t>
            </a:r>
          </a:p>
          <a:p>
            <a:pPr marL="628650" lvl="1" indent="-171450" algn="l">
              <a:buFont typeface="Arial" panose="020B0604020202020204" pitchFamily="34" charset="0"/>
              <a:buChar char="•"/>
            </a:pPr>
            <a:r>
              <a:rPr lang="en-US" sz="1200" b="0" i="0" dirty="0">
                <a:solidFill>
                  <a:srgbClr val="D1D5DB"/>
                </a:solidFill>
                <a:effectLst/>
                <a:latin typeface="Söhne"/>
              </a:rPr>
              <a:t>Guess-and-Reward System:</a:t>
            </a:r>
          </a:p>
          <a:p>
            <a:pPr marL="1085850" lvl="2" indent="-171450" algn="l">
              <a:buFont typeface="Arial" panose="020B0604020202020204" pitchFamily="34" charset="0"/>
              <a:buChar char="•"/>
            </a:pPr>
            <a:r>
              <a:rPr lang="en-US" sz="1200" b="0" i="0" dirty="0">
                <a:solidFill>
                  <a:srgbClr val="D1D5DB"/>
                </a:solidFill>
                <a:effectLst/>
                <a:latin typeface="Söhne"/>
              </a:rPr>
              <a:t>trial-and-error method </a:t>
            </a:r>
          </a:p>
          <a:p>
            <a:pPr marL="1543050" lvl="3" indent="-171450" algn="l">
              <a:buFont typeface="Arial" panose="020B0604020202020204" pitchFamily="34" charset="0"/>
              <a:buChar char="•"/>
            </a:pPr>
            <a:r>
              <a:rPr lang="en-US" sz="1200" b="0" i="0" dirty="0">
                <a:solidFill>
                  <a:srgbClr val="D1D5DB"/>
                </a:solidFill>
                <a:effectLst/>
                <a:latin typeface="Söhne"/>
              </a:rPr>
              <a:t>each guess (or action) aimed at exploiting a vulnerability is either rewarded or penalized based on the outcome. </a:t>
            </a:r>
          </a:p>
          <a:p>
            <a:pPr marL="2171700" marR="0" lvl="4"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It refines its strategy by navigating a simulated environment, </a:t>
            </a:r>
          </a:p>
          <a:p>
            <a:pPr marL="2171700" lvl="4" indent="-342900">
              <a:buFont typeface="Arial" panose="020B0604020202020204" pitchFamily="34" charset="0"/>
              <a:buChar char="•"/>
            </a:pPr>
            <a:r>
              <a:rPr lang="en-US" sz="1200" dirty="0"/>
              <a:t>delivering payloads, </a:t>
            </a:r>
          </a:p>
          <a:p>
            <a:pPr marL="2171700" lvl="4" indent="-342900">
              <a:buFont typeface="Arial" panose="020B0604020202020204" pitchFamily="34" charset="0"/>
              <a:buChar char="•"/>
            </a:pPr>
            <a:r>
              <a:rPr lang="en-US" sz="1200" dirty="0"/>
              <a:t>receiving rewards based on the success or failure of each payload, </a:t>
            </a:r>
          </a:p>
          <a:p>
            <a:pPr marL="2171700" marR="0" lvl="4"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Uses </a:t>
            </a:r>
            <a:r>
              <a:rPr lang="en-US" sz="1200" b="0" i="0" dirty="0">
                <a:solidFill>
                  <a:srgbClr val="D1D5DB"/>
                </a:solidFill>
                <a:effectLst/>
                <a:latin typeface="Söhne"/>
              </a:rPr>
              <a:t>Q-learning algorithm update "Q-values," (expected future rewards) in </a:t>
            </a:r>
            <a:r>
              <a:rPr lang="en-US" sz="1200" dirty="0"/>
              <a:t>a repository that holds all previous exploits and their outcomes, </a:t>
            </a:r>
          </a:p>
          <a:p>
            <a:pPr marL="2171700" lvl="4" indent="-342900">
              <a:buFont typeface="Arial" panose="020B0604020202020204" pitchFamily="34" charset="0"/>
              <a:buChar char="•"/>
            </a:pPr>
            <a:r>
              <a:rPr lang="en-US" sz="1200" dirty="0"/>
              <a:t>And this repeats</a:t>
            </a:r>
            <a:endParaRPr lang="en-US" sz="1200" b="0" i="0" dirty="0">
              <a:solidFill>
                <a:srgbClr val="D1D5DB"/>
              </a:solidFill>
              <a:effectLst/>
              <a:latin typeface="Söhne"/>
            </a:endParaRPr>
          </a:p>
          <a:p>
            <a:pPr marL="1543050" lvl="3" indent="-171450" algn="l">
              <a:buFont typeface="Arial" panose="020B0604020202020204" pitchFamily="34" charset="0"/>
              <a:buChar char="•"/>
            </a:pPr>
            <a:endParaRPr lang="en-US" sz="1200" b="0" i="0" dirty="0">
              <a:solidFill>
                <a:srgbClr val="D1D5DB"/>
              </a:solidFill>
              <a:effectLst/>
              <a:latin typeface="Söhne"/>
            </a:endParaRPr>
          </a:p>
          <a:p>
            <a:pPr marL="1543050" lvl="3" indent="-171450" algn="l">
              <a:buFont typeface="Arial" panose="020B0604020202020204" pitchFamily="34" charset="0"/>
              <a:buChar char="•"/>
            </a:pPr>
            <a:r>
              <a:rPr lang="en-US" sz="1200" b="0" i="0" dirty="0">
                <a:solidFill>
                  <a:srgbClr val="D1D5DB"/>
                </a:solidFill>
                <a:effectLst/>
                <a:latin typeface="Söhne"/>
              </a:rPr>
              <a:t>This system helps the agent learn which actions are most likely to succeed in different scenarios.</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It learns to prioritize actions that result in positive rewards.</a:t>
            </a:r>
          </a:p>
          <a:p>
            <a:pPr marL="1543050" lvl="3" indent="-171450" algn="l">
              <a:buFont typeface="Arial" panose="020B0604020202020204" pitchFamily="34" charset="0"/>
              <a:buChar char="•"/>
            </a:pPr>
            <a:endParaRPr lang="en-US" sz="1200" b="0" i="0" dirty="0">
              <a:solidFill>
                <a:srgbClr val="D1D5DB"/>
              </a:solidFill>
              <a:effectLst/>
              <a:latin typeface="Söhne"/>
            </a:endParaRPr>
          </a:p>
          <a:p>
            <a:pPr marL="628650" lvl="1" indent="-171450" algn="l">
              <a:buFont typeface="Arial" panose="020B0604020202020204" pitchFamily="34" charset="0"/>
              <a:buChar char="•"/>
            </a:pPr>
            <a:r>
              <a:rPr lang="en-US" sz="1200" b="0" i="0" dirty="0">
                <a:solidFill>
                  <a:srgbClr val="D1D5DB"/>
                </a:solidFill>
                <a:effectLst/>
                <a:latin typeface="Söhne"/>
              </a:rPr>
              <a:t>Q-Learning Algorithm (Q-Values):</a:t>
            </a:r>
          </a:p>
          <a:p>
            <a:pPr marL="1085850" lvl="2" indent="-171450" algn="l">
              <a:buFont typeface="Arial" panose="020B0604020202020204" pitchFamily="34" charset="0"/>
              <a:buChar char="•"/>
            </a:pPr>
            <a:r>
              <a:rPr lang="en-US" sz="1200" b="0" i="0" dirty="0">
                <a:solidFill>
                  <a:srgbClr val="D1D5DB"/>
                </a:solidFill>
                <a:effectLst/>
                <a:latin typeface="Söhne"/>
              </a:rPr>
              <a:t>type of RL algorithm</a:t>
            </a:r>
          </a:p>
          <a:p>
            <a:pPr marL="1085850" lvl="2" indent="-171450" algn="l">
              <a:buFont typeface="Arial" panose="020B0604020202020204" pitchFamily="34" charset="0"/>
              <a:buChar char="•"/>
            </a:pPr>
            <a:r>
              <a:rPr lang="en-US" sz="1200" b="0" i="0" dirty="0">
                <a:solidFill>
                  <a:srgbClr val="D1D5DB"/>
                </a:solidFill>
                <a:effectLst/>
                <a:latin typeface="Söhne"/>
              </a:rPr>
              <a:t>informs the agent of the expected utility of taking a given action in a given state. </a:t>
            </a:r>
          </a:p>
          <a:p>
            <a:pPr marL="1085850" lvl="2" indent="-171450" algn="l">
              <a:buFont typeface="Arial" panose="020B0604020202020204" pitchFamily="34" charset="0"/>
              <a:buChar char="•"/>
            </a:pPr>
            <a:r>
              <a:rPr lang="en-US" sz="1200" b="0" i="0" dirty="0">
                <a:solidFill>
                  <a:srgbClr val="D1D5DB"/>
                </a:solidFill>
                <a:effectLst/>
                <a:latin typeface="Söhne"/>
              </a:rPr>
              <a:t>helps the agent learn the value of executing a specific action in a specific state, helping it make decisions that increase the likelihood of success</a:t>
            </a:r>
          </a:p>
          <a:p>
            <a:pPr marL="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rgbClr val="D1D5DB"/>
              </a:solidFill>
              <a:effectLst/>
              <a:latin typeface="Söhne"/>
              <a:ea typeface="+mn-ea"/>
              <a:cs typeface="+mn-cs"/>
            </a:endParaRPr>
          </a:p>
          <a:p>
            <a:pPr marL="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Process/ Outcome</a:t>
            </a:r>
            <a:endParaRPr lang="en-US" sz="4400" b="0" i="0" dirty="0">
              <a:solidFill>
                <a:srgbClr val="D1D5DB"/>
              </a:solidFill>
              <a:effectLst/>
              <a:latin typeface="Söhne"/>
            </a:endParaRPr>
          </a:p>
          <a:p>
            <a:pPr marL="45720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trained it across seven trials, before they deployed it on vulnerable machines.</a:t>
            </a:r>
          </a:p>
          <a:p>
            <a:pPr marL="45720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When they tested it, they found that it successfully took advantage of these learned strategies, </a:t>
            </a:r>
          </a:p>
          <a:p>
            <a:pPr marL="45720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meaning it effectively drew insights from its repository to select appropriate payloads from the Metasploit framework</a:t>
            </a:r>
          </a:p>
          <a:p>
            <a:pPr marL="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rgbClr val="D1D5DB"/>
              </a:solidFill>
              <a:effectLst/>
              <a:latin typeface="Söhne"/>
              <a:ea typeface="+mn-ea"/>
              <a:cs typeface="+mn-cs"/>
            </a:endParaRPr>
          </a:p>
          <a:p>
            <a:pPr marL="45720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researchers found that the agent not only demonstrated remarkable efficiency in adapting its techniques,</a:t>
            </a:r>
          </a:p>
          <a:p>
            <a:pPr marL="45720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BUT it also achieved an average success rate of over 83% and an average exploit time of just over 8 seconds</a:t>
            </a:r>
          </a:p>
          <a:p>
            <a:pPr marL="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rgbClr val="D1D5DB"/>
              </a:solidFill>
              <a:effectLst/>
              <a:latin typeface="Söhne"/>
              <a:ea typeface="+mn-ea"/>
              <a:cs typeface="+mn-cs"/>
            </a:endParaRPr>
          </a:p>
          <a:p>
            <a:pPr marL="45720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Now this is a stark contrast to traditional exhaustive methods, which often follow rigid and brute-force approaches. </a:t>
            </a:r>
          </a:p>
          <a:p>
            <a:pPr marL="28575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kern="1200" dirty="0">
              <a:solidFill>
                <a:srgbClr val="D1D5DB"/>
              </a:solidFill>
              <a:effectLst/>
              <a:latin typeface="Söhne"/>
              <a:ea typeface="+mn-ea"/>
              <a:cs typeface="+mn-cs"/>
            </a:endParaRPr>
          </a:p>
          <a:p>
            <a:pPr marL="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rgbClr val="D1D5DB"/>
                </a:solidFill>
                <a:effectLst/>
                <a:latin typeface="Söhne"/>
                <a:ea typeface="+mn-ea"/>
                <a:cs typeface="+mn-cs"/>
              </a:rPr>
              <a:t>As a result of adaptability and effectiveness , this agent proves that it makes a valuable asset in the exploitation phase of Penetration Testing</a:t>
            </a:r>
          </a:p>
        </p:txBody>
      </p:sp>
      <p:sp>
        <p:nvSpPr>
          <p:cNvPr id="4" name="Slide Number Placeholder 3"/>
          <p:cNvSpPr>
            <a:spLocks noGrp="1"/>
          </p:cNvSpPr>
          <p:nvPr>
            <p:ph type="sldNum" sz="quarter" idx="5"/>
          </p:nvPr>
        </p:nvSpPr>
        <p:spPr/>
        <p:txBody>
          <a:bodyPr/>
          <a:lstStyle/>
          <a:p>
            <a:fld id="{30C7795A-10D4-4DA3-BF99-FA6FC8F9BC5E}" type="slidenum">
              <a:rPr lang="en-US" smtClean="0"/>
              <a:t>7</a:t>
            </a:fld>
            <a:endParaRPr lang="en-US"/>
          </a:p>
        </p:txBody>
      </p:sp>
    </p:spTree>
    <p:extLst>
      <p:ext uri="{BB962C8B-B14F-4D97-AF65-F5344CB8AC3E}">
        <p14:creationId xmlns:p14="http://schemas.microsoft.com/office/powerpoint/2010/main" val="4128642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 [6] </a:t>
            </a:r>
            <a:r>
              <a:rPr lang="en-US" sz="1200" dirty="0">
                <a:solidFill>
                  <a:schemeClr val="tx2">
                    <a:lumMod val="50000"/>
                  </a:schemeClr>
                </a:solidFill>
              </a:rPr>
              <a:t>A. Chowdhary, D. Huang, J. S. Mahendran, D. Romo, Y. Deng and A. Sabur, "Autonomous Security Analysis and Penetration Testing," in 16th International Conference on Mobility, Sensing and Networking (MSN), Tokyo, 2020.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Autonomous Security Analysis and Penetration Testing (ASAP)</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Made to address the challenges of security assessment in large networks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Framework that uses advanced AI techniques for security analysis and penetration testing.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Advanced techniques -&gt; Reinforcement Learning and Deep-Q networks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automates detection and exploitation of vulnerabilities in network systems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Advanced Techniques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Reinforcement Learning (RL):</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Used in framework to allow the system to learn from interactions and improve over time.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adapts strategies based on the outcomes of actions taken, (i.e. learning from successes and failures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Deep-Q Networks (DQN):</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type of DRL,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involves the use of neural networks to approximate the Q-value functions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allows ASAP to handle complex /high-dimensional environments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Helps it make “ sophisticated decisions based on large sets of input data.” [6]</a:t>
            </a:r>
          </a:p>
          <a:p>
            <a:pPr marL="914400" marR="0" lvl="2"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Attack Plans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Highly Detailed Series of Steps: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ASAP generates attack plan that outlines a series of steps to be executed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plans are meticulously detailed to ensure all aspects of the attack are covered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solidFill>
                  <a:srgbClr val="D1D5DB"/>
                </a:solidFill>
                <a:effectLst/>
                <a:latin typeface="Söhne"/>
              </a:rPr>
              <a:t>efficient, reduce the manual effort required</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Because, as the authors point out, </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Despite increase in threat complexity and shortage of skilled workers, “The current procedure used in </a:t>
            </a:r>
            <a:r>
              <a:rPr lang="en-US" sz="1200" dirty="0" err="1"/>
              <a:t>pentesting</a:t>
            </a:r>
            <a:r>
              <a:rPr lang="en-US" sz="1200" dirty="0"/>
              <a:t> is semi-automated at best and requires significant human effort.”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These attack plans are vital in ASAP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Identify dependencies between things like vulnerabilities and network connectivity,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and provide domain-specific rewards to optimize the testing process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This provides a structured way to depict the progression of attacks in the system</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Provide Domain-Specific Rewards: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Each reward system in ASAP is tailored to the specific domain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by focusing on the interconnectedness of vulnerabilities and their relation to a network's structure, this process is much more comprehensive compared to related work in the field, which is often limited and primarily focuses on smaller networks.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rewards assigned based on the severity and exploitability of detected vulnerabilities.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This add an extra layer to incentivize the AI to prioritize high-risk vulnerabilities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Address Limitations of Traditional Automation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Traditional automated systems often lack the flexibility and intelligence to adapt to dynamic and complex network environments.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ASAP addresses these limitations by incorporating advanced AI that can learn and adjust in real-time using DRL</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Network Size / Complexity  Constraints: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solidFill>
                  <a:srgbClr val="D1D5DB"/>
                </a:solidFill>
                <a:effectLst/>
                <a:latin typeface="Söhne"/>
              </a:rPr>
              <a:t>current automated methods often focus on smaller networks and are unable to understand the intricacies of real-world network</a:t>
            </a:r>
          </a:p>
          <a:p>
            <a:pPr marL="1543050" lvl="4" indent="-171450" defTabSz="557784">
              <a:spcBef>
                <a:spcPts val="610"/>
              </a:spcBef>
              <a:buFont typeface="Arial" panose="020B0604020202020204" pitchFamily="34" charset="0"/>
              <a:buChar char="•"/>
            </a:pPr>
            <a:r>
              <a:rPr lang="en-US" dirty="0"/>
              <a:t>	</a:t>
            </a:r>
            <a:r>
              <a:rPr lang="en-US" sz="1200" kern="0" dirty="0">
                <a:effectLst/>
                <a:latin typeface="Times New Roman" panose="02020603050405020304" pitchFamily="18" charset="0"/>
                <a:ea typeface="SimSun" panose="02010600030101010101" pitchFamily="2" charset="-122"/>
              </a:rPr>
              <a:t>focus predominantly on </a:t>
            </a:r>
            <a:r>
              <a:rPr lang="en-US" sz="1200" kern="0" dirty="0">
                <a:effectLst/>
                <a:highlight>
                  <a:srgbClr val="FFFF00"/>
                </a:highlight>
                <a:latin typeface="Times New Roman" panose="02020603050405020304" pitchFamily="18" charset="0"/>
                <a:ea typeface="SimSun" panose="02010600030101010101" pitchFamily="2" charset="-122"/>
              </a:rPr>
              <a:t>smaller networks/</a:t>
            </a:r>
            <a:r>
              <a:rPr lang="en-US" sz="1200" kern="0" dirty="0">
                <a:effectLst/>
                <a:latin typeface="Times New Roman" panose="02020603050405020304" pitchFamily="18" charset="0"/>
                <a:ea typeface="SimSun" panose="02010600030101010101" pitchFamily="2" charset="-122"/>
              </a:rPr>
              <a:t> </a:t>
            </a:r>
            <a:r>
              <a:rPr lang="en-US" sz="1000" b="0" i="0" dirty="0">
                <a:solidFill>
                  <a:srgbClr val="FFFFFF"/>
                </a:solidFill>
                <a:effectLst/>
                <a:latin typeface="Söhne"/>
              </a:rPr>
              <a:t>needs to be scalable</a:t>
            </a:r>
          </a:p>
          <a:p>
            <a:pPr marL="1543050" lvl="4" indent="-171450" defTabSz="557784">
              <a:spcBef>
                <a:spcPts val="610"/>
              </a:spcBef>
              <a:buFont typeface="Arial" panose="020B0604020202020204" pitchFamily="34" charset="0"/>
              <a:buChar char="•"/>
            </a:pPr>
            <a:r>
              <a:rPr lang="en-US" sz="1000" b="0" i="0" dirty="0">
                <a:solidFill>
                  <a:srgbClr val="FFFFFF"/>
                </a:solidFill>
                <a:effectLst/>
                <a:latin typeface="Söhne"/>
              </a:rPr>
              <a:t>	Unable to </a:t>
            </a:r>
            <a:r>
              <a:rPr lang="en-US" sz="1200" kern="0" dirty="0">
                <a:effectLst/>
                <a:latin typeface="Times New Roman" panose="02020603050405020304" pitchFamily="18" charset="0"/>
                <a:ea typeface="SimSun" panose="02010600030101010101" pitchFamily="2" charset="-122"/>
              </a:rPr>
              <a:t> grasp the intricacies of real-world networks/ need to consider </a:t>
            </a:r>
            <a:r>
              <a:rPr lang="en-US" sz="1200" kern="0" dirty="0">
                <a:effectLst/>
                <a:highlight>
                  <a:srgbClr val="FFFF00"/>
                </a:highlight>
                <a:latin typeface="Times New Roman" panose="02020603050405020304" pitchFamily="18" charset="0"/>
                <a:ea typeface="SimSun" panose="02010600030101010101" pitchFamily="2" charset="-122"/>
              </a:rPr>
              <a:t>specific network structure, distribution of vulnerabilities, or correlation between vulnerabilities and exploitation probabilities</a:t>
            </a:r>
            <a:r>
              <a:rPr lang="en-US" sz="1200" kern="0" dirty="0">
                <a:effectLst/>
                <a:latin typeface="Times New Roman" panose="02020603050405020304" pitchFamily="18" charset="0"/>
                <a:ea typeface="SimSun" panose="02010600030101010101" pitchFamily="2" charset="-122"/>
              </a:rPr>
              <a:t> </a:t>
            </a:r>
            <a:endParaRPr lang="en-US" sz="2800" b="0" i="0" dirty="0">
              <a:solidFill>
                <a:srgbClr val="D1D5DB"/>
              </a:solidFill>
              <a:effectLst/>
              <a:latin typeface="Söhne"/>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solidFill>
                <a:srgbClr val="D1D5DB"/>
              </a:solidFill>
              <a:effectLst/>
              <a:latin typeface="Söhne"/>
            </a:endParaRP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while this domain-specific RL model adapts better to complex, high-dimensional spaces and therefore performs better in large networks.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Because it </a:t>
            </a:r>
            <a:r>
              <a:rPr lang="en-US" sz="1200" b="0" i="0" dirty="0">
                <a:solidFill>
                  <a:srgbClr val="D1D5DB"/>
                </a:solidFill>
                <a:effectLst/>
                <a:latin typeface="Söhne"/>
              </a:rPr>
              <a:t>enhances scalability and considers specific network structures, the distribution of vulnerabilities, and correlations between vulnerabilities and exploitation probabilities.</a:t>
            </a:r>
            <a:endParaRPr lang="en-US" sz="1000" b="0" i="0" dirty="0">
              <a:solidFill>
                <a:srgbClr val="D1D5DB"/>
              </a:solidFill>
              <a:effectLst/>
              <a:latin typeface="Söhne"/>
            </a:endParaRPr>
          </a:p>
          <a:p>
            <a:pPr marL="139446" marR="0" lvl="1" indent="-139446" algn="l" defTabSz="557784" rtl="0" eaLnBrk="1" fontAlgn="auto" latinLnBrk="0" hangingPunct="1">
              <a:lnSpc>
                <a:spcPct val="100000"/>
              </a:lnSpc>
              <a:spcBef>
                <a:spcPts val="610"/>
              </a:spcBef>
              <a:spcAft>
                <a:spcPts val="0"/>
              </a:spcAft>
              <a:buClrTx/>
              <a:buSzTx/>
              <a:buFontTx/>
              <a:buNone/>
              <a:tabLst/>
              <a:defRPr/>
            </a:pPr>
            <a:endParaRPr lang="en-US" sz="5400" b="0" i="0" dirty="0">
              <a:solidFill>
                <a:srgbClr val="D1D5DB"/>
              </a:solidFill>
              <a:effectLst/>
              <a:latin typeface="Söhne"/>
            </a:endParaRPr>
          </a:p>
          <a:p>
            <a:pPr marL="139446" marR="0" lvl="1" indent="-139446" algn="l" defTabSz="557784" rtl="0" eaLnBrk="1" fontAlgn="auto" latinLnBrk="0" hangingPunct="1">
              <a:lnSpc>
                <a:spcPct val="100000"/>
              </a:lnSpc>
              <a:spcBef>
                <a:spcPts val="610"/>
              </a:spcBef>
              <a:spcAft>
                <a:spcPts val="0"/>
              </a:spcAft>
              <a:buClrTx/>
              <a:buSzTx/>
              <a:buFontTx/>
              <a:buNone/>
              <a:tabLst/>
              <a:defRPr/>
            </a:pPr>
            <a:endParaRPr lang="en-US" sz="5400"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5400" b="0" i="0" dirty="0">
                <a:solidFill>
                  <a:srgbClr val="FFFFFF"/>
                </a:solidFill>
                <a:effectLst/>
                <a:latin typeface="Söhne"/>
              </a:rPr>
              <a:t>This article is important for this study as it discusses the </a:t>
            </a:r>
            <a:r>
              <a:rPr lang="en-US" sz="5400" b="0" i="0" dirty="0" err="1">
                <a:solidFill>
                  <a:srgbClr val="FFFFFF"/>
                </a:solidFill>
                <a:effectLst/>
                <a:latin typeface="Söhne"/>
              </a:rPr>
              <a:t>the</a:t>
            </a:r>
            <a:r>
              <a:rPr lang="en-US" sz="5400" b="0" i="0" dirty="0">
                <a:solidFill>
                  <a:srgbClr val="FFFFFF"/>
                </a:solidFill>
                <a:effectLst/>
                <a:latin typeface="Söhne"/>
              </a:rPr>
              <a:t> use of advanced AI techniques for offensive strategies in </a:t>
            </a:r>
            <a:r>
              <a:rPr lang="en-US" sz="5400" b="0" i="0" dirty="0" err="1">
                <a:solidFill>
                  <a:srgbClr val="FFFFFF"/>
                </a:solidFill>
                <a:effectLst/>
                <a:latin typeface="Söhne"/>
              </a:rPr>
              <a:t>pentesting</a:t>
            </a:r>
            <a:r>
              <a:rPr lang="en-US" sz="5400" b="0" i="0" dirty="0">
                <a:solidFill>
                  <a:srgbClr val="FFFFFF"/>
                </a:solidFill>
                <a:effectLst/>
                <a:latin typeface="Söhne"/>
              </a:rPr>
              <a:t>, such as reinforcement learning, and deep Q-networks.</a:t>
            </a:r>
            <a:endParaRPr lang="en-US" sz="5400"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5400" b="0" i="0" dirty="0">
                <a:solidFill>
                  <a:srgbClr val="D1D5DB"/>
                </a:solidFill>
                <a:effectLst/>
                <a:latin typeface="Söhne"/>
              </a:rPr>
              <a:t>it brings the theoretical concept of AI the real world and showcases their application in uncovering hidden attack paths and optimizing security assessments, showing just how transformative AI can be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dirty="0"/>
          </a:p>
        </p:txBody>
      </p:sp>
      <p:sp>
        <p:nvSpPr>
          <p:cNvPr id="4" name="Slide Number Placeholder 3"/>
          <p:cNvSpPr>
            <a:spLocks noGrp="1"/>
          </p:cNvSpPr>
          <p:nvPr>
            <p:ph type="sldNum" sz="quarter" idx="5"/>
          </p:nvPr>
        </p:nvSpPr>
        <p:spPr/>
        <p:txBody>
          <a:bodyPr/>
          <a:lstStyle/>
          <a:p>
            <a:fld id="{30C7795A-10D4-4DA3-BF99-FA6FC8F9BC5E}" type="slidenum">
              <a:rPr lang="en-US" smtClean="0"/>
              <a:t>8</a:t>
            </a:fld>
            <a:endParaRPr lang="en-US"/>
          </a:p>
        </p:txBody>
      </p:sp>
    </p:spTree>
    <p:extLst>
      <p:ext uri="{BB962C8B-B14F-4D97-AF65-F5344CB8AC3E}">
        <p14:creationId xmlns:p14="http://schemas.microsoft.com/office/powerpoint/2010/main" val="3564075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To test this framework Researchers began by using scanning tools like Nessus and OpenVAS to scan the target network for vulnerabilities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The results of these scans, along with information about host configurations and network topology, are collected.</a:t>
            </a:r>
          </a:p>
          <a:p>
            <a:pPr marL="1028700" lvl="1" indent="-182880" algn="l">
              <a:buFont typeface="Arial" panose="020B0604020202020204" pitchFamily="34" charset="0"/>
              <a:buChar char="•"/>
            </a:pPr>
            <a:endParaRPr lang="en-US" sz="4000" b="0" i="0" dirty="0">
              <a:solidFill>
                <a:srgbClr val="D1D5DB"/>
              </a:solidFill>
              <a:effectLst/>
              <a:latin typeface="Söhne"/>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passed to the ‘Attack Graph’ Generator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This graph represents the potential attack paths , relationships between different elements of a network, “and dependencies between the vulnerabilities [6].</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Important information regarding these dependencies are extracted </a:t>
            </a:r>
          </a:p>
          <a:p>
            <a:pPr marL="1028700" lvl="1" indent="-182880" algn="l">
              <a:buFont typeface="Arial" panose="020B0604020202020204" pitchFamily="34" charset="0"/>
              <a:buChar char="•"/>
            </a:pPr>
            <a:endParaRPr lang="en-US" sz="4000" b="0" i="0" dirty="0">
              <a:solidFill>
                <a:srgbClr val="D1D5DB"/>
              </a:solidFill>
              <a:effectLst/>
              <a:latin typeface="Söhne"/>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Constructed into a State Graph</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represents how privileges transition within the network and </a:t>
            </a:r>
            <a:r>
              <a:rPr lang="en-US" sz="1200" b="0" i="0" dirty="0">
                <a:solidFill>
                  <a:srgbClr val="D1D5DB"/>
                </a:solidFill>
                <a:effectLst/>
                <a:latin typeface="Söhne"/>
              </a:rPr>
              <a:t>identify any vulnerabilities that might lead to exploitation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When vulnerability-to-exploit link is found, certain attributes such as the </a:t>
            </a:r>
            <a:r>
              <a:rPr lang="en-US" sz="1200" b="0" i="0" dirty="0">
                <a:solidFill>
                  <a:srgbClr val="D1D5DB"/>
                </a:solidFill>
                <a:effectLst/>
                <a:latin typeface="Söhne"/>
              </a:rPr>
              <a:t>Common Vulnerability Scoring System (CVSS) and access complexity (AC) </a:t>
            </a:r>
            <a:r>
              <a:rPr lang="en-US" sz="1200" kern="1200" dirty="0">
                <a:solidFill>
                  <a:schemeClr val="tx1"/>
                </a:solidFill>
                <a:latin typeface="+mn-lt"/>
                <a:ea typeface="+mn-ea"/>
                <a:cs typeface="+mn-cs"/>
              </a:rPr>
              <a:t>are extracted and saved for future reference.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solidFill>
                  <a:srgbClr val="D1D5DB"/>
                </a:solidFill>
                <a:effectLst/>
                <a:latin typeface="Söhne"/>
              </a:rPr>
              <a:t>CVSS is a standardized system used to assess the severity of a vulnerability, and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solidFill>
                  <a:srgbClr val="D1D5DB"/>
                </a:solidFill>
                <a:effectLst/>
                <a:latin typeface="Söhne"/>
              </a:rPr>
              <a:t>AC is how challenging it to exploit the vulnerability</a:t>
            </a:r>
            <a:endParaRPr lang="en-US" sz="1200" kern="1200" dirty="0">
              <a:solidFill>
                <a:schemeClr val="tx1"/>
              </a:solidFill>
              <a:latin typeface="+mn-lt"/>
              <a:ea typeface="+mn-ea"/>
              <a:cs typeface="+mn-cs"/>
            </a:endParaRP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The reward value is then determined by the vulnerability's CVSS score, where higher severity vulnerabilities, </a:t>
            </a:r>
            <a:r>
              <a:rPr lang="en-US" sz="1200" b="0" i="0" dirty="0">
                <a:solidFill>
                  <a:srgbClr val="D1D5DB"/>
                </a:solidFill>
                <a:effectLst/>
                <a:latin typeface="Söhne"/>
              </a:rPr>
              <a:t>which have a more critical potential impact if exploited</a:t>
            </a:r>
            <a:r>
              <a:rPr lang="en-US" sz="1200" kern="1200" dirty="0">
                <a:solidFill>
                  <a:schemeClr val="tx1"/>
                </a:solidFill>
                <a:latin typeface="+mn-lt"/>
                <a:ea typeface="+mn-ea"/>
                <a:cs typeface="+mn-cs"/>
              </a:rPr>
              <a:t>, earn a higher reward.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This information is used to </a:t>
            </a:r>
            <a:r>
              <a:rPr lang="en-US" sz="1200" kern="1200" dirty="0" err="1">
                <a:solidFill>
                  <a:schemeClr val="tx1"/>
                </a:solidFill>
                <a:latin typeface="+mn-lt"/>
                <a:ea typeface="+mn-ea"/>
                <a:cs typeface="+mn-cs"/>
              </a:rPr>
              <a:t>calclulate</a:t>
            </a:r>
            <a:r>
              <a:rPr lang="en-US" sz="1200" kern="1200" dirty="0">
                <a:solidFill>
                  <a:schemeClr val="tx1"/>
                </a:solidFill>
                <a:latin typeface="+mn-lt"/>
                <a:ea typeface="+mn-ea"/>
                <a:cs typeface="+mn-cs"/>
              </a:rPr>
              <a:t> exploit success probabilities and </a:t>
            </a:r>
            <a:r>
              <a:rPr lang="en-US" sz="1200" b="0" i="0" dirty="0">
                <a:solidFill>
                  <a:srgbClr val="D1D5DB"/>
                </a:solidFill>
                <a:effectLst/>
                <a:latin typeface="Söhne"/>
              </a:rPr>
              <a:t>forms the basis for building the Reinforcement Learning (RL) algorithm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Using this algorithm, </a:t>
            </a:r>
            <a:r>
              <a:rPr lang="en-US" sz="1200" b="0" i="0" dirty="0">
                <a:solidFill>
                  <a:srgbClr val="D1D5DB"/>
                </a:solidFill>
                <a:effectLst/>
                <a:latin typeface="Söhne"/>
              </a:rPr>
              <a:t>parameters like user privilege status, reward values, and decision policies are </a:t>
            </a:r>
            <a:r>
              <a:rPr lang="en-US" sz="1200" kern="1200" dirty="0">
                <a:solidFill>
                  <a:schemeClr val="tx1"/>
                </a:solidFill>
                <a:latin typeface="+mn-lt"/>
                <a:ea typeface="+mn-ea"/>
                <a:cs typeface="+mn-cs"/>
              </a:rPr>
              <a:t>combined with any additional threat information and generated into an attack plan.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Attack Plan Generation and Validation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After its created,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its effectiveness is checked using Metasploit framework.</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Any  vulnerabilities/weaknesses found are used to recommend necessary security improvements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Retest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Then, Depending on the fixes applied by the organization's network</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The attack graph, which represents the network's vulnerabilities and potential attack paths, is updated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And the system can then be retested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This ensures implemented changes were effective, and helps identify any new ones that may have appeared</a:t>
            </a:r>
          </a:p>
          <a:p>
            <a:pPr marL="1028700" lvl="1" indent="-182880" algn="l">
              <a:buFont typeface="Arial" panose="020B0604020202020204" pitchFamily="34" charset="0"/>
              <a:buChar char="•"/>
            </a:pPr>
            <a:endParaRPr lang="en-US" sz="4000" b="0" i="0" dirty="0">
              <a:solidFill>
                <a:srgbClr val="D1D5DB"/>
              </a:solidFill>
              <a:effectLst/>
              <a:latin typeface="Söhne"/>
            </a:endParaRPr>
          </a:p>
          <a:p>
            <a:pPr marL="1028700" lvl="1" indent="-182880" algn="l">
              <a:buFont typeface="Arial" panose="020B0604020202020204" pitchFamily="34" charset="0"/>
              <a:buChar char="•"/>
            </a:pPr>
            <a:endParaRPr lang="en-US" sz="4000" b="0" i="0" dirty="0">
              <a:solidFill>
                <a:srgbClr val="D1D5DB"/>
              </a:solidFill>
              <a:effectLst/>
              <a:latin typeface="Söhne"/>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This continues, creating ongoing cycle of autonomous security assessment and feedback</a:t>
            </a:r>
          </a:p>
          <a:p>
            <a:pPr marL="571500" lvl="0" indent="-182880" algn="l">
              <a:buFont typeface="Arial" panose="020B0604020202020204" pitchFamily="34" charset="0"/>
              <a:buChar char="•"/>
            </a:pPr>
            <a:endParaRPr lang="en-US" sz="4000" b="0" i="0" dirty="0">
              <a:solidFill>
                <a:srgbClr val="D1D5DB"/>
              </a:solidFill>
              <a:effectLst/>
              <a:latin typeface="Söhne"/>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Adaptive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They also found that ASAP focuses on the long-term reward over short term, causing it to suggest unexpected and non-traditional attack paths.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Some of its actions seemed counter-</a:t>
            </a:r>
            <a:r>
              <a:rPr lang="en-US" sz="1200" kern="1200" dirty="0" err="1">
                <a:solidFill>
                  <a:schemeClr val="tx1"/>
                </a:solidFill>
                <a:latin typeface="+mn-lt"/>
                <a:ea typeface="+mn-ea"/>
                <a:cs typeface="+mn-cs"/>
              </a:rPr>
              <a:t>intutive</a:t>
            </a:r>
            <a:r>
              <a:rPr lang="en-US" sz="1200" kern="1200" dirty="0">
                <a:solidFill>
                  <a:schemeClr val="tx1"/>
                </a:solidFill>
                <a:latin typeface="+mn-lt"/>
                <a:ea typeface="+mn-ea"/>
                <a:cs typeface="+mn-cs"/>
              </a:rPr>
              <a:t> in the short term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This data-driven approach involves adapting to the characteristics of vulnerabilities within unique network environments, instead of sticking to a rigid plan that many manual methods tend to do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Scalable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They found that ASAP isn't just effective on a small scale. In a simulated flat  network of 300 hosts and three vulnerabilities, ASAP demonstrated its scalability by providing optimal attack plans in about 70 seconds,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this is significantly better than similar research that took approximately 300 seconds (5 minutes) to perform on a network with only seven hosts</a:t>
            </a:r>
          </a:p>
          <a:p>
            <a:pPr marL="571500" lvl="0" indent="-182880" algn="l">
              <a:buFont typeface="Arial" panose="020B0604020202020204" pitchFamily="34" charset="0"/>
              <a:buChar char="•"/>
            </a:pPr>
            <a:endParaRPr lang="en-US" sz="4000" b="0" i="0" dirty="0">
              <a:solidFill>
                <a:srgbClr val="D1D5DB"/>
              </a:solidFill>
              <a:effectLst/>
              <a:latin typeface="Söhne"/>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Real-world Application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ASAP's effectiveness goes beyond theory and simulations. In a real-world security assessment, the framework consistently demonstrated its practicality and efficiency. It successfully uncovered vulnerabilities and attack paths that were previously unknown. This finding highlights ASAP's applicability in real-world scenarios, making it a valuable asset for cybersecurity professionals and organizations looking to enhance their security measures.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latin typeface="+mn-lt"/>
              <a:ea typeface="+mn-ea"/>
              <a:cs typeface="+mn-cs"/>
            </a:endParaRPr>
          </a:p>
          <a:p>
            <a:pPr marL="571500" lvl="0" indent="-182880" algn="l">
              <a:buFont typeface="Arial" panose="020B0604020202020204" pitchFamily="34" charset="0"/>
              <a:buChar char="•"/>
            </a:pPr>
            <a:endParaRPr lang="en-US" sz="4000" b="0" i="0" dirty="0">
              <a:solidFill>
                <a:srgbClr val="D1D5DB"/>
              </a:solidFill>
              <a:effectLst/>
              <a:latin typeface="Söhne"/>
            </a:endParaRPr>
          </a:p>
          <a:p>
            <a:pPr marL="0" lvl="0" indent="0" algn="l">
              <a:buFont typeface="Arial" panose="020B0604020202020204" pitchFamily="34" charset="0"/>
              <a:buNone/>
            </a:pPr>
            <a:endParaRPr lang="en-US" sz="4000"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30C7795A-10D4-4DA3-BF99-FA6FC8F9BC5E}" type="slidenum">
              <a:rPr lang="en-US" smtClean="0"/>
              <a:t>9</a:t>
            </a:fld>
            <a:endParaRPr lang="en-US"/>
          </a:p>
        </p:txBody>
      </p:sp>
    </p:spTree>
    <p:extLst>
      <p:ext uri="{BB962C8B-B14F-4D97-AF65-F5344CB8AC3E}">
        <p14:creationId xmlns:p14="http://schemas.microsoft.com/office/powerpoint/2010/main" val="1706085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8968FA9-2A0E-4783-90B2-BDB32E448AD7}" type="datetimeFigureOut">
              <a:rPr lang="en-US" smtClean="0"/>
              <a:t>4/28/2024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C6A208-E1A5-4523-B271-3627431E9179}" type="slidenum">
              <a:rPr lang="en-US" smtClean="0"/>
              <a:t>‹#›</a:t>
            </a:fld>
            <a:endParaRPr lang="en-US"/>
          </a:p>
        </p:txBody>
      </p:sp>
    </p:spTree>
    <p:extLst>
      <p:ext uri="{BB962C8B-B14F-4D97-AF65-F5344CB8AC3E}">
        <p14:creationId xmlns:p14="http://schemas.microsoft.com/office/powerpoint/2010/main" val="185307820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968FA9-2A0E-4783-90B2-BDB32E448AD7}"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6A208-E1A5-4523-B271-3627431E9179}" type="slidenum">
              <a:rPr lang="en-US" smtClean="0"/>
              <a:t>‹#›</a:t>
            </a:fld>
            <a:endParaRPr lang="en-US"/>
          </a:p>
        </p:txBody>
      </p:sp>
    </p:spTree>
    <p:extLst>
      <p:ext uri="{BB962C8B-B14F-4D97-AF65-F5344CB8AC3E}">
        <p14:creationId xmlns:p14="http://schemas.microsoft.com/office/powerpoint/2010/main" val="75952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968FA9-2A0E-4783-90B2-BDB32E448AD7}"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6A208-E1A5-4523-B271-3627431E9179}" type="slidenum">
              <a:rPr lang="en-US" smtClean="0"/>
              <a:t>‹#›</a:t>
            </a:fld>
            <a:endParaRPr lang="en-US"/>
          </a:p>
        </p:txBody>
      </p:sp>
    </p:spTree>
    <p:extLst>
      <p:ext uri="{BB962C8B-B14F-4D97-AF65-F5344CB8AC3E}">
        <p14:creationId xmlns:p14="http://schemas.microsoft.com/office/powerpoint/2010/main" val="2918634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968FA9-2A0E-4783-90B2-BDB32E448AD7}" type="datetimeFigureOut">
              <a:rPr lang="en-US" smtClean="0"/>
              <a:t>4/28/2024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C6A208-E1A5-4523-B271-3627431E9179}" type="slidenum">
              <a:rPr lang="en-US" smtClean="0"/>
              <a:t>‹#›</a:t>
            </a:fld>
            <a:endParaRPr lang="en-US"/>
          </a:p>
        </p:txBody>
      </p:sp>
    </p:spTree>
    <p:extLst>
      <p:ext uri="{BB962C8B-B14F-4D97-AF65-F5344CB8AC3E}">
        <p14:creationId xmlns:p14="http://schemas.microsoft.com/office/powerpoint/2010/main" val="2377555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8968FA9-2A0E-4783-90B2-BDB32E448AD7}" type="datetimeFigureOut">
              <a:rPr lang="en-US" smtClean="0"/>
              <a:t>4/28/2024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C6A208-E1A5-4523-B271-3627431E9179}" type="slidenum">
              <a:rPr lang="en-US" smtClean="0"/>
              <a:t>‹#›</a:t>
            </a:fld>
            <a:endParaRPr lang="en-US"/>
          </a:p>
        </p:txBody>
      </p:sp>
    </p:spTree>
    <p:extLst>
      <p:ext uri="{BB962C8B-B14F-4D97-AF65-F5344CB8AC3E}">
        <p14:creationId xmlns:p14="http://schemas.microsoft.com/office/powerpoint/2010/main" val="392793802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8968FA9-2A0E-4783-90B2-BDB32E448AD7}" type="datetimeFigureOut">
              <a:rPr lang="en-US" smtClean="0"/>
              <a:t>4/28/2024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FC6A208-E1A5-4523-B271-3627431E9179}" type="slidenum">
              <a:rPr lang="en-US" smtClean="0"/>
              <a:t>‹#›</a:t>
            </a:fld>
            <a:endParaRPr lang="en-US"/>
          </a:p>
        </p:txBody>
      </p:sp>
    </p:spTree>
    <p:extLst>
      <p:ext uri="{BB962C8B-B14F-4D97-AF65-F5344CB8AC3E}">
        <p14:creationId xmlns:p14="http://schemas.microsoft.com/office/powerpoint/2010/main" val="3784293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8968FA9-2A0E-4783-90B2-BDB32E448AD7}" type="datetimeFigureOut">
              <a:rPr lang="en-US" smtClean="0"/>
              <a:t>4/28/2024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C6A208-E1A5-4523-B271-3627431E9179}"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802522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968FA9-2A0E-4783-90B2-BDB32E448AD7}" type="datetimeFigureOut">
              <a:rPr lang="en-US" smtClean="0"/>
              <a:t>4/28/2024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C6A208-E1A5-4523-B271-3627431E9179}" type="slidenum">
              <a:rPr lang="en-US" smtClean="0"/>
              <a:t>‹#›</a:t>
            </a:fld>
            <a:endParaRPr lang="en-US"/>
          </a:p>
        </p:txBody>
      </p:sp>
    </p:spTree>
    <p:extLst>
      <p:ext uri="{BB962C8B-B14F-4D97-AF65-F5344CB8AC3E}">
        <p14:creationId xmlns:p14="http://schemas.microsoft.com/office/powerpoint/2010/main" val="1752245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968FA9-2A0E-4783-90B2-BDB32E448AD7}" type="datetimeFigureOut">
              <a:rPr lang="en-US" smtClean="0"/>
              <a:t>4/28/2024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C6A208-E1A5-4523-B271-3627431E9179}" type="slidenum">
              <a:rPr lang="en-US" smtClean="0"/>
              <a:t>‹#›</a:t>
            </a:fld>
            <a:endParaRPr lang="en-US"/>
          </a:p>
        </p:txBody>
      </p:sp>
    </p:spTree>
    <p:extLst>
      <p:ext uri="{BB962C8B-B14F-4D97-AF65-F5344CB8AC3E}">
        <p14:creationId xmlns:p14="http://schemas.microsoft.com/office/powerpoint/2010/main" val="2647031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8968FA9-2A0E-4783-90B2-BDB32E448AD7}" type="datetimeFigureOut">
              <a:rPr lang="en-US" smtClean="0"/>
              <a:t>4/28/2024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5FC6A208-E1A5-4523-B271-3627431E9179}" type="slidenum">
              <a:rPr lang="en-US" smtClean="0"/>
              <a:t>‹#›</a:t>
            </a:fld>
            <a:endParaRPr lang="en-US"/>
          </a:p>
        </p:txBody>
      </p:sp>
    </p:spTree>
    <p:extLst>
      <p:ext uri="{BB962C8B-B14F-4D97-AF65-F5344CB8AC3E}">
        <p14:creationId xmlns:p14="http://schemas.microsoft.com/office/powerpoint/2010/main" val="1652691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8968FA9-2A0E-4783-90B2-BDB32E448AD7}" type="datetimeFigureOut">
              <a:rPr lang="en-US" smtClean="0"/>
              <a:t>4/28/2024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5FC6A208-E1A5-4523-B271-3627431E9179}" type="slidenum">
              <a:rPr lang="en-US" smtClean="0"/>
              <a:t>‹#›</a:t>
            </a:fld>
            <a:endParaRPr lang="en-US"/>
          </a:p>
        </p:txBody>
      </p:sp>
    </p:spTree>
    <p:extLst>
      <p:ext uri="{BB962C8B-B14F-4D97-AF65-F5344CB8AC3E}">
        <p14:creationId xmlns:p14="http://schemas.microsoft.com/office/powerpoint/2010/main" val="1553916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8968FA9-2A0E-4783-90B2-BDB32E448AD7}" type="datetimeFigureOut">
              <a:rPr lang="en-US" smtClean="0"/>
              <a:t>4/28/2024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FC6A208-E1A5-4523-B271-3627431E9179}" type="slidenum">
              <a:rPr lang="en-US" smtClean="0"/>
              <a:t>‹#›</a:t>
            </a:fld>
            <a:endParaRPr lang="en-US"/>
          </a:p>
        </p:txBody>
      </p:sp>
    </p:spTree>
    <p:extLst>
      <p:ext uri="{BB962C8B-B14F-4D97-AF65-F5344CB8AC3E}">
        <p14:creationId xmlns:p14="http://schemas.microsoft.com/office/powerpoint/2010/main" val="23275822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11.xml"/><Relationship Id="rId3" Type="http://schemas.openxmlformats.org/officeDocument/2006/relationships/diagramData" Target="../diagrams/data10.xml"/><Relationship Id="rId7" Type="http://schemas.microsoft.com/office/2007/relationships/diagramDrawing" Target="../diagrams/drawing10.xml"/><Relationship Id="rId12" Type="http://schemas.microsoft.com/office/2007/relationships/diagramDrawing" Target="../diagrams/drawing1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0.xml"/><Relationship Id="rId11" Type="http://schemas.openxmlformats.org/officeDocument/2006/relationships/diagramColors" Target="../diagrams/colors11.xml"/><Relationship Id="rId5" Type="http://schemas.openxmlformats.org/officeDocument/2006/relationships/diagramQuickStyle" Target="../diagrams/quickStyle10.xml"/><Relationship Id="rId10" Type="http://schemas.openxmlformats.org/officeDocument/2006/relationships/diagramQuickStyle" Target="../diagrams/quickStyle11.xml"/><Relationship Id="rId4" Type="http://schemas.openxmlformats.org/officeDocument/2006/relationships/diagramLayout" Target="../diagrams/layout10.xml"/><Relationship Id="rId9" Type="http://schemas.openxmlformats.org/officeDocument/2006/relationships/diagramLayout" Target="../diagrams/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DE4BA-65A0-EA7F-0DF0-2863110D587E}"/>
              </a:ext>
            </a:extLst>
          </p:cNvPr>
          <p:cNvSpPr>
            <a:spLocks noGrp="1"/>
          </p:cNvSpPr>
          <p:nvPr>
            <p:ph type="ctrTitle"/>
          </p:nvPr>
        </p:nvSpPr>
        <p:spPr>
          <a:xfrm>
            <a:off x="1600200" y="1828800"/>
            <a:ext cx="8991600" cy="2203864"/>
          </a:xfrm>
        </p:spPr>
        <p:txBody>
          <a:bodyPr>
            <a:normAutofit fontScale="90000"/>
          </a:bodyPr>
          <a:lstStyle/>
          <a:p>
            <a:r>
              <a:rPr lang="en-US" dirty="0">
                <a:solidFill>
                  <a:schemeClr val="accent4">
                    <a:lumMod val="75000"/>
                  </a:schemeClr>
                </a:solidFill>
              </a:rPr>
              <a:t>Harnessing </a:t>
            </a:r>
            <a:br>
              <a:rPr lang="en-US" dirty="0">
                <a:solidFill>
                  <a:schemeClr val="accent4">
                    <a:lumMod val="75000"/>
                  </a:schemeClr>
                </a:solidFill>
              </a:rPr>
            </a:br>
            <a:r>
              <a:rPr lang="en-US" dirty="0">
                <a:solidFill>
                  <a:schemeClr val="accent4">
                    <a:lumMod val="75000"/>
                  </a:schemeClr>
                </a:solidFill>
              </a:rPr>
              <a:t>Artificial Intelligence </a:t>
            </a:r>
            <a:br>
              <a:rPr lang="en-US" dirty="0">
                <a:solidFill>
                  <a:schemeClr val="accent4">
                    <a:lumMod val="75000"/>
                  </a:schemeClr>
                </a:solidFill>
              </a:rPr>
            </a:br>
            <a:r>
              <a:rPr lang="en-US" dirty="0">
                <a:solidFill>
                  <a:schemeClr val="accent4">
                    <a:lumMod val="75000"/>
                  </a:schemeClr>
                </a:solidFill>
              </a:rPr>
              <a:t>for </a:t>
            </a:r>
            <a:br>
              <a:rPr lang="en-US" dirty="0">
                <a:solidFill>
                  <a:schemeClr val="accent4">
                    <a:lumMod val="75000"/>
                  </a:schemeClr>
                </a:solidFill>
              </a:rPr>
            </a:br>
            <a:r>
              <a:rPr lang="en-US" dirty="0">
                <a:solidFill>
                  <a:schemeClr val="accent4">
                    <a:lumMod val="75000"/>
                  </a:schemeClr>
                </a:solidFill>
              </a:rPr>
              <a:t>Penetration Testing</a:t>
            </a:r>
          </a:p>
        </p:txBody>
      </p:sp>
      <p:sp>
        <p:nvSpPr>
          <p:cNvPr id="3" name="Subtitle 2">
            <a:extLst>
              <a:ext uri="{FF2B5EF4-FFF2-40B4-BE49-F238E27FC236}">
                <a16:creationId xmlns:a16="http://schemas.microsoft.com/office/drawing/2014/main" id="{89E254BE-619C-B12E-6D6D-6F5EECE3598C}"/>
              </a:ext>
            </a:extLst>
          </p:cNvPr>
          <p:cNvSpPr>
            <a:spLocks noGrp="1"/>
          </p:cNvSpPr>
          <p:nvPr>
            <p:ph type="subTitle" idx="1"/>
          </p:nvPr>
        </p:nvSpPr>
        <p:spPr>
          <a:xfrm>
            <a:off x="1" y="4352544"/>
            <a:ext cx="12191998" cy="1239894"/>
          </a:xfrm>
        </p:spPr>
        <p:txBody>
          <a:bodyPr/>
          <a:lstStyle/>
          <a:p>
            <a:r>
              <a:rPr lang="en-US" dirty="0">
                <a:solidFill>
                  <a:schemeClr val="accent6">
                    <a:lumMod val="50000"/>
                  </a:schemeClr>
                </a:solidFill>
              </a:rPr>
              <a:t>Structured Approaches, Automation, and AI Advancements</a:t>
            </a:r>
          </a:p>
        </p:txBody>
      </p:sp>
      <p:sp>
        <p:nvSpPr>
          <p:cNvPr id="30" name="TextBox 29">
            <a:extLst>
              <a:ext uri="{FF2B5EF4-FFF2-40B4-BE49-F238E27FC236}">
                <a16:creationId xmlns:a16="http://schemas.microsoft.com/office/drawing/2014/main" id="{FF6F5456-7C92-B564-EDCD-36A45D639ACF}"/>
              </a:ext>
            </a:extLst>
          </p:cNvPr>
          <p:cNvSpPr txBox="1"/>
          <p:nvPr/>
        </p:nvSpPr>
        <p:spPr>
          <a:xfrm>
            <a:off x="0" y="5073134"/>
            <a:ext cx="12191999" cy="369332"/>
          </a:xfrm>
          <a:prstGeom prst="rect">
            <a:avLst/>
          </a:prstGeom>
          <a:noFill/>
        </p:spPr>
        <p:txBody>
          <a:bodyPr wrap="square" rtlCol="0">
            <a:spAutoFit/>
          </a:bodyPr>
          <a:lstStyle/>
          <a:p>
            <a:pPr algn="ctr"/>
            <a:r>
              <a:rPr lang="en-US" dirty="0"/>
              <a:t>Kiera Conway</a:t>
            </a:r>
          </a:p>
        </p:txBody>
      </p:sp>
    </p:spTree>
    <p:extLst>
      <p:ext uri="{BB962C8B-B14F-4D97-AF65-F5344CB8AC3E}">
        <p14:creationId xmlns:p14="http://schemas.microsoft.com/office/powerpoint/2010/main" val="92149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 name="Rectangle 133">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6" name="Rectangle 135">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itle 1">
            <a:extLst>
              <a:ext uri="{FF2B5EF4-FFF2-40B4-BE49-F238E27FC236}">
                <a16:creationId xmlns:a16="http://schemas.microsoft.com/office/drawing/2014/main" id="{4A746F3E-D67B-9D11-9650-C7665221B379}"/>
              </a:ext>
            </a:extLst>
          </p:cNvPr>
          <p:cNvSpPr txBox="1">
            <a:spLocks/>
          </p:cNvSpPr>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2100" kern="1200" cap="all" spc="200" baseline="0" dirty="0">
                <a:solidFill>
                  <a:srgbClr val="FFFFFF"/>
                </a:solidFill>
                <a:latin typeface="+mj-lt"/>
                <a:ea typeface="+mj-ea"/>
                <a:cs typeface="+mj-cs"/>
              </a:rPr>
              <a:t>Automated Decision-Making Systems</a:t>
            </a:r>
          </a:p>
        </p:txBody>
      </p:sp>
      <p:graphicFrame>
        <p:nvGraphicFramePr>
          <p:cNvPr id="2" name="Content Placeholder 3">
            <a:extLst>
              <a:ext uri="{FF2B5EF4-FFF2-40B4-BE49-F238E27FC236}">
                <a16:creationId xmlns:a16="http://schemas.microsoft.com/office/drawing/2014/main" id="{9F21B41F-393C-F431-5DA1-A284513243D7}"/>
              </a:ext>
            </a:extLst>
          </p:cNvPr>
          <p:cNvGraphicFramePr>
            <a:graphicFrameLocks noGrp="1"/>
          </p:cNvGraphicFramePr>
          <p:nvPr>
            <p:ph idx="1"/>
            <p:extLst>
              <p:ext uri="{D42A27DB-BD31-4B8C-83A1-F6EECF244321}">
                <p14:modId xmlns:p14="http://schemas.microsoft.com/office/powerpoint/2010/main" val="764376877"/>
              </p:ext>
            </p:extLst>
          </p:nvPr>
        </p:nvGraphicFramePr>
        <p:xfrm>
          <a:off x="5591695" y="507999"/>
          <a:ext cx="5320696" cy="57965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87342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 name="Rectangle 133">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6" name="Rectangle 135">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itle 1">
            <a:extLst>
              <a:ext uri="{FF2B5EF4-FFF2-40B4-BE49-F238E27FC236}">
                <a16:creationId xmlns:a16="http://schemas.microsoft.com/office/drawing/2014/main" id="{4A746F3E-D67B-9D11-9650-C7665221B379}"/>
              </a:ext>
            </a:extLst>
          </p:cNvPr>
          <p:cNvSpPr txBox="1">
            <a:spLocks/>
          </p:cNvSpPr>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2100" kern="1200" cap="all" spc="200" baseline="0" dirty="0">
                <a:solidFill>
                  <a:srgbClr val="FFFFFF"/>
                </a:solidFill>
                <a:latin typeface="+mj-lt"/>
                <a:ea typeface="+mj-ea"/>
                <a:cs typeface="+mj-cs"/>
              </a:rPr>
              <a:t>Self-Improving Systems</a:t>
            </a:r>
          </a:p>
        </p:txBody>
      </p:sp>
      <p:graphicFrame>
        <p:nvGraphicFramePr>
          <p:cNvPr id="2" name="Content Placeholder 3">
            <a:extLst>
              <a:ext uri="{FF2B5EF4-FFF2-40B4-BE49-F238E27FC236}">
                <a16:creationId xmlns:a16="http://schemas.microsoft.com/office/drawing/2014/main" id="{D9805C01-31FD-EFC5-B112-6D76D4DDB2D5}"/>
              </a:ext>
            </a:extLst>
          </p:cNvPr>
          <p:cNvGraphicFramePr>
            <a:graphicFrameLocks noGrp="1"/>
          </p:cNvGraphicFramePr>
          <p:nvPr>
            <p:ph idx="1"/>
            <p:extLst>
              <p:ext uri="{D42A27DB-BD31-4B8C-83A1-F6EECF244321}">
                <p14:modId xmlns:p14="http://schemas.microsoft.com/office/powerpoint/2010/main" val="1832974542"/>
              </p:ext>
            </p:extLst>
          </p:nvPr>
        </p:nvGraphicFramePr>
        <p:xfrm>
          <a:off x="5591695" y="507999"/>
          <a:ext cx="5320696"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99020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 name="Rectangle 133">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6" name="Rectangle 135">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itle 1">
            <a:extLst>
              <a:ext uri="{FF2B5EF4-FFF2-40B4-BE49-F238E27FC236}">
                <a16:creationId xmlns:a16="http://schemas.microsoft.com/office/drawing/2014/main" id="{4A746F3E-D67B-9D11-9650-C7665221B379}"/>
              </a:ext>
            </a:extLst>
          </p:cNvPr>
          <p:cNvSpPr txBox="1">
            <a:spLocks/>
          </p:cNvSpPr>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2100" kern="1200" cap="all" spc="200" baseline="0" dirty="0">
                <a:solidFill>
                  <a:srgbClr val="FFFFFF"/>
                </a:solidFill>
                <a:latin typeface="+mj-lt"/>
                <a:ea typeface="+mj-ea"/>
                <a:cs typeface="+mj-cs"/>
              </a:rPr>
              <a:t>Human-in-the-loop</a:t>
            </a:r>
          </a:p>
        </p:txBody>
      </p:sp>
      <p:graphicFrame>
        <p:nvGraphicFramePr>
          <p:cNvPr id="5" name="Content Placeholder 3">
            <a:extLst>
              <a:ext uri="{FF2B5EF4-FFF2-40B4-BE49-F238E27FC236}">
                <a16:creationId xmlns:a16="http://schemas.microsoft.com/office/drawing/2014/main" id="{E129739F-4755-5DEE-32CA-DB9848F80B33}"/>
              </a:ext>
            </a:extLst>
          </p:cNvPr>
          <p:cNvGraphicFramePr>
            <a:graphicFrameLocks noGrp="1"/>
          </p:cNvGraphicFramePr>
          <p:nvPr>
            <p:ph idx="1"/>
            <p:extLst>
              <p:ext uri="{D42A27DB-BD31-4B8C-83A1-F6EECF244321}">
                <p14:modId xmlns:p14="http://schemas.microsoft.com/office/powerpoint/2010/main" val="83533367"/>
              </p:ext>
            </p:extLst>
          </p:nvPr>
        </p:nvGraphicFramePr>
        <p:xfrm>
          <a:off x="5591695" y="507999"/>
          <a:ext cx="5320696"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01665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 name="Rectangle 133">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6" name="Rectangle 135">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itle 1">
            <a:extLst>
              <a:ext uri="{FF2B5EF4-FFF2-40B4-BE49-F238E27FC236}">
                <a16:creationId xmlns:a16="http://schemas.microsoft.com/office/drawing/2014/main" id="{4A746F3E-D67B-9D11-9650-C7665221B379}"/>
              </a:ext>
            </a:extLst>
          </p:cNvPr>
          <p:cNvSpPr txBox="1">
            <a:spLocks/>
          </p:cNvSpPr>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2100" kern="1200" cap="all" spc="200" baseline="0" dirty="0">
                <a:solidFill>
                  <a:srgbClr val="FFFFFF"/>
                </a:solidFill>
                <a:latin typeface="+mj-lt"/>
                <a:ea typeface="+mj-ea"/>
                <a:cs typeface="+mj-cs"/>
              </a:rPr>
              <a:t>Conclusion</a:t>
            </a:r>
          </a:p>
        </p:txBody>
      </p:sp>
      <p:graphicFrame>
        <p:nvGraphicFramePr>
          <p:cNvPr id="2" name="Content Placeholder 3">
            <a:extLst>
              <a:ext uri="{FF2B5EF4-FFF2-40B4-BE49-F238E27FC236}">
                <a16:creationId xmlns:a16="http://schemas.microsoft.com/office/drawing/2014/main" id="{65EC5322-C116-E15E-3687-B31CA7D8C133}"/>
              </a:ext>
            </a:extLst>
          </p:cNvPr>
          <p:cNvGraphicFramePr>
            <a:graphicFrameLocks noGrp="1"/>
          </p:cNvGraphicFramePr>
          <p:nvPr>
            <p:ph idx="1"/>
            <p:extLst>
              <p:ext uri="{D42A27DB-BD31-4B8C-83A1-F6EECF244321}">
                <p14:modId xmlns:p14="http://schemas.microsoft.com/office/powerpoint/2010/main" val="3790986655"/>
              </p:ext>
            </p:extLst>
          </p:nvPr>
        </p:nvGraphicFramePr>
        <p:xfrm>
          <a:off x="5591695" y="507999"/>
          <a:ext cx="5320696"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1748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BF16E5-89BE-2B07-A079-22F75276FB4A}"/>
              </a:ext>
            </a:extLst>
          </p:cNvPr>
          <p:cNvSpPr>
            <a:spLocks noGrp="1"/>
          </p:cNvSpPr>
          <p:nvPr>
            <p:ph type="title"/>
          </p:nvPr>
        </p:nvSpPr>
        <p:spPr>
          <a:xfrm>
            <a:off x="2231136" y="467418"/>
            <a:ext cx="7729728" cy="1188720"/>
          </a:xfrm>
          <a:solidFill>
            <a:srgbClr val="FFFFFF"/>
          </a:solidFill>
          <a:ln w="38100"/>
        </p:spPr>
        <p:txBody>
          <a:bodyPr>
            <a:normAutofit/>
          </a:bodyPr>
          <a:lstStyle/>
          <a:p>
            <a:r>
              <a:rPr lang="en-US" dirty="0"/>
              <a:t>References</a:t>
            </a:r>
          </a:p>
        </p:txBody>
      </p:sp>
      <p:sp>
        <p:nvSpPr>
          <p:cNvPr id="3" name="Content Placeholder 2">
            <a:extLst>
              <a:ext uri="{FF2B5EF4-FFF2-40B4-BE49-F238E27FC236}">
                <a16:creationId xmlns:a16="http://schemas.microsoft.com/office/drawing/2014/main" id="{C0C3DAB7-2B3E-86B6-044F-ED3552F263F2}"/>
              </a:ext>
            </a:extLst>
          </p:cNvPr>
          <p:cNvSpPr>
            <a:spLocks noGrp="1"/>
          </p:cNvSpPr>
          <p:nvPr>
            <p:ph idx="1"/>
          </p:nvPr>
        </p:nvSpPr>
        <p:spPr>
          <a:xfrm>
            <a:off x="1706062" y="2123556"/>
            <a:ext cx="8779512" cy="3330760"/>
          </a:xfrm>
        </p:spPr>
        <p:txBody>
          <a:bodyPr>
            <a:normAutofit fontScale="92500" lnSpcReduction="10000"/>
          </a:bodyPr>
          <a:lstStyle/>
          <a:p>
            <a:pPr marL="205740" indent="-137160">
              <a:lnSpc>
                <a:spcPct val="90000"/>
              </a:lnSpc>
              <a:buFont typeface="+mj-lt"/>
              <a:buAutoNum type="arabicPeriod"/>
            </a:pPr>
            <a:r>
              <a:rPr lang="en-US" sz="1100" dirty="0">
                <a:solidFill>
                  <a:schemeClr val="tx2">
                    <a:lumMod val="50000"/>
                  </a:schemeClr>
                </a:solidFill>
                <a:latin typeface="Times New Roman" panose="02020603050405020304" pitchFamily="18" charset="0"/>
                <a:ea typeface="SimSun" panose="02010600030101010101" pitchFamily="2" charset="-122"/>
              </a:rPr>
              <a:t>Big Data: What it is and why it matters. </a:t>
            </a:r>
          </a:p>
          <a:p>
            <a:pPr marL="205740" indent="-137160">
              <a:lnSpc>
                <a:spcPct val="90000"/>
              </a:lnSpc>
              <a:buFont typeface="+mj-lt"/>
              <a:buAutoNum type="arabicPeriod"/>
            </a:pPr>
            <a:r>
              <a:rPr lang="en-US" sz="1100" dirty="0">
                <a:solidFill>
                  <a:schemeClr val="tx2">
                    <a:lumMod val="50000"/>
                  </a:schemeClr>
                </a:solidFill>
                <a:latin typeface="Times New Roman" panose="02020603050405020304" pitchFamily="18" charset="0"/>
                <a:ea typeface="SimSun" panose="02010600030101010101" pitchFamily="2" charset="-122"/>
              </a:rPr>
              <a:t>S. Watts , Penetration Testing: Practical Introduction &amp; Tutorials, 2022. </a:t>
            </a:r>
          </a:p>
          <a:p>
            <a:pPr marL="205740" indent="-137160">
              <a:lnSpc>
                <a:spcPct val="90000"/>
              </a:lnSpc>
              <a:buFont typeface="+mj-lt"/>
              <a:buAutoNum type="arabicPeriod"/>
            </a:pPr>
            <a:r>
              <a:rPr lang="en-US" sz="1100" dirty="0">
                <a:solidFill>
                  <a:schemeClr val="tx2">
                    <a:lumMod val="50000"/>
                  </a:schemeClr>
                </a:solidFill>
                <a:latin typeface="Times New Roman" panose="02020603050405020304" pitchFamily="18" charset="0"/>
                <a:ea typeface="SimSun" panose="02010600030101010101" pitchFamily="2" charset="-122"/>
              </a:rPr>
              <a:t>M. C. Ghanem and T. M. Chen, "Reinforcement Learning for Intelligent Penetration Testing," in Second World Conference on Smart Trends in Systems, Security and Sustainability, London, 2018. </a:t>
            </a:r>
          </a:p>
          <a:p>
            <a:pPr marL="205740" indent="-137160">
              <a:lnSpc>
                <a:spcPct val="90000"/>
              </a:lnSpc>
              <a:buFont typeface="+mj-lt"/>
              <a:buAutoNum type="arabicPeriod"/>
            </a:pPr>
            <a:r>
              <a:rPr lang="en-US" sz="1100" dirty="0">
                <a:solidFill>
                  <a:schemeClr val="tx2">
                    <a:lumMod val="50000"/>
                  </a:schemeClr>
                </a:solidFill>
                <a:latin typeface="Times New Roman" panose="02020603050405020304" pitchFamily="18" charset="0"/>
                <a:ea typeface="SimSun" panose="02010600030101010101" pitchFamily="2" charset="-122"/>
              </a:rPr>
              <a:t>R. S. </a:t>
            </a:r>
            <a:r>
              <a:rPr lang="en-US" sz="1100" dirty="0" err="1">
                <a:solidFill>
                  <a:schemeClr val="tx2">
                    <a:lumMod val="50000"/>
                  </a:schemeClr>
                </a:solidFill>
                <a:latin typeface="Times New Roman" panose="02020603050405020304" pitchFamily="18" charset="0"/>
                <a:ea typeface="SimSun" panose="02010600030101010101" pitchFamily="2" charset="-122"/>
              </a:rPr>
              <a:t>Jagamogan</a:t>
            </a:r>
            <a:r>
              <a:rPr lang="en-US" sz="1100" dirty="0">
                <a:solidFill>
                  <a:schemeClr val="tx2">
                    <a:lumMod val="50000"/>
                  </a:schemeClr>
                </a:solidFill>
                <a:latin typeface="Times New Roman" panose="02020603050405020304" pitchFamily="18" charset="0"/>
                <a:ea typeface="SimSun" panose="02010600030101010101" pitchFamily="2" charset="-122"/>
              </a:rPr>
              <a:t>, S. A. Ismail, N. H. Hassan and H. Aba, "Penetration Testing Procedure using Machine Learning," in International Conference on Smart Sensors and Application (ICSSA), Kuala Lumpur, 2022. </a:t>
            </a:r>
          </a:p>
          <a:p>
            <a:pPr marL="205740" indent="-137160">
              <a:lnSpc>
                <a:spcPct val="90000"/>
              </a:lnSpc>
              <a:buFont typeface="+mj-lt"/>
              <a:buAutoNum type="arabicPeriod"/>
            </a:pPr>
            <a:r>
              <a:rPr lang="en-US" sz="1100" dirty="0">
                <a:solidFill>
                  <a:schemeClr val="tx2">
                    <a:lumMod val="50000"/>
                  </a:schemeClr>
                </a:solidFill>
                <a:latin typeface="Times New Roman" panose="02020603050405020304" pitchFamily="18" charset="0"/>
                <a:ea typeface="SimSun" panose="02010600030101010101" pitchFamily="2" charset="-122"/>
              </a:rPr>
              <a:t>A. </a:t>
            </a:r>
            <a:r>
              <a:rPr lang="en-US" sz="1100" dirty="0" err="1">
                <a:solidFill>
                  <a:schemeClr val="tx2">
                    <a:lumMod val="50000"/>
                  </a:schemeClr>
                </a:solidFill>
                <a:latin typeface="Times New Roman" panose="02020603050405020304" pitchFamily="18" charset="0"/>
                <a:ea typeface="SimSun" panose="02010600030101010101" pitchFamily="2" charset="-122"/>
              </a:rPr>
              <a:t>AlMajali</a:t>
            </a:r>
            <a:r>
              <a:rPr lang="en-US" sz="1100" dirty="0">
                <a:solidFill>
                  <a:schemeClr val="tx2">
                    <a:lumMod val="50000"/>
                  </a:schemeClr>
                </a:solidFill>
                <a:latin typeface="Times New Roman" panose="02020603050405020304" pitchFamily="18" charset="0"/>
                <a:ea typeface="SimSun" panose="02010600030101010101" pitchFamily="2" charset="-122"/>
              </a:rPr>
              <a:t>, L. Al-Abed, R. </a:t>
            </a:r>
            <a:r>
              <a:rPr lang="en-US" sz="1100" dirty="0" err="1">
                <a:solidFill>
                  <a:schemeClr val="tx2">
                    <a:lumMod val="50000"/>
                  </a:schemeClr>
                </a:solidFill>
                <a:latin typeface="Times New Roman" panose="02020603050405020304" pitchFamily="18" charset="0"/>
                <a:ea typeface="SimSun" panose="02010600030101010101" pitchFamily="2" charset="-122"/>
              </a:rPr>
              <a:t>Mutleq</a:t>
            </a:r>
            <a:r>
              <a:rPr lang="en-US" sz="1100" dirty="0">
                <a:solidFill>
                  <a:schemeClr val="tx2">
                    <a:lumMod val="50000"/>
                  </a:schemeClr>
                </a:solidFill>
                <a:latin typeface="Times New Roman" panose="02020603050405020304" pitchFamily="18" charset="0"/>
                <a:ea typeface="SimSun" panose="02010600030101010101" pitchFamily="2" charset="-122"/>
              </a:rPr>
              <a:t>, Z. </a:t>
            </a:r>
            <a:r>
              <a:rPr lang="en-US" sz="1100" dirty="0" err="1">
                <a:solidFill>
                  <a:schemeClr val="tx2">
                    <a:lumMod val="50000"/>
                  </a:schemeClr>
                </a:solidFill>
                <a:latin typeface="Times New Roman" panose="02020603050405020304" pitchFamily="18" charset="0"/>
                <a:ea typeface="SimSun" panose="02010600030101010101" pitchFamily="2" charset="-122"/>
              </a:rPr>
              <a:t>Samamah</a:t>
            </a:r>
            <a:r>
              <a:rPr lang="en-US" sz="1100" dirty="0">
                <a:solidFill>
                  <a:schemeClr val="tx2">
                    <a:lumMod val="50000"/>
                  </a:schemeClr>
                </a:solidFill>
                <a:latin typeface="Times New Roman" panose="02020603050405020304" pitchFamily="18" charset="0"/>
                <a:ea typeface="SimSun" panose="02010600030101010101" pitchFamily="2" charset="-122"/>
              </a:rPr>
              <a:t>, A. A. </a:t>
            </a:r>
            <a:r>
              <a:rPr lang="en-US" sz="1100" dirty="0" err="1">
                <a:solidFill>
                  <a:schemeClr val="tx2">
                    <a:lumMod val="50000"/>
                  </a:schemeClr>
                </a:solidFill>
                <a:latin typeface="Times New Roman" panose="02020603050405020304" pitchFamily="18" charset="0"/>
                <a:ea typeface="SimSun" panose="02010600030101010101" pitchFamily="2" charset="-122"/>
              </a:rPr>
              <a:t>Shhadeh</a:t>
            </a:r>
            <a:r>
              <a:rPr lang="en-US" sz="1100" dirty="0">
                <a:solidFill>
                  <a:schemeClr val="tx2">
                    <a:lumMod val="50000"/>
                  </a:schemeClr>
                </a:solidFill>
                <a:latin typeface="Times New Roman" panose="02020603050405020304" pitchFamily="18" charset="0"/>
                <a:ea typeface="SimSun" panose="02010600030101010101" pitchFamily="2" charset="-122"/>
              </a:rPr>
              <a:t>, B. J. Mohd and K. M. Ahmad Yousef, "Vulnerability Exploitation Using Reinforcement Learning," in Jordan International Joint Conference on Electrical Engineering and Information Technology, Amman, 2023. </a:t>
            </a:r>
          </a:p>
          <a:p>
            <a:pPr marL="205740" indent="-137160">
              <a:lnSpc>
                <a:spcPct val="90000"/>
              </a:lnSpc>
              <a:buFont typeface="+mj-lt"/>
              <a:buAutoNum type="arabicPeriod"/>
            </a:pPr>
            <a:r>
              <a:rPr lang="en-US" sz="1100" dirty="0">
                <a:solidFill>
                  <a:schemeClr val="tx2">
                    <a:lumMod val="50000"/>
                  </a:schemeClr>
                </a:solidFill>
                <a:latin typeface="Times New Roman" panose="02020603050405020304" pitchFamily="18" charset="0"/>
                <a:ea typeface="SimSun" panose="02010600030101010101" pitchFamily="2" charset="-122"/>
              </a:rPr>
              <a:t>A. Chowdhary, D. Huang, J. S. Mahendran, D. Romo, Y. Deng and A. Sabur, "Autonomous Security Analysis and Penetration Testing," in 16th International Conference on Mobility, Sensing and Networking (MSN), Tokyo, 2020. </a:t>
            </a:r>
          </a:p>
          <a:p>
            <a:pPr marL="205740" indent="-137160">
              <a:lnSpc>
                <a:spcPct val="90000"/>
              </a:lnSpc>
              <a:buFont typeface="+mj-lt"/>
              <a:buAutoNum type="arabicPeriod"/>
            </a:pPr>
            <a:r>
              <a:rPr lang="en-US" sz="1100" dirty="0">
                <a:solidFill>
                  <a:schemeClr val="tx2">
                    <a:lumMod val="50000"/>
                  </a:schemeClr>
                </a:solidFill>
                <a:latin typeface="Times New Roman" panose="02020603050405020304" pitchFamily="18" charset="0"/>
                <a:ea typeface="SimSun" panose="02010600030101010101" pitchFamily="2" charset="-122"/>
              </a:rPr>
              <a:t>R. Kaur, D. </a:t>
            </a:r>
            <a:r>
              <a:rPr lang="en-US" sz="1100" dirty="0" err="1">
                <a:solidFill>
                  <a:schemeClr val="tx2">
                    <a:lumMod val="50000"/>
                  </a:schemeClr>
                </a:solidFill>
                <a:latin typeface="Times New Roman" panose="02020603050405020304" pitchFamily="18" charset="0"/>
                <a:ea typeface="SimSun" panose="02010600030101010101" pitchFamily="2" charset="-122"/>
              </a:rPr>
              <a:t>Gabrijelčič</a:t>
            </a:r>
            <a:r>
              <a:rPr lang="en-US" sz="1100" dirty="0">
                <a:solidFill>
                  <a:schemeClr val="tx2">
                    <a:lumMod val="50000"/>
                  </a:schemeClr>
                </a:solidFill>
                <a:latin typeface="Times New Roman" panose="02020603050405020304" pitchFamily="18" charset="0"/>
                <a:ea typeface="SimSun" panose="02010600030101010101" pitchFamily="2" charset="-122"/>
              </a:rPr>
              <a:t> and T. </a:t>
            </a:r>
            <a:r>
              <a:rPr lang="en-US" sz="1100" dirty="0" err="1">
                <a:solidFill>
                  <a:schemeClr val="tx2">
                    <a:lumMod val="50000"/>
                  </a:schemeClr>
                </a:solidFill>
                <a:latin typeface="Times New Roman" panose="02020603050405020304" pitchFamily="18" charset="0"/>
                <a:ea typeface="SimSun" panose="02010600030101010101" pitchFamily="2" charset="-122"/>
              </a:rPr>
              <a:t>Klobučar</a:t>
            </a:r>
            <a:r>
              <a:rPr lang="en-US" sz="1100" dirty="0">
                <a:solidFill>
                  <a:schemeClr val="tx2">
                    <a:lumMod val="50000"/>
                  </a:schemeClr>
                </a:solidFill>
                <a:latin typeface="Times New Roman" panose="02020603050405020304" pitchFamily="18" charset="0"/>
                <a:ea typeface="SimSun" panose="02010600030101010101" pitchFamily="2" charset="-122"/>
              </a:rPr>
              <a:t>, "Artificial intelligence for cybersecurity: Literature review and future research directions," in Information Fusion, 2023. </a:t>
            </a:r>
          </a:p>
          <a:p>
            <a:pPr marL="205740" indent="-137160">
              <a:lnSpc>
                <a:spcPct val="90000"/>
              </a:lnSpc>
              <a:buFont typeface="+mj-lt"/>
              <a:buAutoNum type="arabicPeriod"/>
            </a:pPr>
            <a:r>
              <a:rPr lang="en-US" sz="1100" dirty="0">
                <a:solidFill>
                  <a:schemeClr val="tx2">
                    <a:lumMod val="50000"/>
                  </a:schemeClr>
                </a:solidFill>
                <a:latin typeface="Times New Roman" panose="02020603050405020304" pitchFamily="18" charset="0"/>
                <a:ea typeface="SimSun" panose="02010600030101010101" pitchFamily="2" charset="-122"/>
              </a:rPr>
              <a:t>T.-M. Georgescu, B. Iancu and M. </a:t>
            </a:r>
            <a:r>
              <a:rPr lang="en-US" sz="1100" dirty="0" err="1">
                <a:solidFill>
                  <a:schemeClr val="tx2">
                    <a:lumMod val="50000"/>
                  </a:schemeClr>
                </a:solidFill>
                <a:latin typeface="Times New Roman" panose="02020603050405020304" pitchFamily="18" charset="0"/>
                <a:ea typeface="SimSun" panose="02010600030101010101" pitchFamily="2" charset="-122"/>
              </a:rPr>
              <a:t>Zurini</a:t>
            </a:r>
            <a:r>
              <a:rPr lang="en-US" sz="1100" dirty="0">
                <a:solidFill>
                  <a:schemeClr val="tx2">
                    <a:lumMod val="50000"/>
                  </a:schemeClr>
                </a:solidFill>
                <a:latin typeface="Times New Roman" panose="02020603050405020304" pitchFamily="18" charset="0"/>
                <a:ea typeface="SimSun" panose="02010600030101010101" pitchFamily="2" charset="-122"/>
              </a:rPr>
              <a:t>, "Named-Entity-Recognition-Based Automated System for Diagnosing Cybersecurity Situations in IoT Networks," Sensors, vol. 19, no. 15, 2019. </a:t>
            </a:r>
          </a:p>
          <a:p>
            <a:pPr marL="205740" indent="-137160">
              <a:lnSpc>
                <a:spcPct val="90000"/>
              </a:lnSpc>
              <a:buFont typeface="+mj-lt"/>
              <a:buAutoNum type="arabicPeriod"/>
            </a:pPr>
            <a:r>
              <a:rPr lang="en-US" sz="1100" dirty="0">
                <a:solidFill>
                  <a:schemeClr val="tx2">
                    <a:lumMod val="50000"/>
                  </a:schemeClr>
                </a:solidFill>
                <a:latin typeface="Times New Roman" panose="02020603050405020304" pitchFamily="18" charset="0"/>
                <a:ea typeface="SimSun" panose="02010600030101010101" pitchFamily="2" charset="-122"/>
              </a:rPr>
              <a:t>R. Nishihara, P. Moritz, S. Wang, A. </a:t>
            </a:r>
            <a:r>
              <a:rPr lang="en-US" sz="1100" dirty="0" err="1">
                <a:solidFill>
                  <a:schemeClr val="tx2">
                    <a:lumMod val="50000"/>
                  </a:schemeClr>
                </a:solidFill>
                <a:latin typeface="Times New Roman" panose="02020603050405020304" pitchFamily="18" charset="0"/>
                <a:ea typeface="SimSun" panose="02010600030101010101" pitchFamily="2" charset="-122"/>
              </a:rPr>
              <a:t>Tumanov</a:t>
            </a:r>
            <a:r>
              <a:rPr lang="en-US" sz="1100" dirty="0">
                <a:solidFill>
                  <a:schemeClr val="tx2">
                    <a:lumMod val="50000"/>
                  </a:schemeClr>
                </a:solidFill>
                <a:latin typeface="Times New Roman" panose="02020603050405020304" pitchFamily="18" charset="0"/>
                <a:ea typeface="SimSun" panose="02010600030101010101" pitchFamily="2" charset="-122"/>
              </a:rPr>
              <a:t>, W. Paul, J. </a:t>
            </a:r>
            <a:r>
              <a:rPr lang="en-US" sz="1100" dirty="0" err="1">
                <a:solidFill>
                  <a:schemeClr val="tx2">
                    <a:lumMod val="50000"/>
                  </a:schemeClr>
                </a:solidFill>
                <a:latin typeface="Times New Roman" panose="02020603050405020304" pitchFamily="18" charset="0"/>
                <a:ea typeface="SimSun" panose="02010600030101010101" pitchFamily="2" charset="-122"/>
              </a:rPr>
              <a:t>Schleier</a:t>
            </a:r>
            <a:r>
              <a:rPr lang="en-US" sz="1100" dirty="0">
                <a:solidFill>
                  <a:schemeClr val="tx2">
                    <a:lumMod val="50000"/>
                  </a:schemeClr>
                </a:solidFill>
                <a:latin typeface="Times New Roman" panose="02020603050405020304" pitchFamily="18" charset="0"/>
                <a:ea typeface="SimSun" panose="02010600030101010101" pitchFamily="2" charset="-122"/>
              </a:rPr>
              <a:t>-Smith, R. </a:t>
            </a:r>
            <a:r>
              <a:rPr lang="en-US" sz="1100" dirty="0" err="1">
                <a:solidFill>
                  <a:schemeClr val="tx2">
                    <a:lumMod val="50000"/>
                  </a:schemeClr>
                </a:solidFill>
                <a:latin typeface="Times New Roman" panose="02020603050405020304" pitchFamily="18" charset="0"/>
                <a:ea typeface="SimSun" panose="02010600030101010101" pitchFamily="2" charset="-122"/>
              </a:rPr>
              <a:t>Liaw</a:t>
            </a:r>
            <a:r>
              <a:rPr lang="en-US" sz="1100" dirty="0">
                <a:solidFill>
                  <a:schemeClr val="tx2">
                    <a:lumMod val="50000"/>
                  </a:schemeClr>
                </a:solidFill>
                <a:latin typeface="Times New Roman" panose="02020603050405020304" pitchFamily="18" charset="0"/>
                <a:ea typeface="SimSun" panose="02010600030101010101" pitchFamily="2" charset="-122"/>
              </a:rPr>
              <a:t>, M. I. Jordan and I. </a:t>
            </a:r>
            <a:r>
              <a:rPr lang="en-US" sz="1100" dirty="0" err="1">
                <a:solidFill>
                  <a:schemeClr val="tx2">
                    <a:lumMod val="50000"/>
                  </a:schemeClr>
                </a:solidFill>
                <a:latin typeface="Times New Roman" panose="02020603050405020304" pitchFamily="18" charset="0"/>
                <a:ea typeface="SimSun" panose="02010600030101010101" pitchFamily="2" charset="-122"/>
              </a:rPr>
              <a:t>Stoica</a:t>
            </a:r>
            <a:r>
              <a:rPr lang="en-US" sz="1100" dirty="0">
                <a:solidFill>
                  <a:schemeClr val="tx2">
                    <a:lumMod val="50000"/>
                  </a:schemeClr>
                </a:solidFill>
                <a:latin typeface="Times New Roman" panose="02020603050405020304" pitchFamily="18" charset="0"/>
                <a:ea typeface="SimSun" panose="02010600030101010101" pitchFamily="2" charset="-122"/>
              </a:rPr>
              <a:t>, "Real-Time Machine Learning: The Missing Pieces," March 2017. </a:t>
            </a:r>
          </a:p>
          <a:p>
            <a:pPr marL="205740" indent="-137160">
              <a:lnSpc>
                <a:spcPct val="90000"/>
              </a:lnSpc>
              <a:buFont typeface="+mj-lt"/>
              <a:buAutoNum type="arabicPeriod"/>
            </a:pPr>
            <a:r>
              <a:rPr lang="en-US" sz="1100" dirty="0">
                <a:solidFill>
                  <a:schemeClr val="tx2">
                    <a:lumMod val="50000"/>
                  </a:schemeClr>
                </a:solidFill>
                <a:latin typeface="Times New Roman" panose="02020603050405020304" pitchFamily="18" charset="0"/>
                <a:ea typeface="SimSun" panose="02010600030101010101" pitchFamily="2" charset="-122"/>
              </a:rPr>
              <a:t>X. Wu, L. Xiao, Y. Sun, J. Zhang, T. Maa and L. He, "A survey of human-in-the-loop for machine learning," Future Generation Computer Systems, vol. 135, pp. 364-381, 2022.</a:t>
            </a:r>
          </a:p>
          <a:p>
            <a:pPr marL="205740" indent="-137160">
              <a:lnSpc>
                <a:spcPct val="90000"/>
              </a:lnSpc>
              <a:buFont typeface="+mj-lt"/>
              <a:buAutoNum type="arabicPeriod"/>
            </a:pPr>
            <a:endParaRPr lang="en-US" sz="1100" dirty="0">
              <a:solidFill>
                <a:schemeClr val="tx2">
                  <a:lumMod val="50000"/>
                </a:schemeClr>
              </a:solidFill>
            </a:endParaRPr>
          </a:p>
        </p:txBody>
      </p:sp>
    </p:spTree>
    <p:extLst>
      <p:ext uri="{BB962C8B-B14F-4D97-AF65-F5344CB8AC3E}">
        <p14:creationId xmlns:p14="http://schemas.microsoft.com/office/powerpoint/2010/main" val="2234353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1033">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6" name="Rectangle 1035">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Oval 1037">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877770A-76CA-9617-7C5B-CA83C2E20FD8}"/>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1900" dirty="0">
                <a:solidFill>
                  <a:srgbClr val="FFFFFF"/>
                </a:solidFill>
              </a:rPr>
              <a:t>Introduction to </a:t>
            </a:r>
            <a:br>
              <a:rPr lang="en-US" sz="1900" dirty="0">
                <a:solidFill>
                  <a:srgbClr val="FFFFFF"/>
                </a:solidFill>
              </a:rPr>
            </a:br>
            <a:r>
              <a:rPr lang="en-US" sz="1900" dirty="0">
                <a:solidFill>
                  <a:srgbClr val="FFFFFF"/>
                </a:solidFill>
              </a:rPr>
              <a:t>automated penetration testing</a:t>
            </a:r>
            <a:endParaRPr lang="en-US" sz="1900" dirty="0">
              <a:solidFill>
                <a:schemeClr val="accent5">
                  <a:lumMod val="50000"/>
                </a:schemeClr>
              </a:solidFill>
            </a:endParaRPr>
          </a:p>
        </p:txBody>
      </p:sp>
      <p:graphicFrame>
        <p:nvGraphicFramePr>
          <p:cNvPr id="2" name="Content Placeholder 3">
            <a:extLst>
              <a:ext uri="{FF2B5EF4-FFF2-40B4-BE49-F238E27FC236}">
                <a16:creationId xmlns:a16="http://schemas.microsoft.com/office/drawing/2014/main" id="{E8252D4C-9146-CB31-2FA8-0AD8E1477D20}"/>
              </a:ext>
            </a:extLst>
          </p:cNvPr>
          <p:cNvGraphicFramePr>
            <a:graphicFrameLocks noGrp="1"/>
          </p:cNvGraphicFramePr>
          <p:nvPr>
            <p:ph idx="1"/>
            <p:extLst>
              <p:ext uri="{D42A27DB-BD31-4B8C-83A1-F6EECF244321}">
                <p14:modId xmlns:p14="http://schemas.microsoft.com/office/powerpoint/2010/main" val="1856258603"/>
              </p:ext>
            </p:extLst>
          </p:nvPr>
        </p:nvGraphicFramePr>
        <p:xfrm>
          <a:off x="5591695" y="537029"/>
          <a:ext cx="5320696" cy="53122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0541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1033">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6" name="Rectangle 1035">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Oval 1037">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877770A-76CA-9617-7C5B-CA83C2E20FD8}"/>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1900" dirty="0">
                <a:solidFill>
                  <a:srgbClr val="FFFFFF"/>
                </a:solidFill>
              </a:rPr>
              <a:t>Current Challenges</a:t>
            </a:r>
            <a:endParaRPr lang="en-US" sz="1900" dirty="0">
              <a:solidFill>
                <a:schemeClr val="accent5">
                  <a:lumMod val="50000"/>
                </a:schemeClr>
              </a:solidFill>
            </a:endParaRPr>
          </a:p>
        </p:txBody>
      </p:sp>
      <p:graphicFrame>
        <p:nvGraphicFramePr>
          <p:cNvPr id="6" name="Content Placeholder 3">
            <a:extLst>
              <a:ext uri="{FF2B5EF4-FFF2-40B4-BE49-F238E27FC236}">
                <a16:creationId xmlns:a16="http://schemas.microsoft.com/office/drawing/2014/main" id="{C354389D-CE42-CF42-B325-F6EBD1A2B436}"/>
              </a:ext>
            </a:extLst>
          </p:cNvPr>
          <p:cNvGraphicFramePr>
            <a:graphicFrameLocks/>
          </p:cNvGraphicFramePr>
          <p:nvPr>
            <p:extLst>
              <p:ext uri="{D42A27DB-BD31-4B8C-83A1-F6EECF244321}">
                <p14:modId xmlns:p14="http://schemas.microsoft.com/office/powerpoint/2010/main" val="1269983949"/>
              </p:ext>
            </p:extLst>
          </p:nvPr>
        </p:nvGraphicFramePr>
        <p:xfrm>
          <a:off x="5591695" y="537029"/>
          <a:ext cx="5320696" cy="53122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6326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1033">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6" name="Rectangle 1035">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Oval 1037">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877770A-76CA-9617-7C5B-CA83C2E20FD8}"/>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1900" dirty="0">
                <a:solidFill>
                  <a:srgbClr val="FFFFFF"/>
                </a:solidFill>
              </a:rPr>
              <a:t>Penetration Testing: </a:t>
            </a:r>
            <a:br>
              <a:rPr lang="en-US" sz="1900" dirty="0">
                <a:solidFill>
                  <a:srgbClr val="FFFFFF"/>
                </a:solidFill>
              </a:rPr>
            </a:br>
            <a:r>
              <a:rPr lang="en-US" sz="1900" dirty="0">
                <a:solidFill>
                  <a:srgbClr val="FFFFFF"/>
                </a:solidFill>
              </a:rPr>
              <a:t>Practical Introduction &amp; Tutorials</a:t>
            </a:r>
            <a:br>
              <a:rPr lang="en-US" sz="1900" dirty="0">
                <a:solidFill>
                  <a:srgbClr val="FFFFFF"/>
                </a:solidFill>
              </a:rPr>
            </a:br>
            <a:br>
              <a:rPr lang="en-US" sz="1900" dirty="0">
                <a:solidFill>
                  <a:srgbClr val="FFFFFF"/>
                </a:solidFill>
              </a:rPr>
            </a:br>
            <a:br>
              <a:rPr lang="en-US" sz="1900" dirty="0">
                <a:solidFill>
                  <a:srgbClr val="FFFFFF"/>
                </a:solidFill>
              </a:rPr>
            </a:br>
            <a:r>
              <a:rPr lang="en-US" sz="1600" i="1" cap="none" dirty="0">
                <a:solidFill>
                  <a:schemeClr val="accent5">
                    <a:lumMod val="50000"/>
                  </a:schemeClr>
                </a:solidFill>
              </a:rPr>
              <a:t>Stephen Watts</a:t>
            </a:r>
            <a:endParaRPr lang="en-US" sz="1900" dirty="0">
              <a:solidFill>
                <a:schemeClr val="accent5">
                  <a:lumMod val="50000"/>
                </a:schemeClr>
              </a:solidFill>
            </a:endParaRPr>
          </a:p>
        </p:txBody>
      </p:sp>
      <p:graphicFrame>
        <p:nvGraphicFramePr>
          <p:cNvPr id="4" name="Content Placeholder 3">
            <a:extLst>
              <a:ext uri="{FF2B5EF4-FFF2-40B4-BE49-F238E27FC236}">
                <a16:creationId xmlns:a16="http://schemas.microsoft.com/office/drawing/2014/main" id="{ADE15EBE-9076-18A9-DCCF-11B65D5EE45C}"/>
              </a:ext>
            </a:extLst>
          </p:cNvPr>
          <p:cNvGraphicFramePr>
            <a:graphicFrameLocks noGrp="1"/>
          </p:cNvGraphicFramePr>
          <p:nvPr>
            <p:ph idx="1"/>
            <p:extLst>
              <p:ext uri="{D42A27DB-BD31-4B8C-83A1-F6EECF244321}">
                <p14:modId xmlns:p14="http://schemas.microsoft.com/office/powerpoint/2010/main" val="2565696116"/>
              </p:ext>
            </p:extLst>
          </p:nvPr>
        </p:nvGraphicFramePr>
        <p:xfrm>
          <a:off x="5591695" y="507999"/>
          <a:ext cx="5320696" cy="58767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19110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1033">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6" name="Rectangle 1035">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Oval 1037">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877770A-76CA-9617-7C5B-CA83C2E20FD8}"/>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fontScale="90000"/>
          </a:bodyPr>
          <a:lstStyle/>
          <a:p>
            <a:r>
              <a:rPr lang="en-US" sz="1900" dirty="0">
                <a:solidFill>
                  <a:srgbClr val="FFFFFF"/>
                </a:solidFill>
              </a:rPr>
              <a:t>Reinforcement Learning for Intelligent Penetration Testing</a:t>
            </a:r>
            <a:br>
              <a:rPr lang="en-US" sz="1900" dirty="0">
                <a:solidFill>
                  <a:srgbClr val="FFFFFF"/>
                </a:solidFill>
              </a:rPr>
            </a:br>
            <a:br>
              <a:rPr lang="en-US" sz="1900" dirty="0">
                <a:solidFill>
                  <a:srgbClr val="FFFFFF"/>
                </a:solidFill>
              </a:rPr>
            </a:br>
            <a:br>
              <a:rPr lang="en-US" sz="1900" dirty="0">
                <a:solidFill>
                  <a:srgbClr val="FFFFFF"/>
                </a:solidFill>
              </a:rPr>
            </a:br>
            <a:r>
              <a:rPr lang="en-US" sz="1600" i="1" cap="none" dirty="0">
                <a:solidFill>
                  <a:schemeClr val="accent5">
                    <a:lumMod val="50000"/>
                  </a:schemeClr>
                </a:solidFill>
              </a:rPr>
              <a:t>Mohamed C. Ghanem, </a:t>
            </a:r>
            <a:br>
              <a:rPr lang="en-US" sz="1600" i="1" cap="none" dirty="0">
                <a:solidFill>
                  <a:schemeClr val="accent5">
                    <a:lumMod val="50000"/>
                  </a:schemeClr>
                </a:solidFill>
              </a:rPr>
            </a:br>
            <a:r>
              <a:rPr lang="en-US" sz="1600" i="1" cap="none" dirty="0">
                <a:solidFill>
                  <a:schemeClr val="accent5">
                    <a:lumMod val="50000"/>
                  </a:schemeClr>
                </a:solidFill>
              </a:rPr>
              <a:t>Thomas M. Chen</a:t>
            </a:r>
            <a:endParaRPr lang="en-US" sz="1900" dirty="0">
              <a:solidFill>
                <a:schemeClr val="accent5">
                  <a:lumMod val="50000"/>
                </a:schemeClr>
              </a:solidFill>
            </a:endParaRPr>
          </a:p>
        </p:txBody>
      </p:sp>
      <p:graphicFrame>
        <p:nvGraphicFramePr>
          <p:cNvPr id="4" name="Content Placeholder 3">
            <a:extLst>
              <a:ext uri="{FF2B5EF4-FFF2-40B4-BE49-F238E27FC236}">
                <a16:creationId xmlns:a16="http://schemas.microsoft.com/office/drawing/2014/main" id="{ADE15EBE-9076-18A9-DCCF-11B65D5EE45C}"/>
              </a:ext>
            </a:extLst>
          </p:cNvPr>
          <p:cNvGraphicFramePr>
            <a:graphicFrameLocks noGrp="1"/>
          </p:cNvGraphicFramePr>
          <p:nvPr>
            <p:ph idx="1"/>
            <p:extLst>
              <p:ext uri="{D42A27DB-BD31-4B8C-83A1-F6EECF244321}">
                <p14:modId xmlns:p14="http://schemas.microsoft.com/office/powerpoint/2010/main" val="4205637097"/>
              </p:ext>
            </p:extLst>
          </p:nvPr>
        </p:nvGraphicFramePr>
        <p:xfrm>
          <a:off x="5591695" y="507999"/>
          <a:ext cx="5320696"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 name="Diagram 1">
            <a:extLst>
              <a:ext uri="{FF2B5EF4-FFF2-40B4-BE49-F238E27FC236}">
                <a16:creationId xmlns:a16="http://schemas.microsoft.com/office/drawing/2014/main" id="{804B12BC-7D21-1259-2320-564DD89A3268}"/>
              </a:ext>
            </a:extLst>
          </p:cNvPr>
          <p:cNvGraphicFramePr/>
          <p:nvPr>
            <p:extLst>
              <p:ext uri="{D42A27DB-BD31-4B8C-83A1-F6EECF244321}">
                <p14:modId xmlns:p14="http://schemas.microsoft.com/office/powerpoint/2010/main" val="4242380435"/>
              </p:ext>
            </p:extLst>
          </p:nvPr>
        </p:nvGraphicFramePr>
        <p:xfrm>
          <a:off x="8252043" y="4662554"/>
          <a:ext cx="3882840" cy="219544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381739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1033">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6" name="Rectangle 1035">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Oval 1037">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877770A-76CA-9617-7C5B-CA83C2E20FD8}"/>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fontScale="90000"/>
          </a:bodyPr>
          <a:lstStyle/>
          <a:p>
            <a:r>
              <a:rPr lang="en-US" sz="1900" dirty="0">
                <a:solidFill>
                  <a:srgbClr val="FFFFFF"/>
                </a:solidFill>
              </a:rPr>
              <a:t>Penetration Testing Procedure using Machine Learning</a:t>
            </a:r>
            <a:br>
              <a:rPr lang="en-US" sz="1900" dirty="0">
                <a:solidFill>
                  <a:srgbClr val="FFFFFF"/>
                </a:solidFill>
              </a:rPr>
            </a:br>
            <a:br>
              <a:rPr lang="en-US" sz="1900" dirty="0">
                <a:solidFill>
                  <a:srgbClr val="FFFFFF"/>
                </a:solidFill>
              </a:rPr>
            </a:br>
            <a:br>
              <a:rPr lang="en-US" sz="1900" dirty="0">
                <a:solidFill>
                  <a:srgbClr val="FFFFFF"/>
                </a:solidFill>
              </a:rPr>
            </a:br>
            <a:r>
              <a:rPr lang="en-US" sz="1600" i="1" cap="none" dirty="0" err="1">
                <a:solidFill>
                  <a:schemeClr val="accent5">
                    <a:lumMod val="50000"/>
                  </a:schemeClr>
                </a:solidFill>
              </a:rPr>
              <a:t>Reevan</a:t>
            </a:r>
            <a:r>
              <a:rPr lang="en-US" sz="1600" i="1" cap="none" dirty="0">
                <a:solidFill>
                  <a:schemeClr val="accent5">
                    <a:lumMod val="50000"/>
                  </a:schemeClr>
                </a:solidFill>
              </a:rPr>
              <a:t> </a:t>
            </a:r>
            <a:r>
              <a:rPr lang="en-US" sz="1600" i="1" cap="none" dirty="0" err="1">
                <a:solidFill>
                  <a:schemeClr val="accent5">
                    <a:lumMod val="50000"/>
                  </a:schemeClr>
                </a:solidFill>
              </a:rPr>
              <a:t>Seelen</a:t>
            </a:r>
            <a:r>
              <a:rPr lang="en-US" sz="1600" i="1" cap="none" dirty="0">
                <a:solidFill>
                  <a:schemeClr val="accent5">
                    <a:lumMod val="50000"/>
                  </a:schemeClr>
                </a:solidFill>
              </a:rPr>
              <a:t> </a:t>
            </a:r>
            <a:r>
              <a:rPr lang="en-US" sz="1600" i="1" cap="none" dirty="0" err="1">
                <a:solidFill>
                  <a:schemeClr val="accent5">
                    <a:lumMod val="50000"/>
                  </a:schemeClr>
                </a:solidFill>
              </a:rPr>
              <a:t>Jagamogan</a:t>
            </a:r>
            <a:r>
              <a:rPr lang="en-US" sz="1600" i="1" cap="none" dirty="0">
                <a:solidFill>
                  <a:schemeClr val="accent5">
                    <a:lumMod val="50000"/>
                  </a:schemeClr>
                </a:solidFill>
              </a:rPr>
              <a:t>, </a:t>
            </a:r>
            <a:br>
              <a:rPr lang="en-US" sz="1600" i="1" cap="none" dirty="0">
                <a:solidFill>
                  <a:schemeClr val="accent5">
                    <a:lumMod val="50000"/>
                  </a:schemeClr>
                </a:solidFill>
              </a:rPr>
            </a:br>
            <a:r>
              <a:rPr lang="en-US" sz="1600" i="1" cap="none" dirty="0">
                <a:solidFill>
                  <a:schemeClr val="accent5">
                    <a:lumMod val="50000"/>
                  </a:schemeClr>
                </a:solidFill>
              </a:rPr>
              <a:t>Saiful Adli Ismail, </a:t>
            </a:r>
            <a:br>
              <a:rPr lang="en-US" sz="1600" i="1" cap="none" dirty="0">
                <a:solidFill>
                  <a:schemeClr val="accent5">
                    <a:lumMod val="50000"/>
                  </a:schemeClr>
                </a:solidFill>
              </a:rPr>
            </a:br>
            <a:r>
              <a:rPr lang="en-US" sz="1600" i="1" cap="none" dirty="0">
                <a:solidFill>
                  <a:schemeClr val="accent5">
                    <a:lumMod val="50000"/>
                  </a:schemeClr>
                </a:solidFill>
              </a:rPr>
              <a:t>Noor </a:t>
            </a:r>
            <a:r>
              <a:rPr lang="en-US" sz="1600" i="1" cap="none" dirty="0" err="1">
                <a:solidFill>
                  <a:schemeClr val="accent5">
                    <a:lumMod val="50000"/>
                  </a:schemeClr>
                </a:solidFill>
              </a:rPr>
              <a:t>Hafizah</a:t>
            </a:r>
            <a:r>
              <a:rPr lang="en-US" sz="1600" i="1" cap="none" dirty="0">
                <a:solidFill>
                  <a:schemeClr val="accent5">
                    <a:lumMod val="50000"/>
                  </a:schemeClr>
                </a:solidFill>
              </a:rPr>
              <a:t> Hassan, </a:t>
            </a:r>
            <a:br>
              <a:rPr lang="en-US" sz="1600" i="1" cap="none" dirty="0">
                <a:solidFill>
                  <a:schemeClr val="accent5">
                    <a:lumMod val="50000"/>
                  </a:schemeClr>
                </a:solidFill>
              </a:rPr>
            </a:br>
            <a:r>
              <a:rPr lang="en-US" sz="1600" i="1" cap="none" dirty="0">
                <a:solidFill>
                  <a:schemeClr val="accent5">
                    <a:lumMod val="50000"/>
                  </a:schemeClr>
                </a:solidFill>
              </a:rPr>
              <a:t>Hafiza Abas</a:t>
            </a:r>
            <a:endParaRPr lang="en-US" sz="1900" dirty="0">
              <a:solidFill>
                <a:schemeClr val="accent5">
                  <a:lumMod val="50000"/>
                </a:schemeClr>
              </a:solidFill>
            </a:endParaRPr>
          </a:p>
        </p:txBody>
      </p:sp>
      <p:graphicFrame>
        <p:nvGraphicFramePr>
          <p:cNvPr id="4" name="Content Placeholder 3">
            <a:extLst>
              <a:ext uri="{FF2B5EF4-FFF2-40B4-BE49-F238E27FC236}">
                <a16:creationId xmlns:a16="http://schemas.microsoft.com/office/drawing/2014/main" id="{ADE15EBE-9076-18A9-DCCF-11B65D5EE45C}"/>
              </a:ext>
            </a:extLst>
          </p:cNvPr>
          <p:cNvGraphicFramePr>
            <a:graphicFrameLocks noGrp="1"/>
          </p:cNvGraphicFramePr>
          <p:nvPr>
            <p:ph idx="1"/>
            <p:extLst>
              <p:ext uri="{D42A27DB-BD31-4B8C-83A1-F6EECF244321}">
                <p14:modId xmlns:p14="http://schemas.microsoft.com/office/powerpoint/2010/main" val="3630288574"/>
              </p:ext>
            </p:extLst>
          </p:nvPr>
        </p:nvGraphicFramePr>
        <p:xfrm>
          <a:off x="5591695" y="507999"/>
          <a:ext cx="5320696" cy="61334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1832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1033">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6" name="Rectangle 1035">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Oval 1037">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877770A-76CA-9617-7C5B-CA83C2E20FD8}"/>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fontScale="90000"/>
          </a:bodyPr>
          <a:lstStyle/>
          <a:p>
            <a:r>
              <a:rPr lang="en-US" sz="1900" dirty="0">
                <a:solidFill>
                  <a:srgbClr val="FFFFFF"/>
                </a:solidFill>
              </a:rPr>
              <a:t>Vulnerability Exploitation Using Reinforcement Learning</a:t>
            </a:r>
            <a:br>
              <a:rPr lang="en-US" sz="1900" dirty="0">
                <a:solidFill>
                  <a:srgbClr val="FFFFFF"/>
                </a:solidFill>
              </a:rPr>
            </a:br>
            <a:br>
              <a:rPr lang="en-US" sz="1900" dirty="0">
                <a:solidFill>
                  <a:srgbClr val="FFFFFF"/>
                </a:solidFill>
              </a:rPr>
            </a:br>
            <a:br>
              <a:rPr lang="en-US" sz="1900" dirty="0">
                <a:solidFill>
                  <a:srgbClr val="FFFFFF"/>
                </a:solidFill>
              </a:rPr>
            </a:br>
            <a:br>
              <a:rPr lang="en-US" sz="1900" dirty="0">
                <a:solidFill>
                  <a:srgbClr val="FFFFFF"/>
                </a:solidFill>
              </a:rPr>
            </a:br>
            <a:r>
              <a:rPr lang="en-US" sz="1600" i="1" cap="none" dirty="0">
                <a:solidFill>
                  <a:schemeClr val="accent5">
                    <a:lumMod val="50000"/>
                  </a:schemeClr>
                </a:solidFill>
              </a:rPr>
              <a:t>Anas </a:t>
            </a:r>
            <a:r>
              <a:rPr lang="en-US" sz="1600" i="1" cap="none" dirty="0" err="1">
                <a:solidFill>
                  <a:schemeClr val="accent5">
                    <a:lumMod val="50000"/>
                  </a:schemeClr>
                </a:solidFill>
              </a:rPr>
              <a:t>AlMajali</a:t>
            </a:r>
            <a:r>
              <a:rPr lang="en-US" sz="1600" i="1" cap="none" dirty="0">
                <a:solidFill>
                  <a:schemeClr val="accent5">
                    <a:lumMod val="50000"/>
                  </a:schemeClr>
                </a:solidFill>
              </a:rPr>
              <a:t>,</a:t>
            </a:r>
            <a:br>
              <a:rPr lang="en-US" sz="1600" i="1" cap="none" dirty="0">
                <a:solidFill>
                  <a:schemeClr val="accent5">
                    <a:lumMod val="50000"/>
                  </a:schemeClr>
                </a:solidFill>
              </a:rPr>
            </a:br>
            <a:r>
              <a:rPr lang="en-US" sz="1600" i="1" cap="none" dirty="0">
                <a:solidFill>
                  <a:schemeClr val="accent5">
                    <a:lumMod val="50000"/>
                  </a:schemeClr>
                </a:solidFill>
              </a:rPr>
              <a:t>et al</a:t>
            </a:r>
            <a:br>
              <a:rPr lang="en-US" sz="1600" i="1" cap="none" dirty="0">
                <a:solidFill>
                  <a:schemeClr val="accent5">
                    <a:lumMod val="50000"/>
                  </a:schemeClr>
                </a:solidFill>
              </a:rPr>
            </a:br>
            <a:endParaRPr lang="en-US" sz="1900" dirty="0">
              <a:solidFill>
                <a:schemeClr val="accent5">
                  <a:lumMod val="50000"/>
                </a:schemeClr>
              </a:solidFill>
            </a:endParaRPr>
          </a:p>
        </p:txBody>
      </p:sp>
      <p:graphicFrame>
        <p:nvGraphicFramePr>
          <p:cNvPr id="4" name="Content Placeholder 3">
            <a:extLst>
              <a:ext uri="{FF2B5EF4-FFF2-40B4-BE49-F238E27FC236}">
                <a16:creationId xmlns:a16="http://schemas.microsoft.com/office/drawing/2014/main" id="{ADE15EBE-9076-18A9-DCCF-11B65D5EE45C}"/>
              </a:ext>
            </a:extLst>
          </p:cNvPr>
          <p:cNvGraphicFramePr>
            <a:graphicFrameLocks noGrp="1"/>
          </p:cNvGraphicFramePr>
          <p:nvPr>
            <p:ph idx="1"/>
            <p:extLst>
              <p:ext uri="{D42A27DB-BD31-4B8C-83A1-F6EECF244321}">
                <p14:modId xmlns:p14="http://schemas.microsoft.com/office/powerpoint/2010/main" val="4113342842"/>
              </p:ext>
            </p:extLst>
          </p:nvPr>
        </p:nvGraphicFramePr>
        <p:xfrm>
          <a:off x="5591695" y="507999"/>
          <a:ext cx="5320696"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a:extLst>
              <a:ext uri="{FF2B5EF4-FFF2-40B4-BE49-F238E27FC236}">
                <a16:creationId xmlns:a16="http://schemas.microsoft.com/office/drawing/2014/main" id="{462F392A-C1EC-9891-87E7-C915664F01A9}"/>
              </a:ext>
            </a:extLst>
          </p:cNvPr>
          <p:cNvGraphicFramePr/>
          <p:nvPr>
            <p:extLst>
              <p:ext uri="{D42A27DB-BD31-4B8C-83A1-F6EECF244321}">
                <p14:modId xmlns:p14="http://schemas.microsoft.com/office/powerpoint/2010/main" val="518014060"/>
              </p:ext>
            </p:extLst>
          </p:nvPr>
        </p:nvGraphicFramePr>
        <p:xfrm>
          <a:off x="9318645" y="4356100"/>
          <a:ext cx="3070171" cy="25019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160946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1033">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6" name="Rectangle 1035">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Oval 1037">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877770A-76CA-9617-7C5B-CA83C2E20FD8}"/>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fontScale="90000"/>
          </a:bodyPr>
          <a:lstStyle/>
          <a:p>
            <a:r>
              <a:rPr lang="en-US" sz="1800" dirty="0">
                <a:solidFill>
                  <a:srgbClr val="FFFFFF"/>
                </a:solidFill>
              </a:rPr>
              <a:t>Autonomous Security Analysis </a:t>
            </a:r>
            <a:br>
              <a:rPr lang="en-US" sz="1800" dirty="0">
                <a:solidFill>
                  <a:srgbClr val="FFFFFF"/>
                </a:solidFill>
              </a:rPr>
            </a:br>
            <a:r>
              <a:rPr lang="en-US" sz="1800" dirty="0">
                <a:solidFill>
                  <a:srgbClr val="FFFFFF"/>
                </a:solidFill>
              </a:rPr>
              <a:t>and Penetration Testing</a:t>
            </a:r>
            <a:br>
              <a:rPr lang="en-US" sz="1900" dirty="0">
                <a:solidFill>
                  <a:srgbClr val="FFFFFF"/>
                </a:solidFill>
              </a:rPr>
            </a:br>
            <a:br>
              <a:rPr lang="en-US" sz="1900" dirty="0">
                <a:solidFill>
                  <a:srgbClr val="FFFFFF"/>
                </a:solidFill>
              </a:rPr>
            </a:br>
            <a:r>
              <a:rPr lang="en-US" sz="1600" i="1" cap="none" dirty="0">
                <a:solidFill>
                  <a:schemeClr val="accent5">
                    <a:lumMod val="50000"/>
                  </a:schemeClr>
                </a:solidFill>
              </a:rPr>
              <a:t>Ankur Chowdhary, </a:t>
            </a:r>
            <a:br>
              <a:rPr lang="en-US" sz="1600" i="1" cap="none" dirty="0">
                <a:solidFill>
                  <a:schemeClr val="accent5">
                    <a:lumMod val="50000"/>
                  </a:schemeClr>
                </a:solidFill>
              </a:rPr>
            </a:br>
            <a:r>
              <a:rPr lang="en-US" sz="1300" i="1" dirty="0" err="1">
                <a:solidFill>
                  <a:schemeClr val="accent5">
                    <a:lumMod val="50000"/>
                  </a:schemeClr>
                </a:solidFill>
              </a:rPr>
              <a:t>Dijiang</a:t>
            </a:r>
            <a:r>
              <a:rPr lang="en-US" sz="1600" i="1" cap="none" dirty="0">
                <a:solidFill>
                  <a:schemeClr val="accent5">
                    <a:lumMod val="50000"/>
                  </a:schemeClr>
                </a:solidFill>
              </a:rPr>
              <a:t> Huang, </a:t>
            </a:r>
            <a:br>
              <a:rPr lang="en-US" sz="1600" i="1" cap="none" dirty="0">
                <a:solidFill>
                  <a:schemeClr val="accent5">
                    <a:lumMod val="50000"/>
                  </a:schemeClr>
                </a:solidFill>
              </a:rPr>
            </a:br>
            <a:r>
              <a:rPr lang="en-US" sz="1600" i="1" cap="none" dirty="0">
                <a:solidFill>
                  <a:schemeClr val="accent5">
                    <a:lumMod val="50000"/>
                  </a:schemeClr>
                </a:solidFill>
              </a:rPr>
              <a:t>Jayasurya </a:t>
            </a:r>
            <a:r>
              <a:rPr lang="en-US" sz="1600" i="1" cap="none" dirty="0" err="1">
                <a:solidFill>
                  <a:schemeClr val="accent5">
                    <a:lumMod val="50000"/>
                  </a:schemeClr>
                </a:solidFill>
              </a:rPr>
              <a:t>Sevalur</a:t>
            </a:r>
            <a:r>
              <a:rPr lang="en-US" sz="1600" i="1" cap="none" dirty="0">
                <a:solidFill>
                  <a:schemeClr val="accent5">
                    <a:lumMod val="50000"/>
                  </a:schemeClr>
                </a:solidFill>
              </a:rPr>
              <a:t> Mahendran, </a:t>
            </a:r>
            <a:br>
              <a:rPr lang="en-US" sz="1600" i="1" cap="none" dirty="0">
                <a:solidFill>
                  <a:schemeClr val="accent5">
                    <a:lumMod val="50000"/>
                  </a:schemeClr>
                </a:solidFill>
              </a:rPr>
            </a:br>
            <a:r>
              <a:rPr lang="en-US" sz="1600" i="1" cap="none" dirty="0">
                <a:solidFill>
                  <a:schemeClr val="accent5">
                    <a:lumMod val="50000"/>
                  </a:schemeClr>
                </a:solidFill>
              </a:rPr>
              <a:t>Daniel Romo, </a:t>
            </a:r>
            <a:r>
              <a:rPr lang="en-US" sz="1600" i="1" cap="none" dirty="0" err="1">
                <a:solidFill>
                  <a:schemeClr val="accent5">
                    <a:lumMod val="50000"/>
                  </a:schemeClr>
                </a:solidFill>
              </a:rPr>
              <a:t>Yuli</a:t>
            </a:r>
            <a:r>
              <a:rPr lang="en-US" sz="1600" i="1" cap="none" dirty="0">
                <a:solidFill>
                  <a:schemeClr val="accent5">
                    <a:lumMod val="50000"/>
                  </a:schemeClr>
                </a:solidFill>
              </a:rPr>
              <a:t> Deng, </a:t>
            </a:r>
            <a:br>
              <a:rPr lang="en-US" sz="1600" i="1" cap="none" dirty="0">
                <a:solidFill>
                  <a:schemeClr val="accent5">
                    <a:lumMod val="50000"/>
                  </a:schemeClr>
                </a:solidFill>
              </a:rPr>
            </a:br>
            <a:r>
              <a:rPr lang="en-US" sz="1600" i="1" cap="none" dirty="0">
                <a:solidFill>
                  <a:schemeClr val="accent5">
                    <a:lumMod val="50000"/>
                  </a:schemeClr>
                </a:solidFill>
              </a:rPr>
              <a:t>Abdulhakim Sabur</a:t>
            </a:r>
            <a:endParaRPr lang="en-US" sz="1900" dirty="0">
              <a:solidFill>
                <a:schemeClr val="accent5">
                  <a:lumMod val="50000"/>
                </a:schemeClr>
              </a:solidFill>
            </a:endParaRPr>
          </a:p>
        </p:txBody>
      </p:sp>
      <p:graphicFrame>
        <p:nvGraphicFramePr>
          <p:cNvPr id="4" name="Content Placeholder 3">
            <a:extLst>
              <a:ext uri="{FF2B5EF4-FFF2-40B4-BE49-F238E27FC236}">
                <a16:creationId xmlns:a16="http://schemas.microsoft.com/office/drawing/2014/main" id="{ADE15EBE-9076-18A9-DCCF-11B65D5EE45C}"/>
              </a:ext>
            </a:extLst>
          </p:cNvPr>
          <p:cNvGraphicFramePr>
            <a:graphicFrameLocks noGrp="1"/>
          </p:cNvGraphicFramePr>
          <p:nvPr>
            <p:ph idx="1"/>
            <p:extLst>
              <p:ext uri="{D42A27DB-BD31-4B8C-83A1-F6EECF244321}">
                <p14:modId xmlns:p14="http://schemas.microsoft.com/office/powerpoint/2010/main" val="738038923"/>
              </p:ext>
            </p:extLst>
          </p:nvPr>
        </p:nvGraphicFramePr>
        <p:xfrm>
          <a:off x="5591695" y="507999"/>
          <a:ext cx="5320696"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79941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 name="Rectangle 133">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6" name="Rectangle 135">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itle 1">
            <a:extLst>
              <a:ext uri="{FF2B5EF4-FFF2-40B4-BE49-F238E27FC236}">
                <a16:creationId xmlns:a16="http://schemas.microsoft.com/office/drawing/2014/main" id="{4A746F3E-D67B-9D11-9650-C7665221B379}"/>
              </a:ext>
            </a:extLst>
          </p:cNvPr>
          <p:cNvSpPr txBox="1">
            <a:spLocks/>
          </p:cNvSpPr>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2100" kern="1200" cap="all" spc="200" baseline="0" dirty="0">
                <a:solidFill>
                  <a:srgbClr val="FFFFFF"/>
                </a:solidFill>
                <a:latin typeface="+mj-lt"/>
                <a:ea typeface="+mj-ea"/>
                <a:cs typeface="+mj-cs"/>
              </a:rPr>
              <a:t>Autonomous Security Analysis </a:t>
            </a:r>
            <a:br>
              <a:rPr lang="en-US" sz="2100" kern="1200" cap="all" spc="200" baseline="0" dirty="0">
                <a:solidFill>
                  <a:srgbClr val="FFFFFF"/>
                </a:solidFill>
                <a:latin typeface="+mj-lt"/>
                <a:ea typeface="+mj-ea"/>
                <a:cs typeface="+mj-cs"/>
              </a:rPr>
            </a:br>
            <a:r>
              <a:rPr lang="en-US" sz="2100" kern="1200" cap="all" spc="200" baseline="0" dirty="0">
                <a:solidFill>
                  <a:srgbClr val="FFFFFF"/>
                </a:solidFill>
                <a:latin typeface="+mj-lt"/>
                <a:ea typeface="+mj-ea"/>
                <a:cs typeface="+mj-cs"/>
              </a:rPr>
              <a:t>and Penetration Testing</a:t>
            </a:r>
            <a:endParaRPr lang="en-US" sz="1400" kern="1200" cap="all" spc="200" baseline="0" dirty="0">
              <a:solidFill>
                <a:srgbClr val="FFFFFF"/>
              </a:solidFill>
              <a:latin typeface="+mj-lt"/>
              <a:ea typeface="+mj-ea"/>
              <a:cs typeface="+mj-cs"/>
            </a:endParaRPr>
          </a:p>
          <a:p>
            <a:pPr algn="ctr">
              <a:spcAft>
                <a:spcPts val="600"/>
              </a:spcAft>
            </a:pPr>
            <a:endParaRPr lang="en-US" sz="1200" kern="1200" cap="all" spc="200" baseline="0" dirty="0">
              <a:solidFill>
                <a:srgbClr val="FFFFFF"/>
              </a:solidFill>
              <a:latin typeface="+mj-lt"/>
              <a:ea typeface="+mj-ea"/>
              <a:cs typeface="+mj-cs"/>
            </a:endParaRPr>
          </a:p>
          <a:p>
            <a:pPr algn="ctr">
              <a:spcAft>
                <a:spcPts val="600"/>
              </a:spcAft>
            </a:pPr>
            <a:endParaRPr lang="en-US" sz="1200" kern="1200" cap="all" spc="200" baseline="0" dirty="0">
              <a:solidFill>
                <a:srgbClr val="FFFFFF"/>
              </a:solidFill>
              <a:latin typeface="+mj-lt"/>
              <a:ea typeface="+mj-ea"/>
              <a:cs typeface="+mj-cs"/>
            </a:endParaRPr>
          </a:p>
          <a:p>
            <a:pPr algn="ctr">
              <a:spcAft>
                <a:spcPts val="600"/>
              </a:spcAft>
            </a:pPr>
            <a:endParaRPr lang="en-US" sz="1200" kern="1200" cap="all" spc="200" baseline="0" dirty="0">
              <a:solidFill>
                <a:srgbClr val="FFFFFF"/>
              </a:solidFill>
              <a:latin typeface="+mj-lt"/>
              <a:ea typeface="+mj-ea"/>
              <a:cs typeface="+mj-cs"/>
            </a:endParaRPr>
          </a:p>
          <a:p>
            <a:pPr algn="ctr">
              <a:spcAft>
                <a:spcPts val="600"/>
              </a:spcAft>
            </a:pPr>
            <a:r>
              <a:rPr lang="en-US" sz="1600" i="1" kern="1200" spc="200" baseline="0" dirty="0">
                <a:solidFill>
                  <a:schemeClr val="accent5">
                    <a:lumMod val="50000"/>
                  </a:schemeClr>
                </a:solidFill>
                <a:latin typeface="+mj-lt"/>
                <a:ea typeface="+mj-ea"/>
                <a:cs typeface="+mj-cs"/>
              </a:rPr>
              <a:t>Ankur Chowdhary, </a:t>
            </a:r>
            <a:br>
              <a:rPr lang="en-US" sz="1600" i="1" kern="1200" spc="200" baseline="0" dirty="0">
                <a:solidFill>
                  <a:schemeClr val="accent5">
                    <a:lumMod val="50000"/>
                  </a:schemeClr>
                </a:solidFill>
                <a:latin typeface="+mj-lt"/>
                <a:ea typeface="+mj-ea"/>
                <a:cs typeface="+mj-cs"/>
              </a:rPr>
            </a:br>
            <a:r>
              <a:rPr lang="en-US" sz="1600" i="1" kern="1200" spc="200" baseline="0" dirty="0" err="1">
                <a:solidFill>
                  <a:schemeClr val="accent5">
                    <a:lumMod val="50000"/>
                  </a:schemeClr>
                </a:solidFill>
                <a:latin typeface="+mj-lt"/>
                <a:ea typeface="+mj-ea"/>
                <a:cs typeface="+mj-cs"/>
              </a:rPr>
              <a:t>Dijiang</a:t>
            </a:r>
            <a:r>
              <a:rPr lang="en-US" sz="1600" i="1" kern="1200" spc="200" baseline="0" dirty="0">
                <a:solidFill>
                  <a:schemeClr val="accent5">
                    <a:lumMod val="50000"/>
                  </a:schemeClr>
                </a:solidFill>
                <a:latin typeface="+mj-lt"/>
                <a:ea typeface="+mj-ea"/>
                <a:cs typeface="+mj-cs"/>
              </a:rPr>
              <a:t> Huang, </a:t>
            </a:r>
            <a:br>
              <a:rPr lang="en-US" sz="1600" i="1" kern="1200" spc="200" baseline="0" dirty="0">
                <a:solidFill>
                  <a:schemeClr val="accent5">
                    <a:lumMod val="50000"/>
                  </a:schemeClr>
                </a:solidFill>
                <a:latin typeface="+mj-lt"/>
                <a:ea typeface="+mj-ea"/>
                <a:cs typeface="+mj-cs"/>
              </a:rPr>
            </a:br>
            <a:r>
              <a:rPr lang="en-US" sz="1600" i="1" kern="1200" spc="200" baseline="0" dirty="0">
                <a:solidFill>
                  <a:schemeClr val="accent5">
                    <a:lumMod val="50000"/>
                  </a:schemeClr>
                </a:solidFill>
                <a:latin typeface="+mj-lt"/>
                <a:ea typeface="+mj-ea"/>
                <a:cs typeface="+mj-cs"/>
              </a:rPr>
              <a:t>Jayasurya </a:t>
            </a:r>
            <a:r>
              <a:rPr lang="en-US" sz="1600" i="1" kern="1200" spc="200" baseline="0" dirty="0" err="1">
                <a:solidFill>
                  <a:schemeClr val="accent5">
                    <a:lumMod val="50000"/>
                  </a:schemeClr>
                </a:solidFill>
                <a:latin typeface="+mj-lt"/>
                <a:ea typeface="+mj-ea"/>
                <a:cs typeface="+mj-cs"/>
              </a:rPr>
              <a:t>Sevalur</a:t>
            </a:r>
            <a:r>
              <a:rPr lang="en-US" sz="1600" i="1" kern="1200" spc="200" baseline="0" dirty="0">
                <a:solidFill>
                  <a:schemeClr val="accent5">
                    <a:lumMod val="50000"/>
                  </a:schemeClr>
                </a:solidFill>
                <a:latin typeface="+mj-lt"/>
                <a:ea typeface="+mj-ea"/>
                <a:cs typeface="+mj-cs"/>
              </a:rPr>
              <a:t> Mahendran, </a:t>
            </a:r>
            <a:br>
              <a:rPr lang="en-US" sz="1600" i="1" kern="1200" spc="200" baseline="0" dirty="0">
                <a:solidFill>
                  <a:schemeClr val="accent5">
                    <a:lumMod val="50000"/>
                  </a:schemeClr>
                </a:solidFill>
                <a:latin typeface="+mj-lt"/>
                <a:ea typeface="+mj-ea"/>
                <a:cs typeface="+mj-cs"/>
              </a:rPr>
            </a:br>
            <a:r>
              <a:rPr lang="en-US" sz="1600" i="1" kern="1200" spc="200" baseline="0" dirty="0">
                <a:solidFill>
                  <a:schemeClr val="accent5">
                    <a:lumMod val="50000"/>
                  </a:schemeClr>
                </a:solidFill>
                <a:latin typeface="+mj-lt"/>
                <a:ea typeface="+mj-ea"/>
                <a:cs typeface="+mj-cs"/>
              </a:rPr>
              <a:t>Daniel Romo, </a:t>
            </a:r>
            <a:r>
              <a:rPr lang="en-US" sz="1600" i="1" kern="1200" spc="200" baseline="0" dirty="0" err="1">
                <a:solidFill>
                  <a:schemeClr val="accent5">
                    <a:lumMod val="50000"/>
                  </a:schemeClr>
                </a:solidFill>
                <a:latin typeface="+mj-lt"/>
                <a:ea typeface="+mj-ea"/>
                <a:cs typeface="+mj-cs"/>
              </a:rPr>
              <a:t>Yuli</a:t>
            </a:r>
            <a:r>
              <a:rPr lang="en-US" sz="1600" i="1" kern="1200" spc="200" baseline="0" dirty="0">
                <a:solidFill>
                  <a:schemeClr val="accent5">
                    <a:lumMod val="50000"/>
                  </a:schemeClr>
                </a:solidFill>
                <a:latin typeface="+mj-lt"/>
                <a:ea typeface="+mj-ea"/>
                <a:cs typeface="+mj-cs"/>
              </a:rPr>
              <a:t> Deng, </a:t>
            </a:r>
            <a:br>
              <a:rPr lang="en-US" sz="1600" i="1" kern="1200" spc="200" baseline="0" dirty="0">
                <a:solidFill>
                  <a:schemeClr val="accent5">
                    <a:lumMod val="50000"/>
                  </a:schemeClr>
                </a:solidFill>
                <a:latin typeface="+mj-lt"/>
                <a:ea typeface="+mj-ea"/>
                <a:cs typeface="+mj-cs"/>
              </a:rPr>
            </a:br>
            <a:r>
              <a:rPr lang="en-US" sz="1600" i="1" kern="1200" spc="200" baseline="0" dirty="0">
                <a:solidFill>
                  <a:schemeClr val="accent5">
                    <a:lumMod val="50000"/>
                  </a:schemeClr>
                </a:solidFill>
                <a:latin typeface="+mj-lt"/>
                <a:ea typeface="+mj-ea"/>
                <a:cs typeface="+mj-cs"/>
              </a:rPr>
              <a:t>Abdulhakim Sabur</a:t>
            </a:r>
          </a:p>
        </p:txBody>
      </p:sp>
      <p:graphicFrame>
        <p:nvGraphicFramePr>
          <p:cNvPr id="4" name="Diagram 3">
            <a:extLst>
              <a:ext uri="{FF2B5EF4-FFF2-40B4-BE49-F238E27FC236}">
                <a16:creationId xmlns:a16="http://schemas.microsoft.com/office/drawing/2014/main" id="{8F21DE2F-D68A-C669-950D-40582B943D29}"/>
              </a:ext>
            </a:extLst>
          </p:cNvPr>
          <p:cNvGraphicFramePr/>
          <p:nvPr>
            <p:extLst>
              <p:ext uri="{D42A27DB-BD31-4B8C-83A1-F6EECF244321}">
                <p14:modId xmlns:p14="http://schemas.microsoft.com/office/powerpoint/2010/main" val="1950868167"/>
              </p:ext>
            </p:extLst>
          </p:nvPr>
        </p:nvGraphicFramePr>
        <p:xfrm>
          <a:off x="5548342" y="-160354"/>
          <a:ext cx="6184669" cy="34331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6" name="Diagram 35">
            <a:extLst>
              <a:ext uri="{FF2B5EF4-FFF2-40B4-BE49-F238E27FC236}">
                <a16:creationId xmlns:a16="http://schemas.microsoft.com/office/drawing/2014/main" id="{E96CF271-44CF-B44E-25A4-340B3E9D8CD6}"/>
              </a:ext>
            </a:extLst>
          </p:cNvPr>
          <p:cNvGraphicFramePr/>
          <p:nvPr>
            <p:extLst>
              <p:ext uri="{D42A27DB-BD31-4B8C-83A1-F6EECF244321}">
                <p14:modId xmlns:p14="http://schemas.microsoft.com/office/powerpoint/2010/main" val="4196409"/>
              </p:ext>
            </p:extLst>
          </p:nvPr>
        </p:nvGraphicFramePr>
        <p:xfrm>
          <a:off x="5376573" y="3602629"/>
          <a:ext cx="6528205" cy="273521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35" name="Group 34">
            <a:extLst>
              <a:ext uri="{FF2B5EF4-FFF2-40B4-BE49-F238E27FC236}">
                <a16:creationId xmlns:a16="http://schemas.microsoft.com/office/drawing/2014/main" id="{30308343-5E10-7BA6-AFD9-0506AF2634BE}"/>
              </a:ext>
            </a:extLst>
          </p:cNvPr>
          <p:cNvGrpSpPr/>
          <p:nvPr/>
        </p:nvGrpSpPr>
        <p:grpSpPr>
          <a:xfrm flipV="1">
            <a:off x="7826030" y="1523669"/>
            <a:ext cx="3906983" cy="1500411"/>
            <a:chOff x="7869382" y="1586484"/>
            <a:chExt cx="3906983" cy="1499620"/>
          </a:xfrm>
        </p:grpSpPr>
        <p:cxnSp>
          <p:nvCxnSpPr>
            <p:cNvPr id="23" name="Connector: Elbow 22">
              <a:extLst>
                <a:ext uri="{FF2B5EF4-FFF2-40B4-BE49-F238E27FC236}">
                  <a16:creationId xmlns:a16="http://schemas.microsoft.com/office/drawing/2014/main" id="{A7CCA623-3978-7EF8-81E7-7A91FB7D5585}"/>
                </a:ext>
              </a:extLst>
            </p:cNvPr>
            <p:cNvCxnSpPr>
              <a:cxnSpLocks/>
            </p:cNvCxnSpPr>
            <p:nvPr/>
          </p:nvCxnSpPr>
          <p:spPr>
            <a:xfrm rot="10800000">
              <a:off x="7869382" y="1586485"/>
              <a:ext cx="3906983" cy="1499619"/>
            </a:xfrm>
            <a:prstGeom prst="bentConnector3">
              <a:avLst>
                <a:gd name="adj1" fmla="val -6073"/>
              </a:avLst>
            </a:prstGeom>
          </p:spPr>
          <p:style>
            <a:lnRef idx="2">
              <a:schemeClr val="accent2"/>
            </a:lnRef>
            <a:fillRef idx="0">
              <a:schemeClr val="accent2"/>
            </a:fillRef>
            <a:effectRef idx="1">
              <a:schemeClr val="accent2"/>
            </a:effectRef>
            <a:fontRef idx="minor">
              <a:schemeClr val="tx1"/>
            </a:fontRef>
          </p:style>
        </p:cxnSp>
        <p:cxnSp>
          <p:nvCxnSpPr>
            <p:cNvPr id="31" name="Straight Arrow Connector 30">
              <a:extLst>
                <a:ext uri="{FF2B5EF4-FFF2-40B4-BE49-F238E27FC236}">
                  <a16:creationId xmlns:a16="http://schemas.microsoft.com/office/drawing/2014/main" id="{61ABB24D-1F3D-C39E-7B0E-381434EFC0C9}"/>
                </a:ext>
              </a:extLst>
            </p:cNvPr>
            <p:cNvCxnSpPr>
              <a:cxnSpLocks/>
            </p:cNvCxnSpPr>
            <p:nvPr/>
          </p:nvCxnSpPr>
          <p:spPr>
            <a:xfrm>
              <a:off x="7869382" y="1586484"/>
              <a:ext cx="13853" cy="106527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spTree>
    <p:extLst>
      <p:ext uri="{BB962C8B-B14F-4D97-AF65-F5344CB8AC3E}">
        <p14:creationId xmlns:p14="http://schemas.microsoft.com/office/powerpoint/2010/main" val="95624797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2241</TotalTime>
  <Words>6839</Words>
  <Application>Microsoft Office PowerPoint</Application>
  <PresentationFormat>Widescreen</PresentationFormat>
  <Paragraphs>718</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SimSun</vt:lpstr>
      <vt:lpstr>Arial</vt:lpstr>
      <vt:lpstr>Calibri</vt:lpstr>
      <vt:lpstr>Gill Sans MT</vt:lpstr>
      <vt:lpstr>Söhne</vt:lpstr>
      <vt:lpstr>Times New Roman</vt:lpstr>
      <vt:lpstr>Parcel</vt:lpstr>
      <vt:lpstr>Harnessing  Artificial Intelligence  for  Penetration Testing</vt:lpstr>
      <vt:lpstr>Introduction to  automated penetration testing</vt:lpstr>
      <vt:lpstr>Current Challenges</vt:lpstr>
      <vt:lpstr>Penetration Testing:  Practical Introduction &amp; Tutorials   Stephen Watts</vt:lpstr>
      <vt:lpstr>Reinforcement Learning for Intelligent Penetration Testing   Mohamed C. Ghanem,  Thomas M. Chen</vt:lpstr>
      <vt:lpstr>Penetration Testing Procedure using Machine Learning   Reevan Seelen Jagamogan,  Saiful Adli Ismail,  Noor Hafizah Hassan,  Hafiza Abas</vt:lpstr>
      <vt:lpstr>Vulnerability Exploitation Using Reinforcement Learning    Anas AlMajali, et al </vt:lpstr>
      <vt:lpstr>Autonomous Security Analysis  and Penetration Testing  Ankur Chowdhary,  Dijiang Huang,  Jayasurya Sevalur Mahendran,  Daniel Romo, Yuli Deng,  Abdulhakim Sabur</vt:lpstr>
      <vt:lpstr>PowerPoint Presentation</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Harnessing Artificial Intelligence for Penetration Testing</dc:title>
  <dc:creator>Kiera Conway</dc:creator>
  <cp:lastModifiedBy>Kiera Conway</cp:lastModifiedBy>
  <cp:revision>71</cp:revision>
  <dcterms:created xsi:type="dcterms:W3CDTF">2023-10-01T19:08:21Z</dcterms:created>
  <dcterms:modified xsi:type="dcterms:W3CDTF">2024-04-29T01:53:20Z</dcterms:modified>
</cp:coreProperties>
</file>