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FFF"/>
    <a:srgbClr val="8B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CD45-E92E-4DC3-B291-D4A00C173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11E93-85D7-4E04-B02F-83CB12E1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6B93-F24A-4370-AF71-B49F314F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3AE0-2248-4281-B13E-A5BC031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AAC8-9493-40BF-86C2-D8A11787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4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D8D-F1C4-4ED8-B654-24542F26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397CC-1741-48FE-AAA7-5173CE7D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6AF4-3047-4405-9C92-3BCCB48B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3916-1EB0-4EC8-946F-B289B4D6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8805-E7C2-469E-807A-D6134FBE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8148C-0D9A-4838-9C72-07631F87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D3956-4EE7-49BA-97F3-9E7D03D4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ED5D-AE93-40BC-B3E2-5EF8F9A0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8FEF-5835-442D-8F70-AD6A817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8CA5-D2BB-4EA4-B064-15B53F44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7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24AD-4C6C-45B6-BD8D-50C5D54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5780-BBCF-44D4-A9AB-C52A3E25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BDFB-C158-4186-B1D8-F6967B94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6905-9EDB-4DC5-B924-6B6210BA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C3FB-3618-470E-8622-FAB3E054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38BC-5D2F-46FB-B831-8FA5050D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1AC26-02E7-46F7-A04F-760BC6ED6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068D1-1715-4A79-B035-00159116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510E-3E21-49CD-B4E8-928C50EA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7FEF-49CE-4479-9F2C-4056C759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3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3264-28E5-4770-A1EB-A9B7FE21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5F25-179E-4752-BAEA-86E946281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356F5-2723-4B3F-B2E4-32B69E43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324E-AD16-4293-97E3-F1D1FDDE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BB97-2ABD-43E1-A6FD-725C45DF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28BC2-8AAE-453C-A58A-844465EC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AEE2-3A04-498A-B120-CC237004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5714-A0F1-47D9-8EBE-6B74D65D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F737-D291-4F92-B8FE-C4B67DF0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00CEB-97A6-4909-8432-E496F9F1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B0419-683A-41F5-BC76-8825F038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2770E-2162-48F7-866A-8F169486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E4F82-5FD1-46F1-B911-34CB607D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58430-86B2-4476-BD1A-A9D2FB59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5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B401-A675-4B7A-80BF-F4428893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2DC5C-1510-4109-99A2-4CABE7A1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061C5-B7C8-4CFB-894C-B1B78661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B17C0-D508-49A8-AA06-D2E12BE9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70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C8124-4083-4DD7-ADF8-352E6A7F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B655E-E031-4E7A-8BC1-EB16A271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2B55A-4CB2-41B3-B053-1DD8F25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8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ED0B-BEF4-4334-BE3C-E6E6C3A0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A24D-B8FB-43EF-B3B7-F9A73C0E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019DA-BE88-4BD7-92F7-ADC35962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2264-649E-42A7-98E7-45B713A6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7C44-D10C-45B9-BAD0-44DE1756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E59B8-9F36-4E2E-BCBF-6171512A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5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6B92-F792-4A30-93BE-490DFC9A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764EC-56E6-4797-8056-2348A1A67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D7B8B-C22B-4FE8-AD76-50769EF1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11189-9F90-4810-B8C0-6668DED7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563F-D2C4-42DF-9D69-5DD494AD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2BA12-D59D-4C95-BD46-6B1C3AA3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9E972-9B03-43EA-9C41-DBED2E8F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5427-F3DB-4AA8-BD9B-7AC285A9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0970F-B2EA-46ED-8749-CA95F9C7A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4D84-A3AD-47E2-865E-A15BA89342CE}" type="datetimeFigureOut">
              <a:rPr lang="en-GB" smtClean="0"/>
              <a:t>28/11/2019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B52B-900E-4A2E-AF06-D55F78879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D8887-0FAF-42F2-A0D1-70F89ADCC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F07B-461E-49D5-A4EF-B6F467E675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96BC-B328-4CE1-8C23-3B67EA4BC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Ethics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137E-1B91-4B8B-852D-C55D6A4AC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This is an early design of what we want the website to look like</a:t>
            </a:r>
          </a:p>
        </p:txBody>
      </p:sp>
    </p:spTree>
    <p:extLst>
      <p:ext uri="{BB962C8B-B14F-4D97-AF65-F5344CB8AC3E}">
        <p14:creationId xmlns:p14="http://schemas.microsoft.com/office/powerpoint/2010/main" val="396065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DADC5-969E-4C09-BD64-D688190E245E}"/>
              </a:ext>
            </a:extLst>
          </p:cNvPr>
          <p:cNvSpPr/>
          <p:nvPr/>
        </p:nvSpPr>
        <p:spPr>
          <a:xfrm>
            <a:off x="0" y="0"/>
            <a:ext cx="12192000" cy="129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Ethics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825B5-4BB4-45F4-9152-C013B3F169C5}"/>
              </a:ext>
            </a:extLst>
          </p:cNvPr>
          <p:cNvSpPr txBox="1"/>
          <p:nvPr/>
        </p:nvSpPr>
        <p:spPr>
          <a:xfrm>
            <a:off x="0" y="129941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Description ~~~~~~~~~~~~~~~~~~~~~~~~~~~~~~~~~~~~~~~~~~~~~~~~~~~~~~~~~~~~~~~~~~~~~~~~~~~~~~~~~~~~~~~~~~~~~~~</a:t>
            </a:r>
          </a:p>
          <a:p>
            <a:r>
              <a:rPr lang="en-GB" dirty="0"/>
              <a:t>~~~~~~~~~~~~~~~~~~~~~~~~~~~~~~~~~~~~~~~~~~~~~~~~~~~~~~~~~~~~~~~~~~~~~~~~~~~~~~~~~~~~~~~~~~~~~~~~~~~~~~~~~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BC35F05C-7CC7-4533-BC7E-B5C5F90CC963}"/>
              </a:ext>
            </a:extLst>
          </p:cNvPr>
          <p:cNvSpPr/>
          <p:nvPr/>
        </p:nvSpPr>
        <p:spPr>
          <a:xfrm>
            <a:off x="5069305" y="2376970"/>
            <a:ext cx="2053390" cy="1052030"/>
          </a:xfrm>
          <a:prstGeom prst="roundRect">
            <a:avLst>
              <a:gd name="adj" fmla="val 36006"/>
            </a:avLst>
          </a:prstGeom>
          <a:solidFill>
            <a:srgbClr val="00B0F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Start</a:t>
            </a:r>
            <a:endParaRPr lang="en-GB" dirty="0"/>
          </a:p>
        </p:txBody>
      </p:sp>
      <p:sp>
        <p:nvSpPr>
          <p:cNvPr id="7" name="Rectangle: Rounded Corners 6">
            <a:hlinkClick r:id="rId3" action="ppaction://hlinksldjump"/>
            <a:extLst>
              <a:ext uri="{FF2B5EF4-FFF2-40B4-BE49-F238E27FC236}">
                <a16:creationId xmlns:a16="http://schemas.microsoft.com/office/drawing/2014/main" id="{635EEDAE-CB12-4A84-BC89-2E5C2D3D0105}"/>
              </a:ext>
            </a:extLst>
          </p:cNvPr>
          <p:cNvSpPr/>
          <p:nvPr/>
        </p:nvSpPr>
        <p:spPr>
          <a:xfrm>
            <a:off x="5213684" y="3612847"/>
            <a:ext cx="1764632" cy="684338"/>
          </a:xfrm>
          <a:prstGeom prst="roundRect">
            <a:avLst>
              <a:gd name="adj" fmla="val 36006"/>
            </a:avLst>
          </a:prstGeom>
          <a:solidFill>
            <a:srgbClr val="00B0F0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4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DADC5-969E-4C09-BD64-D688190E245E}"/>
              </a:ext>
            </a:extLst>
          </p:cNvPr>
          <p:cNvSpPr/>
          <p:nvPr/>
        </p:nvSpPr>
        <p:spPr>
          <a:xfrm>
            <a:off x="0" y="0"/>
            <a:ext cx="12192000" cy="129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Ethics Generator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C627D-0DC6-48B9-B242-214F42D56154}"/>
              </a:ext>
            </a:extLst>
          </p:cNvPr>
          <p:cNvSpPr txBox="1"/>
          <p:nvPr/>
        </p:nvSpPr>
        <p:spPr>
          <a:xfrm>
            <a:off x="5462336" y="930079"/>
            <a:ext cx="109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Scenarios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F3D2C-09A7-45FD-BABF-88B7308895C5}"/>
              </a:ext>
            </a:extLst>
          </p:cNvPr>
          <p:cNvSpPr txBox="1"/>
          <p:nvPr/>
        </p:nvSpPr>
        <p:spPr>
          <a:xfrm>
            <a:off x="10672011" y="930079"/>
            <a:ext cx="151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Scenario 1/10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C4A8E-3215-4A55-88FE-B0E3CB956FDD}"/>
              </a:ext>
            </a:extLst>
          </p:cNvPr>
          <p:cNvSpPr/>
          <p:nvPr/>
        </p:nvSpPr>
        <p:spPr>
          <a:xfrm>
            <a:off x="3755857" y="1744579"/>
            <a:ext cx="7676148" cy="47043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/>
              <a:t>Scenario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0B009-BB68-48F3-A2C2-9B1344CCAC53}"/>
              </a:ext>
            </a:extLst>
          </p:cNvPr>
          <p:cNvSpPr txBox="1"/>
          <p:nvPr/>
        </p:nvSpPr>
        <p:spPr>
          <a:xfrm>
            <a:off x="288758" y="296733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31116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267DADC5-969E-4C09-BD64-D688190E245E}"/>
              </a:ext>
            </a:extLst>
          </p:cNvPr>
          <p:cNvSpPr/>
          <p:nvPr/>
        </p:nvSpPr>
        <p:spPr>
          <a:xfrm>
            <a:off x="0" y="0"/>
            <a:ext cx="12192000" cy="12994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Ethics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F86A2-079B-49DF-8E25-394C7AF0F418}"/>
              </a:ext>
            </a:extLst>
          </p:cNvPr>
          <p:cNvSpPr txBox="1"/>
          <p:nvPr/>
        </p:nvSpPr>
        <p:spPr>
          <a:xfrm>
            <a:off x="5462336" y="930079"/>
            <a:ext cx="109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Statistics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2E3C5DD-F58D-4AC7-BCD5-C7E74F8D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55413"/>
              </p:ext>
            </p:extLst>
          </p:nvPr>
        </p:nvGraphicFramePr>
        <p:xfrm>
          <a:off x="0" y="1814732"/>
          <a:ext cx="12192000" cy="504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37571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755630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19947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01932653"/>
                    </a:ext>
                  </a:extLst>
                </a:gridCol>
              </a:tblGrid>
              <a:tr h="1008654">
                <a:tc>
                  <a:txBody>
                    <a:bodyPr/>
                    <a:lstStyle/>
                    <a:p>
                      <a:r>
                        <a:rPr lang="en-GB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Choice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Choice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Choice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16566"/>
                  </a:ext>
                </a:extLst>
              </a:tr>
              <a:tr h="1008654">
                <a:tc>
                  <a:txBody>
                    <a:bodyPr/>
                    <a:lstStyle/>
                    <a:p>
                      <a:r>
                        <a:rPr lang="en-GB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97703"/>
                  </a:ext>
                </a:extLst>
              </a:tr>
              <a:tr h="1008654">
                <a:tc>
                  <a:txBody>
                    <a:bodyPr/>
                    <a:lstStyle/>
                    <a:p>
                      <a:r>
                        <a:rPr lang="en-GB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15420"/>
                  </a:ext>
                </a:extLst>
              </a:tr>
              <a:tr h="1008654">
                <a:tc>
                  <a:txBody>
                    <a:bodyPr/>
                    <a:lstStyle/>
                    <a:p>
                      <a:r>
                        <a:rPr lang="en-GB" dirty="0"/>
                        <a:t>Scenario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68919"/>
                  </a:ext>
                </a:extLst>
              </a:tr>
              <a:tr h="1008654">
                <a:tc>
                  <a:txBody>
                    <a:bodyPr/>
                    <a:lstStyle/>
                    <a:p>
                      <a:r>
                        <a:rPr lang="en-GB" dirty="0"/>
                        <a:t>Scenario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4356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8B32ED-0485-489F-9DA6-7980A1C6FE52}"/>
              </a:ext>
            </a:extLst>
          </p:cNvPr>
          <p:cNvSpPr txBox="1"/>
          <p:nvPr/>
        </p:nvSpPr>
        <p:spPr>
          <a:xfrm>
            <a:off x="0" y="1299411"/>
            <a:ext cx="12192000" cy="369332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Statistics: 	</a:t>
            </a:r>
            <a:r>
              <a:rPr lang="en-GB" b="1" dirty="0">
                <a:solidFill>
                  <a:srgbClr val="FF0000"/>
                </a:solidFill>
              </a:rPr>
              <a:t>Your choice – red		</a:t>
            </a:r>
            <a:r>
              <a:rPr lang="en-GB" b="1" dirty="0"/>
              <a:t>Other choices - black</a:t>
            </a:r>
          </a:p>
        </p:txBody>
      </p:sp>
    </p:spTree>
    <p:extLst>
      <p:ext uri="{BB962C8B-B14F-4D97-AF65-F5344CB8AC3E}">
        <p14:creationId xmlns:p14="http://schemas.microsoft.com/office/powerpoint/2010/main" val="43116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Ethics Generator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Generator</dc:title>
  <dc:creator>Kieran D`Arcy</dc:creator>
  <cp:lastModifiedBy>Kieran D`Arcy</cp:lastModifiedBy>
  <cp:revision>8</cp:revision>
  <dcterms:created xsi:type="dcterms:W3CDTF">2019-11-28T13:18:50Z</dcterms:created>
  <dcterms:modified xsi:type="dcterms:W3CDTF">2019-11-28T14:17:48Z</dcterms:modified>
</cp:coreProperties>
</file>