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ED3FF"/>
    <a:srgbClr val="9BC5FE"/>
    <a:srgbClr val="B5C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499EA-A524-4C46-9866-D11424EA3429}" v="1" dt="2020-02-26T15:14:3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carry" userId="d7441937f66b18a0" providerId="LiveId" clId="{720499EA-A524-4C46-9866-D11424EA3429}"/>
    <pc:docChg chg="modSld">
      <pc:chgData name="James Scarry" userId="d7441937f66b18a0" providerId="LiveId" clId="{720499EA-A524-4C46-9866-D11424EA3429}" dt="2020-02-26T15:14:32.465" v="42" actId="164"/>
      <pc:docMkLst>
        <pc:docMk/>
      </pc:docMkLst>
      <pc:sldChg chg="addSp modSp">
        <pc:chgData name="James Scarry" userId="d7441937f66b18a0" providerId="LiveId" clId="{720499EA-A524-4C46-9866-D11424EA3429}" dt="2020-02-26T15:14:32.465" v="42" actId="164"/>
        <pc:sldMkLst>
          <pc:docMk/>
          <pc:sldMk cId="903566364" sldId="256"/>
        </pc:sldMkLst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5" creationId="{ADBA0231-083F-4501-BA17-BF4C08408051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6" creationId="{913B3010-1D29-4E7C-8906-F720A8B04856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7" creationId="{AAEB9ACD-2BF7-4F70-A592-239AB7B6D0F1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8" creationId="{E322EC2B-0AAB-4872-BBD8-782AF186B73C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9" creationId="{8F25D266-77F9-4B3B-BF5C-165EEBC3C3A9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10" creationId="{4152BCBE-6DE4-4404-8A52-C36F8536DED9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20" creationId="{1E196717-4FDF-4682-AF6F-9A7C33A053F0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21" creationId="{8F612D8E-240A-4D45-9A8E-A0C892097E05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22" creationId="{F3E3F7F6-E1F2-4660-8239-A603FDEA6788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23" creationId="{00ECC833-7434-494C-AD53-CAEFE204A158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30" creationId="{6F4EF8B0-E5CB-4EEA-852D-6ED1F82402A2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31" creationId="{CDD1DB75-2232-47ED-BBEA-1774855268BD}"/>
          </ac:spMkLst>
        </pc:spChg>
        <pc:spChg chg="mod">
          <ac:chgData name="James Scarry" userId="d7441937f66b18a0" providerId="LiveId" clId="{720499EA-A524-4C46-9866-D11424EA3429}" dt="2020-02-26T15:14:32.465" v="42" actId="164"/>
          <ac:spMkLst>
            <pc:docMk/>
            <pc:sldMk cId="903566364" sldId="256"/>
            <ac:spMk id="32" creationId="{61BB183A-D953-4509-BF10-7541E5C50E46}"/>
          </ac:spMkLst>
        </pc:spChg>
        <pc:grpChg chg="add mod">
          <ac:chgData name="James Scarry" userId="d7441937f66b18a0" providerId="LiveId" clId="{720499EA-A524-4C46-9866-D11424EA3429}" dt="2020-02-26T15:14:32.465" v="42" actId="164"/>
          <ac:grpSpMkLst>
            <pc:docMk/>
            <pc:sldMk cId="903566364" sldId="256"/>
            <ac:grpSpMk id="2" creationId="{FA818306-1BA6-4CF1-8477-C1C23B01B4CB}"/>
          </ac:grpSpMkLst>
        </pc:grpChg>
        <pc:picChg chg="mod">
          <ac:chgData name="James Scarry" userId="d7441937f66b18a0" providerId="LiveId" clId="{720499EA-A524-4C46-9866-D11424EA3429}" dt="2020-02-26T15:14:32.465" v="42" actId="164"/>
          <ac:picMkLst>
            <pc:docMk/>
            <pc:sldMk cId="903566364" sldId="256"/>
            <ac:picMk id="25" creationId="{C01AFB25-32DC-450C-BF90-D19C95739F15}"/>
          </ac:picMkLst>
        </pc:picChg>
        <pc:picChg chg="mod">
          <ac:chgData name="James Scarry" userId="d7441937f66b18a0" providerId="LiveId" clId="{720499EA-A524-4C46-9866-D11424EA3429}" dt="2020-02-26T15:14:32.465" v="42" actId="164"/>
          <ac:picMkLst>
            <pc:docMk/>
            <pc:sldMk cId="903566364" sldId="256"/>
            <ac:picMk id="27" creationId="{3BBF8251-F8CC-4F7A-A5AB-E32438ED6E96}"/>
          </ac:picMkLst>
        </pc:picChg>
        <pc:picChg chg="mod">
          <ac:chgData name="James Scarry" userId="d7441937f66b18a0" providerId="LiveId" clId="{720499EA-A524-4C46-9866-D11424EA3429}" dt="2020-02-26T15:14:32.465" v="42" actId="164"/>
          <ac:picMkLst>
            <pc:docMk/>
            <pc:sldMk cId="903566364" sldId="256"/>
            <ac:picMk id="29" creationId="{ACD772A6-34B6-4F44-B816-AA4C96F2BB6B}"/>
          </ac:picMkLst>
        </pc:picChg>
        <pc:cxnChg chg="mod">
          <ac:chgData name="James Scarry" userId="d7441937f66b18a0" providerId="LiveId" clId="{720499EA-A524-4C46-9866-D11424EA3429}" dt="2020-02-26T15:14:32.465" v="42" actId="164"/>
          <ac:cxnSpMkLst>
            <pc:docMk/>
            <pc:sldMk cId="903566364" sldId="256"/>
            <ac:cxnSpMk id="34" creationId="{F0B36092-FD5B-49E3-BF3E-6B7BE1571926}"/>
          </ac:cxnSpMkLst>
        </pc:cxnChg>
        <pc:cxnChg chg="mod">
          <ac:chgData name="James Scarry" userId="d7441937f66b18a0" providerId="LiveId" clId="{720499EA-A524-4C46-9866-D11424EA3429}" dt="2020-02-26T15:14:32.465" v="42" actId="164"/>
          <ac:cxnSpMkLst>
            <pc:docMk/>
            <pc:sldMk cId="903566364" sldId="256"/>
            <ac:cxnSpMk id="37" creationId="{1F6AF805-951A-497A-B464-BFA6A1B2EC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1E91-1208-4303-8A0C-444151C43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07DF-0CE7-4D64-9A17-D80EF30C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070B-DE42-4AF8-B5D8-0C04A1BB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BB94-CB32-4686-95F8-0E0B42F9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2F0C-B28B-4489-BBD2-F369436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4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6505-A188-423E-917E-DB60D908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7A78-C458-48FC-A263-D3213497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8360-30DA-4FAD-9C32-6599994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9B23-8923-453B-9521-99BB974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27C1-9179-4F6C-BF4B-FEFD566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7B792-2CDA-42A5-8192-71CE1EA42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64092-238E-4F9A-8153-97CB8B770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4AC-9F9F-4128-8308-A3E8A03A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34A6-14B0-4517-9A03-13DDB1D5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5F11-0B83-4B66-83A1-6635B7C5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569-009E-427C-9A0F-C3362C4D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BC22-E161-4A67-B0E3-BBF85183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3632-0705-44FA-BB3D-A8A4BA71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D676-1A60-4A52-9E59-C55DA911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59AE-E0DF-4398-B73E-77A2BFE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F620-4748-4093-BD52-1FEA406A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8722-A817-4C2B-A5F6-9394C8D0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DF01-BDDA-4083-A079-FE6D58DB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1A5D-ACF9-4306-A2F7-7F18B901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CC5B-83DC-4E07-91A1-DFDF3BE7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4EA-8F80-4844-B0AB-2518BB65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337D-7FE4-4AA4-99D5-013DF4C48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3ECA4-CC6B-4713-BFDF-A919DEDE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37DA-6AD7-415D-BD2A-882ED6E2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A83B-E09C-40D1-A525-D31509A7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39D1-5B62-4064-9708-E4D023A1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C207-3FEF-456F-A9EA-30F1E4A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463E-B4D7-4345-9AF0-FCFE03C8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A273-C2E9-4C6C-867E-88B67500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C8F65-52CF-455C-AC3D-266F1397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8EC40-00C7-4ACA-B4C7-D708DC1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F2F7-AAAC-4223-AEFD-15C8BCA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324D6-E288-4F2E-B753-F0A40602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F625-9BFE-4E09-A304-79CF8315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0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D95-3041-4A8C-80E1-3E213D09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BFEB4-2123-476D-B7B7-1C149512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8525-445D-4880-A826-F8EF6636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9BAB3-8709-42E4-AD43-4B1C5B46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6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B815C-610C-453C-AFA5-7005157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B5CF4-C8CE-4238-8C71-7EDEB62B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9064-DB12-4768-89E1-F6442EBB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2338-6C4E-4A19-AEC3-A8ED352B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108D-19C0-4323-B622-405FBD4C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0E149-1C3D-451D-99EF-3C5FF4A5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DD54-C186-4597-BD7B-C0FE38DF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33066-C91B-4E51-9836-6D9E6864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CC4B-A384-45EF-BB9B-691E42B7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BE5E-E64D-4F76-8627-4E6811D8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53847-DCFE-4BFB-9982-86DCD4231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2B63D-6CA8-468E-851D-51F6606C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5C49-A7C9-4ACD-8E27-75F602E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F5B9-2A14-4827-B6B9-FB632E6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6712E-9EBD-49A8-A634-EA72760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A69E5-7A8A-4D9C-B957-1F929349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16D5-DDAA-43A4-B86D-180BC9A1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0643-102C-462C-9898-6345ECB65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D1B2-CDF6-4684-8FDC-6CEE3520C4B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DE96-4A73-4160-9C02-3FF9F4167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5A3F-A5ED-4076-A46E-3D081F0B1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1768-F1B4-4267-99D3-554C8073D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30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818306-1BA6-4CF1-8477-C1C23B01B4CB}"/>
              </a:ext>
            </a:extLst>
          </p:cNvPr>
          <p:cNvGrpSpPr/>
          <p:nvPr/>
        </p:nvGrpSpPr>
        <p:grpSpPr>
          <a:xfrm>
            <a:off x="0" y="-15114"/>
            <a:ext cx="12192000" cy="6888228"/>
            <a:chOff x="0" y="-15114"/>
            <a:chExt cx="12192000" cy="6888228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ADBA0231-083F-4501-BA17-BF4C0840805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parallelogram">
              <a:avLst>
                <a:gd name="adj" fmla="val 99824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3B3010-1D29-4E7C-8906-F720A8B04856}"/>
                </a:ext>
              </a:extLst>
            </p:cNvPr>
            <p:cNvSpPr/>
            <p:nvPr/>
          </p:nvSpPr>
          <p:spPr>
            <a:xfrm>
              <a:off x="2420767" y="5705554"/>
              <a:ext cx="1410645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AEB9ACD-2BF7-4F70-A592-239AB7B6D0F1}"/>
                </a:ext>
              </a:extLst>
            </p:cNvPr>
            <p:cNvSpPr/>
            <p:nvPr/>
          </p:nvSpPr>
          <p:spPr>
            <a:xfrm>
              <a:off x="3831412" y="4262162"/>
              <a:ext cx="1410645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322EC2B-0AAB-4872-BBD8-782AF186B73C}"/>
                </a:ext>
              </a:extLst>
            </p:cNvPr>
            <p:cNvSpPr/>
            <p:nvPr/>
          </p:nvSpPr>
          <p:spPr>
            <a:xfrm>
              <a:off x="5242057" y="2833884"/>
              <a:ext cx="1410645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25D266-77F9-4B3B-BF5C-165EEBC3C3A9}"/>
                </a:ext>
              </a:extLst>
            </p:cNvPr>
            <p:cNvSpPr/>
            <p:nvPr/>
          </p:nvSpPr>
          <p:spPr>
            <a:xfrm>
              <a:off x="6531791" y="1405606"/>
              <a:ext cx="1652468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152BCBE-6DE4-4404-8A52-C36F8536DED9}"/>
                </a:ext>
              </a:extLst>
            </p:cNvPr>
            <p:cNvSpPr/>
            <p:nvPr/>
          </p:nvSpPr>
          <p:spPr>
            <a:xfrm>
              <a:off x="8063347" y="-15114"/>
              <a:ext cx="1410645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E196717-4FDF-4682-AF6F-9A7C33A053F0}"/>
                </a:ext>
              </a:extLst>
            </p:cNvPr>
            <p:cNvSpPr/>
            <p:nvPr/>
          </p:nvSpPr>
          <p:spPr>
            <a:xfrm>
              <a:off x="5579606" y="1405606"/>
              <a:ext cx="1652468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F612D8E-240A-4D45-9A8E-A0C892097E05}"/>
                </a:ext>
              </a:extLst>
            </p:cNvPr>
            <p:cNvSpPr/>
            <p:nvPr/>
          </p:nvSpPr>
          <p:spPr>
            <a:xfrm>
              <a:off x="4627421" y="1405606"/>
              <a:ext cx="1652468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F3E3F7F6-E1F2-4660-8239-A603FDEA6788}"/>
                </a:ext>
              </a:extLst>
            </p:cNvPr>
            <p:cNvSpPr/>
            <p:nvPr/>
          </p:nvSpPr>
          <p:spPr>
            <a:xfrm>
              <a:off x="8436161" y="1409384"/>
              <a:ext cx="1652468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00ECC833-7434-494C-AD53-CAEFE204A158}"/>
                </a:ext>
              </a:extLst>
            </p:cNvPr>
            <p:cNvSpPr/>
            <p:nvPr/>
          </p:nvSpPr>
          <p:spPr>
            <a:xfrm>
              <a:off x="7483976" y="1409384"/>
              <a:ext cx="1652468" cy="1167560"/>
            </a:xfrm>
            <a:prstGeom prst="parallelogram">
              <a:avLst>
                <a:gd name="adj" fmla="val 998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1AFB25-32DC-450C-BF90-D19C9573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606">
              <a:off x="1654540" y="4308459"/>
              <a:ext cx="2563906" cy="1281953"/>
            </a:xfrm>
            <a:prstGeom prst="rect">
              <a:avLst/>
            </a:prstGeom>
          </p:spPr>
        </p:pic>
        <p:pic>
          <p:nvPicPr>
            <p:cNvPr id="27" name="Picture 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BBF8251-F8CC-4F7A-A5AB-E32438ED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627" y="627075"/>
              <a:ext cx="808878" cy="1564618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ACD772A6-34B6-4F44-B816-AA4C96F2B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97" y="700914"/>
              <a:ext cx="625821" cy="1409384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6F4EF8B0-E5CB-4EEA-852D-6ED1F82402A2}"/>
                </a:ext>
              </a:extLst>
            </p:cNvPr>
            <p:cNvSpPr/>
            <p:nvPr/>
          </p:nvSpPr>
          <p:spPr>
            <a:xfrm>
              <a:off x="8743893" y="241667"/>
              <a:ext cx="1541637" cy="400523"/>
            </a:xfrm>
            <a:prstGeom prst="wedgeRoundRectCallout">
              <a:avLst>
                <a:gd name="adj1" fmla="val -63970"/>
                <a:gd name="adj2" fmla="val 7948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B5C5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Ahh my </a:t>
              </a:r>
              <a:r>
                <a:rPr lang="en-GB" sz="1200" dirty="0" err="1">
                  <a:solidFill>
                    <a:schemeClr val="tx1"/>
                  </a:solidFill>
                </a:rPr>
                <a:t>backk</a:t>
              </a:r>
              <a:r>
                <a:rPr lang="en-GB" sz="1200" dirty="0">
                  <a:solidFill>
                    <a:schemeClr val="tx1"/>
                  </a:solidFill>
                </a:rPr>
                <a:t>!!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CDD1DB75-2232-47ED-BBEA-1774855268BD}"/>
                </a:ext>
              </a:extLst>
            </p:cNvPr>
            <p:cNvSpPr/>
            <p:nvPr/>
          </p:nvSpPr>
          <p:spPr>
            <a:xfrm>
              <a:off x="6238051" y="238046"/>
              <a:ext cx="1245925" cy="400523"/>
            </a:xfrm>
            <a:prstGeom prst="wedgeRoundRectCallout">
              <a:avLst>
                <a:gd name="adj1" fmla="val -56617"/>
                <a:gd name="adj2" fmla="val 11344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B5C5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Du </a:t>
              </a:r>
              <a:r>
                <a:rPr lang="en-GB" sz="1200" dirty="0" err="1">
                  <a:solidFill>
                    <a:schemeClr val="tx1"/>
                  </a:solidFill>
                </a:rPr>
                <a:t>du</a:t>
              </a:r>
              <a:r>
                <a:rPr lang="en-GB" sz="1200" dirty="0">
                  <a:solidFill>
                    <a:schemeClr val="tx1"/>
                  </a:solidFill>
                </a:rPr>
                <a:t> di </a:t>
              </a:r>
              <a:r>
                <a:rPr lang="en-GB" sz="1200" dirty="0" err="1">
                  <a:solidFill>
                    <a:schemeClr val="tx1"/>
                  </a:solidFill>
                </a:rPr>
                <a:t>di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BB183A-D953-4509-BF10-7541E5C50E46}"/>
                </a:ext>
              </a:extLst>
            </p:cNvPr>
            <p:cNvSpPr txBox="1"/>
            <p:nvPr/>
          </p:nvSpPr>
          <p:spPr>
            <a:xfrm>
              <a:off x="347623" y="238046"/>
              <a:ext cx="253160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Who would you choose?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F0B36092-FD5B-49E3-BF3E-6B7BE1571926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3990186" y="2237075"/>
              <a:ext cx="4320024" cy="2025087"/>
            </a:xfrm>
            <a:prstGeom prst="curvedConnector2">
              <a:avLst/>
            </a:prstGeom>
            <a:ln w="114300" cmpd="sng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6AF805-951A-497A-B464-BFA6A1B2EC31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3879531" y="2110298"/>
              <a:ext cx="2052142" cy="1970758"/>
            </a:xfrm>
            <a:prstGeom prst="straightConnector1">
              <a:avLst/>
            </a:prstGeom>
            <a:ln w="1143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6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D`Arcy</dc:creator>
  <cp:lastModifiedBy>James Scarry</cp:lastModifiedBy>
  <cp:revision>6</cp:revision>
  <dcterms:created xsi:type="dcterms:W3CDTF">2020-02-19T13:38:57Z</dcterms:created>
  <dcterms:modified xsi:type="dcterms:W3CDTF">2020-02-26T15:14:43Z</dcterms:modified>
</cp:coreProperties>
</file>