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104100" cy="14217650"/>
  <p:notesSz cx="20104100" cy="14217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B2B2B2"/>
    <a:srgbClr val="F8F8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BFD82-56D7-4C70-A08C-4A862C3E5B6B}" v="20" dt="2020-02-26T15:53:29.5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0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carry" userId="d7441937f66b18a0" providerId="LiveId" clId="{2B1BFD82-56D7-4C70-A08C-4A862C3E5B6B}"/>
    <pc:docChg chg="undo custSel modSld">
      <pc:chgData name="James Scarry" userId="d7441937f66b18a0" providerId="LiveId" clId="{2B1BFD82-56D7-4C70-A08C-4A862C3E5B6B}" dt="2020-02-26T16:01:45.684" v="442" actId="2"/>
      <pc:docMkLst>
        <pc:docMk/>
      </pc:docMkLst>
      <pc:sldChg chg="addSp delSp modSp">
        <pc:chgData name="James Scarry" userId="d7441937f66b18a0" providerId="LiveId" clId="{2B1BFD82-56D7-4C70-A08C-4A862C3E5B6B}" dt="2020-02-26T16:01:45.684" v="442" actId="2"/>
        <pc:sldMkLst>
          <pc:docMk/>
          <pc:sldMk cId="0" sldId="256"/>
        </pc:sldMkLst>
        <pc:spChg chg="mod">
          <ac:chgData name="James Scarry" userId="d7441937f66b18a0" providerId="LiveId" clId="{2B1BFD82-56D7-4C70-A08C-4A862C3E5B6B}" dt="2020-02-26T15:30:15.190" v="224" actId="20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mes Scarry" userId="d7441937f66b18a0" providerId="LiveId" clId="{2B1BFD82-56D7-4C70-A08C-4A862C3E5B6B}" dt="2020-02-26T15:32:58.398" v="258" actId="2"/>
          <ac:spMkLst>
            <pc:docMk/>
            <pc:sldMk cId="0" sldId="256"/>
            <ac:spMk id="3" creationId="{00000000-0000-0000-0000-000000000000}"/>
          </ac:spMkLst>
        </pc:spChg>
        <pc:spChg chg="mod">
          <ac:chgData name="James Scarry" userId="d7441937f66b18a0" providerId="LiveId" clId="{2B1BFD82-56D7-4C70-A08C-4A862C3E5B6B}" dt="2020-02-26T15:33:04.081" v="270" actId="2"/>
          <ac:spMkLst>
            <pc:docMk/>
            <pc:sldMk cId="0" sldId="256"/>
            <ac:spMk id="5" creationId="{00000000-0000-0000-0000-000000000000}"/>
          </ac:spMkLst>
        </pc:spChg>
        <pc:spChg chg="mod">
          <ac:chgData name="James Scarry" userId="d7441937f66b18a0" providerId="LiveId" clId="{2B1BFD82-56D7-4C70-A08C-4A862C3E5B6B}" dt="2020-02-26T16:01:40.969" v="435" actId="2"/>
          <ac:spMkLst>
            <pc:docMk/>
            <pc:sldMk cId="0" sldId="256"/>
            <ac:spMk id="6" creationId="{00000000-0000-0000-0000-000000000000}"/>
          </ac:spMkLst>
        </pc:spChg>
        <pc:spChg chg="mod">
          <ac:chgData name="James Scarry" userId="d7441937f66b18a0" providerId="LiveId" clId="{2B1BFD82-56D7-4C70-A08C-4A862C3E5B6B}" dt="2020-02-26T15:33:19.173" v="300" actId="2"/>
          <ac:spMkLst>
            <pc:docMk/>
            <pc:sldMk cId="0" sldId="256"/>
            <ac:spMk id="9" creationId="{00000000-0000-0000-0000-000000000000}"/>
          </ac:spMkLst>
        </pc:spChg>
        <pc:spChg chg="mod">
          <ac:chgData name="James Scarry" userId="d7441937f66b18a0" providerId="LiveId" clId="{2B1BFD82-56D7-4C70-A08C-4A862C3E5B6B}" dt="2020-02-26T16:01:41.676" v="439" actId="2"/>
          <ac:spMkLst>
            <pc:docMk/>
            <pc:sldMk cId="0" sldId="256"/>
            <ac:spMk id="10" creationId="{00000000-0000-0000-0000-000000000000}"/>
          </ac:spMkLst>
        </pc:spChg>
        <pc:spChg chg="mod">
          <ac:chgData name="James Scarry" userId="d7441937f66b18a0" providerId="LiveId" clId="{2B1BFD82-56D7-4C70-A08C-4A862C3E5B6B}" dt="2020-02-26T15:35:17.377" v="342" actId="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James Scarry" userId="d7441937f66b18a0" providerId="LiveId" clId="{2B1BFD82-56D7-4C70-A08C-4A862C3E5B6B}" dt="2020-02-26T15:36:31.984" v="372" actId="2"/>
          <ac:spMkLst>
            <pc:docMk/>
            <pc:sldMk cId="0" sldId="256"/>
            <ac:spMk id="13" creationId="{00000000-0000-0000-0000-000000000000}"/>
          </ac:spMkLst>
        </pc:spChg>
        <pc:spChg chg="mod">
          <ac:chgData name="James Scarry" userId="d7441937f66b18a0" providerId="LiveId" clId="{2B1BFD82-56D7-4C70-A08C-4A862C3E5B6B}" dt="2020-02-26T16:01:45.684" v="442" actId="2"/>
          <ac:spMkLst>
            <pc:docMk/>
            <pc:sldMk cId="0" sldId="256"/>
            <ac:spMk id="14" creationId="{00000000-0000-0000-0000-000000000000}"/>
          </ac:spMkLst>
        </pc:spChg>
        <pc:spChg chg="mod">
          <ac:chgData name="James Scarry" userId="d7441937f66b18a0" providerId="LiveId" clId="{2B1BFD82-56D7-4C70-A08C-4A862C3E5B6B}" dt="2020-02-26T15:31:21.189" v="238" actId="1035"/>
          <ac:spMkLst>
            <pc:docMk/>
            <pc:sldMk cId="0" sldId="256"/>
            <ac:spMk id="15" creationId="{00000000-0000-0000-0000-000000000000}"/>
          </ac:spMkLst>
        </pc:spChg>
        <pc:spChg chg="mod">
          <ac:chgData name="James Scarry" userId="d7441937f66b18a0" providerId="LiveId" clId="{2B1BFD82-56D7-4C70-A08C-4A862C3E5B6B}" dt="2020-02-26T15:39:50.135" v="401" actId="20577"/>
          <ac:spMkLst>
            <pc:docMk/>
            <pc:sldMk cId="0" sldId="256"/>
            <ac:spMk id="17" creationId="{00000000-0000-0000-0000-000000000000}"/>
          </ac:spMkLst>
        </pc:spChg>
        <pc:spChg chg="mod">
          <ac:chgData name="James Scarry" userId="d7441937f66b18a0" providerId="LiveId" clId="{2B1BFD82-56D7-4C70-A08C-4A862C3E5B6B}" dt="2020-02-26T15:32:53.600" v="255" actId="2"/>
          <ac:spMkLst>
            <pc:docMk/>
            <pc:sldMk cId="0" sldId="256"/>
            <ac:spMk id="18" creationId="{00000000-0000-0000-0000-000000000000}"/>
          </ac:spMkLst>
        </pc:spChg>
        <pc:spChg chg="del mod">
          <ac:chgData name="James Scarry" userId="d7441937f66b18a0" providerId="LiveId" clId="{2B1BFD82-56D7-4C70-A08C-4A862C3E5B6B}" dt="2020-02-26T15:30:03.914" v="223" actId="478"/>
          <ac:spMkLst>
            <pc:docMk/>
            <pc:sldMk cId="0" sldId="256"/>
            <ac:spMk id="19" creationId="{00000000-0000-0000-0000-000000000000}"/>
          </ac:spMkLst>
        </pc:spChg>
        <pc:spChg chg="mod">
          <ac:chgData name="James Scarry" userId="d7441937f66b18a0" providerId="LiveId" clId="{2B1BFD82-56D7-4C70-A08C-4A862C3E5B6B}" dt="2020-02-26T15:51:14.502" v="422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James Scarry" userId="d7441937f66b18a0" providerId="LiveId" clId="{2B1BFD82-56D7-4C70-A08C-4A862C3E5B6B}" dt="2020-02-26T15:30:39.286" v="232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James Scarry" userId="d7441937f66b18a0" providerId="LiveId" clId="{2B1BFD82-56D7-4C70-A08C-4A862C3E5B6B}" dt="2020-02-26T15:30:50.236" v="236" actId="20577"/>
          <ac:spMkLst>
            <pc:docMk/>
            <pc:sldMk cId="0" sldId="256"/>
            <ac:spMk id="24" creationId="{00000000-0000-0000-0000-000000000000}"/>
          </ac:spMkLst>
        </pc:spChg>
        <pc:spChg chg="add del mod">
          <ac:chgData name="James Scarry" userId="d7441937f66b18a0" providerId="LiveId" clId="{2B1BFD82-56D7-4C70-A08C-4A862C3E5B6B}" dt="2020-02-26T15:11:30.476" v="3" actId="478"/>
          <ac:spMkLst>
            <pc:docMk/>
            <pc:sldMk cId="0" sldId="256"/>
            <ac:spMk id="31" creationId="{E3415E05-B546-499B-8850-1DE892217754}"/>
          </ac:spMkLst>
        </pc:spChg>
        <pc:picChg chg="add mod">
          <ac:chgData name="James Scarry" userId="d7441937f66b18a0" providerId="LiveId" clId="{2B1BFD82-56D7-4C70-A08C-4A862C3E5B6B}" dt="2020-02-26T15:37:49.056" v="391" actId="1076"/>
          <ac:picMkLst>
            <pc:docMk/>
            <pc:sldMk cId="0" sldId="256"/>
            <ac:picMk id="33" creationId="{7E4C0620-FD1D-474D-A042-AED6FA4B71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7471"/>
            <a:ext cx="17088486" cy="2985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61884"/>
            <a:ext cx="14072870" cy="3554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70059"/>
            <a:ext cx="8745284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70059"/>
            <a:ext cx="8745284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4168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381" y="93778"/>
            <a:ext cx="6600825" cy="1099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70059"/>
            <a:ext cx="18093690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22415"/>
            <a:ext cx="6433312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22415"/>
            <a:ext cx="4623943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22415"/>
            <a:ext cx="4623943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5" dirty="0">
                <a:solidFill>
                  <a:schemeClr val="bg1"/>
                </a:solidFill>
              </a:rPr>
              <a:t>A</a:t>
            </a:r>
            <a:r>
              <a:rPr spc="-215" dirty="0">
                <a:solidFill>
                  <a:schemeClr val="bg1"/>
                </a:solidFill>
              </a:rPr>
              <a:t>U</a:t>
            </a:r>
            <a:r>
              <a:rPr spc="-204" dirty="0">
                <a:solidFill>
                  <a:schemeClr val="bg1"/>
                </a:solidFill>
              </a:rPr>
              <a:t>T</a:t>
            </a:r>
            <a:r>
              <a:rPr spc="100" dirty="0">
                <a:solidFill>
                  <a:schemeClr val="bg1"/>
                </a:solidFill>
              </a:rPr>
              <a:t>O</a:t>
            </a:r>
            <a:r>
              <a:rPr spc="-170" dirty="0">
                <a:solidFill>
                  <a:schemeClr val="bg1"/>
                </a:solidFill>
              </a:rPr>
              <a:t>N</a:t>
            </a:r>
            <a:r>
              <a:rPr spc="100" dirty="0">
                <a:solidFill>
                  <a:schemeClr val="bg1"/>
                </a:solidFill>
              </a:rPr>
              <a:t>O</a:t>
            </a:r>
            <a:r>
              <a:rPr spc="120" dirty="0">
                <a:solidFill>
                  <a:schemeClr val="bg1"/>
                </a:solidFill>
              </a:rPr>
              <a:t>M</a:t>
            </a:r>
            <a:r>
              <a:rPr spc="100" dirty="0">
                <a:solidFill>
                  <a:schemeClr val="bg1"/>
                </a:solidFill>
              </a:rPr>
              <a:t>O</a:t>
            </a:r>
            <a:r>
              <a:rPr spc="-215" dirty="0">
                <a:solidFill>
                  <a:schemeClr val="bg1"/>
                </a:solidFill>
              </a:rPr>
              <a:t>U</a:t>
            </a:r>
            <a:r>
              <a:rPr lang="en-GB" spc="-70" dirty="0">
                <a:solidFill>
                  <a:schemeClr val="bg1"/>
                </a:solidFill>
              </a:rPr>
              <a:t>S</a:t>
            </a:r>
            <a:endParaRPr spc="-7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981" y="654032"/>
            <a:ext cx="17811115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75" b="1" spc="-97" baseline="-31914" dirty="0">
                <a:solidFill>
                  <a:schemeClr val="bg1"/>
                </a:solidFill>
                <a:latin typeface="Tahoma"/>
                <a:cs typeface="Tahoma"/>
              </a:rPr>
              <a:t>ETHlC</a:t>
            </a:r>
            <a:r>
              <a:rPr lang="en-GB" sz="10575" b="1" spc="-97" baseline="-31914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10575" b="1" spc="-855" baseline="-31914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350" spc="1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35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50" spc="250" dirty="0">
                <a:solidFill>
                  <a:srgbClr val="FF0000"/>
                </a:solidFill>
                <a:latin typeface="Arial"/>
                <a:cs typeface="Arial"/>
              </a:rPr>
              <a:t>generator</a:t>
            </a:r>
            <a:r>
              <a:rPr sz="335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50" spc="210" dirty="0">
                <a:solidFill>
                  <a:srgbClr val="FF0000"/>
                </a:solidFill>
                <a:latin typeface="Arial"/>
                <a:cs typeface="Arial"/>
              </a:rPr>
              <a:t>built</a:t>
            </a:r>
            <a:r>
              <a:rPr sz="335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50" spc="19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335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50" spc="190" dirty="0">
                <a:solidFill>
                  <a:srgbClr val="FF0000"/>
                </a:solidFill>
                <a:latin typeface="Arial"/>
                <a:cs typeface="Arial"/>
              </a:rPr>
              <a:t>exploring</a:t>
            </a:r>
            <a:r>
              <a:rPr sz="335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50" spc="235" dirty="0">
                <a:solidFill>
                  <a:srgbClr val="FF0000"/>
                </a:solidFill>
                <a:latin typeface="Arial"/>
                <a:cs typeface="Arial"/>
              </a:rPr>
              <a:t>varying</a:t>
            </a:r>
            <a:r>
              <a:rPr sz="335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50" spc="305" dirty="0">
                <a:solidFill>
                  <a:srgbClr val="FF0000"/>
                </a:solidFill>
                <a:latin typeface="Arial"/>
                <a:cs typeface="Arial"/>
              </a:rPr>
              <a:t>moral</a:t>
            </a:r>
            <a:r>
              <a:rPr sz="335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50" spc="35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335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50" spc="229" dirty="0">
                <a:solidFill>
                  <a:srgbClr val="FF0000"/>
                </a:solidFill>
                <a:latin typeface="Arial"/>
                <a:cs typeface="Arial"/>
              </a:rPr>
              <a:t>ethi</a:t>
            </a:r>
            <a:r>
              <a:rPr lang="en-GB" sz="3350" spc="229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350" spc="229" dirty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335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50" spc="265" dirty="0">
                <a:solidFill>
                  <a:srgbClr val="FF0000"/>
                </a:solidFill>
                <a:latin typeface="Arial"/>
                <a:cs typeface="Arial"/>
              </a:rPr>
              <a:t>dilemma</a:t>
            </a:r>
            <a:r>
              <a:rPr lang="en-GB" sz="3350" spc="26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350" spc="26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335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163" y="3519702"/>
            <a:ext cx="6508483" cy="4623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79128" y="3651769"/>
            <a:ext cx="5825490" cy="10566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65"/>
              </a:spcBef>
            </a:pPr>
            <a:r>
              <a:rPr sz="1700" spc="130" dirty="0">
                <a:latin typeface="Arial"/>
                <a:cs typeface="Arial"/>
              </a:rPr>
              <a:t>Autonomy </a:t>
            </a:r>
            <a:r>
              <a:rPr sz="1700" spc="70" dirty="0">
                <a:latin typeface="Arial"/>
                <a:cs typeface="Arial"/>
              </a:rPr>
              <a:t>in </a:t>
            </a:r>
            <a:r>
              <a:rPr sz="1700" spc="80" dirty="0">
                <a:latin typeface="Arial"/>
                <a:cs typeface="Arial"/>
              </a:rPr>
              <a:t>vehi</a:t>
            </a:r>
            <a:r>
              <a:rPr lang="en-GB" sz="1700" spc="80" dirty="0">
                <a:latin typeface="Arial"/>
                <a:cs typeface="Arial"/>
              </a:rPr>
              <a:t>c</a:t>
            </a:r>
            <a:r>
              <a:rPr sz="1700" spc="80" dirty="0">
                <a:latin typeface="Arial"/>
                <a:cs typeface="Arial"/>
              </a:rPr>
              <a:t>le</a:t>
            </a:r>
            <a:r>
              <a:rPr lang="en-GB" sz="1700" spc="80" dirty="0">
                <a:latin typeface="Arial"/>
                <a:cs typeface="Arial"/>
              </a:rPr>
              <a:t>s</a:t>
            </a:r>
            <a:r>
              <a:rPr sz="1700" spc="80" dirty="0">
                <a:latin typeface="Arial"/>
                <a:cs typeface="Arial"/>
              </a:rPr>
              <a:t> </a:t>
            </a:r>
            <a:r>
              <a:rPr lang="en-GB" sz="1700" spc="30" dirty="0">
                <a:latin typeface="Arial"/>
                <a:cs typeface="Arial"/>
              </a:rPr>
              <a:t>is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50" dirty="0">
                <a:latin typeface="Arial"/>
                <a:cs typeface="Arial"/>
              </a:rPr>
              <a:t>be</a:t>
            </a:r>
            <a:r>
              <a:rPr lang="en-GB" sz="1700" spc="150" dirty="0">
                <a:latin typeface="Arial"/>
                <a:cs typeface="Arial"/>
              </a:rPr>
              <a:t>c</a:t>
            </a:r>
            <a:r>
              <a:rPr sz="1700" spc="150" dirty="0">
                <a:latin typeface="Arial"/>
                <a:cs typeface="Arial"/>
              </a:rPr>
              <a:t>oming </a:t>
            </a:r>
            <a:r>
              <a:rPr sz="1700" spc="90" dirty="0">
                <a:latin typeface="Arial"/>
                <a:cs typeface="Arial"/>
              </a:rPr>
              <a:t>in</a:t>
            </a:r>
            <a:r>
              <a:rPr lang="en-GB" sz="1700" spc="90" dirty="0">
                <a:latin typeface="Arial"/>
                <a:cs typeface="Arial"/>
              </a:rPr>
              <a:t>c</a:t>
            </a:r>
            <a:r>
              <a:rPr sz="1700" spc="90" dirty="0">
                <a:latin typeface="Arial"/>
                <a:cs typeface="Arial"/>
              </a:rPr>
              <a:t>rea</a:t>
            </a:r>
            <a:r>
              <a:rPr lang="en-GB" sz="1700" spc="90" dirty="0">
                <a:latin typeface="Arial"/>
                <a:cs typeface="Arial"/>
              </a:rPr>
              <a:t>s</a:t>
            </a:r>
            <a:r>
              <a:rPr sz="1700" spc="90" dirty="0">
                <a:latin typeface="Arial"/>
                <a:cs typeface="Arial"/>
              </a:rPr>
              <a:t>ingly </a:t>
            </a:r>
            <a:r>
              <a:rPr sz="1700" spc="140" dirty="0">
                <a:latin typeface="Arial"/>
                <a:cs typeface="Arial"/>
              </a:rPr>
              <a:t>more  </a:t>
            </a:r>
            <a:r>
              <a:rPr lang="en-GB" sz="1700" spc="150" dirty="0">
                <a:latin typeface="Arial"/>
                <a:cs typeface="Arial"/>
              </a:rPr>
              <a:t>c</a:t>
            </a:r>
            <a:r>
              <a:rPr sz="1700" spc="150" dirty="0">
                <a:latin typeface="Arial"/>
                <a:cs typeface="Arial"/>
              </a:rPr>
              <a:t>ommon. </a:t>
            </a:r>
            <a:r>
              <a:rPr sz="1700" spc="30" dirty="0">
                <a:latin typeface="Arial"/>
                <a:cs typeface="Arial"/>
              </a:rPr>
              <a:t>It i</a:t>
            </a:r>
            <a:r>
              <a:rPr lang="en-GB" sz="1700" spc="30" dirty="0">
                <a:latin typeface="Arial"/>
                <a:cs typeface="Arial"/>
              </a:rPr>
              <a:t>s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expe</a:t>
            </a:r>
            <a:r>
              <a:rPr lang="en-GB" sz="1700" spc="110" dirty="0">
                <a:latin typeface="Arial"/>
                <a:cs typeface="Arial"/>
              </a:rPr>
              <a:t>c</a:t>
            </a:r>
            <a:r>
              <a:rPr sz="1700" spc="110" dirty="0">
                <a:latin typeface="Arial"/>
                <a:cs typeface="Arial"/>
              </a:rPr>
              <a:t>ted </a:t>
            </a:r>
            <a:r>
              <a:rPr sz="1700" spc="135" dirty="0">
                <a:latin typeface="Arial"/>
                <a:cs typeface="Arial"/>
              </a:rPr>
              <a:t>that </a:t>
            </a:r>
            <a:r>
              <a:rPr sz="1700" spc="80" dirty="0">
                <a:latin typeface="Arial"/>
                <a:cs typeface="Arial"/>
              </a:rPr>
              <a:t>vehi</a:t>
            </a:r>
            <a:r>
              <a:rPr lang="en-GB" sz="1700" spc="80" dirty="0">
                <a:latin typeface="Arial"/>
                <a:cs typeface="Arial"/>
              </a:rPr>
              <a:t>c</a:t>
            </a:r>
            <a:r>
              <a:rPr sz="1700" spc="80" dirty="0">
                <a:latin typeface="Arial"/>
                <a:cs typeface="Arial"/>
              </a:rPr>
              <a:t>le</a:t>
            </a:r>
            <a:r>
              <a:rPr lang="en-GB" sz="1700" spc="80" dirty="0">
                <a:latin typeface="Arial"/>
                <a:cs typeface="Arial"/>
              </a:rPr>
              <a:t>s</a:t>
            </a:r>
            <a:r>
              <a:rPr sz="1700" spc="80" dirty="0">
                <a:latin typeface="Arial"/>
                <a:cs typeface="Arial"/>
              </a:rPr>
              <a:t> </a:t>
            </a:r>
            <a:r>
              <a:rPr sz="1700" spc="55" dirty="0">
                <a:latin typeface="Arial"/>
                <a:cs typeface="Arial"/>
              </a:rPr>
              <a:t>will </a:t>
            </a:r>
            <a:r>
              <a:rPr sz="1700" spc="135" dirty="0">
                <a:latin typeface="Arial"/>
                <a:cs typeface="Arial"/>
              </a:rPr>
              <a:t>be </a:t>
            </a:r>
            <a:r>
              <a:rPr sz="1700" spc="70" dirty="0">
                <a:latin typeface="Arial"/>
                <a:cs typeface="Arial"/>
              </a:rPr>
              <a:t>fully  </a:t>
            </a:r>
            <a:r>
              <a:rPr sz="1700" spc="135" dirty="0">
                <a:latin typeface="Arial"/>
                <a:cs typeface="Arial"/>
              </a:rPr>
              <a:t>autonmou</a:t>
            </a:r>
            <a:r>
              <a:rPr lang="en-GB" sz="1700" spc="135" dirty="0">
                <a:latin typeface="Arial"/>
                <a:cs typeface="Arial"/>
              </a:rPr>
              <a:t>s</a:t>
            </a:r>
            <a:r>
              <a:rPr sz="1700" spc="135" dirty="0">
                <a:latin typeface="Arial"/>
                <a:cs typeface="Arial"/>
              </a:rPr>
              <a:t> </a:t>
            </a:r>
            <a:r>
              <a:rPr sz="1700" spc="90" dirty="0">
                <a:latin typeface="Arial"/>
                <a:cs typeface="Arial"/>
              </a:rPr>
              <a:t>within </a:t>
            </a:r>
            <a:r>
              <a:rPr sz="1700" spc="110" dirty="0">
                <a:latin typeface="Arial"/>
                <a:cs typeface="Arial"/>
              </a:rPr>
              <a:t>the </a:t>
            </a:r>
            <a:r>
              <a:rPr sz="1700" spc="70" dirty="0">
                <a:latin typeface="Arial"/>
                <a:cs typeface="Arial"/>
              </a:rPr>
              <a:t>next </a:t>
            </a:r>
            <a:r>
              <a:rPr sz="1700" spc="114" dirty="0">
                <a:latin typeface="Arial"/>
                <a:cs typeface="Arial"/>
              </a:rPr>
              <a:t>de</a:t>
            </a:r>
            <a:r>
              <a:rPr lang="en-GB" sz="1700" spc="114" dirty="0">
                <a:latin typeface="Arial"/>
                <a:cs typeface="Arial"/>
              </a:rPr>
              <a:t>c</a:t>
            </a:r>
            <a:r>
              <a:rPr sz="1700" spc="114" dirty="0">
                <a:latin typeface="Arial"/>
                <a:cs typeface="Arial"/>
              </a:rPr>
              <a:t>ade. </a:t>
            </a:r>
            <a:r>
              <a:rPr sz="1700" spc="40" dirty="0">
                <a:latin typeface="Arial"/>
                <a:cs typeface="Arial"/>
              </a:rPr>
              <a:t>However, </a:t>
            </a:r>
            <a:r>
              <a:rPr sz="1700" spc="75" dirty="0">
                <a:latin typeface="Arial"/>
                <a:cs typeface="Arial"/>
              </a:rPr>
              <a:t>th</a:t>
            </a:r>
            <a:r>
              <a:rPr lang="en-GB" sz="1700" spc="75" dirty="0">
                <a:latin typeface="Arial"/>
                <a:cs typeface="Arial"/>
              </a:rPr>
              <a:t>is</a:t>
            </a:r>
            <a:r>
              <a:rPr sz="1700" spc="-320" dirty="0">
                <a:latin typeface="Arial"/>
                <a:cs typeface="Arial"/>
              </a:rPr>
              <a:t> </a:t>
            </a:r>
            <a:r>
              <a:rPr sz="1700" spc="30" dirty="0">
                <a:latin typeface="Arial"/>
                <a:cs typeface="Arial"/>
              </a:rPr>
              <a:t>i</a:t>
            </a:r>
            <a:r>
              <a:rPr lang="en-GB" sz="1700" spc="30" dirty="0">
                <a:latin typeface="Arial"/>
                <a:cs typeface="Arial"/>
              </a:rPr>
              <a:t>s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50" dirty="0">
                <a:latin typeface="Arial"/>
                <a:cs typeface="Arial"/>
              </a:rPr>
              <a:t>an  </a:t>
            </a:r>
            <a:r>
              <a:rPr sz="1700" spc="105" dirty="0">
                <a:latin typeface="Arial"/>
                <a:cs typeface="Arial"/>
              </a:rPr>
              <a:t>innovation </a:t>
            </a:r>
            <a:r>
              <a:rPr sz="1700" spc="135" dirty="0">
                <a:latin typeface="Arial"/>
                <a:cs typeface="Arial"/>
              </a:rPr>
              <a:t>that </a:t>
            </a:r>
            <a:r>
              <a:rPr lang="en-GB" sz="1700" spc="140" dirty="0">
                <a:latin typeface="Arial"/>
                <a:cs typeface="Arial"/>
              </a:rPr>
              <a:t>c</a:t>
            </a:r>
            <a:r>
              <a:rPr sz="1700" spc="140" dirty="0">
                <a:latin typeface="Arial"/>
                <a:cs typeface="Arial"/>
              </a:rPr>
              <a:t>ome</a:t>
            </a:r>
            <a:r>
              <a:rPr lang="en-GB" sz="1700" spc="140" dirty="0">
                <a:latin typeface="Arial"/>
                <a:cs typeface="Arial"/>
              </a:rPr>
              <a:t>s</a:t>
            </a:r>
            <a:r>
              <a:rPr sz="1700" spc="140" dirty="0">
                <a:latin typeface="Arial"/>
                <a:cs typeface="Arial"/>
              </a:rPr>
              <a:t> </a:t>
            </a:r>
            <a:r>
              <a:rPr sz="1700" spc="100" dirty="0">
                <a:latin typeface="Arial"/>
                <a:cs typeface="Arial"/>
              </a:rPr>
              <a:t>with</a:t>
            </a:r>
            <a:r>
              <a:rPr sz="1700" spc="-265" dirty="0">
                <a:latin typeface="Arial"/>
                <a:cs typeface="Arial"/>
              </a:rPr>
              <a:t> </a:t>
            </a:r>
            <a:r>
              <a:rPr sz="1700" spc="80" dirty="0">
                <a:latin typeface="Arial"/>
                <a:cs typeface="Arial"/>
              </a:rPr>
              <a:t>pitfall</a:t>
            </a:r>
            <a:r>
              <a:rPr lang="en-GB" sz="1700" spc="80" dirty="0">
                <a:latin typeface="Arial"/>
                <a:cs typeface="Arial"/>
              </a:rPr>
              <a:t>s</a:t>
            </a:r>
            <a:r>
              <a:rPr sz="1700" spc="80" dirty="0"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26" y="4924247"/>
            <a:ext cx="5932805" cy="28860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41959" marR="385445" indent="-429895">
              <a:lnSpc>
                <a:spcPts val="2030"/>
              </a:lnSpc>
              <a:spcBef>
                <a:spcPts val="165"/>
              </a:spcBef>
              <a:buChar char="•"/>
              <a:tabLst>
                <a:tab pos="441959" algn="l"/>
                <a:tab pos="442595" algn="l"/>
              </a:tabLst>
            </a:pPr>
            <a:r>
              <a:rPr sz="1700" spc="120" dirty="0">
                <a:latin typeface="Arial"/>
                <a:cs typeface="Arial"/>
              </a:rPr>
              <a:t>Autonomou</a:t>
            </a:r>
            <a:r>
              <a:rPr lang="en-GB" sz="1700" spc="120" dirty="0">
                <a:latin typeface="Arial"/>
                <a:cs typeface="Arial"/>
              </a:rPr>
              <a:t>s</a:t>
            </a:r>
            <a:r>
              <a:rPr sz="1700" spc="120" dirty="0">
                <a:latin typeface="Arial"/>
                <a:cs typeface="Arial"/>
              </a:rPr>
              <a:t> </a:t>
            </a:r>
            <a:r>
              <a:rPr sz="1700" spc="80" dirty="0">
                <a:latin typeface="Arial"/>
                <a:cs typeface="Arial"/>
              </a:rPr>
              <a:t>vehi</a:t>
            </a:r>
            <a:r>
              <a:rPr lang="en-GB" sz="1700" spc="80" dirty="0">
                <a:latin typeface="Arial"/>
                <a:cs typeface="Arial"/>
              </a:rPr>
              <a:t>c</a:t>
            </a:r>
            <a:r>
              <a:rPr sz="1700" spc="80" dirty="0">
                <a:latin typeface="Arial"/>
                <a:cs typeface="Arial"/>
              </a:rPr>
              <a:t>le</a:t>
            </a:r>
            <a:r>
              <a:rPr lang="en-GB" sz="1700" spc="80" dirty="0">
                <a:latin typeface="Arial"/>
                <a:cs typeface="Arial"/>
              </a:rPr>
              <a:t>s</a:t>
            </a:r>
            <a:r>
              <a:rPr sz="1700" spc="80" dirty="0">
                <a:latin typeface="Arial"/>
                <a:cs typeface="Arial"/>
              </a:rPr>
              <a:t> </a:t>
            </a:r>
            <a:r>
              <a:rPr sz="1700" spc="114" dirty="0">
                <a:latin typeface="Arial"/>
                <a:cs typeface="Arial"/>
              </a:rPr>
              <a:t>need </a:t>
            </a:r>
            <a:r>
              <a:rPr sz="1700" spc="125" dirty="0">
                <a:latin typeface="Arial"/>
                <a:cs typeface="Arial"/>
              </a:rPr>
              <a:t>to </a:t>
            </a:r>
            <a:r>
              <a:rPr sz="1700" spc="135" dirty="0">
                <a:latin typeface="Arial"/>
                <a:cs typeface="Arial"/>
              </a:rPr>
              <a:t>be </a:t>
            </a:r>
            <a:r>
              <a:rPr sz="1700" spc="120" dirty="0">
                <a:latin typeface="Arial"/>
                <a:cs typeface="Arial"/>
              </a:rPr>
              <a:t>able </a:t>
            </a:r>
            <a:r>
              <a:rPr sz="1700" spc="125" dirty="0">
                <a:latin typeface="Arial"/>
                <a:cs typeface="Arial"/>
              </a:rPr>
              <a:t>to </a:t>
            </a:r>
            <a:r>
              <a:rPr sz="1700" spc="150" dirty="0">
                <a:latin typeface="Arial"/>
                <a:cs typeface="Arial"/>
              </a:rPr>
              <a:t>make  </a:t>
            </a:r>
            <a:r>
              <a:rPr lang="en-GB" sz="1700" spc="60" dirty="0">
                <a:latin typeface="Arial"/>
                <a:cs typeface="Arial"/>
              </a:rPr>
              <a:t>c</a:t>
            </a:r>
            <a:r>
              <a:rPr sz="1700" spc="60" dirty="0">
                <a:latin typeface="Arial"/>
                <a:cs typeface="Arial"/>
              </a:rPr>
              <a:t>lear,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80" dirty="0">
                <a:latin typeface="Arial"/>
                <a:cs typeface="Arial"/>
              </a:rPr>
              <a:t>ju</a:t>
            </a:r>
            <a:r>
              <a:rPr lang="en-GB" sz="1700" spc="80" dirty="0">
                <a:latin typeface="Arial"/>
                <a:cs typeface="Arial"/>
              </a:rPr>
              <a:t>s</a:t>
            </a:r>
            <a:r>
              <a:rPr sz="1700" spc="80" dirty="0">
                <a:latin typeface="Arial"/>
                <a:cs typeface="Arial"/>
              </a:rPr>
              <a:t>tified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90" dirty="0">
                <a:latin typeface="Arial"/>
                <a:cs typeface="Arial"/>
              </a:rPr>
              <a:t>de</a:t>
            </a:r>
            <a:r>
              <a:rPr lang="en-GB" sz="1700" spc="90" dirty="0">
                <a:latin typeface="Arial"/>
                <a:cs typeface="Arial"/>
              </a:rPr>
              <a:t>c</a:t>
            </a:r>
            <a:r>
              <a:rPr sz="1700" spc="90" dirty="0">
                <a:latin typeface="Arial"/>
                <a:cs typeface="Arial"/>
              </a:rPr>
              <a:t>icion</a:t>
            </a:r>
            <a:r>
              <a:rPr lang="en-GB" sz="1700" spc="90" dirty="0">
                <a:latin typeface="Arial"/>
                <a:cs typeface="Arial"/>
              </a:rPr>
              <a:t>s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114" dirty="0">
                <a:latin typeface="Arial"/>
                <a:cs typeface="Arial"/>
              </a:rPr>
              <a:t>on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185" dirty="0">
                <a:latin typeface="Arial"/>
                <a:cs typeface="Arial"/>
              </a:rPr>
              <a:t>a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200" dirty="0">
                <a:latin typeface="Arial"/>
                <a:cs typeface="Arial"/>
              </a:rPr>
              <a:t>day-to-day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ba</a:t>
            </a:r>
            <a:r>
              <a:rPr lang="en-GB" sz="1700" spc="65" dirty="0">
                <a:latin typeface="Arial"/>
                <a:cs typeface="Arial"/>
              </a:rPr>
              <a:t>s</a:t>
            </a:r>
            <a:r>
              <a:rPr sz="1700" spc="65" dirty="0">
                <a:latin typeface="Arial"/>
                <a:cs typeface="Arial"/>
              </a:rPr>
              <a:t>i</a:t>
            </a:r>
            <a:r>
              <a:rPr lang="en-GB" sz="1700" spc="65" dirty="0">
                <a:latin typeface="Arial"/>
                <a:cs typeface="Arial"/>
              </a:rPr>
              <a:t>s</a:t>
            </a:r>
            <a:r>
              <a:rPr sz="1700" spc="65" dirty="0">
                <a:latin typeface="Arial"/>
                <a:cs typeface="Arial"/>
              </a:rPr>
              <a:t>.</a:t>
            </a:r>
            <a:endParaRPr sz="1700" dirty="0">
              <a:latin typeface="Arial"/>
              <a:cs typeface="Arial"/>
            </a:endParaRPr>
          </a:p>
          <a:p>
            <a:pPr marL="441959" marR="5080" indent="-429895">
              <a:lnSpc>
                <a:spcPts val="2030"/>
              </a:lnSpc>
              <a:spcBef>
                <a:spcPts val="1460"/>
              </a:spcBef>
              <a:buChar char="•"/>
              <a:tabLst>
                <a:tab pos="441959" algn="l"/>
                <a:tab pos="442595" algn="l"/>
              </a:tabLst>
            </a:pPr>
            <a:r>
              <a:rPr sz="1700" spc="95" dirty="0">
                <a:latin typeface="Arial"/>
                <a:cs typeface="Arial"/>
              </a:rPr>
              <a:t>Moral/Ethi</a:t>
            </a:r>
            <a:r>
              <a:rPr lang="en-GB" sz="1700" spc="95" dirty="0">
                <a:latin typeface="Arial"/>
                <a:cs typeface="Arial"/>
              </a:rPr>
              <a:t>c</a:t>
            </a:r>
            <a:r>
              <a:rPr sz="1700" spc="95" dirty="0">
                <a:latin typeface="Arial"/>
                <a:cs typeface="Arial"/>
              </a:rPr>
              <a:t>al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145" dirty="0">
                <a:latin typeface="Arial"/>
                <a:cs typeface="Arial"/>
              </a:rPr>
              <a:t>dilemma</a:t>
            </a:r>
            <a:r>
              <a:rPr lang="en-GB" sz="1700" spc="145" dirty="0">
                <a:latin typeface="Arial"/>
                <a:cs typeface="Arial"/>
              </a:rPr>
              <a:t>s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55" dirty="0">
                <a:latin typeface="Arial"/>
                <a:cs typeface="Arial"/>
              </a:rPr>
              <a:t>will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135" dirty="0">
                <a:latin typeface="Arial"/>
                <a:cs typeface="Arial"/>
              </a:rPr>
              <a:t>be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130" dirty="0">
                <a:latin typeface="Arial"/>
                <a:cs typeface="Arial"/>
              </a:rPr>
              <a:t>handled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155" dirty="0">
                <a:latin typeface="Arial"/>
                <a:cs typeface="Arial"/>
              </a:rPr>
              <a:t>at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the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lang="en-GB" sz="1700" spc="75" dirty="0">
                <a:latin typeface="Arial"/>
                <a:cs typeface="Arial"/>
              </a:rPr>
              <a:t>c</a:t>
            </a:r>
            <a:r>
              <a:rPr sz="1700" spc="75" dirty="0">
                <a:latin typeface="Arial"/>
                <a:cs typeface="Arial"/>
              </a:rPr>
              <a:t>ar'</a:t>
            </a:r>
            <a:r>
              <a:rPr lang="en-GB" sz="1700" spc="75" dirty="0">
                <a:latin typeface="Arial"/>
                <a:cs typeface="Arial"/>
              </a:rPr>
              <a:t>s</a:t>
            </a:r>
            <a:r>
              <a:rPr sz="1700" spc="75" dirty="0">
                <a:latin typeface="Arial"/>
                <a:cs typeface="Arial"/>
              </a:rPr>
              <a:t>  di</a:t>
            </a:r>
            <a:r>
              <a:rPr lang="en-GB" sz="1700" spc="75" dirty="0">
                <a:latin typeface="Arial"/>
                <a:cs typeface="Arial"/>
              </a:rPr>
              <a:t>sc</a:t>
            </a:r>
            <a:r>
              <a:rPr sz="1700" spc="75" dirty="0">
                <a:latin typeface="Arial"/>
                <a:cs typeface="Arial"/>
              </a:rPr>
              <a:t>retion.</a:t>
            </a:r>
            <a:endParaRPr sz="1700" dirty="0">
              <a:latin typeface="Arial"/>
              <a:cs typeface="Arial"/>
            </a:endParaRPr>
          </a:p>
          <a:p>
            <a:pPr marL="441959" marR="410845" indent="-429895">
              <a:lnSpc>
                <a:spcPts val="2030"/>
              </a:lnSpc>
              <a:spcBef>
                <a:spcPts val="1205"/>
              </a:spcBef>
              <a:buChar char="•"/>
              <a:tabLst>
                <a:tab pos="441959" algn="l"/>
                <a:tab pos="442595" algn="l"/>
              </a:tabLst>
            </a:pPr>
            <a:r>
              <a:rPr sz="1700" spc="80" dirty="0">
                <a:latin typeface="Arial"/>
                <a:cs typeface="Arial"/>
              </a:rPr>
              <a:t>Indu</a:t>
            </a:r>
            <a:r>
              <a:rPr lang="en-GB" sz="1700" spc="80" dirty="0">
                <a:latin typeface="Arial"/>
                <a:cs typeface="Arial"/>
              </a:rPr>
              <a:t>s</a:t>
            </a:r>
            <a:r>
              <a:rPr sz="1700" spc="80" dirty="0">
                <a:latin typeface="Arial"/>
                <a:cs typeface="Arial"/>
              </a:rPr>
              <a:t>try </a:t>
            </a:r>
            <a:r>
              <a:rPr sz="1700" spc="75" dirty="0">
                <a:latin typeface="Arial"/>
                <a:cs typeface="Arial"/>
              </a:rPr>
              <a:t>expert</a:t>
            </a:r>
            <a:r>
              <a:rPr lang="en-GB" sz="1700" spc="75" dirty="0">
                <a:latin typeface="Arial"/>
                <a:cs typeface="Arial"/>
              </a:rPr>
              <a:t>s</a:t>
            </a:r>
            <a:r>
              <a:rPr sz="1700" spc="75" dirty="0">
                <a:latin typeface="Arial"/>
                <a:cs typeface="Arial"/>
              </a:rPr>
              <a:t> </a:t>
            </a:r>
            <a:r>
              <a:rPr sz="1700" spc="120" dirty="0">
                <a:latin typeface="Arial"/>
                <a:cs typeface="Arial"/>
              </a:rPr>
              <a:t>have </a:t>
            </a:r>
            <a:r>
              <a:rPr sz="1700" spc="190" dirty="0">
                <a:latin typeface="Arial"/>
                <a:cs typeface="Arial"/>
              </a:rPr>
              <a:t>made </a:t>
            </a:r>
            <a:r>
              <a:rPr sz="1700" spc="70" dirty="0">
                <a:latin typeface="Arial"/>
                <a:cs typeface="Arial"/>
              </a:rPr>
              <a:t>little </a:t>
            </a:r>
            <a:r>
              <a:rPr sz="1700" spc="95" dirty="0">
                <a:latin typeface="Arial"/>
                <a:cs typeface="Arial"/>
              </a:rPr>
              <a:t>progre</a:t>
            </a:r>
            <a:r>
              <a:rPr lang="en-GB" sz="1700" spc="95" dirty="0">
                <a:latin typeface="Arial"/>
                <a:cs typeface="Arial"/>
              </a:rPr>
              <a:t>ss</a:t>
            </a:r>
            <a:r>
              <a:rPr sz="1700" spc="95" dirty="0">
                <a:latin typeface="Arial"/>
                <a:cs typeface="Arial"/>
              </a:rPr>
              <a:t> </a:t>
            </a:r>
            <a:r>
              <a:rPr sz="1700" spc="70" dirty="0">
                <a:latin typeface="Arial"/>
                <a:cs typeface="Arial"/>
              </a:rPr>
              <a:t>in  </a:t>
            </a:r>
            <a:r>
              <a:rPr sz="1700" spc="120" dirty="0">
                <a:latin typeface="Arial"/>
                <a:cs typeface="Arial"/>
              </a:rPr>
              <a:t>de</a:t>
            </a:r>
            <a:r>
              <a:rPr lang="en-GB" sz="1700" spc="120" dirty="0">
                <a:latin typeface="Arial"/>
                <a:cs typeface="Arial"/>
              </a:rPr>
              <a:t>c</a:t>
            </a:r>
            <a:r>
              <a:rPr sz="1700" spc="120" dirty="0">
                <a:latin typeface="Arial"/>
                <a:cs typeface="Arial"/>
              </a:rPr>
              <a:t>iding </a:t>
            </a:r>
            <a:r>
              <a:rPr sz="1700" spc="150" dirty="0">
                <a:latin typeface="Arial"/>
                <a:cs typeface="Arial"/>
              </a:rPr>
              <a:t>an </a:t>
            </a:r>
            <a:r>
              <a:rPr sz="1700" spc="135" dirty="0">
                <a:latin typeface="Arial"/>
                <a:cs typeface="Arial"/>
              </a:rPr>
              <a:t>autonomou</a:t>
            </a:r>
            <a:r>
              <a:rPr lang="en-GB" sz="1700" spc="135" dirty="0">
                <a:latin typeface="Arial"/>
                <a:cs typeface="Arial"/>
              </a:rPr>
              <a:t>s</a:t>
            </a:r>
            <a:r>
              <a:rPr sz="1700" spc="135" dirty="0">
                <a:latin typeface="Arial"/>
                <a:cs typeface="Arial"/>
              </a:rPr>
              <a:t> </a:t>
            </a:r>
            <a:r>
              <a:rPr sz="1700" spc="60" dirty="0">
                <a:latin typeface="Arial"/>
                <a:cs typeface="Arial"/>
              </a:rPr>
              <a:t>vehi</a:t>
            </a:r>
            <a:r>
              <a:rPr lang="en-GB" sz="1700" spc="60" dirty="0">
                <a:latin typeface="Arial"/>
                <a:cs typeface="Arial"/>
              </a:rPr>
              <a:t>c</a:t>
            </a:r>
            <a:r>
              <a:rPr sz="1700" spc="60" dirty="0">
                <a:latin typeface="Arial"/>
                <a:cs typeface="Arial"/>
              </a:rPr>
              <a:t>le'</a:t>
            </a:r>
            <a:r>
              <a:rPr lang="en-GB" sz="1700" spc="60" dirty="0">
                <a:latin typeface="Arial"/>
                <a:cs typeface="Arial"/>
              </a:rPr>
              <a:t>s</a:t>
            </a:r>
            <a:r>
              <a:rPr sz="1700" spc="60" dirty="0">
                <a:latin typeface="Arial"/>
                <a:cs typeface="Arial"/>
              </a:rPr>
              <a:t> </a:t>
            </a:r>
            <a:r>
              <a:rPr sz="1700" spc="95" dirty="0">
                <a:latin typeface="Arial"/>
                <a:cs typeface="Arial"/>
              </a:rPr>
              <a:t>‘moral</a:t>
            </a:r>
            <a:r>
              <a:rPr sz="1700" spc="-290" dirty="0">
                <a:latin typeface="Arial"/>
                <a:cs typeface="Arial"/>
              </a:rPr>
              <a:t> </a:t>
            </a:r>
            <a:r>
              <a:rPr lang="en-GB" sz="1700" spc="65" dirty="0">
                <a:latin typeface="Arial"/>
                <a:cs typeface="Arial"/>
              </a:rPr>
              <a:t>c</a:t>
            </a:r>
            <a:r>
              <a:rPr sz="1700" spc="65" dirty="0">
                <a:latin typeface="Arial"/>
                <a:cs typeface="Arial"/>
              </a:rPr>
              <a:t>ode'.</a:t>
            </a:r>
            <a:endParaRPr sz="1700" dirty="0">
              <a:latin typeface="Arial"/>
              <a:cs typeface="Arial"/>
            </a:endParaRPr>
          </a:p>
          <a:p>
            <a:pPr marL="441959" marR="6350" indent="-429895">
              <a:lnSpc>
                <a:spcPts val="2030"/>
              </a:lnSpc>
              <a:spcBef>
                <a:spcPts val="1590"/>
              </a:spcBef>
              <a:buChar char="•"/>
              <a:tabLst>
                <a:tab pos="441959" algn="l"/>
                <a:tab pos="442595" algn="l"/>
              </a:tabLst>
            </a:pPr>
            <a:r>
              <a:rPr sz="1700" spc="30" dirty="0">
                <a:latin typeface="Arial"/>
                <a:cs typeface="Arial"/>
              </a:rPr>
              <a:t>It i</a:t>
            </a:r>
            <a:r>
              <a:rPr lang="en-GB" sz="1700" spc="30" dirty="0">
                <a:latin typeface="Arial"/>
                <a:cs typeface="Arial"/>
              </a:rPr>
              <a:t>s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90" dirty="0">
                <a:latin typeface="Arial"/>
                <a:cs typeface="Arial"/>
              </a:rPr>
              <a:t>nearly </a:t>
            </a:r>
            <a:r>
              <a:rPr sz="1700" spc="105" dirty="0">
                <a:latin typeface="Arial"/>
                <a:cs typeface="Arial"/>
              </a:rPr>
              <a:t>impo</a:t>
            </a:r>
            <a:r>
              <a:rPr lang="en-GB" sz="1700" spc="105" dirty="0">
                <a:latin typeface="Arial"/>
                <a:cs typeface="Arial"/>
              </a:rPr>
              <a:t>ss</a:t>
            </a:r>
            <a:r>
              <a:rPr sz="1700" spc="105" dirty="0">
                <a:latin typeface="Arial"/>
                <a:cs typeface="Arial"/>
              </a:rPr>
              <a:t>ible </a:t>
            </a:r>
            <a:r>
              <a:rPr sz="1700" spc="125" dirty="0">
                <a:latin typeface="Arial"/>
                <a:cs typeface="Arial"/>
              </a:rPr>
              <a:t>to </a:t>
            </a:r>
            <a:r>
              <a:rPr sz="1700" spc="70" dirty="0">
                <a:latin typeface="Arial"/>
                <a:cs typeface="Arial"/>
              </a:rPr>
              <a:t>lo</a:t>
            </a:r>
            <a:r>
              <a:rPr lang="en-GB" sz="1700" spc="70" dirty="0">
                <a:latin typeface="Arial"/>
                <a:cs typeface="Arial"/>
              </a:rPr>
              <a:t>c</a:t>
            </a:r>
            <a:r>
              <a:rPr sz="1700" spc="70" dirty="0">
                <a:latin typeface="Arial"/>
                <a:cs typeface="Arial"/>
              </a:rPr>
              <a:t>alize </a:t>
            </a:r>
            <a:r>
              <a:rPr sz="1700" spc="120" dirty="0">
                <a:latin typeface="Arial"/>
                <a:cs typeface="Arial"/>
              </a:rPr>
              <a:t>moral</a:t>
            </a:r>
            <a:r>
              <a:rPr lang="en-GB" sz="1700" spc="120" dirty="0">
                <a:latin typeface="Arial"/>
                <a:cs typeface="Arial"/>
              </a:rPr>
              <a:t>s</a:t>
            </a:r>
            <a:r>
              <a:rPr sz="1700" spc="120" dirty="0">
                <a:latin typeface="Arial"/>
                <a:cs typeface="Arial"/>
              </a:rPr>
              <a:t> </a:t>
            </a:r>
            <a:r>
              <a:rPr sz="1700" spc="160" dirty="0">
                <a:latin typeface="Arial"/>
                <a:cs typeface="Arial"/>
              </a:rPr>
              <a:t>and</a:t>
            </a:r>
            <a:r>
              <a:rPr sz="1700" spc="-320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ethi</a:t>
            </a:r>
            <a:r>
              <a:rPr lang="en-GB" sz="1700" spc="65" dirty="0">
                <a:latin typeface="Arial"/>
                <a:cs typeface="Arial"/>
              </a:rPr>
              <a:t>cs</a:t>
            </a:r>
            <a:r>
              <a:rPr sz="1700" spc="65" dirty="0">
                <a:latin typeface="Arial"/>
                <a:cs typeface="Arial"/>
              </a:rPr>
              <a:t>.  </a:t>
            </a:r>
            <a:r>
              <a:rPr sz="1700" spc="80" dirty="0">
                <a:latin typeface="Arial"/>
                <a:cs typeface="Arial"/>
              </a:rPr>
              <a:t>Mo</a:t>
            </a:r>
            <a:r>
              <a:rPr lang="en-GB" sz="1700" spc="80" dirty="0">
                <a:latin typeface="Arial"/>
                <a:cs typeface="Arial"/>
              </a:rPr>
              <a:t>s</a:t>
            </a:r>
            <a:r>
              <a:rPr sz="1700" spc="80" dirty="0">
                <a:latin typeface="Arial"/>
                <a:cs typeface="Arial"/>
              </a:rPr>
              <a:t>t </a:t>
            </a:r>
            <a:r>
              <a:rPr sz="1700" spc="90" dirty="0">
                <a:latin typeface="Arial"/>
                <a:cs typeface="Arial"/>
              </a:rPr>
              <a:t>de</a:t>
            </a:r>
            <a:r>
              <a:rPr lang="en-GB" sz="1700" spc="90" dirty="0">
                <a:latin typeface="Arial"/>
                <a:cs typeface="Arial"/>
              </a:rPr>
              <a:t>c</a:t>
            </a:r>
            <a:r>
              <a:rPr sz="1700" spc="90" dirty="0">
                <a:latin typeface="Arial"/>
                <a:cs typeface="Arial"/>
              </a:rPr>
              <a:t>i</a:t>
            </a:r>
            <a:r>
              <a:rPr lang="en-GB" sz="1700" spc="90" dirty="0">
                <a:latin typeface="Arial"/>
                <a:cs typeface="Arial"/>
              </a:rPr>
              <a:t>s</a:t>
            </a:r>
            <a:r>
              <a:rPr sz="1700" spc="90" dirty="0">
                <a:latin typeface="Arial"/>
                <a:cs typeface="Arial"/>
              </a:rPr>
              <a:t>ion</a:t>
            </a:r>
            <a:r>
              <a:rPr lang="en-GB" sz="1700" spc="90" dirty="0">
                <a:latin typeface="Arial"/>
                <a:cs typeface="Arial"/>
              </a:rPr>
              <a:t>s</a:t>
            </a:r>
            <a:r>
              <a:rPr sz="1700" spc="90" dirty="0">
                <a:latin typeface="Arial"/>
                <a:cs typeface="Arial"/>
              </a:rPr>
              <a:t> </a:t>
            </a:r>
            <a:r>
              <a:rPr sz="1700" spc="190" dirty="0">
                <a:latin typeface="Arial"/>
                <a:cs typeface="Arial"/>
              </a:rPr>
              <a:t>made </a:t>
            </a:r>
            <a:r>
              <a:rPr sz="1700" spc="70" dirty="0">
                <a:latin typeface="Arial"/>
                <a:cs typeface="Arial"/>
              </a:rPr>
              <a:t>in </a:t>
            </a:r>
            <a:r>
              <a:rPr sz="1700" spc="75" dirty="0">
                <a:latin typeface="Arial"/>
                <a:cs typeface="Arial"/>
              </a:rPr>
              <a:t>thi</a:t>
            </a:r>
            <a:r>
              <a:rPr lang="en-GB" sz="1700" spc="75" dirty="0">
                <a:latin typeface="Arial"/>
                <a:cs typeface="Arial"/>
              </a:rPr>
              <a:t>s</a:t>
            </a:r>
            <a:r>
              <a:rPr sz="1700" spc="75" dirty="0">
                <a:latin typeface="Arial"/>
                <a:cs typeface="Arial"/>
              </a:rPr>
              <a:t> </a:t>
            </a:r>
            <a:r>
              <a:rPr sz="1700" spc="125" dirty="0">
                <a:latin typeface="Arial"/>
                <a:cs typeface="Arial"/>
              </a:rPr>
              <a:t>area </a:t>
            </a:r>
            <a:r>
              <a:rPr sz="1700" spc="110" dirty="0">
                <a:latin typeface="Arial"/>
                <a:cs typeface="Arial"/>
              </a:rPr>
              <a:t>are </a:t>
            </a:r>
            <a:r>
              <a:rPr sz="1700" spc="145" dirty="0">
                <a:latin typeface="Arial"/>
                <a:cs typeface="Arial"/>
              </a:rPr>
              <a:t>bound </a:t>
            </a:r>
            <a:r>
              <a:rPr sz="1700" spc="125" dirty="0">
                <a:latin typeface="Arial"/>
                <a:cs typeface="Arial"/>
              </a:rPr>
              <a:t>to </a:t>
            </a:r>
            <a:r>
              <a:rPr sz="1700" spc="135" dirty="0">
                <a:latin typeface="Arial"/>
                <a:cs typeface="Arial"/>
              </a:rPr>
              <a:t>be  </a:t>
            </a:r>
            <a:r>
              <a:rPr lang="en-GB" sz="1700" spc="80" dirty="0">
                <a:latin typeface="Arial"/>
                <a:cs typeface="Arial"/>
              </a:rPr>
              <a:t>s</a:t>
            </a:r>
            <a:r>
              <a:rPr sz="1700" spc="80" dirty="0">
                <a:latin typeface="Arial"/>
                <a:cs typeface="Arial"/>
              </a:rPr>
              <a:t>een </a:t>
            </a:r>
            <a:r>
              <a:rPr sz="1700" spc="110" dirty="0">
                <a:latin typeface="Arial"/>
                <a:cs typeface="Arial"/>
              </a:rPr>
              <a:t>a</a:t>
            </a:r>
            <a:r>
              <a:rPr lang="en-GB" sz="1700" spc="110" dirty="0">
                <a:latin typeface="Arial"/>
                <a:cs typeface="Arial"/>
              </a:rPr>
              <a:t>s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lang="en-GB" sz="1700" spc="80" dirty="0">
                <a:latin typeface="Arial"/>
                <a:cs typeface="Arial"/>
              </a:rPr>
              <a:t>c</a:t>
            </a:r>
            <a:r>
              <a:rPr sz="1700" spc="80" dirty="0">
                <a:latin typeface="Arial"/>
                <a:cs typeface="Arial"/>
              </a:rPr>
              <a:t>ontrover</a:t>
            </a:r>
            <a:r>
              <a:rPr lang="en-GB" sz="1700" spc="80" dirty="0">
                <a:latin typeface="Arial"/>
                <a:cs typeface="Arial"/>
              </a:rPr>
              <a:t>s</a:t>
            </a:r>
            <a:r>
              <a:rPr sz="1700" spc="80" dirty="0">
                <a:latin typeface="Arial"/>
                <a:cs typeface="Arial"/>
              </a:rPr>
              <a:t>ial.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6751" y="3519702"/>
            <a:ext cx="6490596" cy="4623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806751" y="3519702"/>
            <a:ext cx="6490596" cy="4623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422198" y="4924247"/>
            <a:ext cx="5481955" cy="26123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41959" marR="264795" indent="-429895">
              <a:lnSpc>
                <a:spcPts val="2030"/>
              </a:lnSpc>
              <a:spcBef>
                <a:spcPts val="165"/>
              </a:spcBef>
              <a:buChar char="•"/>
              <a:tabLst>
                <a:tab pos="441959" algn="l"/>
                <a:tab pos="442595" algn="l"/>
              </a:tabLst>
            </a:pPr>
            <a:r>
              <a:rPr sz="1700" spc="135" dirty="0">
                <a:latin typeface="Arial"/>
                <a:cs typeface="Arial"/>
              </a:rPr>
              <a:t>Capable </a:t>
            </a:r>
            <a:r>
              <a:rPr sz="1700" spc="100" dirty="0">
                <a:latin typeface="Arial"/>
                <a:cs typeface="Arial"/>
              </a:rPr>
              <a:t>of </a:t>
            </a:r>
            <a:r>
              <a:rPr sz="1700" spc="114" dirty="0">
                <a:latin typeface="Arial"/>
                <a:cs typeface="Arial"/>
              </a:rPr>
              <a:t>generating </a:t>
            </a:r>
            <a:r>
              <a:rPr sz="1700" spc="85" dirty="0">
                <a:latin typeface="Arial"/>
                <a:cs typeface="Arial"/>
              </a:rPr>
              <a:t>over </a:t>
            </a:r>
            <a:r>
              <a:rPr sz="1700" spc="55" dirty="0">
                <a:latin typeface="Arial"/>
                <a:cs typeface="Arial"/>
              </a:rPr>
              <a:t>3.6trillion</a:t>
            </a:r>
            <a:r>
              <a:rPr sz="1700" spc="-260" dirty="0">
                <a:latin typeface="Arial"/>
                <a:cs typeface="Arial"/>
              </a:rPr>
              <a:t> </a:t>
            </a:r>
            <a:r>
              <a:rPr sz="1700" spc="105" dirty="0">
                <a:latin typeface="Arial"/>
                <a:cs typeface="Arial"/>
              </a:rPr>
              <a:t>unique  </a:t>
            </a:r>
            <a:r>
              <a:rPr lang="en-GB" sz="1700" spc="75" dirty="0">
                <a:latin typeface="Arial"/>
                <a:cs typeface="Arial"/>
              </a:rPr>
              <a:t>sc</a:t>
            </a:r>
            <a:r>
              <a:rPr sz="1700" spc="75" dirty="0">
                <a:latin typeface="Arial"/>
                <a:cs typeface="Arial"/>
              </a:rPr>
              <a:t>enario</a:t>
            </a:r>
            <a:r>
              <a:rPr lang="en-GB" sz="1700" spc="75" dirty="0">
                <a:latin typeface="Arial"/>
                <a:cs typeface="Arial"/>
              </a:rPr>
              <a:t>s</a:t>
            </a:r>
            <a:r>
              <a:rPr sz="1700" spc="75" dirty="0">
                <a:latin typeface="Arial"/>
                <a:cs typeface="Arial"/>
              </a:rPr>
              <a:t>.</a:t>
            </a:r>
            <a:endParaRPr sz="1700" dirty="0">
              <a:latin typeface="Arial"/>
              <a:cs typeface="Arial"/>
            </a:endParaRPr>
          </a:p>
          <a:p>
            <a:pPr marL="441959" marR="5080" indent="-429895">
              <a:lnSpc>
                <a:spcPts val="2030"/>
              </a:lnSpc>
              <a:spcBef>
                <a:spcPts val="1205"/>
              </a:spcBef>
              <a:buChar char="•"/>
              <a:tabLst>
                <a:tab pos="441959" algn="l"/>
                <a:tab pos="442595" algn="l"/>
              </a:tabLst>
            </a:pPr>
            <a:r>
              <a:rPr sz="1700" spc="95" dirty="0">
                <a:latin typeface="Arial"/>
                <a:cs typeface="Arial"/>
              </a:rPr>
              <a:t>Varying </a:t>
            </a:r>
            <a:r>
              <a:rPr sz="1700" spc="114" dirty="0">
                <a:latin typeface="Arial"/>
                <a:cs typeface="Arial"/>
              </a:rPr>
              <a:t>environmentc/variable</a:t>
            </a:r>
            <a:r>
              <a:rPr lang="en-GB" sz="1700" spc="114" dirty="0">
                <a:latin typeface="Arial"/>
                <a:cs typeface="Arial"/>
              </a:rPr>
              <a:t>s</a:t>
            </a:r>
            <a:r>
              <a:rPr sz="1700" spc="114" dirty="0">
                <a:latin typeface="Arial"/>
                <a:cs typeface="Arial"/>
              </a:rPr>
              <a:t> between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135" dirty="0">
                <a:latin typeface="Arial"/>
                <a:cs typeface="Arial"/>
              </a:rPr>
              <a:t>ea</a:t>
            </a:r>
            <a:r>
              <a:rPr lang="en-GB" sz="1700" spc="135" dirty="0">
                <a:latin typeface="Arial"/>
                <a:cs typeface="Arial"/>
              </a:rPr>
              <a:t>c</a:t>
            </a:r>
            <a:r>
              <a:rPr sz="1700" spc="135" dirty="0">
                <a:latin typeface="Arial"/>
                <a:cs typeface="Arial"/>
              </a:rPr>
              <a:t>h  </a:t>
            </a:r>
            <a:r>
              <a:rPr lang="en-GB" sz="1700" spc="75" dirty="0">
                <a:latin typeface="Arial"/>
                <a:cs typeface="Arial"/>
              </a:rPr>
              <a:t>sc</a:t>
            </a:r>
            <a:r>
              <a:rPr sz="1700" spc="75" dirty="0">
                <a:latin typeface="Arial"/>
                <a:cs typeface="Arial"/>
              </a:rPr>
              <a:t>enario.</a:t>
            </a:r>
            <a:endParaRPr sz="1700" dirty="0">
              <a:latin typeface="Arial"/>
              <a:cs typeface="Arial"/>
            </a:endParaRPr>
          </a:p>
          <a:p>
            <a:pPr marL="441959" marR="165735" indent="-429895">
              <a:lnSpc>
                <a:spcPts val="2030"/>
              </a:lnSpc>
              <a:spcBef>
                <a:spcPts val="1205"/>
              </a:spcBef>
              <a:buChar char="•"/>
              <a:tabLst>
                <a:tab pos="441959" algn="l"/>
                <a:tab pos="442595" algn="l"/>
              </a:tabLst>
            </a:pPr>
            <a:r>
              <a:rPr sz="1700" spc="30" dirty="0">
                <a:latin typeface="Arial"/>
                <a:cs typeface="Arial"/>
              </a:rPr>
              <a:t>A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155" dirty="0">
                <a:latin typeface="Arial"/>
                <a:cs typeface="Arial"/>
              </a:rPr>
              <a:t>dynami</a:t>
            </a:r>
            <a:r>
              <a:rPr lang="en-GB" sz="1700" spc="155" dirty="0">
                <a:latin typeface="Arial"/>
                <a:cs typeface="Arial"/>
              </a:rPr>
              <a:t>c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generator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whi</a:t>
            </a:r>
            <a:r>
              <a:rPr lang="en-GB" sz="1700" spc="110" dirty="0">
                <a:latin typeface="Arial"/>
                <a:cs typeface="Arial"/>
              </a:rPr>
              <a:t>c</a:t>
            </a:r>
            <a:r>
              <a:rPr sz="1700" spc="110" dirty="0">
                <a:latin typeface="Arial"/>
                <a:cs typeface="Arial"/>
              </a:rPr>
              <a:t>h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50" dirty="0">
                <a:latin typeface="Arial"/>
                <a:cs typeface="Arial"/>
              </a:rPr>
              <a:t>adapt</a:t>
            </a:r>
            <a:r>
              <a:rPr lang="en-GB" sz="1700" spc="150" dirty="0">
                <a:latin typeface="Arial"/>
                <a:cs typeface="Arial"/>
              </a:rPr>
              <a:t>s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35" dirty="0">
                <a:latin typeface="Arial"/>
                <a:cs typeface="Arial"/>
              </a:rPr>
              <a:t>baced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14" dirty="0">
                <a:latin typeface="Arial"/>
                <a:cs typeface="Arial"/>
              </a:rPr>
              <a:t>on  </a:t>
            </a:r>
            <a:r>
              <a:rPr sz="1700" spc="95" dirty="0">
                <a:latin typeface="Arial"/>
                <a:cs typeface="Arial"/>
              </a:rPr>
              <a:t>your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120" dirty="0">
                <a:latin typeface="Arial"/>
                <a:cs typeface="Arial"/>
              </a:rPr>
              <a:t>de</a:t>
            </a:r>
            <a:r>
              <a:rPr lang="en-GB" sz="1700" spc="120" dirty="0">
                <a:latin typeface="Arial"/>
                <a:cs typeface="Arial"/>
              </a:rPr>
              <a:t>c</a:t>
            </a:r>
            <a:r>
              <a:rPr sz="1700" spc="120" dirty="0">
                <a:latin typeface="Arial"/>
                <a:cs typeface="Arial"/>
              </a:rPr>
              <a:t>i</a:t>
            </a:r>
            <a:r>
              <a:rPr lang="en-GB" sz="1700" spc="120" dirty="0">
                <a:latin typeface="Arial"/>
                <a:cs typeface="Arial"/>
              </a:rPr>
              <a:t>s</a:t>
            </a:r>
            <a:r>
              <a:rPr sz="1700" spc="120" dirty="0">
                <a:latin typeface="Arial"/>
                <a:cs typeface="Arial"/>
              </a:rPr>
              <a:t>ion-making.</a:t>
            </a:r>
            <a:endParaRPr sz="1700" dirty="0">
              <a:latin typeface="Arial"/>
              <a:cs typeface="Arial"/>
            </a:endParaRPr>
          </a:p>
          <a:p>
            <a:pPr marL="441959" marR="311785" indent="-429895">
              <a:lnSpc>
                <a:spcPts val="2030"/>
              </a:lnSpc>
              <a:spcBef>
                <a:spcPts val="1714"/>
              </a:spcBef>
              <a:buChar char="•"/>
              <a:tabLst>
                <a:tab pos="441959" algn="l"/>
                <a:tab pos="442595" algn="l"/>
              </a:tabLst>
            </a:pPr>
            <a:r>
              <a:rPr sz="1700" spc="90" dirty="0">
                <a:latin typeface="Arial"/>
                <a:cs typeface="Arial"/>
              </a:rPr>
              <a:t>Colle</a:t>
            </a:r>
            <a:r>
              <a:rPr lang="en-GB" sz="1700" spc="90" dirty="0">
                <a:latin typeface="Arial"/>
                <a:cs typeface="Arial"/>
              </a:rPr>
              <a:t>c</a:t>
            </a:r>
            <a:r>
              <a:rPr sz="1700" spc="90" dirty="0">
                <a:latin typeface="Arial"/>
                <a:cs typeface="Arial"/>
              </a:rPr>
              <a:t>tion </a:t>
            </a:r>
            <a:r>
              <a:rPr sz="1700" spc="100" dirty="0">
                <a:latin typeface="Arial"/>
                <a:cs typeface="Arial"/>
              </a:rPr>
              <a:t>of </a:t>
            </a:r>
            <a:r>
              <a:rPr sz="1700" spc="135" dirty="0">
                <a:latin typeface="Arial"/>
                <a:cs typeface="Arial"/>
              </a:rPr>
              <a:t>individual/aggregate </a:t>
            </a:r>
            <a:r>
              <a:rPr sz="1700" spc="70" dirty="0">
                <a:latin typeface="Arial"/>
                <a:cs typeface="Arial"/>
              </a:rPr>
              <a:t>re</a:t>
            </a:r>
            <a:r>
              <a:rPr lang="en-GB" sz="1700" spc="70" dirty="0">
                <a:latin typeface="Arial"/>
                <a:cs typeface="Arial"/>
              </a:rPr>
              <a:t>s</a:t>
            </a:r>
            <a:r>
              <a:rPr sz="1700" spc="70" dirty="0">
                <a:latin typeface="Arial"/>
                <a:cs typeface="Arial"/>
              </a:rPr>
              <a:t>ult</a:t>
            </a:r>
            <a:r>
              <a:rPr lang="en-GB" sz="1700" spc="70" dirty="0">
                <a:latin typeface="Arial"/>
                <a:cs typeface="Arial"/>
              </a:rPr>
              <a:t>s</a:t>
            </a:r>
            <a:r>
              <a:rPr sz="1700" spc="-235" dirty="0">
                <a:latin typeface="Arial"/>
                <a:cs typeface="Arial"/>
              </a:rPr>
              <a:t> </a:t>
            </a:r>
            <a:r>
              <a:rPr sz="1700" spc="125" dirty="0">
                <a:latin typeface="Arial"/>
                <a:cs typeface="Arial"/>
              </a:rPr>
              <a:t>to  </a:t>
            </a:r>
            <a:r>
              <a:rPr sz="1700" spc="90" dirty="0">
                <a:latin typeface="Arial"/>
                <a:cs typeface="Arial"/>
              </a:rPr>
              <a:t>further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the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quality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00" dirty="0">
                <a:latin typeface="Arial"/>
                <a:cs typeface="Arial"/>
              </a:rPr>
              <a:t>of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the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95" dirty="0">
                <a:latin typeface="Arial"/>
                <a:cs typeface="Arial"/>
              </a:rPr>
              <a:t>re</a:t>
            </a:r>
            <a:r>
              <a:rPr lang="en-GB" sz="1700" spc="95" dirty="0">
                <a:latin typeface="Arial"/>
                <a:cs typeface="Arial"/>
              </a:rPr>
              <a:t>s</a:t>
            </a:r>
            <a:r>
              <a:rPr sz="1700" spc="95" dirty="0">
                <a:latin typeface="Arial"/>
                <a:cs typeface="Arial"/>
              </a:rPr>
              <a:t>ear</a:t>
            </a:r>
            <a:r>
              <a:rPr lang="en-GB" sz="1700" spc="95" dirty="0">
                <a:latin typeface="Arial"/>
                <a:cs typeface="Arial"/>
              </a:rPr>
              <a:t>c</a:t>
            </a:r>
            <a:r>
              <a:rPr sz="1700" spc="95" dirty="0">
                <a:latin typeface="Arial"/>
                <a:cs typeface="Arial"/>
              </a:rPr>
              <a:t>h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00" dirty="0">
                <a:latin typeface="Arial"/>
                <a:cs typeface="Arial"/>
              </a:rPr>
              <a:t>gained.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9884" y="3651769"/>
            <a:ext cx="5963920" cy="10566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65"/>
              </a:spcBef>
            </a:pPr>
            <a:r>
              <a:rPr sz="1700" spc="120" dirty="0">
                <a:latin typeface="Arial"/>
                <a:cs typeface="Arial"/>
              </a:rPr>
              <a:t>Autonomou</a:t>
            </a:r>
            <a:r>
              <a:rPr lang="en-GB" sz="1700" spc="120" dirty="0">
                <a:latin typeface="Arial"/>
                <a:cs typeface="Arial"/>
              </a:rPr>
              <a:t>s</a:t>
            </a:r>
            <a:r>
              <a:rPr sz="1700" spc="120" dirty="0">
                <a:latin typeface="Arial"/>
                <a:cs typeface="Arial"/>
              </a:rPr>
              <a:t> </a:t>
            </a:r>
            <a:r>
              <a:rPr sz="1700" spc="30" dirty="0">
                <a:latin typeface="Arial"/>
                <a:cs typeface="Arial"/>
              </a:rPr>
              <a:t>Ethi</a:t>
            </a:r>
            <a:r>
              <a:rPr lang="en-GB" sz="1700" spc="30" dirty="0">
                <a:latin typeface="Arial"/>
                <a:cs typeface="Arial"/>
              </a:rPr>
              <a:t>cs</a:t>
            </a:r>
            <a:r>
              <a:rPr sz="1700" spc="30" dirty="0">
                <a:latin typeface="Arial"/>
                <a:cs typeface="Arial"/>
              </a:rPr>
              <a:t> i</a:t>
            </a:r>
            <a:r>
              <a:rPr lang="en-GB" sz="1700" spc="30" dirty="0">
                <a:latin typeface="Arial"/>
                <a:cs typeface="Arial"/>
              </a:rPr>
              <a:t>s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85" dirty="0">
                <a:latin typeface="Arial"/>
                <a:cs typeface="Arial"/>
              </a:rPr>
              <a:t>a </a:t>
            </a:r>
            <a:r>
              <a:rPr sz="1700" spc="110" dirty="0">
                <a:latin typeface="Arial"/>
                <a:cs typeface="Arial"/>
              </a:rPr>
              <a:t>generator </a:t>
            </a:r>
            <a:r>
              <a:rPr sz="1700" spc="114" dirty="0">
                <a:latin typeface="Arial"/>
                <a:cs typeface="Arial"/>
              </a:rPr>
              <a:t>de</a:t>
            </a:r>
            <a:r>
              <a:rPr lang="en-GB" sz="1700" spc="114" dirty="0">
                <a:latin typeface="Arial"/>
                <a:cs typeface="Arial"/>
              </a:rPr>
              <a:t>s</a:t>
            </a:r>
            <a:r>
              <a:rPr sz="1700" spc="114" dirty="0">
                <a:latin typeface="Arial"/>
                <a:cs typeface="Arial"/>
              </a:rPr>
              <a:t>igned </a:t>
            </a:r>
            <a:r>
              <a:rPr sz="1700" spc="125" dirty="0">
                <a:latin typeface="Arial"/>
                <a:cs typeface="Arial"/>
              </a:rPr>
              <a:t>to </a:t>
            </a:r>
            <a:r>
              <a:rPr sz="1700" spc="75" dirty="0">
                <a:latin typeface="Arial"/>
                <a:cs typeface="Arial"/>
              </a:rPr>
              <a:t>explore  </a:t>
            </a:r>
            <a:r>
              <a:rPr sz="1700" spc="110" dirty="0">
                <a:latin typeface="Arial"/>
                <a:cs typeface="Arial"/>
              </a:rPr>
              <a:t>the </a:t>
            </a:r>
            <a:r>
              <a:rPr lang="en-GB" sz="1700" spc="120" dirty="0">
                <a:latin typeface="Arial"/>
                <a:cs typeface="Arial"/>
              </a:rPr>
              <a:t>c</a:t>
            </a:r>
            <a:r>
              <a:rPr sz="1700" spc="120" dirty="0">
                <a:latin typeface="Arial"/>
                <a:cs typeface="Arial"/>
              </a:rPr>
              <a:t>omplex </a:t>
            </a:r>
            <a:r>
              <a:rPr sz="1700" spc="140" dirty="0">
                <a:latin typeface="Arial"/>
                <a:cs typeface="Arial"/>
              </a:rPr>
              <a:t>moral </a:t>
            </a:r>
            <a:r>
              <a:rPr sz="1700" spc="160" dirty="0">
                <a:latin typeface="Arial"/>
                <a:cs typeface="Arial"/>
              </a:rPr>
              <a:t>and </a:t>
            </a:r>
            <a:r>
              <a:rPr sz="1700" spc="105" dirty="0">
                <a:latin typeface="Arial"/>
                <a:cs typeface="Arial"/>
              </a:rPr>
              <a:t>ethi</a:t>
            </a:r>
            <a:r>
              <a:rPr lang="en-GB" sz="1700" spc="105" dirty="0">
                <a:latin typeface="Arial"/>
                <a:cs typeface="Arial"/>
              </a:rPr>
              <a:t>c</a:t>
            </a:r>
            <a:r>
              <a:rPr sz="1700" spc="105" dirty="0">
                <a:latin typeface="Arial"/>
                <a:cs typeface="Arial"/>
              </a:rPr>
              <a:t>al </a:t>
            </a:r>
            <a:r>
              <a:rPr lang="en-GB" sz="1700" spc="90" dirty="0">
                <a:latin typeface="Arial"/>
                <a:cs typeface="Arial"/>
              </a:rPr>
              <a:t>s</a:t>
            </a:r>
            <a:r>
              <a:rPr sz="1700" spc="90" dirty="0">
                <a:latin typeface="Arial"/>
                <a:cs typeface="Arial"/>
              </a:rPr>
              <a:t>ituation</a:t>
            </a:r>
            <a:r>
              <a:rPr lang="en-GB" sz="1700" spc="90" dirty="0">
                <a:latin typeface="Arial"/>
                <a:cs typeface="Arial"/>
              </a:rPr>
              <a:t>s</a:t>
            </a:r>
            <a:r>
              <a:rPr sz="1700" spc="90" dirty="0">
                <a:latin typeface="Arial"/>
                <a:cs typeface="Arial"/>
              </a:rPr>
              <a:t> </a:t>
            </a:r>
            <a:r>
              <a:rPr sz="1700" spc="114" dirty="0">
                <a:latin typeface="Arial"/>
                <a:cs typeface="Arial"/>
              </a:rPr>
              <a:t>en</a:t>
            </a:r>
            <a:r>
              <a:rPr lang="en-GB" sz="1700" spc="114" dirty="0">
                <a:latin typeface="Arial"/>
                <a:cs typeface="Arial"/>
              </a:rPr>
              <a:t>c</a:t>
            </a:r>
            <a:r>
              <a:rPr sz="1700" spc="114" dirty="0">
                <a:latin typeface="Arial"/>
                <a:cs typeface="Arial"/>
              </a:rPr>
              <a:t>ountered  </a:t>
            </a:r>
            <a:r>
              <a:rPr sz="1700" spc="70" dirty="0">
                <a:latin typeface="Arial"/>
                <a:cs typeface="Arial"/>
              </a:rPr>
              <a:t>in </a:t>
            </a:r>
            <a:r>
              <a:rPr sz="1700" spc="110" dirty="0">
                <a:latin typeface="Arial"/>
                <a:cs typeface="Arial"/>
              </a:rPr>
              <a:t>the </a:t>
            </a:r>
            <a:r>
              <a:rPr sz="1700" spc="105" dirty="0">
                <a:latin typeface="Arial"/>
                <a:cs typeface="Arial"/>
              </a:rPr>
              <a:t>world </a:t>
            </a:r>
            <a:r>
              <a:rPr sz="1700" spc="100" dirty="0">
                <a:latin typeface="Arial"/>
                <a:cs typeface="Arial"/>
              </a:rPr>
              <a:t>of </a:t>
            </a:r>
            <a:r>
              <a:rPr sz="1700" spc="135" dirty="0">
                <a:latin typeface="Arial"/>
                <a:cs typeface="Arial"/>
              </a:rPr>
              <a:t>autonomou</a:t>
            </a:r>
            <a:r>
              <a:rPr lang="en-GB" sz="1700" spc="135" dirty="0">
                <a:latin typeface="Arial"/>
                <a:cs typeface="Arial"/>
              </a:rPr>
              <a:t>s</a:t>
            </a:r>
            <a:r>
              <a:rPr lang="en-GB" sz="1700" spc="-305" dirty="0">
                <a:latin typeface="Arial"/>
                <a:cs typeface="Arial"/>
              </a:rPr>
              <a:t> </a:t>
            </a:r>
            <a:r>
              <a:rPr sz="1700" spc="60" dirty="0">
                <a:latin typeface="Arial"/>
                <a:cs typeface="Arial"/>
              </a:rPr>
              <a:t>vehi</a:t>
            </a:r>
            <a:r>
              <a:rPr lang="en-GB" sz="1700" spc="60" dirty="0">
                <a:latin typeface="Arial"/>
                <a:cs typeface="Arial"/>
              </a:rPr>
              <a:t>c</a:t>
            </a:r>
            <a:r>
              <a:rPr sz="1700" spc="60" dirty="0">
                <a:latin typeface="Arial"/>
                <a:cs typeface="Arial"/>
              </a:rPr>
              <a:t>le</a:t>
            </a:r>
            <a:r>
              <a:rPr lang="en-GB" sz="1700" spc="60" dirty="0">
                <a:latin typeface="Arial"/>
                <a:cs typeface="Arial"/>
              </a:rPr>
              <a:t>s</a:t>
            </a:r>
            <a:r>
              <a:rPr sz="1700" spc="60" dirty="0">
                <a:latin typeface="Arial"/>
                <a:cs typeface="Arial"/>
              </a:rPr>
              <a:t>. </a:t>
            </a:r>
            <a:r>
              <a:rPr sz="1700" spc="25" dirty="0">
                <a:latin typeface="Arial"/>
                <a:cs typeface="Arial"/>
              </a:rPr>
              <a:t>The </a:t>
            </a:r>
            <a:r>
              <a:rPr sz="1700" spc="110" dirty="0">
                <a:latin typeface="Arial"/>
                <a:cs typeface="Arial"/>
              </a:rPr>
              <a:t>generator ha</a:t>
            </a:r>
            <a:r>
              <a:rPr lang="en-GB" sz="1700" spc="110" dirty="0">
                <a:latin typeface="Arial"/>
                <a:cs typeface="Arial"/>
              </a:rPr>
              <a:t>s</a:t>
            </a:r>
            <a:r>
              <a:rPr sz="1700" spc="110" dirty="0">
                <a:latin typeface="Arial"/>
                <a:cs typeface="Arial"/>
              </a:rPr>
              <a:t>  the </a:t>
            </a:r>
            <a:r>
              <a:rPr sz="1700" spc="95" dirty="0">
                <a:latin typeface="Arial"/>
                <a:cs typeface="Arial"/>
              </a:rPr>
              <a:t>following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90" dirty="0">
                <a:latin typeface="Arial"/>
                <a:cs typeface="Arial"/>
              </a:rPr>
              <a:t>feature</a:t>
            </a:r>
            <a:r>
              <a:rPr lang="en-GB" sz="1700" spc="90" dirty="0">
                <a:latin typeface="Arial"/>
                <a:cs typeface="Arial"/>
              </a:rPr>
              <a:t>s</a:t>
            </a:r>
            <a:r>
              <a:rPr sz="1700" spc="90" dirty="0"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440512" y="3519702"/>
            <a:ext cx="6532340" cy="46412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3979149" y="4384038"/>
            <a:ext cx="5700395" cy="2246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1959" marR="193675" indent="-429895">
              <a:lnSpc>
                <a:spcPct val="102200"/>
              </a:lnSpc>
              <a:spcBef>
                <a:spcPts val="90"/>
              </a:spcBef>
              <a:buChar char="•"/>
              <a:tabLst>
                <a:tab pos="441959" algn="l"/>
                <a:tab pos="442595" algn="l"/>
              </a:tabLst>
            </a:pPr>
            <a:r>
              <a:rPr sz="1650" spc="65" dirty="0">
                <a:latin typeface="Arial"/>
                <a:cs typeface="Arial"/>
              </a:rPr>
              <a:t>A</a:t>
            </a:r>
            <a:r>
              <a:rPr sz="1650" spc="40" dirty="0">
                <a:latin typeface="Arial"/>
                <a:cs typeface="Arial"/>
              </a:rPr>
              <a:t> </a:t>
            </a:r>
            <a:r>
              <a:rPr sz="1650" spc="95" dirty="0">
                <a:latin typeface="Arial"/>
                <a:cs typeface="Arial"/>
              </a:rPr>
              <a:t>u</a:t>
            </a:r>
            <a:r>
              <a:rPr lang="en-GB" sz="1650" spc="95" dirty="0">
                <a:latin typeface="Arial"/>
                <a:cs typeface="Arial"/>
              </a:rPr>
              <a:t>s</a:t>
            </a:r>
            <a:r>
              <a:rPr sz="1650" spc="95" dirty="0">
                <a:latin typeface="Arial"/>
                <a:cs typeface="Arial"/>
              </a:rPr>
              <a:t>er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sz="1650" spc="165" dirty="0">
                <a:latin typeface="Arial"/>
                <a:cs typeface="Arial"/>
              </a:rPr>
              <a:t>a</a:t>
            </a:r>
            <a:r>
              <a:rPr lang="en-GB" sz="1650" spc="165" dirty="0">
                <a:latin typeface="Arial"/>
                <a:cs typeface="Arial"/>
              </a:rPr>
              <a:t>cc</a:t>
            </a:r>
            <a:r>
              <a:rPr sz="1650" spc="165" dirty="0">
                <a:latin typeface="Arial"/>
                <a:cs typeface="Arial"/>
              </a:rPr>
              <a:t>ount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lang="en-GB" sz="1650" spc="140" dirty="0">
                <a:latin typeface="Arial"/>
                <a:cs typeface="Arial"/>
              </a:rPr>
              <a:t>s</a:t>
            </a:r>
            <a:r>
              <a:rPr sz="1650" spc="140" dirty="0">
                <a:latin typeface="Arial"/>
                <a:cs typeface="Arial"/>
              </a:rPr>
              <a:t>yctem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sz="1650" spc="105" dirty="0">
                <a:latin typeface="Arial"/>
                <a:cs typeface="Arial"/>
              </a:rPr>
              <a:t>for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lang="en-GB" sz="1650" spc="135" dirty="0">
                <a:latin typeface="Arial"/>
                <a:cs typeface="Arial"/>
              </a:rPr>
              <a:t>s</a:t>
            </a:r>
            <a:r>
              <a:rPr sz="1650" spc="135" dirty="0">
                <a:latin typeface="Arial"/>
                <a:cs typeface="Arial"/>
              </a:rPr>
              <a:t>eparation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sz="1650" spc="125" dirty="0">
                <a:latin typeface="Arial"/>
                <a:cs typeface="Arial"/>
              </a:rPr>
              <a:t>of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lang="en-GB" sz="1650" spc="45" dirty="0">
                <a:latin typeface="Arial"/>
                <a:cs typeface="Arial"/>
              </a:rPr>
              <a:t>results </a:t>
            </a:r>
            <a:r>
              <a:rPr lang="en-GB" sz="1650" spc="110" dirty="0">
                <a:latin typeface="Arial"/>
                <a:cs typeface="Arial"/>
              </a:rPr>
              <a:t>c</a:t>
            </a:r>
            <a:r>
              <a:rPr sz="1650" spc="110" dirty="0">
                <a:latin typeface="Arial"/>
                <a:cs typeface="Arial"/>
              </a:rPr>
              <a:t>olle</a:t>
            </a:r>
            <a:r>
              <a:rPr lang="en-GB" sz="1650" spc="110" dirty="0">
                <a:latin typeface="Arial"/>
                <a:cs typeface="Arial"/>
              </a:rPr>
              <a:t>c</a:t>
            </a:r>
            <a:r>
              <a:rPr sz="1650" spc="110" dirty="0">
                <a:latin typeface="Arial"/>
                <a:cs typeface="Arial"/>
              </a:rPr>
              <a:t>ted.</a:t>
            </a:r>
            <a:endParaRPr sz="1650" dirty="0">
              <a:latin typeface="Arial"/>
              <a:cs typeface="Arial"/>
            </a:endParaRPr>
          </a:p>
          <a:p>
            <a:pPr marL="441959" marR="534670" indent="-429895">
              <a:lnSpc>
                <a:spcPct val="102200"/>
              </a:lnSpc>
              <a:spcBef>
                <a:spcPts val="1590"/>
              </a:spcBef>
              <a:buChar char="•"/>
              <a:tabLst>
                <a:tab pos="441959" algn="l"/>
                <a:tab pos="442595" algn="l"/>
              </a:tabLst>
            </a:pPr>
            <a:r>
              <a:rPr sz="1650" spc="105" dirty="0">
                <a:latin typeface="Arial"/>
                <a:cs typeface="Arial"/>
              </a:rPr>
              <a:t>28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sz="1650" spc="130" dirty="0">
                <a:latin typeface="Arial"/>
                <a:cs typeface="Arial"/>
              </a:rPr>
              <a:t>unique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lang="en-GB" sz="1650" spc="140" dirty="0">
                <a:latin typeface="Arial"/>
                <a:cs typeface="Arial"/>
              </a:rPr>
              <a:t>c</a:t>
            </a:r>
            <a:r>
              <a:rPr sz="1650" spc="140" dirty="0">
                <a:latin typeface="Arial"/>
                <a:cs typeface="Arial"/>
              </a:rPr>
              <a:t>hara</a:t>
            </a:r>
            <a:r>
              <a:rPr lang="en-GB" sz="1650" spc="140" dirty="0">
                <a:latin typeface="Arial"/>
                <a:cs typeface="Arial"/>
              </a:rPr>
              <a:t>c</a:t>
            </a:r>
            <a:r>
              <a:rPr sz="1650" spc="140" dirty="0">
                <a:latin typeface="Arial"/>
                <a:cs typeface="Arial"/>
              </a:rPr>
              <a:t>ter</a:t>
            </a:r>
            <a:r>
              <a:rPr lang="en-GB" sz="1650" spc="140" dirty="0">
                <a:latin typeface="Arial"/>
                <a:cs typeface="Arial"/>
              </a:rPr>
              <a:t>s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sz="1650" spc="145" dirty="0">
                <a:latin typeface="Arial"/>
                <a:cs typeface="Arial"/>
              </a:rPr>
              <a:t>to</a:t>
            </a:r>
            <a:r>
              <a:rPr sz="1650" spc="50" dirty="0">
                <a:latin typeface="Arial"/>
                <a:cs typeface="Arial"/>
              </a:rPr>
              <a:t> </a:t>
            </a:r>
            <a:r>
              <a:rPr sz="1650" spc="165" dirty="0">
                <a:latin typeface="Arial"/>
                <a:cs typeface="Arial"/>
              </a:rPr>
              <a:t>be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sz="1650" spc="130" dirty="0">
                <a:latin typeface="Arial"/>
                <a:cs typeface="Arial"/>
              </a:rPr>
              <a:t>u</a:t>
            </a:r>
            <a:r>
              <a:rPr lang="en-GB" sz="1650" spc="130" dirty="0">
                <a:latin typeface="Arial"/>
                <a:cs typeface="Arial"/>
              </a:rPr>
              <a:t>s</a:t>
            </a:r>
            <a:r>
              <a:rPr sz="1650" spc="130" dirty="0">
                <a:latin typeface="Arial"/>
                <a:cs typeface="Arial"/>
              </a:rPr>
              <a:t>ed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sz="1650" spc="90" dirty="0">
                <a:latin typeface="Arial"/>
                <a:cs typeface="Arial"/>
              </a:rPr>
              <a:t>in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lang="en-GB" sz="1650" spc="120" dirty="0">
                <a:latin typeface="Arial"/>
                <a:cs typeface="Arial"/>
              </a:rPr>
              <a:t>sc</a:t>
            </a:r>
            <a:r>
              <a:rPr sz="1650" spc="120" dirty="0">
                <a:latin typeface="Arial"/>
                <a:cs typeface="Arial"/>
              </a:rPr>
              <a:t>enario  </a:t>
            </a:r>
            <a:r>
              <a:rPr sz="1650" spc="114" dirty="0">
                <a:latin typeface="Arial"/>
                <a:cs typeface="Arial"/>
              </a:rPr>
              <a:t>generation.</a:t>
            </a:r>
            <a:endParaRPr sz="1650" dirty="0">
              <a:latin typeface="Arial"/>
              <a:cs typeface="Arial"/>
            </a:endParaRPr>
          </a:p>
          <a:p>
            <a:pPr marL="441959" indent="-429895">
              <a:lnSpc>
                <a:spcPct val="100000"/>
              </a:lnSpc>
              <a:spcBef>
                <a:spcPts val="1775"/>
              </a:spcBef>
              <a:buChar char="•"/>
              <a:tabLst>
                <a:tab pos="441959" algn="l"/>
                <a:tab pos="442595" algn="l"/>
              </a:tabLst>
            </a:pPr>
            <a:r>
              <a:rPr sz="1650" spc="120" dirty="0">
                <a:latin typeface="Arial"/>
                <a:cs typeface="Arial"/>
              </a:rPr>
              <a:t>Alternating </a:t>
            </a:r>
            <a:r>
              <a:rPr lang="en-GB" sz="1650" spc="125" dirty="0">
                <a:latin typeface="Arial"/>
                <a:cs typeface="Arial"/>
              </a:rPr>
              <a:t>c</a:t>
            </a:r>
            <a:r>
              <a:rPr sz="1650" spc="125" dirty="0">
                <a:latin typeface="Arial"/>
                <a:cs typeface="Arial"/>
              </a:rPr>
              <a:t>ondition</a:t>
            </a:r>
            <a:r>
              <a:rPr lang="en-GB" sz="1650" spc="125" dirty="0">
                <a:latin typeface="Arial"/>
                <a:cs typeface="Arial"/>
              </a:rPr>
              <a:t>s</a:t>
            </a:r>
            <a:r>
              <a:rPr sz="1650" spc="125" dirty="0">
                <a:latin typeface="Arial"/>
                <a:cs typeface="Arial"/>
              </a:rPr>
              <a:t> </a:t>
            </a:r>
            <a:r>
              <a:rPr lang="en-GB" sz="1650" spc="135" dirty="0">
                <a:latin typeface="Arial"/>
                <a:cs typeface="Arial"/>
              </a:rPr>
              <a:t>s</a:t>
            </a:r>
            <a:r>
              <a:rPr sz="1650" spc="135" dirty="0">
                <a:latin typeface="Arial"/>
                <a:cs typeface="Arial"/>
              </a:rPr>
              <a:t>u</a:t>
            </a:r>
            <a:r>
              <a:rPr lang="en-GB" sz="1650" spc="135" dirty="0">
                <a:latin typeface="Arial"/>
                <a:cs typeface="Arial"/>
              </a:rPr>
              <a:t>c</a:t>
            </a:r>
            <a:r>
              <a:rPr sz="1650" spc="135" dirty="0">
                <a:latin typeface="Arial"/>
                <a:cs typeface="Arial"/>
              </a:rPr>
              <a:t>h a</a:t>
            </a:r>
            <a:r>
              <a:rPr lang="en-GB" sz="1650" spc="135" dirty="0">
                <a:latin typeface="Arial"/>
                <a:cs typeface="Arial"/>
              </a:rPr>
              <a:t>s</a:t>
            </a:r>
            <a:r>
              <a:rPr sz="1650" spc="-204" dirty="0">
                <a:latin typeface="Arial"/>
                <a:cs typeface="Arial"/>
              </a:rPr>
              <a:t> </a:t>
            </a:r>
            <a:r>
              <a:rPr sz="1650" spc="90" dirty="0">
                <a:latin typeface="Arial"/>
                <a:cs typeface="Arial"/>
              </a:rPr>
              <a:t>timer</a:t>
            </a:r>
            <a:r>
              <a:rPr lang="en-GB" sz="1650" spc="90" dirty="0">
                <a:latin typeface="Arial"/>
                <a:cs typeface="Arial"/>
              </a:rPr>
              <a:t>s</a:t>
            </a:r>
            <a:r>
              <a:rPr sz="1650" spc="90" dirty="0">
                <a:latin typeface="Arial"/>
                <a:cs typeface="Arial"/>
              </a:rPr>
              <a:t>,</a:t>
            </a:r>
            <a:endParaRPr sz="1650" dirty="0">
              <a:latin typeface="Arial"/>
              <a:cs typeface="Arial"/>
            </a:endParaRPr>
          </a:p>
          <a:p>
            <a:pPr marL="441959" marR="5080">
              <a:lnSpc>
                <a:spcPct val="102200"/>
              </a:lnSpc>
            </a:pPr>
            <a:r>
              <a:rPr sz="1650" spc="165" dirty="0">
                <a:latin typeface="Arial"/>
                <a:cs typeface="Arial"/>
              </a:rPr>
              <a:t>green-red</a:t>
            </a:r>
            <a:r>
              <a:rPr sz="1650" spc="40" dirty="0">
                <a:latin typeface="Arial"/>
                <a:cs typeface="Arial"/>
              </a:rPr>
              <a:t> </a:t>
            </a:r>
            <a:r>
              <a:rPr sz="1650" spc="114" dirty="0">
                <a:latin typeface="Arial"/>
                <a:cs typeface="Arial"/>
              </a:rPr>
              <a:t>light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sz="1650" spc="105" dirty="0">
                <a:latin typeface="Arial"/>
                <a:cs typeface="Arial"/>
              </a:rPr>
              <a:t>varian</a:t>
            </a:r>
            <a:r>
              <a:rPr lang="en-GB" sz="1650" spc="105" dirty="0">
                <a:latin typeface="Arial"/>
                <a:cs typeface="Arial"/>
              </a:rPr>
              <a:t>c</a:t>
            </a:r>
            <a:r>
              <a:rPr sz="1650" spc="105" dirty="0">
                <a:latin typeface="Arial"/>
                <a:cs typeface="Arial"/>
              </a:rPr>
              <a:t>e,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sz="1650" spc="190" dirty="0">
                <a:latin typeface="Arial"/>
                <a:cs typeface="Arial"/>
              </a:rPr>
              <a:t>and</a:t>
            </a:r>
            <a:r>
              <a:rPr sz="1650" spc="40" dirty="0">
                <a:latin typeface="Arial"/>
                <a:cs typeface="Arial"/>
              </a:rPr>
              <a:t> </a:t>
            </a:r>
            <a:r>
              <a:rPr lang="en-GB" sz="1650" spc="160" dirty="0">
                <a:latin typeface="Arial"/>
                <a:cs typeface="Arial"/>
              </a:rPr>
              <a:t>c</a:t>
            </a:r>
            <a:r>
              <a:rPr sz="1650" spc="160" dirty="0">
                <a:latin typeface="Arial"/>
                <a:cs typeface="Arial"/>
              </a:rPr>
              <a:t>hanging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sz="1650" spc="140" dirty="0">
                <a:latin typeface="Arial"/>
                <a:cs typeface="Arial"/>
              </a:rPr>
              <a:t>mortality  </a:t>
            </a:r>
            <a:r>
              <a:rPr lang="en-GB" sz="1650" spc="120" dirty="0">
                <a:latin typeface="Arial"/>
                <a:cs typeface="Arial"/>
              </a:rPr>
              <a:t>c</a:t>
            </a:r>
            <a:r>
              <a:rPr sz="1650" spc="120" dirty="0">
                <a:latin typeface="Arial"/>
                <a:cs typeface="Arial"/>
              </a:rPr>
              <a:t>han</a:t>
            </a:r>
            <a:r>
              <a:rPr lang="en-GB" sz="1650" spc="120" dirty="0">
                <a:latin typeface="Arial"/>
                <a:cs typeface="Arial"/>
              </a:rPr>
              <a:t>c</a:t>
            </a:r>
            <a:r>
              <a:rPr sz="1650" spc="120" dirty="0">
                <a:latin typeface="Arial"/>
                <a:cs typeface="Arial"/>
              </a:rPr>
              <a:t>e</a:t>
            </a:r>
            <a:r>
              <a:rPr lang="en-GB" sz="1650" spc="120" dirty="0">
                <a:latin typeface="Arial"/>
                <a:cs typeface="Arial"/>
              </a:rPr>
              <a:t>s</a:t>
            </a:r>
            <a:r>
              <a:rPr sz="1650" spc="120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58387" y="7277003"/>
            <a:ext cx="3251835" cy="780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0"/>
              </a:spcBef>
            </a:pPr>
            <a:r>
              <a:rPr sz="1000" spc="80" dirty="0">
                <a:latin typeface="Arial"/>
                <a:cs typeface="Arial"/>
              </a:rPr>
              <a:t>*</a:t>
            </a:r>
            <a:r>
              <a:rPr sz="1200" spc="80" dirty="0">
                <a:latin typeface="Arial"/>
                <a:cs typeface="Arial"/>
              </a:rPr>
              <a:t>With </a:t>
            </a:r>
            <a:r>
              <a:rPr sz="1200" spc="100" dirty="0">
                <a:latin typeface="Arial"/>
                <a:cs typeface="Arial"/>
              </a:rPr>
              <a:t>the </a:t>
            </a:r>
            <a:r>
              <a:rPr sz="1200" spc="90" dirty="0">
                <a:latin typeface="Arial"/>
                <a:cs typeface="Arial"/>
              </a:rPr>
              <a:t>ex</a:t>
            </a:r>
            <a:r>
              <a:rPr lang="en-GB" sz="1200" spc="90" dirty="0">
                <a:latin typeface="Arial"/>
                <a:cs typeface="Arial"/>
              </a:rPr>
              <a:t>c</a:t>
            </a:r>
            <a:r>
              <a:rPr sz="1200" spc="90" dirty="0">
                <a:latin typeface="Arial"/>
                <a:cs typeface="Arial"/>
              </a:rPr>
              <a:t>eption of </a:t>
            </a:r>
            <a:r>
              <a:rPr sz="1200" spc="65" dirty="0">
                <a:latin typeface="Arial"/>
                <a:cs typeface="Arial"/>
              </a:rPr>
              <a:t>infant</a:t>
            </a:r>
            <a:r>
              <a:rPr lang="en-GB" sz="1200" spc="65" dirty="0">
                <a:latin typeface="Arial"/>
                <a:cs typeface="Arial"/>
              </a:rPr>
              <a:t>s</a:t>
            </a:r>
            <a:r>
              <a:rPr sz="1200" spc="65" dirty="0">
                <a:latin typeface="Arial"/>
                <a:cs typeface="Arial"/>
              </a:rPr>
              <a:t>, </a:t>
            </a:r>
            <a:r>
              <a:rPr sz="1200" spc="70" dirty="0">
                <a:latin typeface="Arial"/>
                <a:cs typeface="Arial"/>
              </a:rPr>
              <a:t>all  </a:t>
            </a:r>
            <a:r>
              <a:rPr lang="en-GB" sz="1200" spc="110" dirty="0">
                <a:latin typeface="Arial"/>
                <a:cs typeface="Arial"/>
              </a:rPr>
              <a:t>c</a:t>
            </a:r>
            <a:r>
              <a:rPr sz="1200" spc="110" dirty="0">
                <a:latin typeface="Arial"/>
                <a:cs typeface="Arial"/>
              </a:rPr>
              <a:t>hara</a:t>
            </a:r>
            <a:r>
              <a:rPr lang="en-GB" sz="1200" spc="110" dirty="0">
                <a:latin typeface="Arial"/>
                <a:cs typeface="Arial"/>
              </a:rPr>
              <a:t>c</a:t>
            </a:r>
            <a:r>
              <a:rPr sz="1200" spc="110" dirty="0">
                <a:latin typeface="Arial"/>
                <a:cs typeface="Arial"/>
              </a:rPr>
              <a:t>ter </a:t>
            </a:r>
            <a:r>
              <a:rPr sz="1200" spc="95" dirty="0">
                <a:latin typeface="Arial"/>
                <a:cs typeface="Arial"/>
              </a:rPr>
              <a:t>type</a:t>
            </a:r>
            <a:r>
              <a:rPr lang="en-GB" sz="1200" spc="95" dirty="0">
                <a:latin typeface="Arial"/>
                <a:cs typeface="Arial"/>
              </a:rPr>
              <a:t>s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have </a:t>
            </a:r>
            <a:r>
              <a:rPr lang="en-GB" sz="1200" spc="80" dirty="0">
                <a:latin typeface="Arial"/>
                <a:cs typeface="Arial"/>
              </a:rPr>
              <a:t>s</a:t>
            </a:r>
            <a:r>
              <a:rPr sz="1200" spc="80" dirty="0">
                <a:latin typeface="Arial"/>
                <a:cs typeface="Arial"/>
              </a:rPr>
              <a:t>evera</a:t>
            </a:r>
            <a:r>
              <a:rPr lang="en-GB" sz="1200" spc="80" dirty="0">
                <a:latin typeface="Arial"/>
                <a:cs typeface="Arial"/>
              </a:rPr>
              <a:t>l 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lang="en-GB" sz="1200" spc="70" dirty="0">
                <a:latin typeface="Arial"/>
                <a:cs typeface="Arial"/>
              </a:rPr>
              <a:t>s</a:t>
            </a:r>
            <a:r>
              <a:rPr sz="1200" spc="70" dirty="0">
                <a:latin typeface="Arial"/>
                <a:cs typeface="Arial"/>
              </a:rPr>
              <a:t>ub</a:t>
            </a:r>
            <a:r>
              <a:rPr lang="en-GB" sz="1200" spc="70" dirty="0">
                <a:latin typeface="Arial"/>
                <a:cs typeface="Arial"/>
              </a:rPr>
              <a:t>c</a:t>
            </a:r>
            <a:r>
              <a:rPr sz="1200" spc="70" dirty="0">
                <a:latin typeface="Arial"/>
                <a:cs typeface="Arial"/>
              </a:rPr>
              <a:t>la</a:t>
            </a:r>
            <a:r>
              <a:rPr lang="en-GB" sz="1200" spc="70" dirty="0">
                <a:latin typeface="Arial"/>
                <a:cs typeface="Arial"/>
              </a:rPr>
              <a:t>ss</a:t>
            </a:r>
            <a:r>
              <a:rPr sz="1200" spc="70" dirty="0">
                <a:latin typeface="Arial"/>
                <a:cs typeface="Arial"/>
              </a:rPr>
              <a:t>e</a:t>
            </a:r>
            <a:r>
              <a:rPr lang="en-GB" sz="1200" spc="70" dirty="0">
                <a:latin typeface="Arial"/>
                <a:cs typeface="Arial"/>
              </a:rPr>
              <a:t>s</a:t>
            </a:r>
            <a:r>
              <a:rPr sz="1200" spc="70" dirty="0">
                <a:latin typeface="Arial"/>
                <a:cs typeface="Arial"/>
              </a:rPr>
              <a:t>,  </a:t>
            </a:r>
            <a:r>
              <a:rPr sz="1200" spc="110" dirty="0">
                <a:latin typeface="Arial"/>
                <a:cs typeface="Arial"/>
              </a:rPr>
              <a:t>ranging </a:t>
            </a:r>
            <a:r>
              <a:rPr sz="1200" spc="125" dirty="0">
                <a:latin typeface="Arial"/>
                <a:cs typeface="Arial"/>
              </a:rPr>
              <a:t>from </a:t>
            </a:r>
            <a:r>
              <a:rPr sz="1200" spc="75" dirty="0">
                <a:latin typeface="Arial"/>
                <a:cs typeface="Arial"/>
              </a:rPr>
              <a:t>entrepreneur, homele</a:t>
            </a:r>
            <a:r>
              <a:rPr lang="en-GB" sz="1200" spc="75" dirty="0">
                <a:latin typeface="Arial"/>
                <a:cs typeface="Arial"/>
              </a:rPr>
              <a:t>ss</a:t>
            </a:r>
            <a:r>
              <a:rPr sz="1200" spc="75" dirty="0">
                <a:latin typeface="Arial"/>
                <a:cs typeface="Arial"/>
              </a:rPr>
              <a:t>,  </a:t>
            </a:r>
            <a:r>
              <a:rPr sz="1200" spc="65" dirty="0">
                <a:latin typeface="Arial"/>
                <a:cs typeface="Arial"/>
              </a:rPr>
              <a:t>blind, </a:t>
            </a:r>
            <a:r>
              <a:rPr sz="1200" spc="14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wheel</a:t>
            </a:r>
            <a:r>
              <a:rPr lang="en-GB" sz="1200" spc="110" dirty="0">
                <a:latin typeface="Arial"/>
                <a:cs typeface="Arial"/>
              </a:rPr>
              <a:t>c</a:t>
            </a:r>
            <a:r>
              <a:rPr sz="1200" spc="110" dirty="0">
                <a:latin typeface="Arial"/>
                <a:cs typeface="Arial"/>
              </a:rPr>
              <a:t>hair-bound.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01312" y="3651769"/>
            <a:ext cx="5798820" cy="5410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65"/>
              </a:spcBef>
            </a:pPr>
            <a:r>
              <a:rPr sz="1700" dirty="0">
                <a:latin typeface="Arial"/>
                <a:cs typeface="Arial"/>
              </a:rPr>
              <a:t>To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35" dirty="0">
                <a:latin typeface="Arial"/>
                <a:cs typeface="Arial"/>
              </a:rPr>
              <a:t>be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a</a:t>
            </a:r>
            <a:r>
              <a:rPr lang="en-GB" sz="1700" spc="110" dirty="0">
                <a:latin typeface="Arial"/>
                <a:cs typeface="Arial"/>
              </a:rPr>
              <a:t>s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114" dirty="0">
                <a:latin typeface="Arial"/>
                <a:cs typeface="Arial"/>
              </a:rPr>
              <a:t>detailed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160" dirty="0">
                <a:latin typeface="Arial"/>
                <a:cs typeface="Arial"/>
              </a:rPr>
              <a:t>and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lang="en-GB" sz="1700" spc="110" dirty="0">
                <a:latin typeface="Arial"/>
                <a:cs typeface="Arial"/>
              </a:rPr>
              <a:t>c</a:t>
            </a:r>
            <a:r>
              <a:rPr sz="1700" spc="110" dirty="0">
                <a:latin typeface="Arial"/>
                <a:cs typeface="Arial"/>
              </a:rPr>
              <a:t>omprehen</a:t>
            </a:r>
            <a:r>
              <a:rPr lang="en-GB" sz="1700" spc="110" dirty="0">
                <a:latin typeface="Arial"/>
                <a:cs typeface="Arial"/>
              </a:rPr>
              <a:t>s</a:t>
            </a:r>
            <a:r>
              <a:rPr sz="1700" spc="110" dirty="0">
                <a:latin typeface="Arial"/>
                <a:cs typeface="Arial"/>
              </a:rPr>
              <a:t>ive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a</a:t>
            </a:r>
            <a:r>
              <a:rPr lang="en-GB" sz="1700" spc="110" dirty="0">
                <a:latin typeface="Arial"/>
                <a:cs typeface="Arial"/>
              </a:rPr>
              <a:t>s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60" dirty="0">
                <a:latin typeface="Arial"/>
                <a:cs typeface="Arial"/>
              </a:rPr>
              <a:t>po</a:t>
            </a:r>
            <a:r>
              <a:rPr lang="en-GB" sz="1700" spc="60" dirty="0">
                <a:latin typeface="Arial"/>
                <a:cs typeface="Arial"/>
              </a:rPr>
              <a:t>ss</a:t>
            </a:r>
            <a:r>
              <a:rPr sz="1700" spc="60" dirty="0">
                <a:latin typeface="Arial"/>
                <a:cs typeface="Arial"/>
              </a:rPr>
              <a:t>ible,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the  </a:t>
            </a:r>
            <a:r>
              <a:rPr sz="1700" spc="95" dirty="0">
                <a:latin typeface="Arial"/>
                <a:cs typeface="Arial"/>
              </a:rPr>
              <a:t>following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ha</a:t>
            </a:r>
            <a:r>
              <a:rPr lang="en-GB" sz="1700" spc="110" dirty="0">
                <a:latin typeface="Arial"/>
                <a:cs typeface="Arial"/>
              </a:rPr>
              <a:t>s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14" dirty="0">
                <a:latin typeface="Arial"/>
                <a:cs typeface="Arial"/>
              </a:rPr>
              <a:t>been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45" dirty="0">
                <a:latin typeface="Arial"/>
                <a:cs typeface="Arial"/>
              </a:rPr>
              <a:t>u</a:t>
            </a:r>
            <a:r>
              <a:rPr lang="en-GB" sz="1700" spc="145" dirty="0">
                <a:latin typeface="Arial"/>
                <a:cs typeface="Arial"/>
              </a:rPr>
              <a:t>s</a:t>
            </a:r>
            <a:r>
              <a:rPr sz="1700" spc="145" dirty="0">
                <a:latin typeface="Arial"/>
                <a:cs typeface="Arial"/>
              </a:rPr>
              <a:t>ed/applied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125" dirty="0">
                <a:latin typeface="Arial"/>
                <a:cs typeface="Arial"/>
              </a:rPr>
              <a:t>to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the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105" dirty="0">
                <a:latin typeface="Arial"/>
                <a:cs typeface="Arial"/>
              </a:rPr>
              <a:t>generator: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440512" y="3527425"/>
            <a:ext cx="6532340" cy="46412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66075" y="2603621"/>
            <a:ext cx="1387538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81355" algn="l"/>
                <a:tab pos="6832600" algn="l"/>
                <a:tab pos="7731125" algn="l"/>
                <a:tab pos="13485494" algn="l"/>
              </a:tabLst>
            </a:pPr>
            <a:r>
              <a:rPr sz="7050" spc="-1664" baseline="-5319" dirty="0">
                <a:latin typeface="Arial"/>
                <a:cs typeface="Arial"/>
              </a:rPr>
              <a:t>1	</a:t>
            </a:r>
            <a:r>
              <a:rPr sz="3350" spc="-285" dirty="0">
                <a:latin typeface="Arial"/>
                <a:cs typeface="Arial"/>
              </a:rPr>
              <a:t>THE</a:t>
            </a:r>
            <a:r>
              <a:rPr sz="3350" spc="80" dirty="0">
                <a:latin typeface="Arial"/>
                <a:cs typeface="Arial"/>
              </a:rPr>
              <a:t> </a:t>
            </a:r>
            <a:r>
              <a:rPr sz="3350" spc="-225" dirty="0">
                <a:latin typeface="Arial"/>
                <a:cs typeface="Arial"/>
              </a:rPr>
              <a:t>PROBLEM	</a:t>
            </a:r>
            <a:r>
              <a:rPr sz="7050" spc="157" baseline="-5319" dirty="0">
                <a:latin typeface="Arial"/>
                <a:cs typeface="Arial"/>
              </a:rPr>
              <a:t>2	</a:t>
            </a:r>
            <a:r>
              <a:rPr sz="3350" spc="-285" dirty="0">
                <a:latin typeface="Arial"/>
                <a:cs typeface="Arial"/>
              </a:rPr>
              <a:t>THE</a:t>
            </a:r>
            <a:r>
              <a:rPr sz="3350" spc="95" dirty="0">
                <a:latin typeface="Arial"/>
                <a:cs typeface="Arial"/>
              </a:rPr>
              <a:t> </a:t>
            </a:r>
            <a:r>
              <a:rPr sz="3350" spc="-204" dirty="0">
                <a:latin typeface="Arial"/>
                <a:cs typeface="Arial"/>
              </a:rPr>
              <a:t>GENERATOR	</a:t>
            </a:r>
            <a:r>
              <a:rPr sz="7050" spc="225" baseline="-5319" dirty="0">
                <a:latin typeface="Arial"/>
                <a:cs typeface="Arial"/>
              </a:rPr>
              <a:t>3</a:t>
            </a:r>
            <a:endParaRPr sz="7050" baseline="-5319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70730" y="2770659"/>
            <a:ext cx="240347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spc="-285" dirty="0">
                <a:latin typeface="Arial"/>
                <a:cs typeface="Arial"/>
              </a:rPr>
              <a:t>THE</a:t>
            </a:r>
            <a:r>
              <a:rPr sz="3350" spc="10" dirty="0">
                <a:latin typeface="Arial"/>
                <a:cs typeface="Arial"/>
              </a:rPr>
              <a:t> </a:t>
            </a:r>
            <a:r>
              <a:rPr sz="3350" spc="-229" dirty="0">
                <a:latin typeface="Arial"/>
                <a:cs typeface="Arial"/>
              </a:rPr>
              <a:t>DE</a:t>
            </a:r>
            <a:r>
              <a:rPr lang="en-GB" sz="3350" spc="-229" dirty="0">
                <a:latin typeface="Arial"/>
                <a:cs typeface="Arial"/>
              </a:rPr>
              <a:t>S</a:t>
            </a:r>
            <a:r>
              <a:rPr sz="3350" spc="-229" dirty="0">
                <a:latin typeface="Arial"/>
                <a:cs typeface="Arial"/>
              </a:rPr>
              <a:t>IGN</a:t>
            </a:r>
            <a:endParaRPr sz="33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4847" y="13146382"/>
            <a:ext cx="4317003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55" dirty="0">
                <a:latin typeface="Arial"/>
                <a:cs typeface="Arial"/>
              </a:rPr>
              <a:t>*</a:t>
            </a:r>
            <a:r>
              <a:rPr lang="en-GB" sz="1100" spc="55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tati</a:t>
            </a:r>
            <a:r>
              <a:rPr lang="en-GB" sz="1100" spc="55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ti</a:t>
            </a:r>
            <a:r>
              <a:rPr lang="en-GB" sz="1100" spc="55" dirty="0">
                <a:latin typeface="Arial"/>
                <a:cs typeface="Arial"/>
              </a:rPr>
              <a:t>cs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110" dirty="0">
                <a:latin typeface="Arial"/>
                <a:cs typeface="Arial"/>
              </a:rPr>
              <a:t>baced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75" dirty="0">
                <a:latin typeface="Arial"/>
                <a:cs typeface="Arial"/>
              </a:rPr>
              <a:t>off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80" dirty="0">
                <a:latin typeface="Arial"/>
                <a:cs typeface="Arial"/>
              </a:rPr>
              <a:t>individual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60" dirty="0">
                <a:latin typeface="Arial"/>
                <a:cs typeface="Arial"/>
              </a:rPr>
              <a:t>u</a:t>
            </a:r>
            <a:r>
              <a:rPr lang="en-GB" sz="1100" spc="60" dirty="0">
                <a:latin typeface="Arial"/>
                <a:cs typeface="Arial"/>
              </a:rPr>
              <a:t>s</a:t>
            </a:r>
            <a:r>
              <a:rPr sz="1100" spc="60" dirty="0">
                <a:latin typeface="Arial"/>
                <a:cs typeface="Arial"/>
              </a:rPr>
              <a:t>e</a:t>
            </a:r>
            <a:r>
              <a:rPr lang="en-GB" sz="1100" spc="60" dirty="0">
                <a:latin typeface="Arial"/>
                <a:cs typeface="Arial"/>
              </a:rPr>
              <a:t>rs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are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75" dirty="0">
                <a:latin typeface="Arial"/>
                <a:cs typeface="Arial"/>
              </a:rPr>
              <a:t>readily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75" dirty="0">
                <a:latin typeface="Arial"/>
                <a:cs typeface="Arial"/>
              </a:rPr>
              <a:t>available.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8680" y="8308179"/>
            <a:ext cx="6301709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10" dirty="0">
                <a:solidFill>
                  <a:srgbClr val="EAEAEA"/>
                </a:solidFill>
                <a:latin typeface="Tahoma"/>
                <a:cs typeface="Tahoma"/>
              </a:rPr>
              <a:t>AUTONOMOU</a:t>
            </a:r>
            <a:r>
              <a:rPr lang="en-GB" sz="4250" b="1" spc="-10" dirty="0">
                <a:solidFill>
                  <a:srgbClr val="EAEAEA"/>
                </a:solidFill>
                <a:latin typeface="Tahoma"/>
                <a:cs typeface="Tahoma"/>
              </a:rPr>
              <a:t>S </a:t>
            </a:r>
            <a:r>
              <a:rPr sz="4250" b="1" spc="-30" dirty="0">
                <a:solidFill>
                  <a:srgbClr val="EAEAEA"/>
                </a:solidFill>
                <a:latin typeface="Tahoma"/>
                <a:cs typeface="Tahoma"/>
              </a:rPr>
              <a:t>ETH</a:t>
            </a:r>
            <a:r>
              <a:rPr lang="en-GB" sz="4250" b="1" spc="-30" dirty="0">
                <a:solidFill>
                  <a:srgbClr val="EAEAEA"/>
                </a:solidFill>
                <a:latin typeface="Tahoma"/>
                <a:cs typeface="Tahoma"/>
              </a:rPr>
              <a:t>I</a:t>
            </a:r>
            <a:r>
              <a:rPr sz="4250" b="1" spc="-30" dirty="0">
                <a:solidFill>
                  <a:srgbClr val="EAEAEA"/>
                </a:solidFill>
                <a:latin typeface="Tahoma"/>
                <a:cs typeface="Tahoma"/>
              </a:rPr>
              <a:t>C</a:t>
            </a:r>
            <a:r>
              <a:rPr lang="en-GB" sz="4250" b="1" spc="-30" dirty="0">
                <a:solidFill>
                  <a:srgbClr val="EAEAEA"/>
                </a:solidFill>
                <a:latin typeface="Tahoma"/>
                <a:cs typeface="Tahoma"/>
              </a:rPr>
              <a:t>S</a:t>
            </a:r>
            <a:endParaRPr sz="4250" dirty="0">
              <a:solidFill>
                <a:srgbClr val="EAEAEA"/>
              </a:solidFill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7596" y="8491764"/>
            <a:ext cx="328993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  <a:tabLst>
                <a:tab pos="709930" algn="l"/>
              </a:tabLst>
            </a:pPr>
            <a:r>
              <a:rPr sz="7050" spc="540" baseline="-4728" dirty="0">
                <a:latin typeface="Arial"/>
                <a:cs typeface="Arial"/>
              </a:rPr>
              <a:t>4	</a:t>
            </a:r>
            <a:r>
              <a:rPr sz="3350" spc="-285" dirty="0">
                <a:latin typeface="Arial"/>
                <a:cs typeface="Arial"/>
              </a:rPr>
              <a:t>THE</a:t>
            </a:r>
            <a:r>
              <a:rPr sz="3350" spc="5" dirty="0">
                <a:latin typeface="Arial"/>
                <a:cs typeface="Arial"/>
              </a:rPr>
              <a:t> </a:t>
            </a:r>
            <a:r>
              <a:rPr sz="3350" spc="-409" dirty="0">
                <a:latin typeface="Arial"/>
                <a:cs typeface="Arial"/>
              </a:rPr>
              <a:t>RE</a:t>
            </a:r>
            <a:r>
              <a:rPr lang="en-GB" sz="3350" spc="-409" dirty="0">
                <a:latin typeface="Arial"/>
                <a:cs typeface="Arial"/>
              </a:rPr>
              <a:t>S</a:t>
            </a:r>
            <a:r>
              <a:rPr sz="3350" spc="-409" dirty="0">
                <a:latin typeface="Arial"/>
                <a:cs typeface="Arial"/>
              </a:rPr>
              <a:t>ULT</a:t>
            </a:r>
            <a:r>
              <a:rPr lang="en-GB" sz="3350" spc="-409" dirty="0">
                <a:latin typeface="Arial"/>
                <a:cs typeface="Arial"/>
              </a:rPr>
              <a:t>S</a:t>
            </a:r>
            <a:endParaRPr sz="335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97638" y="13728244"/>
            <a:ext cx="156210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14" dirty="0">
                <a:latin typeface="Arial"/>
                <a:cs typeface="Arial"/>
              </a:rPr>
              <a:t>KIERAN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D'ARCY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0044" y="13728244"/>
            <a:ext cx="6591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5" dirty="0">
                <a:latin typeface="Arial"/>
                <a:cs typeface="Arial"/>
              </a:rPr>
              <a:t>k</a:t>
            </a:r>
            <a:r>
              <a:rPr sz="1700" spc="185" dirty="0">
                <a:latin typeface="Arial"/>
                <a:cs typeface="Arial"/>
              </a:rPr>
              <a:t>d</a:t>
            </a:r>
            <a:r>
              <a:rPr sz="1700" spc="50" dirty="0">
                <a:latin typeface="Arial"/>
                <a:cs typeface="Arial"/>
              </a:rPr>
              <a:t>333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07045" y="13728244"/>
            <a:ext cx="160464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95" dirty="0">
                <a:latin typeface="Arial"/>
                <a:cs typeface="Arial"/>
              </a:rPr>
              <a:t>JAME</a:t>
            </a:r>
            <a:r>
              <a:rPr lang="en-GB" sz="1700" spc="-95" dirty="0">
                <a:latin typeface="Arial"/>
                <a:cs typeface="Arial"/>
              </a:rPr>
              <a:t>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lang="en-GB" sz="1700" spc="-125" dirty="0">
                <a:latin typeface="Arial"/>
                <a:cs typeface="Arial"/>
              </a:rPr>
              <a:t>S</a:t>
            </a:r>
            <a:r>
              <a:rPr sz="1700" spc="-125" dirty="0">
                <a:latin typeface="Arial"/>
                <a:cs typeface="Arial"/>
              </a:rPr>
              <a:t>CARRY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39451" y="13728244"/>
            <a:ext cx="72580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25" dirty="0">
                <a:latin typeface="Arial"/>
                <a:cs typeface="Arial"/>
              </a:rPr>
              <a:t>j</a:t>
            </a:r>
            <a:r>
              <a:rPr sz="1700" spc="35" dirty="0">
                <a:latin typeface="Arial"/>
                <a:cs typeface="Arial"/>
              </a:rPr>
              <a:t>c</a:t>
            </a:r>
            <a:r>
              <a:rPr sz="1700" spc="30" dirty="0">
                <a:latin typeface="Arial"/>
                <a:cs typeface="Arial"/>
              </a:rPr>
              <a:t>2</a:t>
            </a:r>
            <a:r>
              <a:rPr sz="1700" spc="125" dirty="0">
                <a:latin typeface="Arial"/>
                <a:cs typeface="Arial"/>
              </a:rPr>
              <a:t>05</a:t>
            </a:r>
            <a:r>
              <a:rPr sz="1700" spc="140" dirty="0">
                <a:latin typeface="Arial"/>
                <a:cs typeface="Arial"/>
              </a:rPr>
              <a:t>6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28149" y="13728244"/>
            <a:ext cx="1850389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10" dirty="0">
                <a:latin typeface="Arial"/>
                <a:cs typeface="Arial"/>
              </a:rPr>
              <a:t>TAYLOR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MCNICOL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75267" y="13728244"/>
            <a:ext cx="71755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25" dirty="0">
                <a:latin typeface="Arial"/>
                <a:cs typeface="Arial"/>
              </a:rPr>
              <a:t>t</a:t>
            </a:r>
            <a:r>
              <a:rPr sz="1700" spc="305" dirty="0">
                <a:latin typeface="Arial"/>
                <a:cs typeface="Arial"/>
              </a:rPr>
              <a:t>m</a:t>
            </a:r>
            <a:r>
              <a:rPr sz="1700" spc="125" dirty="0">
                <a:latin typeface="Arial"/>
                <a:cs typeface="Arial"/>
              </a:rPr>
              <a:t>44</a:t>
            </a:r>
            <a:r>
              <a:rPr sz="1700" spc="30" dirty="0">
                <a:latin typeface="Arial"/>
                <a:cs typeface="Arial"/>
              </a:rPr>
              <a:t>2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279327" y="13728244"/>
            <a:ext cx="183515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14" dirty="0">
                <a:latin typeface="Arial"/>
                <a:cs typeface="Arial"/>
              </a:rPr>
              <a:t>IBRAHEEM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JHANJI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5426444" y="13728244"/>
            <a:ext cx="39179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25" dirty="0">
                <a:latin typeface="Arial"/>
                <a:cs typeface="Arial"/>
              </a:rPr>
              <a:t>ij</a:t>
            </a:r>
            <a:r>
              <a:rPr sz="1700" spc="50" dirty="0">
                <a:latin typeface="Arial"/>
                <a:cs typeface="Arial"/>
              </a:rPr>
              <a:t>3</a:t>
            </a:r>
            <a:r>
              <a:rPr sz="1700" spc="125" dirty="0">
                <a:latin typeface="Arial"/>
                <a:cs typeface="Arial"/>
              </a:rPr>
              <a:t>9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411924" y="13728244"/>
            <a:ext cx="122618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40" dirty="0">
                <a:latin typeface="Arial"/>
                <a:cs typeface="Arial"/>
              </a:rPr>
              <a:t>R. </a:t>
            </a:r>
            <a:r>
              <a:rPr sz="1700" spc="-50" dirty="0">
                <a:latin typeface="Arial"/>
                <a:cs typeface="Arial"/>
              </a:rPr>
              <a:t>O.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spc="-95" dirty="0">
                <a:latin typeface="Arial"/>
                <a:cs typeface="Arial"/>
              </a:rPr>
              <a:t>KAFALI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33" name="Picture 32" descr="A picture containing game&#10;&#10;Description automatically generated">
            <a:extLst>
              <a:ext uri="{FF2B5EF4-FFF2-40B4-BE49-F238E27FC236}">
                <a16:creationId xmlns:a16="http://schemas.microsoft.com/office/drawing/2014/main" id="{7E4C0620-FD1D-474D-A042-AED6FA4B7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692" y="9198831"/>
            <a:ext cx="7239705" cy="40818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508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AUTONOMOUS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</dc:title>
  <cp:lastModifiedBy>James Scarry</cp:lastModifiedBy>
  <cp:revision>1</cp:revision>
  <dcterms:created xsi:type="dcterms:W3CDTF">2020-02-26T15:09:18Z</dcterms:created>
  <dcterms:modified xsi:type="dcterms:W3CDTF">2020-02-26T16:01:48Z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2020-02-25T00:00:00Z</vt:filetime>
  </property>
  <property fmtid="{D5CDD505-2E9C-101B-9397-08002B2CF9AE}" pid="3" name="Creator">
    <vt:lpwstr>Adobe Photoshop CS6 (Windows)</vt:lpwstr>
  </property>
  <property fmtid="{D5CDD505-2E9C-101B-9397-08002B2CF9AE}" pid="4" name="LastSaved">
    <vt:filetime>2020-02-26T00:00:00Z</vt:filetime>
  </property>
</Properties>
</file>