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5BC9"/>
    <a:srgbClr val="0099FF"/>
    <a:srgbClr val="333399"/>
    <a:srgbClr val="FF0000"/>
    <a:srgbClr val="FF9900"/>
    <a:srgbClr val="E3B907"/>
    <a:srgbClr val="FFFF00"/>
    <a:srgbClr val="CCFF66"/>
    <a:srgbClr val="00FF00"/>
    <a:srgbClr val="0DFF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C6879D-2B3F-4F70-BD5B-918CC3836B32}" v="1145" dt="2023-01-24T10:29:15.7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68" autoAdjust="0"/>
    <p:restoredTop sz="96323" autoAdjust="0"/>
  </p:normalViewPr>
  <p:slideViewPr>
    <p:cSldViewPr snapToGrid="0">
      <p:cViewPr varScale="1">
        <p:scale>
          <a:sx n="37" d="100"/>
          <a:sy n="37" d="100"/>
        </p:scale>
        <p:origin x="21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120" b="0" i="0" u="none" strike="noStrike" kern="1200" spc="0" baseline="0">
                <a:solidFill>
                  <a:schemeClr val="tx1">
                    <a:lumMod val="65000"/>
                    <a:lumOff val="35000"/>
                  </a:schemeClr>
                </a:solidFill>
                <a:latin typeface="+mn-lt"/>
                <a:ea typeface="+mn-ea"/>
                <a:cs typeface="+mn-cs"/>
              </a:defRPr>
            </a:pPr>
            <a:r>
              <a:rPr lang="en-US"/>
              <a:t>Long Term Development Graph Example</a:t>
            </a:r>
          </a:p>
        </c:rich>
      </c:tx>
      <c:overlay val="0"/>
      <c:spPr>
        <a:noFill/>
        <a:ln>
          <a:noFill/>
        </a:ln>
        <a:effectLst/>
      </c:spPr>
      <c:txPr>
        <a:bodyPr rot="0" spcFirstLastPara="1" vertOverflow="ellipsis" vert="horz" wrap="square" anchor="ctr" anchorCtr="1"/>
        <a:lstStyle/>
        <a:p>
          <a:pPr>
            <a:defRPr sz="312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Level 1</c:v>
                </c:pt>
              </c:strCache>
            </c:strRef>
          </c:tx>
          <c:spPr>
            <a:solidFill>
              <a:srgbClr val="CC3399"/>
            </a:solidFill>
            <a:ln>
              <a:noFill/>
            </a:ln>
            <a:effectLst/>
          </c:spPr>
          <c:invertIfNegative val="0"/>
          <c:cat>
            <c:strRef>
              <c:f>Sheet1!$A$2:$A$11</c:f>
              <c:strCache>
                <c:ptCount val="10"/>
                <c:pt idx="0">
                  <c:v>Stage 1</c:v>
                </c:pt>
                <c:pt idx="1">
                  <c:v>Stage 2</c:v>
                </c:pt>
                <c:pt idx="2">
                  <c:v>Stage 3</c:v>
                </c:pt>
                <c:pt idx="3">
                  <c:v>Stage 4</c:v>
                </c:pt>
                <c:pt idx="4">
                  <c:v>Stage 5</c:v>
                </c:pt>
                <c:pt idx="5">
                  <c:v>Stage 6</c:v>
                </c:pt>
                <c:pt idx="6">
                  <c:v>Stage 7</c:v>
                </c:pt>
                <c:pt idx="7">
                  <c:v>Stage 8</c:v>
                </c:pt>
                <c:pt idx="8">
                  <c:v>Stage 9</c:v>
                </c:pt>
                <c:pt idx="9">
                  <c:v>Stage 10</c:v>
                </c:pt>
              </c:strCache>
            </c:strRef>
          </c:cat>
          <c:val>
            <c:numRef>
              <c:f>Sheet1!$B$2:$B$11</c:f>
              <c:numCache>
                <c:formatCode>General</c:formatCode>
                <c:ptCount val="10"/>
                <c:pt idx="0">
                  <c:v>90</c:v>
                </c:pt>
              </c:numCache>
            </c:numRef>
          </c:val>
          <c:extLst>
            <c:ext xmlns:c16="http://schemas.microsoft.com/office/drawing/2014/chart" uri="{C3380CC4-5D6E-409C-BE32-E72D297353CC}">
              <c16:uniqueId val="{00000000-E40A-4B71-860E-210EAA3F976D}"/>
            </c:ext>
          </c:extLst>
        </c:ser>
        <c:ser>
          <c:idx val="1"/>
          <c:order val="1"/>
          <c:tx>
            <c:strRef>
              <c:f>Sheet1!$C$1</c:f>
              <c:strCache>
                <c:ptCount val="1"/>
                <c:pt idx="0">
                  <c:v>Level 2</c:v>
                </c:pt>
              </c:strCache>
            </c:strRef>
          </c:tx>
          <c:spPr>
            <a:solidFill>
              <a:srgbClr val="CC66FF"/>
            </a:solidFill>
            <a:ln>
              <a:noFill/>
            </a:ln>
            <a:effectLst/>
          </c:spPr>
          <c:invertIfNegative val="0"/>
          <c:cat>
            <c:strRef>
              <c:f>Sheet1!$A$2:$A$11</c:f>
              <c:strCache>
                <c:ptCount val="10"/>
                <c:pt idx="0">
                  <c:v>Stage 1</c:v>
                </c:pt>
                <c:pt idx="1">
                  <c:v>Stage 2</c:v>
                </c:pt>
                <c:pt idx="2">
                  <c:v>Stage 3</c:v>
                </c:pt>
                <c:pt idx="3">
                  <c:v>Stage 4</c:v>
                </c:pt>
                <c:pt idx="4">
                  <c:v>Stage 5</c:v>
                </c:pt>
                <c:pt idx="5">
                  <c:v>Stage 6</c:v>
                </c:pt>
                <c:pt idx="6">
                  <c:v>Stage 7</c:v>
                </c:pt>
                <c:pt idx="7">
                  <c:v>Stage 8</c:v>
                </c:pt>
                <c:pt idx="8">
                  <c:v>Stage 9</c:v>
                </c:pt>
                <c:pt idx="9">
                  <c:v>Stage 10</c:v>
                </c:pt>
              </c:strCache>
            </c:strRef>
          </c:cat>
          <c:val>
            <c:numRef>
              <c:f>Sheet1!$C$2:$C$11</c:f>
              <c:numCache>
                <c:formatCode>General</c:formatCode>
                <c:ptCount val="10"/>
                <c:pt idx="1">
                  <c:v>75</c:v>
                </c:pt>
              </c:numCache>
            </c:numRef>
          </c:val>
          <c:extLst>
            <c:ext xmlns:c16="http://schemas.microsoft.com/office/drawing/2014/chart" uri="{C3380CC4-5D6E-409C-BE32-E72D297353CC}">
              <c16:uniqueId val="{00000004-E40A-4B71-860E-210EAA3F976D}"/>
            </c:ext>
          </c:extLst>
        </c:ser>
        <c:ser>
          <c:idx val="2"/>
          <c:order val="2"/>
          <c:tx>
            <c:strRef>
              <c:f>Sheet1!$D$1</c:f>
              <c:strCache>
                <c:ptCount val="1"/>
                <c:pt idx="0">
                  <c:v>Level 3</c:v>
                </c:pt>
              </c:strCache>
            </c:strRef>
          </c:tx>
          <c:spPr>
            <a:solidFill>
              <a:srgbClr val="5B5BC9"/>
            </a:solidFill>
            <a:ln>
              <a:noFill/>
            </a:ln>
            <a:effectLst/>
          </c:spPr>
          <c:invertIfNegative val="0"/>
          <c:cat>
            <c:strRef>
              <c:f>Sheet1!$A$2:$A$11</c:f>
              <c:strCache>
                <c:ptCount val="10"/>
                <c:pt idx="0">
                  <c:v>Stage 1</c:v>
                </c:pt>
                <c:pt idx="1">
                  <c:v>Stage 2</c:v>
                </c:pt>
                <c:pt idx="2">
                  <c:v>Stage 3</c:v>
                </c:pt>
                <c:pt idx="3">
                  <c:v>Stage 4</c:v>
                </c:pt>
                <c:pt idx="4">
                  <c:v>Stage 5</c:v>
                </c:pt>
                <c:pt idx="5">
                  <c:v>Stage 6</c:v>
                </c:pt>
                <c:pt idx="6">
                  <c:v>Stage 7</c:v>
                </c:pt>
                <c:pt idx="7">
                  <c:v>Stage 8</c:v>
                </c:pt>
                <c:pt idx="8">
                  <c:v>Stage 9</c:v>
                </c:pt>
                <c:pt idx="9">
                  <c:v>Stage 10</c:v>
                </c:pt>
              </c:strCache>
            </c:strRef>
          </c:cat>
          <c:val>
            <c:numRef>
              <c:f>Sheet1!$D$2:$D$11</c:f>
              <c:numCache>
                <c:formatCode>General</c:formatCode>
                <c:ptCount val="10"/>
                <c:pt idx="2">
                  <c:v>85</c:v>
                </c:pt>
              </c:numCache>
            </c:numRef>
          </c:val>
          <c:extLst>
            <c:ext xmlns:c16="http://schemas.microsoft.com/office/drawing/2014/chart" uri="{C3380CC4-5D6E-409C-BE32-E72D297353CC}">
              <c16:uniqueId val="{00000005-E40A-4B71-860E-210EAA3F976D}"/>
            </c:ext>
          </c:extLst>
        </c:ser>
        <c:ser>
          <c:idx val="3"/>
          <c:order val="3"/>
          <c:tx>
            <c:strRef>
              <c:f>Sheet1!$E$1</c:f>
              <c:strCache>
                <c:ptCount val="1"/>
                <c:pt idx="0">
                  <c:v>Level 4</c:v>
                </c:pt>
              </c:strCache>
            </c:strRef>
          </c:tx>
          <c:spPr>
            <a:solidFill>
              <a:srgbClr val="0099FF"/>
            </a:solidFill>
            <a:ln>
              <a:noFill/>
            </a:ln>
            <a:effectLst/>
          </c:spPr>
          <c:invertIfNegative val="0"/>
          <c:cat>
            <c:strRef>
              <c:f>Sheet1!$A$2:$A$11</c:f>
              <c:strCache>
                <c:ptCount val="10"/>
                <c:pt idx="0">
                  <c:v>Stage 1</c:v>
                </c:pt>
                <c:pt idx="1">
                  <c:v>Stage 2</c:v>
                </c:pt>
                <c:pt idx="2">
                  <c:v>Stage 3</c:v>
                </c:pt>
                <c:pt idx="3">
                  <c:v>Stage 4</c:v>
                </c:pt>
                <c:pt idx="4">
                  <c:v>Stage 5</c:v>
                </c:pt>
                <c:pt idx="5">
                  <c:v>Stage 6</c:v>
                </c:pt>
                <c:pt idx="6">
                  <c:v>Stage 7</c:v>
                </c:pt>
                <c:pt idx="7">
                  <c:v>Stage 8</c:v>
                </c:pt>
                <c:pt idx="8">
                  <c:v>Stage 9</c:v>
                </c:pt>
                <c:pt idx="9">
                  <c:v>Stage 10</c:v>
                </c:pt>
              </c:strCache>
            </c:strRef>
          </c:cat>
          <c:val>
            <c:numRef>
              <c:f>Sheet1!$E$2:$E$11</c:f>
              <c:numCache>
                <c:formatCode>General</c:formatCode>
                <c:ptCount val="10"/>
                <c:pt idx="3">
                  <c:v>70</c:v>
                </c:pt>
                <c:pt idx="4">
                  <c:v>90</c:v>
                </c:pt>
              </c:numCache>
            </c:numRef>
          </c:val>
          <c:extLst>
            <c:ext xmlns:c16="http://schemas.microsoft.com/office/drawing/2014/chart" uri="{C3380CC4-5D6E-409C-BE32-E72D297353CC}">
              <c16:uniqueId val="{0000001D-E40A-4B71-860E-210EAA3F976D}"/>
            </c:ext>
          </c:extLst>
        </c:ser>
        <c:ser>
          <c:idx val="4"/>
          <c:order val="4"/>
          <c:tx>
            <c:strRef>
              <c:f>Sheet1!$F$1</c:f>
              <c:strCache>
                <c:ptCount val="1"/>
                <c:pt idx="0">
                  <c:v>Level 5</c:v>
                </c:pt>
              </c:strCache>
            </c:strRef>
          </c:tx>
          <c:spPr>
            <a:solidFill>
              <a:srgbClr val="0DFFC0"/>
            </a:solidFill>
            <a:ln>
              <a:noFill/>
            </a:ln>
            <a:effectLst/>
          </c:spPr>
          <c:invertIfNegative val="0"/>
          <c:cat>
            <c:strRef>
              <c:f>Sheet1!$A$2:$A$11</c:f>
              <c:strCache>
                <c:ptCount val="10"/>
                <c:pt idx="0">
                  <c:v>Stage 1</c:v>
                </c:pt>
                <c:pt idx="1">
                  <c:v>Stage 2</c:v>
                </c:pt>
                <c:pt idx="2">
                  <c:v>Stage 3</c:v>
                </c:pt>
                <c:pt idx="3">
                  <c:v>Stage 4</c:v>
                </c:pt>
                <c:pt idx="4">
                  <c:v>Stage 5</c:v>
                </c:pt>
                <c:pt idx="5">
                  <c:v>Stage 6</c:v>
                </c:pt>
                <c:pt idx="6">
                  <c:v>Stage 7</c:v>
                </c:pt>
                <c:pt idx="7">
                  <c:v>Stage 8</c:v>
                </c:pt>
                <c:pt idx="8">
                  <c:v>Stage 9</c:v>
                </c:pt>
                <c:pt idx="9">
                  <c:v>Stage 10</c:v>
                </c:pt>
              </c:strCache>
            </c:strRef>
          </c:cat>
          <c:val>
            <c:numRef>
              <c:f>Sheet1!$F$2:$F$11</c:f>
              <c:numCache>
                <c:formatCode>General</c:formatCode>
                <c:ptCount val="10"/>
                <c:pt idx="5">
                  <c:v>85</c:v>
                </c:pt>
              </c:numCache>
            </c:numRef>
          </c:val>
          <c:extLst>
            <c:ext xmlns:c16="http://schemas.microsoft.com/office/drawing/2014/chart" uri="{C3380CC4-5D6E-409C-BE32-E72D297353CC}">
              <c16:uniqueId val="{0000001E-E40A-4B71-860E-210EAA3F976D}"/>
            </c:ext>
          </c:extLst>
        </c:ser>
        <c:ser>
          <c:idx val="5"/>
          <c:order val="5"/>
          <c:tx>
            <c:strRef>
              <c:f>Sheet1!$G$1</c:f>
              <c:strCache>
                <c:ptCount val="1"/>
                <c:pt idx="0">
                  <c:v>Level 6</c:v>
                </c:pt>
              </c:strCache>
            </c:strRef>
          </c:tx>
          <c:spPr>
            <a:solidFill>
              <a:srgbClr val="00FF00"/>
            </a:solidFill>
            <a:ln>
              <a:noFill/>
            </a:ln>
            <a:effectLst/>
          </c:spPr>
          <c:invertIfNegative val="0"/>
          <c:cat>
            <c:strRef>
              <c:f>Sheet1!$A$2:$A$11</c:f>
              <c:strCache>
                <c:ptCount val="10"/>
                <c:pt idx="0">
                  <c:v>Stage 1</c:v>
                </c:pt>
                <c:pt idx="1">
                  <c:v>Stage 2</c:v>
                </c:pt>
                <c:pt idx="2">
                  <c:v>Stage 3</c:v>
                </c:pt>
                <c:pt idx="3">
                  <c:v>Stage 4</c:v>
                </c:pt>
                <c:pt idx="4">
                  <c:v>Stage 5</c:v>
                </c:pt>
                <c:pt idx="5">
                  <c:v>Stage 6</c:v>
                </c:pt>
                <c:pt idx="6">
                  <c:v>Stage 7</c:v>
                </c:pt>
                <c:pt idx="7">
                  <c:v>Stage 8</c:v>
                </c:pt>
                <c:pt idx="8">
                  <c:v>Stage 9</c:v>
                </c:pt>
                <c:pt idx="9">
                  <c:v>Stage 10</c:v>
                </c:pt>
              </c:strCache>
            </c:strRef>
          </c:cat>
          <c:val>
            <c:numRef>
              <c:f>Sheet1!$G$2:$G$11</c:f>
              <c:numCache>
                <c:formatCode>General</c:formatCode>
                <c:ptCount val="10"/>
                <c:pt idx="6">
                  <c:v>66</c:v>
                </c:pt>
                <c:pt idx="7">
                  <c:v>72</c:v>
                </c:pt>
                <c:pt idx="8">
                  <c:v>85</c:v>
                </c:pt>
              </c:numCache>
            </c:numRef>
          </c:val>
          <c:extLst>
            <c:ext xmlns:c16="http://schemas.microsoft.com/office/drawing/2014/chart" uri="{C3380CC4-5D6E-409C-BE32-E72D297353CC}">
              <c16:uniqueId val="{0000001F-E40A-4B71-860E-210EAA3F976D}"/>
            </c:ext>
          </c:extLst>
        </c:ser>
        <c:ser>
          <c:idx val="6"/>
          <c:order val="6"/>
          <c:tx>
            <c:strRef>
              <c:f>Sheet1!$H$1</c:f>
              <c:strCache>
                <c:ptCount val="1"/>
                <c:pt idx="0">
                  <c:v>Level 7</c:v>
                </c:pt>
              </c:strCache>
            </c:strRef>
          </c:tx>
          <c:spPr>
            <a:solidFill>
              <a:srgbClr val="CCFF66"/>
            </a:solidFill>
            <a:ln>
              <a:noFill/>
            </a:ln>
            <a:effectLst/>
          </c:spPr>
          <c:invertIfNegative val="0"/>
          <c:cat>
            <c:strRef>
              <c:f>Sheet1!$A$2:$A$11</c:f>
              <c:strCache>
                <c:ptCount val="10"/>
                <c:pt idx="0">
                  <c:v>Stage 1</c:v>
                </c:pt>
                <c:pt idx="1">
                  <c:v>Stage 2</c:v>
                </c:pt>
                <c:pt idx="2">
                  <c:v>Stage 3</c:v>
                </c:pt>
                <c:pt idx="3">
                  <c:v>Stage 4</c:v>
                </c:pt>
                <c:pt idx="4">
                  <c:v>Stage 5</c:v>
                </c:pt>
                <c:pt idx="5">
                  <c:v>Stage 6</c:v>
                </c:pt>
                <c:pt idx="6">
                  <c:v>Stage 7</c:v>
                </c:pt>
                <c:pt idx="7">
                  <c:v>Stage 8</c:v>
                </c:pt>
                <c:pt idx="8">
                  <c:v>Stage 9</c:v>
                </c:pt>
                <c:pt idx="9">
                  <c:v>Stage 10</c:v>
                </c:pt>
              </c:strCache>
            </c:strRef>
          </c:cat>
          <c:val>
            <c:numRef>
              <c:f>Sheet1!$H$2:$H$11</c:f>
              <c:numCache>
                <c:formatCode>General</c:formatCode>
                <c:ptCount val="10"/>
                <c:pt idx="9">
                  <c:v>50</c:v>
                </c:pt>
              </c:numCache>
            </c:numRef>
          </c:val>
          <c:extLst>
            <c:ext xmlns:c16="http://schemas.microsoft.com/office/drawing/2014/chart" uri="{C3380CC4-5D6E-409C-BE32-E72D297353CC}">
              <c16:uniqueId val="{00000020-E40A-4B71-860E-210EAA3F976D}"/>
            </c:ext>
          </c:extLst>
        </c:ser>
        <c:dLbls>
          <c:showLegendKey val="0"/>
          <c:showVal val="0"/>
          <c:showCatName val="0"/>
          <c:showSerName val="0"/>
          <c:showPercent val="0"/>
          <c:showBubbleSize val="0"/>
        </c:dLbls>
        <c:gapWidth val="0"/>
        <c:overlap val="93"/>
        <c:axId val="368816511"/>
        <c:axId val="368815263"/>
      </c:barChart>
      <c:catAx>
        <c:axId val="368816511"/>
        <c:scaling>
          <c:orientation val="minMax"/>
        </c:scaling>
        <c:delete val="1"/>
        <c:axPos val="b"/>
        <c:title>
          <c:tx>
            <c:rich>
              <a:bodyPr rot="0" spcFirstLastPara="1" vertOverflow="ellipsis" vert="horz" wrap="square" anchor="ctr" anchorCtr="1"/>
              <a:lstStyle/>
              <a:p>
                <a:pPr>
                  <a:defRPr sz="2600" b="0" i="0" u="none" strike="noStrike" kern="1200" baseline="0">
                    <a:solidFill>
                      <a:schemeClr val="tx1">
                        <a:lumMod val="65000"/>
                        <a:lumOff val="35000"/>
                      </a:schemeClr>
                    </a:solidFill>
                    <a:latin typeface="+mn-lt"/>
                    <a:ea typeface="+mn-ea"/>
                    <a:cs typeface="+mn-cs"/>
                  </a:defRPr>
                </a:pPr>
                <a:r>
                  <a:rPr lang="en-GB" dirty="0"/>
                  <a:t>Levels</a:t>
                </a:r>
              </a:p>
            </c:rich>
          </c:tx>
          <c:overlay val="0"/>
          <c:spPr>
            <a:noFill/>
            <a:ln>
              <a:noFill/>
            </a:ln>
            <a:effectLst/>
          </c:spPr>
          <c:txPr>
            <a:bodyPr rot="0" spcFirstLastPara="1" vertOverflow="ellipsis" vert="horz" wrap="square" anchor="ctr" anchorCtr="1"/>
            <a:lstStyle/>
            <a:p>
              <a:pPr>
                <a:defRPr sz="2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crossAx val="368815263"/>
        <c:crosses val="autoZero"/>
        <c:auto val="1"/>
        <c:lblAlgn val="ctr"/>
        <c:lblOffset val="0"/>
        <c:noMultiLvlLbl val="0"/>
      </c:catAx>
      <c:valAx>
        <c:axId val="3688152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600" b="0" i="0" u="none" strike="noStrike" kern="1200" baseline="0">
                    <a:solidFill>
                      <a:schemeClr val="tx1">
                        <a:lumMod val="65000"/>
                        <a:lumOff val="35000"/>
                      </a:schemeClr>
                    </a:solidFill>
                    <a:latin typeface="+mn-lt"/>
                    <a:ea typeface="+mn-ea"/>
                    <a:cs typeface="+mn-cs"/>
                  </a:defRPr>
                </a:pPr>
                <a:r>
                  <a:rPr lang="en-GB"/>
                  <a:t>Accuracy</a:t>
                </a:r>
              </a:p>
            </c:rich>
          </c:tx>
          <c:overlay val="0"/>
          <c:spPr>
            <a:noFill/>
            <a:ln>
              <a:noFill/>
            </a:ln>
            <a:effectLst/>
          </c:spPr>
          <c:txPr>
            <a:bodyPr rot="-5400000" spcFirstLastPara="1" vertOverflow="ellipsis" vert="horz" wrap="square" anchor="ctr" anchorCtr="1"/>
            <a:lstStyle/>
            <a:p>
              <a:pPr>
                <a:defRPr sz="2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2600" b="0" i="0" u="none" strike="noStrike" kern="1200" baseline="0">
                <a:solidFill>
                  <a:schemeClr val="tx1">
                    <a:lumMod val="65000"/>
                    <a:lumOff val="35000"/>
                  </a:schemeClr>
                </a:solidFill>
                <a:latin typeface="+mn-lt"/>
                <a:ea typeface="+mn-ea"/>
                <a:cs typeface="+mn-cs"/>
              </a:defRPr>
            </a:pPr>
            <a:endParaRPr lang="en-US"/>
          </a:p>
        </c:txPr>
        <c:crossAx val="3688165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6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C2E15B-83E3-4A10-8C39-EB906991D301}" type="doc">
      <dgm:prSet loTypeId="urn:microsoft.com/office/officeart/2005/8/layout/process4" loCatId="list" qsTypeId="urn:microsoft.com/office/officeart/2005/8/quickstyle/simple1" qsCatId="simple" csTypeId="urn:microsoft.com/office/officeart/2005/8/colors/colorful1" csCatId="colorful" phldr="1"/>
      <dgm:spPr/>
    </dgm:pt>
    <dgm:pt modelId="{A34974F4-E442-49D3-9301-5545EC4E9817}">
      <dgm:prSet phldrT="[Text]" custT="1"/>
      <dgm:spPr>
        <a:solidFill>
          <a:srgbClr val="CC3399"/>
        </a:solidFill>
      </dgm:spPr>
      <dgm:t>
        <a:bodyPr/>
        <a:lstStyle/>
        <a:p>
          <a:r>
            <a:rPr lang="en-GB" sz="2600" dirty="0">
              <a:solidFill>
                <a:schemeClr val="tx1"/>
              </a:solidFill>
            </a:rPr>
            <a:t>Dominant Hand, Without Moving Hand</a:t>
          </a:r>
        </a:p>
      </dgm:t>
    </dgm:pt>
    <dgm:pt modelId="{67B11B71-38E8-4DD0-8854-BD3DC3753681}" type="parTrans" cxnId="{DF4863B9-72C7-4F77-821F-48771B6E120B}">
      <dgm:prSet/>
      <dgm:spPr/>
      <dgm:t>
        <a:bodyPr/>
        <a:lstStyle/>
        <a:p>
          <a:endParaRPr lang="en-GB" sz="2600">
            <a:solidFill>
              <a:schemeClr val="tx1"/>
            </a:solidFill>
          </a:endParaRPr>
        </a:p>
      </dgm:t>
    </dgm:pt>
    <dgm:pt modelId="{3CABAF43-B2FF-4F40-ABFA-0CD2B0EE0319}" type="sibTrans" cxnId="{DF4863B9-72C7-4F77-821F-48771B6E120B}">
      <dgm:prSet/>
      <dgm:spPr/>
      <dgm:t>
        <a:bodyPr/>
        <a:lstStyle/>
        <a:p>
          <a:endParaRPr lang="en-GB" sz="2600">
            <a:solidFill>
              <a:schemeClr val="tx1"/>
            </a:solidFill>
          </a:endParaRPr>
        </a:p>
      </dgm:t>
    </dgm:pt>
    <dgm:pt modelId="{7EB499BA-83DC-43E6-982F-1B155B17309D}">
      <dgm:prSet phldrT="[Text]" custT="1"/>
      <dgm:spPr>
        <a:solidFill>
          <a:srgbClr val="CCFF66"/>
        </a:solidFill>
      </dgm:spPr>
      <dgm:t>
        <a:bodyPr/>
        <a:lstStyle/>
        <a:p>
          <a:r>
            <a:rPr lang="en-GB" sz="2600" dirty="0">
              <a:solidFill>
                <a:schemeClr val="tx1"/>
              </a:solidFill>
            </a:rPr>
            <a:t>Less Dominant Hand, Introduce Sharps and Flats in the Octave</a:t>
          </a:r>
        </a:p>
      </dgm:t>
    </dgm:pt>
    <dgm:pt modelId="{721154F7-5C04-4C48-A93D-8DC161896208}" type="parTrans" cxnId="{7CBD9F74-1E80-4A0B-A41B-A0CD2E61C2E6}">
      <dgm:prSet/>
      <dgm:spPr/>
      <dgm:t>
        <a:bodyPr/>
        <a:lstStyle/>
        <a:p>
          <a:endParaRPr lang="en-GB" sz="2600">
            <a:solidFill>
              <a:schemeClr val="tx1"/>
            </a:solidFill>
          </a:endParaRPr>
        </a:p>
      </dgm:t>
    </dgm:pt>
    <dgm:pt modelId="{6EF246E4-DE63-4395-B7EF-0F90252B82BD}" type="sibTrans" cxnId="{7CBD9F74-1E80-4A0B-A41B-A0CD2E61C2E6}">
      <dgm:prSet/>
      <dgm:spPr/>
      <dgm:t>
        <a:bodyPr/>
        <a:lstStyle/>
        <a:p>
          <a:endParaRPr lang="en-GB" sz="2600">
            <a:solidFill>
              <a:schemeClr val="tx1"/>
            </a:solidFill>
          </a:endParaRPr>
        </a:p>
      </dgm:t>
    </dgm:pt>
    <dgm:pt modelId="{D4FB24CD-8E1D-4812-9D9F-EEB2F468F4FC}">
      <dgm:prSet phldrT="[Text]" custT="1"/>
      <dgm:spPr>
        <a:solidFill>
          <a:srgbClr val="E3B907"/>
        </a:solidFill>
      </dgm:spPr>
      <dgm:t>
        <a:bodyPr/>
        <a:lstStyle/>
        <a:p>
          <a:r>
            <a:rPr lang="en-GB" sz="2600" dirty="0">
              <a:solidFill>
                <a:schemeClr val="tx1"/>
              </a:solidFill>
            </a:rPr>
            <a:t>Play Across Both Hands</a:t>
          </a:r>
        </a:p>
      </dgm:t>
    </dgm:pt>
    <dgm:pt modelId="{618B0DF9-D48B-48FB-BCC0-C3AFDBE1FE8D}" type="parTrans" cxnId="{30F9646B-1403-4D6F-B55D-F733AC8D0799}">
      <dgm:prSet/>
      <dgm:spPr/>
      <dgm:t>
        <a:bodyPr/>
        <a:lstStyle/>
        <a:p>
          <a:endParaRPr lang="en-GB" sz="2600">
            <a:solidFill>
              <a:schemeClr val="tx1"/>
            </a:solidFill>
          </a:endParaRPr>
        </a:p>
      </dgm:t>
    </dgm:pt>
    <dgm:pt modelId="{ACF54EAC-6E29-4A0F-BFAA-943CB8DE5AA1}" type="sibTrans" cxnId="{30F9646B-1403-4D6F-B55D-F733AC8D0799}">
      <dgm:prSet/>
      <dgm:spPr/>
      <dgm:t>
        <a:bodyPr/>
        <a:lstStyle/>
        <a:p>
          <a:endParaRPr lang="en-GB" sz="2600">
            <a:solidFill>
              <a:schemeClr val="tx1"/>
            </a:solidFill>
          </a:endParaRPr>
        </a:p>
      </dgm:t>
    </dgm:pt>
    <dgm:pt modelId="{E9E73B8C-1269-423C-9EB2-9BBF2FC1D5B3}">
      <dgm:prSet phldrT="[Text]" custT="1"/>
      <dgm:spPr>
        <a:solidFill>
          <a:srgbClr val="CC66FF"/>
        </a:solidFill>
      </dgm:spPr>
      <dgm:t>
        <a:bodyPr/>
        <a:lstStyle/>
        <a:p>
          <a:r>
            <a:rPr lang="en-GB" sz="2600" dirty="0">
              <a:solidFill>
                <a:schemeClr val="tx1"/>
              </a:solidFill>
            </a:rPr>
            <a:t>Dominant Hand, Move Hand Across 1 Octave</a:t>
          </a:r>
        </a:p>
      </dgm:t>
    </dgm:pt>
    <dgm:pt modelId="{C26C015F-6E50-47FB-BC8D-82AB3149C44E}" type="parTrans" cxnId="{A77D028D-9303-469D-BB21-9A15EAA6640B}">
      <dgm:prSet/>
      <dgm:spPr/>
      <dgm:t>
        <a:bodyPr/>
        <a:lstStyle/>
        <a:p>
          <a:endParaRPr lang="en-GB" sz="2600">
            <a:solidFill>
              <a:schemeClr val="tx1"/>
            </a:solidFill>
          </a:endParaRPr>
        </a:p>
      </dgm:t>
    </dgm:pt>
    <dgm:pt modelId="{C972BEEE-21BA-42ED-8F2B-8B21FB9DCB04}" type="sibTrans" cxnId="{A77D028D-9303-469D-BB21-9A15EAA6640B}">
      <dgm:prSet/>
      <dgm:spPr/>
      <dgm:t>
        <a:bodyPr/>
        <a:lstStyle/>
        <a:p>
          <a:endParaRPr lang="en-GB" sz="2600">
            <a:solidFill>
              <a:schemeClr val="tx1"/>
            </a:solidFill>
          </a:endParaRPr>
        </a:p>
      </dgm:t>
    </dgm:pt>
    <dgm:pt modelId="{A75019EA-785B-4C15-B0BD-EAAFDBE047B1}">
      <dgm:prSet phldrT="[Text]" custT="1"/>
      <dgm:spPr>
        <a:solidFill>
          <a:srgbClr val="5B5BC9"/>
        </a:solidFill>
      </dgm:spPr>
      <dgm:t>
        <a:bodyPr/>
        <a:lstStyle/>
        <a:p>
          <a:r>
            <a:rPr lang="en-GB" sz="2600" dirty="0">
              <a:solidFill>
                <a:schemeClr val="tx1"/>
              </a:solidFill>
            </a:rPr>
            <a:t>Dominant Hand, Introduce Sharps and Flats in the Octave</a:t>
          </a:r>
        </a:p>
      </dgm:t>
    </dgm:pt>
    <dgm:pt modelId="{76319768-4DFA-41A1-94E3-ACA857EA44A8}" type="parTrans" cxnId="{9D758EBE-1D75-41F8-9A5C-44FAD4190BA7}">
      <dgm:prSet/>
      <dgm:spPr/>
      <dgm:t>
        <a:bodyPr/>
        <a:lstStyle/>
        <a:p>
          <a:endParaRPr lang="en-GB" sz="2600">
            <a:solidFill>
              <a:schemeClr val="tx1"/>
            </a:solidFill>
          </a:endParaRPr>
        </a:p>
      </dgm:t>
    </dgm:pt>
    <dgm:pt modelId="{47874542-CC38-4EC4-A661-34F5898AA6E2}" type="sibTrans" cxnId="{9D758EBE-1D75-41F8-9A5C-44FAD4190BA7}">
      <dgm:prSet/>
      <dgm:spPr/>
      <dgm:t>
        <a:bodyPr/>
        <a:lstStyle/>
        <a:p>
          <a:endParaRPr lang="en-GB" sz="2600">
            <a:solidFill>
              <a:schemeClr val="tx1"/>
            </a:solidFill>
          </a:endParaRPr>
        </a:p>
      </dgm:t>
    </dgm:pt>
    <dgm:pt modelId="{F52DEEA7-815D-4753-9736-5F85C6FACEC4}">
      <dgm:prSet phldrT="[Text]" custT="1"/>
      <dgm:spPr>
        <a:solidFill>
          <a:srgbClr val="0DFFC0"/>
        </a:solidFill>
      </dgm:spPr>
      <dgm:t>
        <a:bodyPr/>
        <a:lstStyle/>
        <a:p>
          <a:r>
            <a:rPr lang="en-GB" sz="2600" dirty="0">
              <a:solidFill>
                <a:schemeClr val="tx1"/>
              </a:solidFill>
            </a:rPr>
            <a:t>Swap to Less Dominant Hand, Without Moving Hand</a:t>
          </a:r>
        </a:p>
      </dgm:t>
    </dgm:pt>
    <dgm:pt modelId="{985EB005-43E4-42AB-94CC-19A29E935FF2}" type="parTrans" cxnId="{5A743F6C-159F-43A3-83F2-6E79E1AA6C5A}">
      <dgm:prSet/>
      <dgm:spPr/>
      <dgm:t>
        <a:bodyPr/>
        <a:lstStyle/>
        <a:p>
          <a:endParaRPr lang="en-GB" sz="2600">
            <a:solidFill>
              <a:schemeClr val="tx1"/>
            </a:solidFill>
          </a:endParaRPr>
        </a:p>
      </dgm:t>
    </dgm:pt>
    <dgm:pt modelId="{E89CC3EB-114B-4494-A2C0-E82FBFE0CBEE}" type="sibTrans" cxnId="{5A743F6C-159F-43A3-83F2-6E79E1AA6C5A}">
      <dgm:prSet/>
      <dgm:spPr/>
      <dgm:t>
        <a:bodyPr/>
        <a:lstStyle/>
        <a:p>
          <a:endParaRPr lang="en-GB" sz="2600">
            <a:solidFill>
              <a:schemeClr val="tx1"/>
            </a:solidFill>
          </a:endParaRPr>
        </a:p>
      </dgm:t>
    </dgm:pt>
    <dgm:pt modelId="{C1D4A124-0CD3-463F-B0DE-8BC6F164FDB4}">
      <dgm:prSet phldrT="[Text]" custT="1"/>
      <dgm:spPr>
        <a:solidFill>
          <a:srgbClr val="00FF00"/>
        </a:solidFill>
      </dgm:spPr>
      <dgm:t>
        <a:bodyPr/>
        <a:lstStyle/>
        <a:p>
          <a:r>
            <a:rPr lang="en-GB" sz="2600" dirty="0">
              <a:solidFill>
                <a:schemeClr val="tx1"/>
              </a:solidFill>
            </a:rPr>
            <a:t>Less Dominant Hand, Move Hand Across 1 Octave</a:t>
          </a:r>
        </a:p>
      </dgm:t>
    </dgm:pt>
    <dgm:pt modelId="{3F1E20EC-5ED6-45AB-A306-724E1BBD4027}" type="parTrans" cxnId="{23EC7C2C-D194-4CBF-AF3B-A12CFBC9E33F}">
      <dgm:prSet/>
      <dgm:spPr/>
      <dgm:t>
        <a:bodyPr/>
        <a:lstStyle/>
        <a:p>
          <a:endParaRPr lang="en-GB" sz="2600">
            <a:solidFill>
              <a:schemeClr val="tx1"/>
            </a:solidFill>
          </a:endParaRPr>
        </a:p>
      </dgm:t>
    </dgm:pt>
    <dgm:pt modelId="{D32B0875-7F48-456C-9A86-A29E3BDAFD34}" type="sibTrans" cxnId="{23EC7C2C-D194-4CBF-AF3B-A12CFBC9E33F}">
      <dgm:prSet/>
      <dgm:spPr/>
      <dgm:t>
        <a:bodyPr/>
        <a:lstStyle/>
        <a:p>
          <a:endParaRPr lang="en-GB" sz="2600">
            <a:solidFill>
              <a:schemeClr val="tx1"/>
            </a:solidFill>
          </a:endParaRPr>
        </a:p>
      </dgm:t>
    </dgm:pt>
    <dgm:pt modelId="{8AFF40C6-89EF-4E14-9AB7-B33FBC6DD6B5}">
      <dgm:prSet phldrT="[Text]" custT="1"/>
      <dgm:spPr>
        <a:solidFill>
          <a:srgbClr val="0099FF"/>
        </a:solidFill>
      </dgm:spPr>
      <dgm:t>
        <a:bodyPr/>
        <a:lstStyle/>
        <a:p>
          <a:r>
            <a:rPr lang="en-GB" sz="2600" dirty="0">
              <a:solidFill>
                <a:schemeClr val="tx1"/>
              </a:solidFill>
            </a:rPr>
            <a:t>Dominant Hand, Introduce 3 Note Chords</a:t>
          </a:r>
        </a:p>
      </dgm:t>
    </dgm:pt>
    <dgm:pt modelId="{A8C74999-BF0C-420C-9FDE-AC2D9D461F2F}" type="parTrans" cxnId="{7D7FEF58-27FF-4E0F-A714-07A026F0C7DA}">
      <dgm:prSet/>
      <dgm:spPr/>
      <dgm:t>
        <a:bodyPr/>
        <a:lstStyle/>
        <a:p>
          <a:endParaRPr lang="en-GB" sz="2600">
            <a:solidFill>
              <a:schemeClr val="tx1"/>
            </a:solidFill>
          </a:endParaRPr>
        </a:p>
      </dgm:t>
    </dgm:pt>
    <dgm:pt modelId="{9A11F4B4-D465-403A-BD1A-39CFD3D90C63}" type="sibTrans" cxnId="{7D7FEF58-27FF-4E0F-A714-07A026F0C7DA}">
      <dgm:prSet/>
      <dgm:spPr/>
      <dgm:t>
        <a:bodyPr/>
        <a:lstStyle/>
        <a:p>
          <a:endParaRPr lang="en-GB" sz="2600">
            <a:solidFill>
              <a:schemeClr val="tx1"/>
            </a:solidFill>
          </a:endParaRPr>
        </a:p>
      </dgm:t>
    </dgm:pt>
    <dgm:pt modelId="{D602FEAD-FE60-4B1F-8020-F430D6B76C51}">
      <dgm:prSet phldrT="[Text]" custT="1"/>
      <dgm:spPr>
        <a:solidFill>
          <a:srgbClr val="FFFF00"/>
        </a:solidFill>
      </dgm:spPr>
      <dgm:t>
        <a:bodyPr/>
        <a:lstStyle/>
        <a:p>
          <a:r>
            <a:rPr lang="en-GB" sz="2600" dirty="0">
              <a:solidFill>
                <a:schemeClr val="tx1"/>
              </a:solidFill>
            </a:rPr>
            <a:t>Less Dominant Hand, Introduce 3 Note Chords</a:t>
          </a:r>
        </a:p>
      </dgm:t>
    </dgm:pt>
    <dgm:pt modelId="{C68C5F7B-EBB9-4773-BFEF-BEDA84572DA1}" type="parTrans" cxnId="{9FD851E4-4D1C-4FD6-A07D-B2252A67A2DD}">
      <dgm:prSet/>
      <dgm:spPr/>
      <dgm:t>
        <a:bodyPr/>
        <a:lstStyle/>
        <a:p>
          <a:endParaRPr lang="en-GB" sz="2600">
            <a:solidFill>
              <a:schemeClr val="tx1"/>
            </a:solidFill>
          </a:endParaRPr>
        </a:p>
      </dgm:t>
    </dgm:pt>
    <dgm:pt modelId="{9A27E852-910B-40D2-BDFC-EB51F43A0C38}" type="sibTrans" cxnId="{9FD851E4-4D1C-4FD6-A07D-B2252A67A2DD}">
      <dgm:prSet/>
      <dgm:spPr/>
      <dgm:t>
        <a:bodyPr/>
        <a:lstStyle/>
        <a:p>
          <a:endParaRPr lang="en-GB" sz="2600">
            <a:solidFill>
              <a:schemeClr val="tx1"/>
            </a:solidFill>
          </a:endParaRPr>
        </a:p>
      </dgm:t>
    </dgm:pt>
    <dgm:pt modelId="{5A903F16-62D2-436A-90DA-8C9764D8ED21}">
      <dgm:prSet phldrT="[Text]" custT="1"/>
      <dgm:spPr>
        <a:solidFill>
          <a:srgbClr val="FF9900"/>
        </a:solidFill>
      </dgm:spPr>
      <dgm:t>
        <a:bodyPr/>
        <a:lstStyle/>
        <a:p>
          <a:r>
            <a:rPr lang="en-GB" sz="2600" dirty="0">
              <a:solidFill>
                <a:schemeClr val="tx1"/>
              </a:solidFill>
            </a:rPr>
            <a:t>Play Across Both Hands, Introducing New Chords</a:t>
          </a:r>
        </a:p>
      </dgm:t>
    </dgm:pt>
    <dgm:pt modelId="{206D3186-F7C7-4AE7-A6A1-1ED05002585C}" type="parTrans" cxnId="{32DF627E-AC8C-4C7C-9EFE-C1D3E17A1175}">
      <dgm:prSet/>
      <dgm:spPr/>
      <dgm:t>
        <a:bodyPr/>
        <a:lstStyle/>
        <a:p>
          <a:endParaRPr lang="en-GB" sz="2600">
            <a:solidFill>
              <a:schemeClr val="tx1"/>
            </a:solidFill>
          </a:endParaRPr>
        </a:p>
      </dgm:t>
    </dgm:pt>
    <dgm:pt modelId="{2851CA70-3479-4FCA-99FC-43D77F585405}" type="sibTrans" cxnId="{32DF627E-AC8C-4C7C-9EFE-C1D3E17A1175}">
      <dgm:prSet/>
      <dgm:spPr/>
      <dgm:t>
        <a:bodyPr/>
        <a:lstStyle/>
        <a:p>
          <a:endParaRPr lang="en-GB" sz="2600">
            <a:solidFill>
              <a:schemeClr val="tx1"/>
            </a:solidFill>
          </a:endParaRPr>
        </a:p>
      </dgm:t>
    </dgm:pt>
    <dgm:pt modelId="{42896C41-5D9C-49A6-9115-6DD78BF6D8B8}">
      <dgm:prSet phldrT="[Text]" custT="1"/>
      <dgm:spPr>
        <a:solidFill>
          <a:srgbClr val="FF0000"/>
        </a:solidFill>
      </dgm:spPr>
      <dgm:t>
        <a:bodyPr/>
        <a:lstStyle/>
        <a:p>
          <a:r>
            <a:rPr lang="en-GB" sz="2600" dirty="0">
              <a:solidFill>
                <a:schemeClr val="tx1"/>
              </a:solidFill>
            </a:rPr>
            <a:t>Play Across Both Hands</a:t>
          </a:r>
        </a:p>
      </dgm:t>
    </dgm:pt>
    <dgm:pt modelId="{B936DDFA-B36A-4179-92CC-F35CC85BCB6B}" type="parTrans" cxnId="{E0E12CA7-D9FD-4217-BE97-05925522D878}">
      <dgm:prSet/>
      <dgm:spPr/>
      <dgm:t>
        <a:bodyPr/>
        <a:lstStyle/>
        <a:p>
          <a:endParaRPr lang="en-GB" sz="2600">
            <a:solidFill>
              <a:schemeClr val="tx1"/>
            </a:solidFill>
          </a:endParaRPr>
        </a:p>
      </dgm:t>
    </dgm:pt>
    <dgm:pt modelId="{A540E109-54E3-4EAC-A430-5FAE6F76FC78}" type="sibTrans" cxnId="{E0E12CA7-D9FD-4217-BE97-05925522D878}">
      <dgm:prSet/>
      <dgm:spPr/>
      <dgm:t>
        <a:bodyPr/>
        <a:lstStyle/>
        <a:p>
          <a:endParaRPr lang="en-GB" sz="2600">
            <a:solidFill>
              <a:schemeClr val="tx1"/>
            </a:solidFill>
          </a:endParaRPr>
        </a:p>
      </dgm:t>
    </dgm:pt>
    <dgm:pt modelId="{54950F62-7CD3-496B-8FF3-3A5A94C0743B}" type="pres">
      <dgm:prSet presAssocID="{7FC2E15B-83E3-4A10-8C39-EB906991D301}" presName="Name0" presStyleCnt="0">
        <dgm:presLayoutVars>
          <dgm:dir/>
          <dgm:animLvl val="lvl"/>
          <dgm:resizeHandles val="exact"/>
        </dgm:presLayoutVars>
      </dgm:prSet>
      <dgm:spPr/>
    </dgm:pt>
    <dgm:pt modelId="{74ABDF91-F3E5-44F6-B6EA-186D5BC9FEF3}" type="pres">
      <dgm:prSet presAssocID="{42896C41-5D9C-49A6-9115-6DD78BF6D8B8}" presName="boxAndChildren" presStyleCnt="0"/>
      <dgm:spPr/>
    </dgm:pt>
    <dgm:pt modelId="{AC3007F1-B482-422E-AE34-96291D406DF5}" type="pres">
      <dgm:prSet presAssocID="{42896C41-5D9C-49A6-9115-6DD78BF6D8B8}" presName="parentTextBox" presStyleLbl="node1" presStyleIdx="0" presStyleCnt="11"/>
      <dgm:spPr/>
    </dgm:pt>
    <dgm:pt modelId="{36D63D1D-30B4-4267-B7D1-FADADB8CC8E0}" type="pres">
      <dgm:prSet presAssocID="{2851CA70-3479-4FCA-99FC-43D77F585405}" presName="sp" presStyleCnt="0"/>
      <dgm:spPr/>
    </dgm:pt>
    <dgm:pt modelId="{5024E4E9-1576-4E0F-A885-0B70D7E42933}" type="pres">
      <dgm:prSet presAssocID="{5A903F16-62D2-436A-90DA-8C9764D8ED21}" presName="arrowAndChildren" presStyleCnt="0"/>
      <dgm:spPr/>
    </dgm:pt>
    <dgm:pt modelId="{CF5F043C-2755-43F4-AF35-5BA6A6EEA388}" type="pres">
      <dgm:prSet presAssocID="{5A903F16-62D2-436A-90DA-8C9764D8ED21}" presName="parentTextArrow" presStyleLbl="node1" presStyleIdx="1" presStyleCnt="11"/>
      <dgm:spPr/>
    </dgm:pt>
    <dgm:pt modelId="{83DA9084-6CE7-4575-A64F-7DA53C2EC094}" type="pres">
      <dgm:prSet presAssocID="{ACF54EAC-6E29-4A0F-BFAA-943CB8DE5AA1}" presName="sp" presStyleCnt="0"/>
      <dgm:spPr/>
    </dgm:pt>
    <dgm:pt modelId="{D6E8288B-E622-4511-94F7-415ADF2E76D3}" type="pres">
      <dgm:prSet presAssocID="{D4FB24CD-8E1D-4812-9D9F-EEB2F468F4FC}" presName="arrowAndChildren" presStyleCnt="0"/>
      <dgm:spPr/>
    </dgm:pt>
    <dgm:pt modelId="{A9A2B48C-5A6F-48F8-BCD5-A1769AC569A1}" type="pres">
      <dgm:prSet presAssocID="{D4FB24CD-8E1D-4812-9D9F-EEB2F468F4FC}" presName="parentTextArrow" presStyleLbl="node1" presStyleIdx="2" presStyleCnt="11"/>
      <dgm:spPr/>
    </dgm:pt>
    <dgm:pt modelId="{524EBC96-438F-451F-8A1E-C711C044D7A1}" type="pres">
      <dgm:prSet presAssocID="{9A27E852-910B-40D2-BDFC-EB51F43A0C38}" presName="sp" presStyleCnt="0"/>
      <dgm:spPr/>
    </dgm:pt>
    <dgm:pt modelId="{2ED1C873-7D69-44B7-9321-32F7209D995D}" type="pres">
      <dgm:prSet presAssocID="{D602FEAD-FE60-4B1F-8020-F430D6B76C51}" presName="arrowAndChildren" presStyleCnt="0"/>
      <dgm:spPr/>
    </dgm:pt>
    <dgm:pt modelId="{27617F7F-14FD-4C9F-90CC-6140487BC3FF}" type="pres">
      <dgm:prSet presAssocID="{D602FEAD-FE60-4B1F-8020-F430D6B76C51}" presName="parentTextArrow" presStyleLbl="node1" presStyleIdx="3" presStyleCnt="11"/>
      <dgm:spPr/>
    </dgm:pt>
    <dgm:pt modelId="{C2B95D51-C8F2-4C89-AD4F-2294DEC3D604}" type="pres">
      <dgm:prSet presAssocID="{6EF246E4-DE63-4395-B7EF-0F90252B82BD}" presName="sp" presStyleCnt="0"/>
      <dgm:spPr/>
    </dgm:pt>
    <dgm:pt modelId="{F2ACB0E6-CE20-42FF-BBB6-F979572C62B5}" type="pres">
      <dgm:prSet presAssocID="{7EB499BA-83DC-43E6-982F-1B155B17309D}" presName="arrowAndChildren" presStyleCnt="0"/>
      <dgm:spPr/>
    </dgm:pt>
    <dgm:pt modelId="{8CE53FA7-F5E2-46C1-81E7-7BCBD2E46ACC}" type="pres">
      <dgm:prSet presAssocID="{7EB499BA-83DC-43E6-982F-1B155B17309D}" presName="parentTextArrow" presStyleLbl="node1" presStyleIdx="4" presStyleCnt="11"/>
      <dgm:spPr/>
    </dgm:pt>
    <dgm:pt modelId="{D258B244-846F-463E-B10A-95F9E700F7F8}" type="pres">
      <dgm:prSet presAssocID="{D32B0875-7F48-456C-9A86-A29E3BDAFD34}" presName="sp" presStyleCnt="0"/>
      <dgm:spPr/>
    </dgm:pt>
    <dgm:pt modelId="{17D90372-98DE-45D9-847F-763A984BE8C6}" type="pres">
      <dgm:prSet presAssocID="{C1D4A124-0CD3-463F-B0DE-8BC6F164FDB4}" presName="arrowAndChildren" presStyleCnt="0"/>
      <dgm:spPr/>
    </dgm:pt>
    <dgm:pt modelId="{DEC8B29B-C202-47C8-AD76-EAC7294F4B34}" type="pres">
      <dgm:prSet presAssocID="{C1D4A124-0CD3-463F-B0DE-8BC6F164FDB4}" presName="parentTextArrow" presStyleLbl="node1" presStyleIdx="5" presStyleCnt="11"/>
      <dgm:spPr/>
    </dgm:pt>
    <dgm:pt modelId="{1589AF3B-862A-4E02-9D76-629902504111}" type="pres">
      <dgm:prSet presAssocID="{E89CC3EB-114B-4494-A2C0-E82FBFE0CBEE}" presName="sp" presStyleCnt="0"/>
      <dgm:spPr/>
    </dgm:pt>
    <dgm:pt modelId="{19661492-576F-4AE0-A578-071608BA2D13}" type="pres">
      <dgm:prSet presAssocID="{F52DEEA7-815D-4753-9736-5F85C6FACEC4}" presName="arrowAndChildren" presStyleCnt="0"/>
      <dgm:spPr/>
    </dgm:pt>
    <dgm:pt modelId="{7C2CE55E-35AA-4309-BE62-AA258E55E38F}" type="pres">
      <dgm:prSet presAssocID="{F52DEEA7-815D-4753-9736-5F85C6FACEC4}" presName="parentTextArrow" presStyleLbl="node1" presStyleIdx="6" presStyleCnt="11"/>
      <dgm:spPr/>
    </dgm:pt>
    <dgm:pt modelId="{345D68BD-EC58-4D0B-A135-66E137C8844F}" type="pres">
      <dgm:prSet presAssocID="{9A11F4B4-D465-403A-BD1A-39CFD3D90C63}" presName="sp" presStyleCnt="0"/>
      <dgm:spPr/>
    </dgm:pt>
    <dgm:pt modelId="{B60FE00B-E446-4CD7-9328-86C2714064C5}" type="pres">
      <dgm:prSet presAssocID="{8AFF40C6-89EF-4E14-9AB7-B33FBC6DD6B5}" presName="arrowAndChildren" presStyleCnt="0"/>
      <dgm:spPr/>
    </dgm:pt>
    <dgm:pt modelId="{E10B2EE8-EB4A-4815-B8DF-A20F5CF668E3}" type="pres">
      <dgm:prSet presAssocID="{8AFF40C6-89EF-4E14-9AB7-B33FBC6DD6B5}" presName="parentTextArrow" presStyleLbl="node1" presStyleIdx="7" presStyleCnt="11"/>
      <dgm:spPr/>
    </dgm:pt>
    <dgm:pt modelId="{916F5278-0F47-4AB2-A667-595211B4F1F6}" type="pres">
      <dgm:prSet presAssocID="{47874542-CC38-4EC4-A661-34F5898AA6E2}" presName="sp" presStyleCnt="0"/>
      <dgm:spPr/>
    </dgm:pt>
    <dgm:pt modelId="{A6C561F9-7732-4716-8C13-DCEDF05F1880}" type="pres">
      <dgm:prSet presAssocID="{A75019EA-785B-4C15-B0BD-EAAFDBE047B1}" presName="arrowAndChildren" presStyleCnt="0"/>
      <dgm:spPr/>
    </dgm:pt>
    <dgm:pt modelId="{7DEAF72E-41CF-4909-8C75-4A2A0AEF026F}" type="pres">
      <dgm:prSet presAssocID="{A75019EA-785B-4C15-B0BD-EAAFDBE047B1}" presName="parentTextArrow" presStyleLbl="node1" presStyleIdx="8" presStyleCnt="11"/>
      <dgm:spPr/>
    </dgm:pt>
    <dgm:pt modelId="{261D57B3-F0B3-44A9-832E-1D9DD12C04A7}" type="pres">
      <dgm:prSet presAssocID="{C972BEEE-21BA-42ED-8F2B-8B21FB9DCB04}" presName="sp" presStyleCnt="0"/>
      <dgm:spPr/>
    </dgm:pt>
    <dgm:pt modelId="{FB799229-B2D3-4321-BB70-0BED5CAA6FF2}" type="pres">
      <dgm:prSet presAssocID="{E9E73B8C-1269-423C-9EB2-9BBF2FC1D5B3}" presName="arrowAndChildren" presStyleCnt="0"/>
      <dgm:spPr/>
    </dgm:pt>
    <dgm:pt modelId="{67BDCFD8-F121-4C2E-BCCD-8782FA891576}" type="pres">
      <dgm:prSet presAssocID="{E9E73B8C-1269-423C-9EB2-9BBF2FC1D5B3}" presName="parentTextArrow" presStyleLbl="node1" presStyleIdx="9" presStyleCnt="11"/>
      <dgm:spPr/>
    </dgm:pt>
    <dgm:pt modelId="{4B455386-F74A-4D79-BBAE-F3E3ECB075FE}" type="pres">
      <dgm:prSet presAssocID="{3CABAF43-B2FF-4F40-ABFA-0CD2B0EE0319}" presName="sp" presStyleCnt="0"/>
      <dgm:spPr/>
    </dgm:pt>
    <dgm:pt modelId="{C938BD82-AB8B-402B-A65D-CF519B6D5FEE}" type="pres">
      <dgm:prSet presAssocID="{A34974F4-E442-49D3-9301-5545EC4E9817}" presName="arrowAndChildren" presStyleCnt="0"/>
      <dgm:spPr/>
    </dgm:pt>
    <dgm:pt modelId="{9DA0BAF2-68DA-4EB4-9AAB-1C7AA832B532}" type="pres">
      <dgm:prSet presAssocID="{A34974F4-E442-49D3-9301-5545EC4E9817}" presName="parentTextArrow" presStyleLbl="node1" presStyleIdx="10" presStyleCnt="11"/>
      <dgm:spPr/>
    </dgm:pt>
  </dgm:ptLst>
  <dgm:cxnLst>
    <dgm:cxn modelId="{C9427509-3108-418A-B8D3-F2262F4835A7}" type="presOf" srcId="{7FC2E15B-83E3-4A10-8C39-EB906991D301}" destId="{54950F62-7CD3-496B-8FF3-3A5A94C0743B}" srcOrd="0" destOrd="0" presId="urn:microsoft.com/office/officeart/2005/8/layout/process4"/>
    <dgm:cxn modelId="{A741790C-A6CC-48E2-9E7F-DBE7A07D0840}" type="presOf" srcId="{8AFF40C6-89EF-4E14-9AB7-B33FBC6DD6B5}" destId="{E10B2EE8-EB4A-4815-B8DF-A20F5CF668E3}" srcOrd="0" destOrd="0" presId="urn:microsoft.com/office/officeart/2005/8/layout/process4"/>
    <dgm:cxn modelId="{816DAE17-DC6A-4A0F-8897-2B737FC6EB36}" type="presOf" srcId="{7EB499BA-83DC-43E6-982F-1B155B17309D}" destId="{8CE53FA7-F5E2-46C1-81E7-7BCBD2E46ACC}" srcOrd="0" destOrd="0" presId="urn:microsoft.com/office/officeart/2005/8/layout/process4"/>
    <dgm:cxn modelId="{4C639419-4F63-43EF-93B3-040F0C43D2B0}" type="presOf" srcId="{A34974F4-E442-49D3-9301-5545EC4E9817}" destId="{9DA0BAF2-68DA-4EB4-9AAB-1C7AA832B532}" srcOrd="0" destOrd="0" presId="urn:microsoft.com/office/officeart/2005/8/layout/process4"/>
    <dgm:cxn modelId="{23EC7C2C-D194-4CBF-AF3B-A12CFBC9E33F}" srcId="{7FC2E15B-83E3-4A10-8C39-EB906991D301}" destId="{C1D4A124-0CD3-463F-B0DE-8BC6F164FDB4}" srcOrd="5" destOrd="0" parTransId="{3F1E20EC-5ED6-45AB-A306-724E1BBD4027}" sibTransId="{D32B0875-7F48-456C-9A86-A29E3BDAFD34}"/>
    <dgm:cxn modelId="{5A4F3041-BE17-462E-A9DE-CACC462A39ED}" type="presOf" srcId="{F52DEEA7-815D-4753-9736-5F85C6FACEC4}" destId="{7C2CE55E-35AA-4309-BE62-AA258E55E38F}" srcOrd="0" destOrd="0" presId="urn:microsoft.com/office/officeart/2005/8/layout/process4"/>
    <dgm:cxn modelId="{DF3B0448-D07E-4C70-B5AD-6BD496F762B1}" type="presOf" srcId="{A75019EA-785B-4C15-B0BD-EAAFDBE047B1}" destId="{7DEAF72E-41CF-4909-8C75-4A2A0AEF026F}" srcOrd="0" destOrd="0" presId="urn:microsoft.com/office/officeart/2005/8/layout/process4"/>
    <dgm:cxn modelId="{30F9646B-1403-4D6F-B55D-F733AC8D0799}" srcId="{7FC2E15B-83E3-4A10-8C39-EB906991D301}" destId="{D4FB24CD-8E1D-4812-9D9F-EEB2F468F4FC}" srcOrd="8" destOrd="0" parTransId="{618B0DF9-D48B-48FB-BCC0-C3AFDBE1FE8D}" sibTransId="{ACF54EAC-6E29-4A0F-BFAA-943CB8DE5AA1}"/>
    <dgm:cxn modelId="{5A743F6C-159F-43A3-83F2-6E79E1AA6C5A}" srcId="{7FC2E15B-83E3-4A10-8C39-EB906991D301}" destId="{F52DEEA7-815D-4753-9736-5F85C6FACEC4}" srcOrd="4" destOrd="0" parTransId="{985EB005-43E4-42AB-94CC-19A29E935FF2}" sibTransId="{E89CC3EB-114B-4494-A2C0-E82FBFE0CBEE}"/>
    <dgm:cxn modelId="{7CBD9F74-1E80-4A0B-A41B-A0CD2E61C2E6}" srcId="{7FC2E15B-83E3-4A10-8C39-EB906991D301}" destId="{7EB499BA-83DC-43E6-982F-1B155B17309D}" srcOrd="6" destOrd="0" parTransId="{721154F7-5C04-4C48-A93D-8DC161896208}" sibTransId="{6EF246E4-DE63-4395-B7EF-0F90252B82BD}"/>
    <dgm:cxn modelId="{41A41056-F2AA-4B26-8CE6-02FD78C22DDB}" type="presOf" srcId="{42896C41-5D9C-49A6-9115-6DD78BF6D8B8}" destId="{AC3007F1-B482-422E-AE34-96291D406DF5}" srcOrd="0" destOrd="0" presId="urn:microsoft.com/office/officeart/2005/8/layout/process4"/>
    <dgm:cxn modelId="{ADDE1056-F0DA-42B9-95DF-D228C5E5446C}" type="presOf" srcId="{C1D4A124-0CD3-463F-B0DE-8BC6F164FDB4}" destId="{DEC8B29B-C202-47C8-AD76-EAC7294F4B34}" srcOrd="0" destOrd="0" presId="urn:microsoft.com/office/officeart/2005/8/layout/process4"/>
    <dgm:cxn modelId="{7D7FEF58-27FF-4E0F-A714-07A026F0C7DA}" srcId="{7FC2E15B-83E3-4A10-8C39-EB906991D301}" destId="{8AFF40C6-89EF-4E14-9AB7-B33FBC6DD6B5}" srcOrd="3" destOrd="0" parTransId="{A8C74999-BF0C-420C-9FDE-AC2D9D461F2F}" sibTransId="{9A11F4B4-D465-403A-BD1A-39CFD3D90C63}"/>
    <dgm:cxn modelId="{32DF627E-AC8C-4C7C-9EFE-C1D3E17A1175}" srcId="{7FC2E15B-83E3-4A10-8C39-EB906991D301}" destId="{5A903F16-62D2-436A-90DA-8C9764D8ED21}" srcOrd="9" destOrd="0" parTransId="{206D3186-F7C7-4AE7-A6A1-1ED05002585C}" sibTransId="{2851CA70-3479-4FCA-99FC-43D77F585405}"/>
    <dgm:cxn modelId="{BED3A87E-8817-47C3-8569-7024AE4A9A38}" type="presOf" srcId="{5A903F16-62D2-436A-90DA-8C9764D8ED21}" destId="{CF5F043C-2755-43F4-AF35-5BA6A6EEA388}" srcOrd="0" destOrd="0" presId="urn:microsoft.com/office/officeart/2005/8/layout/process4"/>
    <dgm:cxn modelId="{517A1E84-E21F-4AA1-B45C-C7318D276F75}" type="presOf" srcId="{D4FB24CD-8E1D-4812-9D9F-EEB2F468F4FC}" destId="{A9A2B48C-5A6F-48F8-BCD5-A1769AC569A1}" srcOrd="0" destOrd="0" presId="urn:microsoft.com/office/officeart/2005/8/layout/process4"/>
    <dgm:cxn modelId="{A77D028D-9303-469D-BB21-9A15EAA6640B}" srcId="{7FC2E15B-83E3-4A10-8C39-EB906991D301}" destId="{E9E73B8C-1269-423C-9EB2-9BBF2FC1D5B3}" srcOrd="1" destOrd="0" parTransId="{C26C015F-6E50-47FB-BC8D-82AB3149C44E}" sibTransId="{C972BEEE-21BA-42ED-8F2B-8B21FB9DCB04}"/>
    <dgm:cxn modelId="{E0E12CA7-D9FD-4217-BE97-05925522D878}" srcId="{7FC2E15B-83E3-4A10-8C39-EB906991D301}" destId="{42896C41-5D9C-49A6-9115-6DD78BF6D8B8}" srcOrd="10" destOrd="0" parTransId="{B936DDFA-B36A-4179-92CC-F35CC85BCB6B}" sibTransId="{A540E109-54E3-4EAC-A430-5FAE6F76FC78}"/>
    <dgm:cxn modelId="{DF4863B9-72C7-4F77-821F-48771B6E120B}" srcId="{7FC2E15B-83E3-4A10-8C39-EB906991D301}" destId="{A34974F4-E442-49D3-9301-5545EC4E9817}" srcOrd="0" destOrd="0" parTransId="{67B11B71-38E8-4DD0-8854-BD3DC3753681}" sibTransId="{3CABAF43-B2FF-4F40-ABFA-0CD2B0EE0319}"/>
    <dgm:cxn modelId="{9D758EBE-1D75-41F8-9A5C-44FAD4190BA7}" srcId="{7FC2E15B-83E3-4A10-8C39-EB906991D301}" destId="{A75019EA-785B-4C15-B0BD-EAAFDBE047B1}" srcOrd="2" destOrd="0" parTransId="{76319768-4DFA-41A1-94E3-ACA857EA44A8}" sibTransId="{47874542-CC38-4EC4-A661-34F5898AA6E2}"/>
    <dgm:cxn modelId="{565B76C3-D535-470D-83FC-2144DFD4EB65}" type="presOf" srcId="{E9E73B8C-1269-423C-9EB2-9BBF2FC1D5B3}" destId="{67BDCFD8-F121-4C2E-BCCD-8782FA891576}" srcOrd="0" destOrd="0" presId="urn:microsoft.com/office/officeart/2005/8/layout/process4"/>
    <dgm:cxn modelId="{9FD851E4-4D1C-4FD6-A07D-B2252A67A2DD}" srcId="{7FC2E15B-83E3-4A10-8C39-EB906991D301}" destId="{D602FEAD-FE60-4B1F-8020-F430D6B76C51}" srcOrd="7" destOrd="0" parTransId="{C68C5F7B-EBB9-4773-BFEF-BEDA84572DA1}" sibTransId="{9A27E852-910B-40D2-BDFC-EB51F43A0C38}"/>
    <dgm:cxn modelId="{193C4DF1-CE4A-46FA-ABF9-A1184EABF7D8}" type="presOf" srcId="{D602FEAD-FE60-4B1F-8020-F430D6B76C51}" destId="{27617F7F-14FD-4C9F-90CC-6140487BC3FF}" srcOrd="0" destOrd="0" presId="urn:microsoft.com/office/officeart/2005/8/layout/process4"/>
    <dgm:cxn modelId="{540EC8BD-CDBD-4D2F-8554-E2717EC03FB6}" type="presParOf" srcId="{54950F62-7CD3-496B-8FF3-3A5A94C0743B}" destId="{74ABDF91-F3E5-44F6-B6EA-186D5BC9FEF3}" srcOrd="0" destOrd="0" presId="urn:microsoft.com/office/officeart/2005/8/layout/process4"/>
    <dgm:cxn modelId="{E4474CF6-826D-40FA-9A69-0E710149310F}" type="presParOf" srcId="{74ABDF91-F3E5-44F6-B6EA-186D5BC9FEF3}" destId="{AC3007F1-B482-422E-AE34-96291D406DF5}" srcOrd="0" destOrd="0" presId="urn:microsoft.com/office/officeart/2005/8/layout/process4"/>
    <dgm:cxn modelId="{FCE4207B-F4AF-4771-B1DB-9D57E0AA8B6B}" type="presParOf" srcId="{54950F62-7CD3-496B-8FF3-3A5A94C0743B}" destId="{36D63D1D-30B4-4267-B7D1-FADADB8CC8E0}" srcOrd="1" destOrd="0" presId="urn:microsoft.com/office/officeart/2005/8/layout/process4"/>
    <dgm:cxn modelId="{931ECD7B-BEE1-4B65-9718-63DE17F08030}" type="presParOf" srcId="{54950F62-7CD3-496B-8FF3-3A5A94C0743B}" destId="{5024E4E9-1576-4E0F-A885-0B70D7E42933}" srcOrd="2" destOrd="0" presId="urn:microsoft.com/office/officeart/2005/8/layout/process4"/>
    <dgm:cxn modelId="{2295E0DA-5883-420F-9653-C0B72528CAE4}" type="presParOf" srcId="{5024E4E9-1576-4E0F-A885-0B70D7E42933}" destId="{CF5F043C-2755-43F4-AF35-5BA6A6EEA388}" srcOrd="0" destOrd="0" presId="urn:microsoft.com/office/officeart/2005/8/layout/process4"/>
    <dgm:cxn modelId="{A67AE359-E136-417C-802D-8CCB532701FF}" type="presParOf" srcId="{54950F62-7CD3-496B-8FF3-3A5A94C0743B}" destId="{83DA9084-6CE7-4575-A64F-7DA53C2EC094}" srcOrd="3" destOrd="0" presId="urn:microsoft.com/office/officeart/2005/8/layout/process4"/>
    <dgm:cxn modelId="{B80F1D77-D8F9-43C1-BC26-62693AEBFCD5}" type="presParOf" srcId="{54950F62-7CD3-496B-8FF3-3A5A94C0743B}" destId="{D6E8288B-E622-4511-94F7-415ADF2E76D3}" srcOrd="4" destOrd="0" presId="urn:microsoft.com/office/officeart/2005/8/layout/process4"/>
    <dgm:cxn modelId="{DF550DB7-29B3-4A50-83ED-7FE887742399}" type="presParOf" srcId="{D6E8288B-E622-4511-94F7-415ADF2E76D3}" destId="{A9A2B48C-5A6F-48F8-BCD5-A1769AC569A1}" srcOrd="0" destOrd="0" presId="urn:microsoft.com/office/officeart/2005/8/layout/process4"/>
    <dgm:cxn modelId="{AE5984FB-4B75-4D4C-B357-7791F88E63E7}" type="presParOf" srcId="{54950F62-7CD3-496B-8FF3-3A5A94C0743B}" destId="{524EBC96-438F-451F-8A1E-C711C044D7A1}" srcOrd="5" destOrd="0" presId="urn:microsoft.com/office/officeart/2005/8/layout/process4"/>
    <dgm:cxn modelId="{8A46BE0D-27F7-4F6F-B357-9040A1564AD9}" type="presParOf" srcId="{54950F62-7CD3-496B-8FF3-3A5A94C0743B}" destId="{2ED1C873-7D69-44B7-9321-32F7209D995D}" srcOrd="6" destOrd="0" presId="urn:microsoft.com/office/officeart/2005/8/layout/process4"/>
    <dgm:cxn modelId="{47C73A28-97FF-434D-9BB4-0E67EF7BD544}" type="presParOf" srcId="{2ED1C873-7D69-44B7-9321-32F7209D995D}" destId="{27617F7F-14FD-4C9F-90CC-6140487BC3FF}" srcOrd="0" destOrd="0" presId="urn:microsoft.com/office/officeart/2005/8/layout/process4"/>
    <dgm:cxn modelId="{80A72209-7DBD-40C8-B09B-FC3B487C5DC0}" type="presParOf" srcId="{54950F62-7CD3-496B-8FF3-3A5A94C0743B}" destId="{C2B95D51-C8F2-4C89-AD4F-2294DEC3D604}" srcOrd="7" destOrd="0" presId="urn:microsoft.com/office/officeart/2005/8/layout/process4"/>
    <dgm:cxn modelId="{58CBB80F-FB62-4FD6-A9A4-B72D17F9A1EF}" type="presParOf" srcId="{54950F62-7CD3-496B-8FF3-3A5A94C0743B}" destId="{F2ACB0E6-CE20-42FF-BBB6-F979572C62B5}" srcOrd="8" destOrd="0" presId="urn:microsoft.com/office/officeart/2005/8/layout/process4"/>
    <dgm:cxn modelId="{1F72497B-BAFA-4821-9028-48844BA0A5AA}" type="presParOf" srcId="{F2ACB0E6-CE20-42FF-BBB6-F979572C62B5}" destId="{8CE53FA7-F5E2-46C1-81E7-7BCBD2E46ACC}" srcOrd="0" destOrd="0" presId="urn:microsoft.com/office/officeart/2005/8/layout/process4"/>
    <dgm:cxn modelId="{A538E169-79DC-4E35-92D1-17773E9738DC}" type="presParOf" srcId="{54950F62-7CD3-496B-8FF3-3A5A94C0743B}" destId="{D258B244-846F-463E-B10A-95F9E700F7F8}" srcOrd="9" destOrd="0" presId="urn:microsoft.com/office/officeart/2005/8/layout/process4"/>
    <dgm:cxn modelId="{B4A247E3-8D4B-4BC9-8F60-DAE37A949273}" type="presParOf" srcId="{54950F62-7CD3-496B-8FF3-3A5A94C0743B}" destId="{17D90372-98DE-45D9-847F-763A984BE8C6}" srcOrd="10" destOrd="0" presId="urn:microsoft.com/office/officeart/2005/8/layout/process4"/>
    <dgm:cxn modelId="{C170BFFC-787E-4DC1-B57B-830846B52E67}" type="presParOf" srcId="{17D90372-98DE-45D9-847F-763A984BE8C6}" destId="{DEC8B29B-C202-47C8-AD76-EAC7294F4B34}" srcOrd="0" destOrd="0" presId="urn:microsoft.com/office/officeart/2005/8/layout/process4"/>
    <dgm:cxn modelId="{89953596-43A2-487D-B182-405AB7D37EB5}" type="presParOf" srcId="{54950F62-7CD3-496B-8FF3-3A5A94C0743B}" destId="{1589AF3B-862A-4E02-9D76-629902504111}" srcOrd="11" destOrd="0" presId="urn:microsoft.com/office/officeart/2005/8/layout/process4"/>
    <dgm:cxn modelId="{FDBC61FE-1A08-4EC9-872D-1E2B90628409}" type="presParOf" srcId="{54950F62-7CD3-496B-8FF3-3A5A94C0743B}" destId="{19661492-576F-4AE0-A578-071608BA2D13}" srcOrd="12" destOrd="0" presId="urn:microsoft.com/office/officeart/2005/8/layout/process4"/>
    <dgm:cxn modelId="{F8E0DF9D-53F9-4F12-A921-2DC72A223277}" type="presParOf" srcId="{19661492-576F-4AE0-A578-071608BA2D13}" destId="{7C2CE55E-35AA-4309-BE62-AA258E55E38F}" srcOrd="0" destOrd="0" presId="urn:microsoft.com/office/officeart/2005/8/layout/process4"/>
    <dgm:cxn modelId="{04EC8860-451A-405E-926A-678CB4D47AD6}" type="presParOf" srcId="{54950F62-7CD3-496B-8FF3-3A5A94C0743B}" destId="{345D68BD-EC58-4D0B-A135-66E137C8844F}" srcOrd="13" destOrd="0" presId="urn:microsoft.com/office/officeart/2005/8/layout/process4"/>
    <dgm:cxn modelId="{CE63F221-2093-4143-BB4E-CEC7FD58FDC2}" type="presParOf" srcId="{54950F62-7CD3-496B-8FF3-3A5A94C0743B}" destId="{B60FE00B-E446-4CD7-9328-86C2714064C5}" srcOrd="14" destOrd="0" presId="urn:microsoft.com/office/officeart/2005/8/layout/process4"/>
    <dgm:cxn modelId="{CE0EA071-8650-412D-A941-D8542468B3CF}" type="presParOf" srcId="{B60FE00B-E446-4CD7-9328-86C2714064C5}" destId="{E10B2EE8-EB4A-4815-B8DF-A20F5CF668E3}" srcOrd="0" destOrd="0" presId="urn:microsoft.com/office/officeart/2005/8/layout/process4"/>
    <dgm:cxn modelId="{94029A3F-AC0A-4CDD-AFAC-3E3349F3D395}" type="presParOf" srcId="{54950F62-7CD3-496B-8FF3-3A5A94C0743B}" destId="{916F5278-0F47-4AB2-A667-595211B4F1F6}" srcOrd="15" destOrd="0" presId="urn:microsoft.com/office/officeart/2005/8/layout/process4"/>
    <dgm:cxn modelId="{B7C52009-732B-4D77-A3C0-A2C73CFB5141}" type="presParOf" srcId="{54950F62-7CD3-496B-8FF3-3A5A94C0743B}" destId="{A6C561F9-7732-4716-8C13-DCEDF05F1880}" srcOrd="16" destOrd="0" presId="urn:microsoft.com/office/officeart/2005/8/layout/process4"/>
    <dgm:cxn modelId="{E019744A-BA42-4592-9417-86E8CFE2089D}" type="presParOf" srcId="{A6C561F9-7732-4716-8C13-DCEDF05F1880}" destId="{7DEAF72E-41CF-4909-8C75-4A2A0AEF026F}" srcOrd="0" destOrd="0" presId="urn:microsoft.com/office/officeart/2005/8/layout/process4"/>
    <dgm:cxn modelId="{B34DC33C-A42B-4759-AD63-4104CF86C451}" type="presParOf" srcId="{54950F62-7CD3-496B-8FF3-3A5A94C0743B}" destId="{261D57B3-F0B3-44A9-832E-1D9DD12C04A7}" srcOrd="17" destOrd="0" presId="urn:microsoft.com/office/officeart/2005/8/layout/process4"/>
    <dgm:cxn modelId="{C212DE45-371F-40E2-87CB-AC190FDF41E9}" type="presParOf" srcId="{54950F62-7CD3-496B-8FF3-3A5A94C0743B}" destId="{FB799229-B2D3-4321-BB70-0BED5CAA6FF2}" srcOrd="18" destOrd="0" presId="urn:microsoft.com/office/officeart/2005/8/layout/process4"/>
    <dgm:cxn modelId="{44198B6C-EDB7-4934-8D70-61D75083215B}" type="presParOf" srcId="{FB799229-B2D3-4321-BB70-0BED5CAA6FF2}" destId="{67BDCFD8-F121-4C2E-BCCD-8782FA891576}" srcOrd="0" destOrd="0" presId="urn:microsoft.com/office/officeart/2005/8/layout/process4"/>
    <dgm:cxn modelId="{83B64480-30E0-4EF3-A6B5-708109AB212E}" type="presParOf" srcId="{54950F62-7CD3-496B-8FF3-3A5A94C0743B}" destId="{4B455386-F74A-4D79-BBAE-F3E3ECB075FE}" srcOrd="19" destOrd="0" presId="urn:microsoft.com/office/officeart/2005/8/layout/process4"/>
    <dgm:cxn modelId="{41233604-62E7-4FCA-A147-A8AAA06E004F}" type="presParOf" srcId="{54950F62-7CD3-496B-8FF3-3A5A94C0743B}" destId="{C938BD82-AB8B-402B-A65D-CF519B6D5FEE}" srcOrd="20" destOrd="0" presId="urn:microsoft.com/office/officeart/2005/8/layout/process4"/>
    <dgm:cxn modelId="{8E7EC3D7-B8A8-4EFA-804C-A0208979110B}" type="presParOf" srcId="{C938BD82-AB8B-402B-A65D-CF519B6D5FEE}" destId="{9DA0BAF2-68DA-4EB4-9AAB-1C7AA832B532}" srcOrd="0" destOrd="0" presId="urn:microsoft.com/office/officeart/2005/8/layout/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3007F1-B482-422E-AE34-96291D406DF5}">
      <dsp:nvSpPr>
        <dsp:cNvPr id="0" name=""/>
        <dsp:cNvSpPr/>
      </dsp:nvSpPr>
      <dsp:spPr>
        <a:xfrm>
          <a:off x="0" y="10913428"/>
          <a:ext cx="5132571" cy="716389"/>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GB" sz="2600" kern="1200" dirty="0">
              <a:solidFill>
                <a:schemeClr val="tx1"/>
              </a:solidFill>
            </a:rPr>
            <a:t>Play Across Both Hands</a:t>
          </a:r>
        </a:p>
      </dsp:txBody>
      <dsp:txXfrm>
        <a:off x="0" y="10913428"/>
        <a:ext cx="5132571" cy="716389"/>
      </dsp:txXfrm>
    </dsp:sp>
    <dsp:sp modelId="{CF5F043C-2755-43F4-AF35-5BA6A6EEA388}">
      <dsp:nvSpPr>
        <dsp:cNvPr id="0" name=""/>
        <dsp:cNvSpPr/>
      </dsp:nvSpPr>
      <dsp:spPr>
        <a:xfrm rot="10800000">
          <a:off x="0" y="9822366"/>
          <a:ext cx="5132571" cy="1101807"/>
        </a:xfrm>
        <a:prstGeom prst="upArrowCallout">
          <a:avLst/>
        </a:prstGeom>
        <a:solidFill>
          <a:srgbClr val="FF99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GB" sz="2600" kern="1200" dirty="0">
              <a:solidFill>
                <a:schemeClr val="tx1"/>
              </a:solidFill>
            </a:rPr>
            <a:t>Play Across Both Hands, Introducing New Chords</a:t>
          </a:r>
        </a:p>
      </dsp:txBody>
      <dsp:txXfrm rot="10800000">
        <a:off x="0" y="9822366"/>
        <a:ext cx="5132571" cy="715921"/>
      </dsp:txXfrm>
    </dsp:sp>
    <dsp:sp modelId="{A9A2B48C-5A6F-48F8-BCD5-A1769AC569A1}">
      <dsp:nvSpPr>
        <dsp:cNvPr id="0" name=""/>
        <dsp:cNvSpPr/>
      </dsp:nvSpPr>
      <dsp:spPr>
        <a:xfrm rot="10800000">
          <a:off x="0" y="8731305"/>
          <a:ext cx="5132571" cy="1101807"/>
        </a:xfrm>
        <a:prstGeom prst="upArrowCallout">
          <a:avLst/>
        </a:prstGeom>
        <a:solidFill>
          <a:srgbClr val="E3B90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GB" sz="2600" kern="1200" dirty="0">
              <a:solidFill>
                <a:schemeClr val="tx1"/>
              </a:solidFill>
            </a:rPr>
            <a:t>Play Across Both Hands</a:t>
          </a:r>
        </a:p>
      </dsp:txBody>
      <dsp:txXfrm rot="10800000">
        <a:off x="0" y="8731305"/>
        <a:ext cx="5132571" cy="715921"/>
      </dsp:txXfrm>
    </dsp:sp>
    <dsp:sp modelId="{27617F7F-14FD-4C9F-90CC-6140487BC3FF}">
      <dsp:nvSpPr>
        <dsp:cNvPr id="0" name=""/>
        <dsp:cNvSpPr/>
      </dsp:nvSpPr>
      <dsp:spPr>
        <a:xfrm rot="10800000">
          <a:off x="0" y="7640244"/>
          <a:ext cx="5132571" cy="1101807"/>
        </a:xfrm>
        <a:prstGeom prst="upArrowCallout">
          <a:avLst/>
        </a:prstGeom>
        <a:solidFill>
          <a:srgbClr val="FFFF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GB" sz="2600" kern="1200" dirty="0">
              <a:solidFill>
                <a:schemeClr val="tx1"/>
              </a:solidFill>
            </a:rPr>
            <a:t>Less Dominant Hand, Introduce 3 Note Chords</a:t>
          </a:r>
        </a:p>
      </dsp:txBody>
      <dsp:txXfrm rot="10800000">
        <a:off x="0" y="7640244"/>
        <a:ext cx="5132571" cy="715921"/>
      </dsp:txXfrm>
    </dsp:sp>
    <dsp:sp modelId="{8CE53FA7-F5E2-46C1-81E7-7BCBD2E46ACC}">
      <dsp:nvSpPr>
        <dsp:cNvPr id="0" name=""/>
        <dsp:cNvSpPr/>
      </dsp:nvSpPr>
      <dsp:spPr>
        <a:xfrm rot="10800000">
          <a:off x="0" y="6549183"/>
          <a:ext cx="5132571" cy="1101807"/>
        </a:xfrm>
        <a:prstGeom prst="upArrowCallout">
          <a:avLst/>
        </a:prstGeom>
        <a:solidFill>
          <a:srgbClr val="CCFF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GB" sz="2600" kern="1200" dirty="0">
              <a:solidFill>
                <a:schemeClr val="tx1"/>
              </a:solidFill>
            </a:rPr>
            <a:t>Less Dominant Hand, Introduce Sharps and Flats in the Octave</a:t>
          </a:r>
        </a:p>
      </dsp:txBody>
      <dsp:txXfrm rot="10800000">
        <a:off x="0" y="6549183"/>
        <a:ext cx="5132571" cy="715921"/>
      </dsp:txXfrm>
    </dsp:sp>
    <dsp:sp modelId="{DEC8B29B-C202-47C8-AD76-EAC7294F4B34}">
      <dsp:nvSpPr>
        <dsp:cNvPr id="0" name=""/>
        <dsp:cNvSpPr/>
      </dsp:nvSpPr>
      <dsp:spPr>
        <a:xfrm rot="10800000">
          <a:off x="0" y="5458121"/>
          <a:ext cx="5132571" cy="1101807"/>
        </a:xfrm>
        <a:prstGeom prst="upArrowCallout">
          <a:avLst/>
        </a:prstGeom>
        <a:solidFill>
          <a:srgbClr val="00FF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GB" sz="2600" kern="1200" dirty="0">
              <a:solidFill>
                <a:schemeClr val="tx1"/>
              </a:solidFill>
            </a:rPr>
            <a:t>Less Dominant Hand, Move Hand Across 1 Octave</a:t>
          </a:r>
        </a:p>
      </dsp:txBody>
      <dsp:txXfrm rot="10800000">
        <a:off x="0" y="5458121"/>
        <a:ext cx="5132571" cy="715921"/>
      </dsp:txXfrm>
    </dsp:sp>
    <dsp:sp modelId="{7C2CE55E-35AA-4309-BE62-AA258E55E38F}">
      <dsp:nvSpPr>
        <dsp:cNvPr id="0" name=""/>
        <dsp:cNvSpPr/>
      </dsp:nvSpPr>
      <dsp:spPr>
        <a:xfrm rot="10800000">
          <a:off x="0" y="4367060"/>
          <a:ext cx="5132571" cy="1101807"/>
        </a:xfrm>
        <a:prstGeom prst="upArrowCallout">
          <a:avLst/>
        </a:prstGeom>
        <a:solidFill>
          <a:srgbClr val="0DFF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GB" sz="2600" kern="1200" dirty="0">
              <a:solidFill>
                <a:schemeClr val="tx1"/>
              </a:solidFill>
            </a:rPr>
            <a:t>Swap to Less Dominant Hand, Without Moving Hand</a:t>
          </a:r>
        </a:p>
      </dsp:txBody>
      <dsp:txXfrm rot="10800000">
        <a:off x="0" y="4367060"/>
        <a:ext cx="5132571" cy="715921"/>
      </dsp:txXfrm>
    </dsp:sp>
    <dsp:sp modelId="{E10B2EE8-EB4A-4815-B8DF-A20F5CF668E3}">
      <dsp:nvSpPr>
        <dsp:cNvPr id="0" name=""/>
        <dsp:cNvSpPr/>
      </dsp:nvSpPr>
      <dsp:spPr>
        <a:xfrm rot="10800000">
          <a:off x="0" y="3275999"/>
          <a:ext cx="5132571" cy="1101807"/>
        </a:xfrm>
        <a:prstGeom prst="upArrowCallout">
          <a:avLst/>
        </a:prstGeom>
        <a:solidFill>
          <a:srgbClr val="0099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GB" sz="2600" kern="1200" dirty="0">
              <a:solidFill>
                <a:schemeClr val="tx1"/>
              </a:solidFill>
            </a:rPr>
            <a:t>Dominant Hand, Introduce 3 Note Chords</a:t>
          </a:r>
        </a:p>
      </dsp:txBody>
      <dsp:txXfrm rot="10800000">
        <a:off x="0" y="3275999"/>
        <a:ext cx="5132571" cy="715921"/>
      </dsp:txXfrm>
    </dsp:sp>
    <dsp:sp modelId="{7DEAF72E-41CF-4909-8C75-4A2A0AEF026F}">
      <dsp:nvSpPr>
        <dsp:cNvPr id="0" name=""/>
        <dsp:cNvSpPr/>
      </dsp:nvSpPr>
      <dsp:spPr>
        <a:xfrm rot="10800000">
          <a:off x="0" y="2184937"/>
          <a:ext cx="5132571" cy="1101807"/>
        </a:xfrm>
        <a:prstGeom prst="upArrowCallout">
          <a:avLst/>
        </a:prstGeom>
        <a:solidFill>
          <a:srgbClr val="5B5BC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GB" sz="2600" kern="1200" dirty="0">
              <a:solidFill>
                <a:schemeClr val="tx1"/>
              </a:solidFill>
            </a:rPr>
            <a:t>Dominant Hand, Introduce Sharps and Flats in the Octave</a:t>
          </a:r>
        </a:p>
      </dsp:txBody>
      <dsp:txXfrm rot="10800000">
        <a:off x="0" y="2184937"/>
        <a:ext cx="5132571" cy="715921"/>
      </dsp:txXfrm>
    </dsp:sp>
    <dsp:sp modelId="{67BDCFD8-F121-4C2E-BCCD-8782FA891576}">
      <dsp:nvSpPr>
        <dsp:cNvPr id="0" name=""/>
        <dsp:cNvSpPr/>
      </dsp:nvSpPr>
      <dsp:spPr>
        <a:xfrm rot="10800000">
          <a:off x="0" y="1093876"/>
          <a:ext cx="5132571" cy="1101807"/>
        </a:xfrm>
        <a:prstGeom prst="upArrowCallout">
          <a:avLst/>
        </a:prstGeom>
        <a:solidFill>
          <a:srgbClr val="CC66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GB" sz="2600" kern="1200" dirty="0">
              <a:solidFill>
                <a:schemeClr val="tx1"/>
              </a:solidFill>
            </a:rPr>
            <a:t>Dominant Hand, Move Hand Across 1 Octave</a:t>
          </a:r>
        </a:p>
      </dsp:txBody>
      <dsp:txXfrm rot="10800000">
        <a:off x="0" y="1093876"/>
        <a:ext cx="5132571" cy="715921"/>
      </dsp:txXfrm>
    </dsp:sp>
    <dsp:sp modelId="{9DA0BAF2-68DA-4EB4-9AAB-1C7AA832B532}">
      <dsp:nvSpPr>
        <dsp:cNvPr id="0" name=""/>
        <dsp:cNvSpPr/>
      </dsp:nvSpPr>
      <dsp:spPr>
        <a:xfrm rot="10800000">
          <a:off x="0" y="2815"/>
          <a:ext cx="5132571" cy="1101807"/>
        </a:xfrm>
        <a:prstGeom prst="upArrowCallout">
          <a:avLst/>
        </a:prstGeom>
        <a:solidFill>
          <a:srgbClr val="CC33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GB" sz="2600" kern="1200" dirty="0">
              <a:solidFill>
                <a:schemeClr val="tx1"/>
              </a:solidFill>
            </a:rPr>
            <a:t>Dominant Hand, Without Moving Hand</a:t>
          </a:r>
        </a:p>
      </dsp:txBody>
      <dsp:txXfrm rot="10800000">
        <a:off x="0" y="2815"/>
        <a:ext cx="5132571" cy="71592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720383-90EC-4954-AA1F-592033509791}" type="datetimeFigureOut">
              <a:rPr lang="en-GB" smtClean="0"/>
              <a:t>06/03/2023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F85E38-EA46-420C-8DD2-54009698E5C4}" type="slidenum">
              <a:rPr lang="en-GB" smtClean="0"/>
              <a:t>‹#›</a:t>
            </a:fld>
            <a:endParaRPr lang="en-GB"/>
          </a:p>
        </p:txBody>
      </p:sp>
    </p:spTree>
    <p:extLst>
      <p:ext uri="{BB962C8B-B14F-4D97-AF65-F5344CB8AC3E}">
        <p14:creationId xmlns:p14="http://schemas.microsoft.com/office/powerpoint/2010/main" val="562716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720383-90EC-4954-AA1F-592033509791}" type="datetimeFigureOut">
              <a:rPr lang="en-GB" smtClean="0"/>
              <a:t>06/03/2023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F85E38-EA46-420C-8DD2-54009698E5C4}" type="slidenum">
              <a:rPr lang="en-GB" smtClean="0"/>
              <a:t>‹#›</a:t>
            </a:fld>
            <a:endParaRPr lang="en-GB"/>
          </a:p>
        </p:txBody>
      </p:sp>
    </p:spTree>
    <p:extLst>
      <p:ext uri="{BB962C8B-B14F-4D97-AF65-F5344CB8AC3E}">
        <p14:creationId xmlns:p14="http://schemas.microsoft.com/office/powerpoint/2010/main" val="1731857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720383-90EC-4954-AA1F-592033509791}" type="datetimeFigureOut">
              <a:rPr lang="en-GB" smtClean="0"/>
              <a:t>06/03/2023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F85E38-EA46-420C-8DD2-54009698E5C4}" type="slidenum">
              <a:rPr lang="en-GB" smtClean="0"/>
              <a:t>‹#›</a:t>
            </a:fld>
            <a:endParaRPr lang="en-GB"/>
          </a:p>
        </p:txBody>
      </p:sp>
    </p:spTree>
    <p:extLst>
      <p:ext uri="{BB962C8B-B14F-4D97-AF65-F5344CB8AC3E}">
        <p14:creationId xmlns:p14="http://schemas.microsoft.com/office/powerpoint/2010/main" val="2622682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720383-90EC-4954-AA1F-592033509791}" type="datetimeFigureOut">
              <a:rPr lang="en-GB" smtClean="0"/>
              <a:t>06/03/2023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F85E38-EA46-420C-8DD2-54009698E5C4}" type="slidenum">
              <a:rPr lang="en-GB" smtClean="0"/>
              <a:t>‹#›</a:t>
            </a:fld>
            <a:endParaRPr lang="en-GB"/>
          </a:p>
        </p:txBody>
      </p:sp>
    </p:spTree>
    <p:extLst>
      <p:ext uri="{BB962C8B-B14F-4D97-AF65-F5344CB8AC3E}">
        <p14:creationId xmlns:p14="http://schemas.microsoft.com/office/powerpoint/2010/main" val="4076504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720383-90EC-4954-AA1F-592033509791}" type="datetimeFigureOut">
              <a:rPr lang="en-GB" smtClean="0"/>
              <a:t>06/03/2023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F85E38-EA46-420C-8DD2-54009698E5C4}" type="slidenum">
              <a:rPr lang="en-GB" smtClean="0"/>
              <a:t>‹#›</a:t>
            </a:fld>
            <a:endParaRPr lang="en-GB"/>
          </a:p>
        </p:txBody>
      </p:sp>
    </p:spTree>
    <p:extLst>
      <p:ext uri="{BB962C8B-B14F-4D97-AF65-F5344CB8AC3E}">
        <p14:creationId xmlns:p14="http://schemas.microsoft.com/office/powerpoint/2010/main" val="4084909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720383-90EC-4954-AA1F-592033509791}" type="datetimeFigureOut">
              <a:rPr lang="en-GB" smtClean="0"/>
              <a:t>06/03/2023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7F85E38-EA46-420C-8DD2-54009698E5C4}" type="slidenum">
              <a:rPr lang="en-GB" smtClean="0"/>
              <a:t>‹#›</a:t>
            </a:fld>
            <a:endParaRPr lang="en-GB"/>
          </a:p>
        </p:txBody>
      </p:sp>
    </p:spTree>
    <p:extLst>
      <p:ext uri="{BB962C8B-B14F-4D97-AF65-F5344CB8AC3E}">
        <p14:creationId xmlns:p14="http://schemas.microsoft.com/office/powerpoint/2010/main" val="2973087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720383-90EC-4954-AA1F-592033509791}" type="datetimeFigureOut">
              <a:rPr lang="en-GB" smtClean="0"/>
              <a:t>06/03/2023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7F85E38-EA46-420C-8DD2-54009698E5C4}" type="slidenum">
              <a:rPr lang="en-GB" smtClean="0"/>
              <a:t>‹#›</a:t>
            </a:fld>
            <a:endParaRPr lang="en-GB"/>
          </a:p>
        </p:txBody>
      </p:sp>
    </p:spTree>
    <p:extLst>
      <p:ext uri="{BB962C8B-B14F-4D97-AF65-F5344CB8AC3E}">
        <p14:creationId xmlns:p14="http://schemas.microsoft.com/office/powerpoint/2010/main" val="2635805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720383-90EC-4954-AA1F-592033509791}" type="datetimeFigureOut">
              <a:rPr lang="en-GB" smtClean="0"/>
              <a:t>06/03/2023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7F85E38-EA46-420C-8DD2-54009698E5C4}" type="slidenum">
              <a:rPr lang="en-GB" smtClean="0"/>
              <a:t>‹#›</a:t>
            </a:fld>
            <a:endParaRPr lang="en-GB"/>
          </a:p>
        </p:txBody>
      </p:sp>
    </p:spTree>
    <p:extLst>
      <p:ext uri="{BB962C8B-B14F-4D97-AF65-F5344CB8AC3E}">
        <p14:creationId xmlns:p14="http://schemas.microsoft.com/office/powerpoint/2010/main" val="244468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720383-90EC-4954-AA1F-592033509791}" type="datetimeFigureOut">
              <a:rPr lang="en-GB" smtClean="0"/>
              <a:t>06/03/2023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7F85E38-EA46-420C-8DD2-54009698E5C4}" type="slidenum">
              <a:rPr lang="en-GB" smtClean="0"/>
              <a:t>‹#›</a:t>
            </a:fld>
            <a:endParaRPr lang="en-GB"/>
          </a:p>
        </p:txBody>
      </p:sp>
    </p:spTree>
    <p:extLst>
      <p:ext uri="{BB962C8B-B14F-4D97-AF65-F5344CB8AC3E}">
        <p14:creationId xmlns:p14="http://schemas.microsoft.com/office/powerpoint/2010/main" val="4140539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C7720383-90EC-4954-AA1F-592033509791}" type="datetimeFigureOut">
              <a:rPr lang="en-GB" smtClean="0"/>
              <a:t>06/03/2023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7F85E38-EA46-420C-8DD2-54009698E5C4}" type="slidenum">
              <a:rPr lang="en-GB" smtClean="0"/>
              <a:t>‹#›</a:t>
            </a:fld>
            <a:endParaRPr lang="en-GB"/>
          </a:p>
        </p:txBody>
      </p:sp>
    </p:spTree>
    <p:extLst>
      <p:ext uri="{BB962C8B-B14F-4D97-AF65-F5344CB8AC3E}">
        <p14:creationId xmlns:p14="http://schemas.microsoft.com/office/powerpoint/2010/main" val="2697013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C7720383-90EC-4954-AA1F-592033509791}" type="datetimeFigureOut">
              <a:rPr lang="en-GB" smtClean="0"/>
              <a:t>06/03/2023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7F85E38-EA46-420C-8DD2-54009698E5C4}" type="slidenum">
              <a:rPr lang="en-GB" smtClean="0"/>
              <a:t>‹#›</a:t>
            </a:fld>
            <a:endParaRPr lang="en-GB"/>
          </a:p>
        </p:txBody>
      </p:sp>
    </p:spTree>
    <p:extLst>
      <p:ext uri="{BB962C8B-B14F-4D97-AF65-F5344CB8AC3E}">
        <p14:creationId xmlns:p14="http://schemas.microsoft.com/office/powerpoint/2010/main" val="2294949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C7720383-90EC-4954-AA1F-592033509791}" type="datetimeFigureOut">
              <a:rPr lang="en-GB" smtClean="0"/>
              <a:t>06/03/2023</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B7F85E38-EA46-420C-8DD2-54009698E5C4}" type="slidenum">
              <a:rPr lang="en-GB" smtClean="0"/>
              <a:t>‹#›</a:t>
            </a:fld>
            <a:endParaRPr lang="en-GB"/>
          </a:p>
        </p:txBody>
      </p:sp>
    </p:spTree>
    <p:extLst>
      <p:ext uri="{BB962C8B-B14F-4D97-AF65-F5344CB8AC3E}">
        <p14:creationId xmlns:p14="http://schemas.microsoft.com/office/powerpoint/2010/main" val="7344954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diagramQuickStyle" Target="../diagrams/quickStyle1.xml"/><Relationship Id="rId12" Type="http://schemas.openxmlformats.org/officeDocument/2006/relationships/image" Target="../media/image5.png"/><Relationship Id="rId17" Type="http://schemas.openxmlformats.org/officeDocument/2006/relationships/image" Target="../media/image9.png"/><Relationship Id="rId2" Type="http://schemas.openxmlformats.org/officeDocument/2006/relationships/image" Target="../media/image1.png"/><Relationship Id="rId16" Type="http://schemas.openxmlformats.org/officeDocument/2006/relationships/image" Target="../media/image8.svg"/><Relationship Id="rId1" Type="http://schemas.openxmlformats.org/officeDocument/2006/relationships/slideLayout" Target="../slideLayouts/slideLayout1.xml"/><Relationship Id="rId6" Type="http://schemas.openxmlformats.org/officeDocument/2006/relationships/diagramLayout" Target="../diagrams/layout1.xml"/><Relationship Id="rId11" Type="http://schemas.openxmlformats.org/officeDocument/2006/relationships/hyperlink" Target="https://synthesiagame.com/" TargetMode="External"/><Relationship Id="rId5" Type="http://schemas.openxmlformats.org/officeDocument/2006/relationships/diagramData" Target="../diagrams/data1.xml"/><Relationship Id="rId15" Type="http://schemas.openxmlformats.org/officeDocument/2006/relationships/image" Target="../media/image7.png"/><Relationship Id="rId10" Type="http://schemas.openxmlformats.org/officeDocument/2006/relationships/image" Target="../media/image4.png"/><Relationship Id="rId4" Type="http://schemas.openxmlformats.org/officeDocument/2006/relationships/image" Target="../media/image3.png"/><Relationship Id="rId9" Type="http://schemas.microsoft.com/office/2007/relationships/diagramDrawing" Target="../diagrams/drawing1.xml"/><Relationship Id="rId1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BA1B592E-19F7-4547-93E3-4DF0EB1035B0}"/>
              </a:ext>
            </a:extLst>
          </p:cNvPr>
          <p:cNvSpPr txBox="1"/>
          <p:nvPr/>
        </p:nvSpPr>
        <p:spPr>
          <a:xfrm rot="5400000">
            <a:off x="-10045535" y="10584251"/>
            <a:ext cx="20846282" cy="360000"/>
          </a:xfrm>
          <a:prstGeom prst="rect">
            <a:avLst/>
          </a:prstGeom>
          <a:solidFill>
            <a:schemeClr val="tx1"/>
          </a:solidFill>
          <a:ln>
            <a:solidFill>
              <a:schemeClr val="tx1"/>
            </a:solidFill>
          </a:ln>
        </p:spPr>
        <p:txBody>
          <a:bodyPr wrap="square" rtlCol="0">
            <a:spAutoFit/>
          </a:bodyPr>
          <a:lstStyle/>
          <a:p>
            <a:endParaRPr lang="en-GB" dirty="0"/>
          </a:p>
        </p:txBody>
      </p:sp>
      <p:sp>
        <p:nvSpPr>
          <p:cNvPr id="11" name="Subtitle 2">
            <a:extLst>
              <a:ext uri="{FF2B5EF4-FFF2-40B4-BE49-F238E27FC236}">
                <a16:creationId xmlns:a16="http://schemas.microsoft.com/office/drawing/2014/main" id="{F1077C22-3313-41CD-A4AE-4A9FECE998CA}"/>
              </a:ext>
            </a:extLst>
          </p:cNvPr>
          <p:cNvSpPr>
            <a:spLocks noGrp="1"/>
          </p:cNvSpPr>
          <p:nvPr>
            <p:ph type="subTitle" idx="1"/>
          </p:nvPr>
        </p:nvSpPr>
        <p:spPr>
          <a:xfrm>
            <a:off x="917606" y="2211560"/>
            <a:ext cx="14219999" cy="13820919"/>
          </a:xfrm>
          <a:ln w="12700">
            <a:solidFill>
              <a:schemeClr val="tx1"/>
            </a:solidFill>
          </a:ln>
        </p:spPr>
        <p:txBody>
          <a:bodyPr>
            <a:normAutofit fontScale="92500" lnSpcReduction="10000"/>
          </a:bodyPr>
          <a:lstStyle/>
          <a:p>
            <a:pPr>
              <a:lnSpc>
                <a:spcPct val="100000"/>
              </a:lnSpc>
              <a:spcBef>
                <a:spcPts val="600"/>
              </a:spcBef>
            </a:pPr>
            <a:r>
              <a:rPr lang="en-GB" sz="6000" dirty="0">
                <a:effectLst/>
              </a:rPr>
              <a:t>Research</a:t>
            </a:r>
          </a:p>
          <a:p>
            <a:pPr algn="l">
              <a:lnSpc>
                <a:spcPct val="100000"/>
              </a:lnSpc>
              <a:spcBef>
                <a:spcPts val="600"/>
              </a:spcBef>
            </a:pPr>
            <a:r>
              <a:rPr lang="en-GB" sz="2800" dirty="0"/>
              <a:t>Research proves that we learn better once we reach a “zone of proximal development” (Walker, R.A., 2010) which is better accessed through a Intelligent Tutoring System in which the lesson is responsive as opposed to a linear taught lesson (</a:t>
            </a:r>
            <a:r>
              <a:rPr lang="en-GB" sz="2800" dirty="0" err="1"/>
              <a:t>Yuksel</a:t>
            </a:r>
            <a:r>
              <a:rPr lang="en-GB" sz="2800" dirty="0"/>
              <a:t> et al., 2016)</a:t>
            </a:r>
            <a:r>
              <a:rPr lang="en-GB" sz="2800" b="0" i="0" dirty="0">
                <a:effectLst/>
              </a:rPr>
              <a:t> (</a:t>
            </a:r>
            <a:r>
              <a:rPr lang="en-GB" sz="2800" b="0" i="0" dirty="0" err="1">
                <a:effectLst/>
              </a:rPr>
              <a:t>Graesser</a:t>
            </a:r>
            <a:r>
              <a:rPr lang="en-GB" sz="2800" b="0" i="0" dirty="0">
                <a:effectLst/>
              </a:rPr>
              <a:t>, A.C. et al., 2012)</a:t>
            </a:r>
            <a:r>
              <a:rPr lang="en-GB" sz="2800" dirty="0"/>
              <a:t>. Responsive lessons are adaptive to a users ability and reinforce the theory to human learning (Skinner, 2012) whereas a linear lesson is taught with a pre-planned path.</a:t>
            </a:r>
          </a:p>
          <a:p>
            <a:pPr>
              <a:lnSpc>
                <a:spcPct val="100000"/>
              </a:lnSpc>
              <a:spcBef>
                <a:spcPts val="600"/>
              </a:spcBef>
            </a:pPr>
            <a:r>
              <a:rPr lang="en-GB" sz="6000" dirty="0"/>
              <a:t>Similar Applications</a:t>
            </a:r>
          </a:p>
          <a:p>
            <a:pPr algn="l">
              <a:lnSpc>
                <a:spcPct val="100000"/>
              </a:lnSpc>
              <a:spcBef>
                <a:spcPts val="600"/>
              </a:spcBef>
            </a:pPr>
            <a:r>
              <a:rPr lang="en-GB" sz="2800" dirty="0">
                <a:effectLst/>
              </a:rPr>
              <a:t>Basic applications that teach using a linear path through the use of video tutorials to teach songs or how to read music such as ‘Harmony City’ and ‘Tenuto’ (Educational App Store, 2022). </a:t>
            </a:r>
          </a:p>
          <a:p>
            <a:pPr algn="l">
              <a:lnSpc>
                <a:spcPct val="100000"/>
              </a:lnSpc>
              <a:spcBef>
                <a:spcPts val="600"/>
              </a:spcBef>
            </a:pPr>
            <a:endParaRPr lang="en-GB" sz="2800" dirty="0">
              <a:effectLst/>
            </a:endParaRPr>
          </a:p>
          <a:p>
            <a:pPr algn="l">
              <a:lnSpc>
                <a:spcPct val="100000"/>
              </a:lnSpc>
              <a:spcBef>
                <a:spcPts val="600"/>
              </a:spcBef>
            </a:pPr>
            <a:endParaRPr lang="en-GB" sz="2000" dirty="0">
              <a:effectLst/>
            </a:endParaRPr>
          </a:p>
          <a:p>
            <a:pPr algn="l">
              <a:lnSpc>
                <a:spcPct val="100000"/>
              </a:lnSpc>
              <a:spcBef>
                <a:spcPts val="600"/>
              </a:spcBef>
            </a:pPr>
            <a:endParaRPr lang="en-GB" sz="2000" dirty="0"/>
          </a:p>
          <a:p>
            <a:pPr algn="l">
              <a:lnSpc>
                <a:spcPct val="100000"/>
              </a:lnSpc>
              <a:spcBef>
                <a:spcPts val="600"/>
              </a:spcBef>
            </a:pPr>
            <a:endParaRPr lang="en-GB" sz="2000" dirty="0">
              <a:effectLst/>
            </a:endParaRPr>
          </a:p>
          <a:p>
            <a:pPr algn="l">
              <a:lnSpc>
                <a:spcPct val="100000"/>
              </a:lnSpc>
              <a:spcBef>
                <a:spcPts val="600"/>
              </a:spcBef>
            </a:pPr>
            <a:endParaRPr lang="en-GB" sz="2000" dirty="0"/>
          </a:p>
          <a:p>
            <a:pPr algn="l">
              <a:lnSpc>
                <a:spcPct val="100000"/>
              </a:lnSpc>
              <a:spcBef>
                <a:spcPts val="600"/>
              </a:spcBef>
            </a:pPr>
            <a:endParaRPr lang="en-GB" sz="2000" dirty="0">
              <a:effectLst/>
            </a:endParaRPr>
          </a:p>
          <a:p>
            <a:pPr algn="l">
              <a:lnSpc>
                <a:spcPct val="100000"/>
              </a:lnSpc>
              <a:spcBef>
                <a:spcPts val="600"/>
              </a:spcBef>
            </a:pPr>
            <a:endParaRPr lang="en-GB" sz="2000" dirty="0"/>
          </a:p>
          <a:p>
            <a:pPr algn="l">
              <a:lnSpc>
                <a:spcPct val="100000"/>
              </a:lnSpc>
              <a:spcBef>
                <a:spcPts val="600"/>
              </a:spcBef>
            </a:pPr>
            <a:endParaRPr lang="en-GB" sz="2000" dirty="0">
              <a:effectLst/>
            </a:endParaRPr>
          </a:p>
          <a:p>
            <a:pPr algn="l">
              <a:lnSpc>
                <a:spcPct val="100000"/>
              </a:lnSpc>
              <a:spcBef>
                <a:spcPts val="600"/>
              </a:spcBef>
            </a:pPr>
            <a:endParaRPr lang="en-GB" sz="2000" dirty="0"/>
          </a:p>
          <a:p>
            <a:pPr algn="l">
              <a:lnSpc>
                <a:spcPct val="100000"/>
              </a:lnSpc>
              <a:spcBef>
                <a:spcPts val="600"/>
              </a:spcBef>
            </a:pPr>
            <a:endParaRPr lang="en-GB" sz="2000" dirty="0">
              <a:effectLst/>
            </a:endParaRPr>
          </a:p>
          <a:p>
            <a:pPr algn="l">
              <a:lnSpc>
                <a:spcPct val="100000"/>
              </a:lnSpc>
              <a:spcBef>
                <a:spcPts val="600"/>
              </a:spcBef>
            </a:pPr>
            <a:endParaRPr lang="en-GB" sz="2000" dirty="0"/>
          </a:p>
          <a:p>
            <a:pPr algn="l">
              <a:lnSpc>
                <a:spcPct val="100000"/>
              </a:lnSpc>
              <a:spcBef>
                <a:spcPts val="600"/>
              </a:spcBef>
            </a:pPr>
            <a:endParaRPr lang="en-GB" sz="2000" dirty="0"/>
          </a:p>
          <a:p>
            <a:pPr algn="l">
              <a:lnSpc>
                <a:spcPct val="100000"/>
              </a:lnSpc>
              <a:spcBef>
                <a:spcPts val="600"/>
              </a:spcBef>
            </a:pPr>
            <a:endParaRPr lang="en-GB" sz="2000" dirty="0"/>
          </a:p>
          <a:p>
            <a:pPr algn="l">
              <a:lnSpc>
                <a:spcPct val="100000"/>
              </a:lnSpc>
              <a:spcBef>
                <a:spcPts val="600"/>
              </a:spcBef>
            </a:pPr>
            <a:endParaRPr lang="en-GB" sz="2000" dirty="0"/>
          </a:p>
          <a:p>
            <a:pPr algn="l">
              <a:lnSpc>
                <a:spcPct val="100000"/>
              </a:lnSpc>
              <a:spcBef>
                <a:spcPts val="600"/>
              </a:spcBef>
            </a:pPr>
            <a:endParaRPr lang="en-GB" sz="2000" dirty="0"/>
          </a:p>
          <a:p>
            <a:pPr algn="l">
              <a:lnSpc>
                <a:spcPct val="100000"/>
              </a:lnSpc>
              <a:spcBef>
                <a:spcPts val="600"/>
              </a:spcBef>
            </a:pPr>
            <a:endParaRPr lang="en-GB" sz="2000" dirty="0"/>
          </a:p>
          <a:p>
            <a:pPr>
              <a:lnSpc>
                <a:spcPct val="100000"/>
              </a:lnSpc>
              <a:spcBef>
                <a:spcPts val="600"/>
              </a:spcBef>
            </a:pPr>
            <a:r>
              <a:rPr lang="en-GB" sz="6000" dirty="0">
                <a:effectLst/>
              </a:rPr>
              <a:t>My Project</a:t>
            </a:r>
          </a:p>
          <a:p>
            <a:pPr marL="342900" indent="-342900" algn="l">
              <a:lnSpc>
                <a:spcPct val="100000"/>
              </a:lnSpc>
              <a:spcBef>
                <a:spcPts val="600"/>
              </a:spcBef>
              <a:buFont typeface="Arial" panose="020B0604020202020204" pitchFamily="34" charset="0"/>
              <a:buChar char="•"/>
            </a:pPr>
            <a:r>
              <a:rPr lang="en-GB" sz="2800" b="0" dirty="0">
                <a:effectLst/>
              </a:rPr>
              <a:t>To create an application that teaches users to how to read and play sheet music on a piano using a MIDI keyboard.</a:t>
            </a:r>
          </a:p>
          <a:p>
            <a:pPr marL="342900" indent="-342900" algn="l">
              <a:lnSpc>
                <a:spcPct val="100000"/>
              </a:lnSpc>
              <a:spcBef>
                <a:spcPts val="600"/>
              </a:spcBef>
              <a:buFont typeface="Arial" panose="020B0604020202020204" pitchFamily="34" charset="0"/>
              <a:buChar char="•"/>
            </a:pPr>
            <a:r>
              <a:rPr lang="en-GB" sz="2800" b="0" dirty="0">
                <a:effectLst/>
              </a:rPr>
              <a:t>The application will keep score on whether the user is hitting the note on time or not and adjust the speed and difficulty based on this to enable users to reach the ‘zone of proximal development’.</a:t>
            </a:r>
          </a:p>
          <a:p>
            <a:pPr marL="342900" indent="-342900" algn="l">
              <a:lnSpc>
                <a:spcPct val="100000"/>
              </a:lnSpc>
              <a:spcBef>
                <a:spcPts val="600"/>
              </a:spcBef>
              <a:buFont typeface="Arial" panose="020B0604020202020204" pitchFamily="34" charset="0"/>
              <a:buChar char="•"/>
            </a:pPr>
            <a:r>
              <a:rPr lang="en-GB" sz="2800" dirty="0"/>
              <a:t>It will be built by using JavaScript within HTML allowing ease of access if it were to be made a commonly accessible application. It would be accessible in all browsers that enable the capability of MIDI device input such as Edge, Chrome and Opera.</a:t>
            </a:r>
          </a:p>
        </p:txBody>
      </p:sp>
      <p:sp>
        <p:nvSpPr>
          <p:cNvPr id="22" name="TextBox 21">
            <a:extLst>
              <a:ext uri="{FF2B5EF4-FFF2-40B4-BE49-F238E27FC236}">
                <a16:creationId xmlns:a16="http://schemas.microsoft.com/office/drawing/2014/main" id="{4BF3E9EC-F19D-4A49-B6EB-F26E2B325163}"/>
              </a:ext>
            </a:extLst>
          </p:cNvPr>
          <p:cNvSpPr txBox="1"/>
          <p:nvPr/>
        </p:nvSpPr>
        <p:spPr>
          <a:xfrm>
            <a:off x="1046892" y="6573627"/>
            <a:ext cx="3487007" cy="5216813"/>
          </a:xfrm>
          <a:prstGeom prst="rect">
            <a:avLst/>
          </a:prstGeom>
          <a:noFill/>
          <a:ln>
            <a:solidFill>
              <a:schemeClr val="tx1"/>
            </a:solidFill>
          </a:ln>
        </p:spPr>
        <p:txBody>
          <a:bodyPr wrap="square" rtlCol="0">
            <a:spAutoFit/>
          </a:bodyPr>
          <a:lstStyle/>
          <a:p>
            <a:pPr>
              <a:lnSpc>
                <a:spcPct val="100000"/>
              </a:lnSpc>
              <a:spcBef>
                <a:spcPts val="600"/>
              </a:spcBef>
            </a:pPr>
            <a:endParaRPr lang="en-GB" sz="2000" dirty="0"/>
          </a:p>
          <a:p>
            <a:pPr>
              <a:lnSpc>
                <a:spcPct val="100000"/>
              </a:lnSpc>
              <a:spcBef>
                <a:spcPts val="600"/>
              </a:spcBef>
            </a:pPr>
            <a:endParaRPr lang="en-GB" sz="2000" dirty="0"/>
          </a:p>
          <a:p>
            <a:pPr>
              <a:lnSpc>
                <a:spcPct val="100000"/>
              </a:lnSpc>
              <a:spcBef>
                <a:spcPts val="600"/>
              </a:spcBef>
            </a:pPr>
            <a:endParaRPr lang="en-GB" sz="2000" dirty="0"/>
          </a:p>
          <a:p>
            <a:pPr>
              <a:lnSpc>
                <a:spcPct val="100000"/>
              </a:lnSpc>
              <a:spcBef>
                <a:spcPts val="600"/>
              </a:spcBef>
            </a:pPr>
            <a:endParaRPr lang="en-GB" dirty="0"/>
          </a:p>
          <a:p>
            <a:pPr>
              <a:lnSpc>
                <a:spcPct val="100000"/>
              </a:lnSpc>
              <a:spcBef>
                <a:spcPts val="600"/>
              </a:spcBef>
            </a:pPr>
            <a:endParaRPr lang="en-GB" sz="2000" dirty="0"/>
          </a:p>
          <a:p>
            <a:pPr>
              <a:lnSpc>
                <a:spcPct val="100000"/>
              </a:lnSpc>
              <a:spcBef>
                <a:spcPts val="600"/>
              </a:spcBef>
            </a:pPr>
            <a:r>
              <a:rPr lang="en-GB" sz="2600" dirty="0"/>
              <a:t>‘</a:t>
            </a:r>
            <a:r>
              <a:rPr lang="en-GB" sz="2600" dirty="0" err="1"/>
              <a:t>BACh</a:t>
            </a:r>
            <a:r>
              <a:rPr lang="en-GB" sz="2600" dirty="0"/>
              <a:t>’ is an application that measures users cognitive ability using a </a:t>
            </a:r>
            <a:r>
              <a:rPr lang="en-GB" sz="2600" dirty="0" err="1"/>
              <a:t>fNIRS</a:t>
            </a:r>
            <a:r>
              <a:rPr lang="en-GB" sz="2600" dirty="0"/>
              <a:t> sensor to adapt the lesson and allow the user to reach a ‘zone of proximal development’ (</a:t>
            </a:r>
            <a:r>
              <a:rPr lang="en-GB" sz="2600" dirty="0" err="1"/>
              <a:t>Yuksel</a:t>
            </a:r>
            <a:r>
              <a:rPr lang="en-GB" sz="2600" dirty="0"/>
              <a:t> et al., 2016).</a:t>
            </a:r>
          </a:p>
        </p:txBody>
      </p:sp>
      <p:sp>
        <p:nvSpPr>
          <p:cNvPr id="5" name="TextBox 4">
            <a:extLst>
              <a:ext uri="{FF2B5EF4-FFF2-40B4-BE49-F238E27FC236}">
                <a16:creationId xmlns:a16="http://schemas.microsoft.com/office/drawing/2014/main" id="{6DBF9D1E-E7BF-44E3-BB99-5248417D587A}"/>
              </a:ext>
            </a:extLst>
          </p:cNvPr>
          <p:cNvSpPr txBox="1"/>
          <p:nvPr/>
        </p:nvSpPr>
        <p:spPr>
          <a:xfrm>
            <a:off x="197606" y="20862515"/>
            <a:ext cx="29880000" cy="360000"/>
          </a:xfrm>
          <a:prstGeom prst="rect">
            <a:avLst/>
          </a:prstGeom>
          <a:solidFill>
            <a:schemeClr val="tx1"/>
          </a:solidFill>
          <a:ln>
            <a:solidFill>
              <a:schemeClr val="tx1"/>
            </a:solidFill>
          </a:ln>
        </p:spPr>
        <p:txBody>
          <a:bodyPr wrap="square" rtlCol="0">
            <a:spAutoFit/>
          </a:bodyPr>
          <a:lstStyle/>
          <a:p>
            <a:endParaRPr lang="en-GB" dirty="0"/>
          </a:p>
        </p:txBody>
      </p:sp>
      <p:sp>
        <p:nvSpPr>
          <p:cNvPr id="8" name="TextBox 7">
            <a:extLst>
              <a:ext uri="{FF2B5EF4-FFF2-40B4-BE49-F238E27FC236}">
                <a16:creationId xmlns:a16="http://schemas.microsoft.com/office/drawing/2014/main" id="{585B9E79-43E8-4872-A46F-465E6599080F}"/>
              </a:ext>
            </a:extLst>
          </p:cNvPr>
          <p:cNvSpPr txBox="1"/>
          <p:nvPr/>
        </p:nvSpPr>
        <p:spPr>
          <a:xfrm rot="5400000">
            <a:off x="19428520" y="10510576"/>
            <a:ext cx="21058931" cy="360000"/>
          </a:xfrm>
          <a:prstGeom prst="rect">
            <a:avLst/>
          </a:prstGeom>
          <a:solidFill>
            <a:schemeClr val="tx1"/>
          </a:solidFill>
          <a:ln>
            <a:solidFill>
              <a:schemeClr val="tx1"/>
            </a:solidFill>
          </a:ln>
        </p:spPr>
        <p:txBody>
          <a:bodyPr wrap="square" rtlCol="0">
            <a:spAutoFit/>
          </a:bodyPr>
          <a:lstStyle/>
          <a:p>
            <a:endParaRPr lang="en-GB" dirty="0"/>
          </a:p>
        </p:txBody>
      </p:sp>
      <p:sp>
        <p:nvSpPr>
          <p:cNvPr id="9" name="TextBox 8">
            <a:extLst>
              <a:ext uri="{FF2B5EF4-FFF2-40B4-BE49-F238E27FC236}">
                <a16:creationId xmlns:a16="http://schemas.microsoft.com/office/drawing/2014/main" id="{46B0E014-3CD0-4D85-AF97-7180BF5078E3}"/>
              </a:ext>
            </a:extLst>
          </p:cNvPr>
          <p:cNvSpPr txBox="1"/>
          <p:nvPr/>
        </p:nvSpPr>
        <p:spPr>
          <a:xfrm>
            <a:off x="197606" y="161110"/>
            <a:ext cx="29880000" cy="360000"/>
          </a:xfrm>
          <a:prstGeom prst="rect">
            <a:avLst/>
          </a:prstGeom>
          <a:solidFill>
            <a:schemeClr val="tx1"/>
          </a:solidFill>
          <a:ln>
            <a:solidFill>
              <a:schemeClr val="tx1"/>
            </a:solidFill>
          </a:ln>
        </p:spPr>
        <p:txBody>
          <a:bodyPr wrap="square" rtlCol="0">
            <a:spAutoFit/>
          </a:bodyPr>
          <a:lstStyle/>
          <a:p>
            <a:endParaRPr lang="en-GB" dirty="0"/>
          </a:p>
        </p:txBody>
      </p:sp>
      <p:sp>
        <p:nvSpPr>
          <p:cNvPr id="10" name="TextBox 9">
            <a:extLst>
              <a:ext uri="{FF2B5EF4-FFF2-40B4-BE49-F238E27FC236}">
                <a16:creationId xmlns:a16="http://schemas.microsoft.com/office/drawing/2014/main" id="{170457BB-D28A-415E-ADCE-688407FDFF1E}"/>
              </a:ext>
            </a:extLst>
          </p:cNvPr>
          <p:cNvSpPr txBox="1"/>
          <p:nvPr/>
        </p:nvSpPr>
        <p:spPr>
          <a:xfrm>
            <a:off x="554431" y="524285"/>
            <a:ext cx="29160000" cy="1446550"/>
          </a:xfrm>
          <a:prstGeom prst="rect">
            <a:avLst/>
          </a:prstGeom>
          <a:noFill/>
        </p:spPr>
        <p:txBody>
          <a:bodyPr wrap="square" rtlCol="0">
            <a:spAutoFit/>
          </a:bodyPr>
          <a:lstStyle/>
          <a:p>
            <a:pPr algn="just"/>
            <a:r>
              <a:rPr lang="en-GB" sz="8800" b="1" dirty="0">
                <a:effectLst/>
                <a:latin typeface="+mj-lt"/>
              </a:rPr>
              <a:t>Creating a Responsive and Dynamic Piano Education Tool</a:t>
            </a:r>
          </a:p>
        </p:txBody>
      </p:sp>
      <p:sp>
        <p:nvSpPr>
          <p:cNvPr id="15" name="Subtitle 2">
            <a:extLst>
              <a:ext uri="{FF2B5EF4-FFF2-40B4-BE49-F238E27FC236}">
                <a16:creationId xmlns:a16="http://schemas.microsoft.com/office/drawing/2014/main" id="{E9030AFA-232B-4E35-B685-1966BEE6A5AA}"/>
              </a:ext>
            </a:extLst>
          </p:cNvPr>
          <p:cNvSpPr txBox="1">
            <a:spLocks/>
          </p:cNvSpPr>
          <p:nvPr/>
        </p:nvSpPr>
        <p:spPr>
          <a:xfrm>
            <a:off x="921382" y="16040296"/>
            <a:ext cx="14219999" cy="4494515"/>
          </a:xfrm>
          <a:prstGeom prst="rect">
            <a:avLst/>
          </a:prstGeom>
          <a:ln w="12700">
            <a:solidFill>
              <a:schemeClr val="tx1"/>
            </a:solidFill>
          </a:ln>
        </p:spPr>
        <p:txBody>
          <a:bodyPr vert="horz" lIns="91440" tIns="45720" rIns="91440" bIns="45720" rtlCol="0">
            <a:normAutofit/>
          </a:bodyPr>
          <a:lstStyle>
            <a:lvl1pPr marL="0" indent="0" algn="ctr" defTabSz="2138324" rtl="0" eaLnBrk="1" latinLnBrk="0" hangingPunct="1">
              <a:lnSpc>
                <a:spcPct val="90000"/>
              </a:lnSpc>
              <a:spcBef>
                <a:spcPts val="2339"/>
              </a:spcBef>
              <a:buFont typeface="Arial" panose="020B0604020202020204" pitchFamily="34" charset="0"/>
              <a:buNone/>
              <a:defRPr sz="5612" kern="1200">
                <a:solidFill>
                  <a:schemeClr val="tx1"/>
                </a:solidFill>
                <a:latin typeface="+mn-lt"/>
                <a:ea typeface="+mn-ea"/>
                <a:cs typeface="+mn-cs"/>
              </a:defRPr>
            </a:lvl1pPr>
            <a:lvl2pPr marL="1069162" indent="0" algn="ctr" defTabSz="2138324" rtl="0" eaLnBrk="1" latinLnBrk="0" hangingPunct="1">
              <a:lnSpc>
                <a:spcPct val="90000"/>
              </a:lnSpc>
              <a:spcBef>
                <a:spcPts val="1169"/>
              </a:spcBef>
              <a:buFont typeface="Arial" panose="020B0604020202020204" pitchFamily="34" charset="0"/>
              <a:buNone/>
              <a:defRPr sz="4677" kern="1200">
                <a:solidFill>
                  <a:schemeClr val="tx1"/>
                </a:solidFill>
                <a:latin typeface="+mn-lt"/>
                <a:ea typeface="+mn-ea"/>
                <a:cs typeface="+mn-cs"/>
              </a:defRPr>
            </a:lvl2pPr>
            <a:lvl3pPr marL="2138324" indent="0" algn="ctr" defTabSz="2138324" rtl="0" eaLnBrk="1" latinLnBrk="0" hangingPunct="1">
              <a:lnSpc>
                <a:spcPct val="90000"/>
              </a:lnSpc>
              <a:spcBef>
                <a:spcPts val="1169"/>
              </a:spcBef>
              <a:buFont typeface="Arial" panose="020B0604020202020204" pitchFamily="34" charset="0"/>
              <a:buNone/>
              <a:defRPr sz="4209" kern="1200">
                <a:solidFill>
                  <a:schemeClr val="tx1"/>
                </a:solidFill>
                <a:latin typeface="+mn-lt"/>
                <a:ea typeface="+mn-ea"/>
                <a:cs typeface="+mn-cs"/>
              </a:defRPr>
            </a:lvl3pPr>
            <a:lvl4pPr marL="3207487" indent="0" algn="ctr" defTabSz="2138324" rtl="0" eaLnBrk="1" latinLnBrk="0" hangingPunct="1">
              <a:lnSpc>
                <a:spcPct val="90000"/>
              </a:lnSpc>
              <a:spcBef>
                <a:spcPts val="1169"/>
              </a:spcBef>
              <a:buFont typeface="Arial" panose="020B0604020202020204" pitchFamily="34" charset="0"/>
              <a:buNone/>
              <a:defRPr sz="3742" kern="1200">
                <a:solidFill>
                  <a:schemeClr val="tx1"/>
                </a:solidFill>
                <a:latin typeface="+mn-lt"/>
                <a:ea typeface="+mn-ea"/>
                <a:cs typeface="+mn-cs"/>
              </a:defRPr>
            </a:lvl4pPr>
            <a:lvl5pPr marL="4276649" indent="0" algn="ctr" defTabSz="2138324" rtl="0" eaLnBrk="1" latinLnBrk="0" hangingPunct="1">
              <a:lnSpc>
                <a:spcPct val="90000"/>
              </a:lnSpc>
              <a:spcBef>
                <a:spcPts val="1169"/>
              </a:spcBef>
              <a:buFont typeface="Arial" panose="020B0604020202020204" pitchFamily="34" charset="0"/>
              <a:buNone/>
              <a:defRPr sz="3742" kern="1200">
                <a:solidFill>
                  <a:schemeClr val="tx1"/>
                </a:solidFill>
                <a:latin typeface="+mn-lt"/>
                <a:ea typeface="+mn-ea"/>
                <a:cs typeface="+mn-cs"/>
              </a:defRPr>
            </a:lvl5pPr>
            <a:lvl6pPr marL="5345811" indent="0" algn="ctr" defTabSz="2138324" rtl="0" eaLnBrk="1" latinLnBrk="0" hangingPunct="1">
              <a:lnSpc>
                <a:spcPct val="90000"/>
              </a:lnSpc>
              <a:spcBef>
                <a:spcPts val="1169"/>
              </a:spcBef>
              <a:buFont typeface="Arial" panose="020B0604020202020204" pitchFamily="34" charset="0"/>
              <a:buNone/>
              <a:defRPr sz="3742" kern="1200">
                <a:solidFill>
                  <a:schemeClr val="tx1"/>
                </a:solidFill>
                <a:latin typeface="+mn-lt"/>
                <a:ea typeface="+mn-ea"/>
                <a:cs typeface="+mn-cs"/>
              </a:defRPr>
            </a:lvl6pPr>
            <a:lvl7pPr marL="6414973" indent="0" algn="ctr" defTabSz="2138324" rtl="0" eaLnBrk="1" latinLnBrk="0" hangingPunct="1">
              <a:lnSpc>
                <a:spcPct val="90000"/>
              </a:lnSpc>
              <a:spcBef>
                <a:spcPts val="1169"/>
              </a:spcBef>
              <a:buFont typeface="Arial" panose="020B0604020202020204" pitchFamily="34" charset="0"/>
              <a:buNone/>
              <a:defRPr sz="3742" kern="1200">
                <a:solidFill>
                  <a:schemeClr val="tx1"/>
                </a:solidFill>
                <a:latin typeface="+mn-lt"/>
                <a:ea typeface="+mn-ea"/>
                <a:cs typeface="+mn-cs"/>
              </a:defRPr>
            </a:lvl7pPr>
            <a:lvl8pPr marL="7484135" indent="0" algn="ctr" defTabSz="2138324" rtl="0" eaLnBrk="1" latinLnBrk="0" hangingPunct="1">
              <a:lnSpc>
                <a:spcPct val="90000"/>
              </a:lnSpc>
              <a:spcBef>
                <a:spcPts val="1169"/>
              </a:spcBef>
              <a:buFont typeface="Arial" panose="020B0604020202020204" pitchFamily="34" charset="0"/>
              <a:buNone/>
              <a:defRPr sz="3742" kern="1200">
                <a:solidFill>
                  <a:schemeClr val="tx1"/>
                </a:solidFill>
                <a:latin typeface="+mn-lt"/>
                <a:ea typeface="+mn-ea"/>
                <a:cs typeface="+mn-cs"/>
              </a:defRPr>
            </a:lvl8pPr>
            <a:lvl9pPr marL="8553298" indent="0" algn="ctr" defTabSz="2138324" rtl="0" eaLnBrk="1" latinLnBrk="0" hangingPunct="1">
              <a:lnSpc>
                <a:spcPct val="90000"/>
              </a:lnSpc>
              <a:spcBef>
                <a:spcPts val="1169"/>
              </a:spcBef>
              <a:buFont typeface="Arial" panose="020B0604020202020204" pitchFamily="34" charset="0"/>
              <a:buNone/>
              <a:defRPr sz="3742" kern="1200">
                <a:solidFill>
                  <a:schemeClr val="tx1"/>
                </a:solidFill>
                <a:latin typeface="+mn-lt"/>
                <a:ea typeface="+mn-ea"/>
                <a:cs typeface="+mn-cs"/>
              </a:defRPr>
            </a:lvl9pPr>
          </a:lstStyle>
          <a:p>
            <a:endParaRPr lang="en-GB" sz="6000" dirty="0"/>
          </a:p>
        </p:txBody>
      </p:sp>
      <p:sp>
        <p:nvSpPr>
          <p:cNvPr id="16" name="Subtitle 2">
            <a:extLst>
              <a:ext uri="{FF2B5EF4-FFF2-40B4-BE49-F238E27FC236}">
                <a16:creationId xmlns:a16="http://schemas.microsoft.com/office/drawing/2014/main" id="{D899A7F2-3FA1-4D61-BE20-6BB614D85445}"/>
              </a:ext>
            </a:extLst>
          </p:cNvPr>
          <p:cNvSpPr txBox="1">
            <a:spLocks/>
          </p:cNvSpPr>
          <p:nvPr/>
        </p:nvSpPr>
        <p:spPr>
          <a:xfrm>
            <a:off x="15137604" y="2183101"/>
            <a:ext cx="6031063" cy="7341899"/>
          </a:xfrm>
          <a:prstGeom prst="rect">
            <a:avLst/>
          </a:prstGeom>
          <a:ln w="12700">
            <a:noFill/>
          </a:ln>
        </p:spPr>
        <p:txBody>
          <a:bodyPr vert="horz" lIns="91440" tIns="45720" rIns="91440" bIns="45720" rtlCol="0">
            <a:normAutofit/>
          </a:bodyPr>
          <a:lstStyle>
            <a:lvl1pPr marL="0" indent="0" algn="ctr" defTabSz="2138324" rtl="0" eaLnBrk="1" latinLnBrk="0" hangingPunct="1">
              <a:lnSpc>
                <a:spcPct val="90000"/>
              </a:lnSpc>
              <a:spcBef>
                <a:spcPts val="2339"/>
              </a:spcBef>
              <a:buFont typeface="Arial" panose="020B0604020202020204" pitchFamily="34" charset="0"/>
              <a:buNone/>
              <a:defRPr sz="5612" kern="1200">
                <a:solidFill>
                  <a:schemeClr val="tx1"/>
                </a:solidFill>
                <a:latin typeface="+mn-lt"/>
                <a:ea typeface="+mn-ea"/>
                <a:cs typeface="+mn-cs"/>
              </a:defRPr>
            </a:lvl1pPr>
            <a:lvl2pPr marL="1069162" indent="0" algn="ctr" defTabSz="2138324" rtl="0" eaLnBrk="1" latinLnBrk="0" hangingPunct="1">
              <a:lnSpc>
                <a:spcPct val="90000"/>
              </a:lnSpc>
              <a:spcBef>
                <a:spcPts val="1169"/>
              </a:spcBef>
              <a:buFont typeface="Arial" panose="020B0604020202020204" pitchFamily="34" charset="0"/>
              <a:buNone/>
              <a:defRPr sz="4677" kern="1200">
                <a:solidFill>
                  <a:schemeClr val="tx1"/>
                </a:solidFill>
                <a:latin typeface="+mn-lt"/>
                <a:ea typeface="+mn-ea"/>
                <a:cs typeface="+mn-cs"/>
              </a:defRPr>
            </a:lvl2pPr>
            <a:lvl3pPr marL="2138324" indent="0" algn="ctr" defTabSz="2138324" rtl="0" eaLnBrk="1" latinLnBrk="0" hangingPunct="1">
              <a:lnSpc>
                <a:spcPct val="90000"/>
              </a:lnSpc>
              <a:spcBef>
                <a:spcPts val="1169"/>
              </a:spcBef>
              <a:buFont typeface="Arial" panose="020B0604020202020204" pitchFamily="34" charset="0"/>
              <a:buNone/>
              <a:defRPr sz="4209" kern="1200">
                <a:solidFill>
                  <a:schemeClr val="tx1"/>
                </a:solidFill>
                <a:latin typeface="+mn-lt"/>
                <a:ea typeface="+mn-ea"/>
                <a:cs typeface="+mn-cs"/>
              </a:defRPr>
            </a:lvl3pPr>
            <a:lvl4pPr marL="3207487" indent="0" algn="ctr" defTabSz="2138324" rtl="0" eaLnBrk="1" latinLnBrk="0" hangingPunct="1">
              <a:lnSpc>
                <a:spcPct val="90000"/>
              </a:lnSpc>
              <a:spcBef>
                <a:spcPts val="1169"/>
              </a:spcBef>
              <a:buFont typeface="Arial" panose="020B0604020202020204" pitchFamily="34" charset="0"/>
              <a:buNone/>
              <a:defRPr sz="3742" kern="1200">
                <a:solidFill>
                  <a:schemeClr val="tx1"/>
                </a:solidFill>
                <a:latin typeface="+mn-lt"/>
                <a:ea typeface="+mn-ea"/>
                <a:cs typeface="+mn-cs"/>
              </a:defRPr>
            </a:lvl4pPr>
            <a:lvl5pPr marL="4276649" indent="0" algn="ctr" defTabSz="2138324" rtl="0" eaLnBrk="1" latinLnBrk="0" hangingPunct="1">
              <a:lnSpc>
                <a:spcPct val="90000"/>
              </a:lnSpc>
              <a:spcBef>
                <a:spcPts val="1169"/>
              </a:spcBef>
              <a:buFont typeface="Arial" panose="020B0604020202020204" pitchFamily="34" charset="0"/>
              <a:buNone/>
              <a:defRPr sz="3742" kern="1200">
                <a:solidFill>
                  <a:schemeClr val="tx1"/>
                </a:solidFill>
                <a:latin typeface="+mn-lt"/>
                <a:ea typeface="+mn-ea"/>
                <a:cs typeface="+mn-cs"/>
              </a:defRPr>
            </a:lvl5pPr>
            <a:lvl6pPr marL="5345811" indent="0" algn="ctr" defTabSz="2138324" rtl="0" eaLnBrk="1" latinLnBrk="0" hangingPunct="1">
              <a:lnSpc>
                <a:spcPct val="90000"/>
              </a:lnSpc>
              <a:spcBef>
                <a:spcPts val="1169"/>
              </a:spcBef>
              <a:buFont typeface="Arial" panose="020B0604020202020204" pitchFamily="34" charset="0"/>
              <a:buNone/>
              <a:defRPr sz="3742" kern="1200">
                <a:solidFill>
                  <a:schemeClr val="tx1"/>
                </a:solidFill>
                <a:latin typeface="+mn-lt"/>
                <a:ea typeface="+mn-ea"/>
                <a:cs typeface="+mn-cs"/>
              </a:defRPr>
            </a:lvl6pPr>
            <a:lvl7pPr marL="6414973" indent="0" algn="ctr" defTabSz="2138324" rtl="0" eaLnBrk="1" latinLnBrk="0" hangingPunct="1">
              <a:lnSpc>
                <a:spcPct val="90000"/>
              </a:lnSpc>
              <a:spcBef>
                <a:spcPts val="1169"/>
              </a:spcBef>
              <a:buFont typeface="Arial" panose="020B0604020202020204" pitchFamily="34" charset="0"/>
              <a:buNone/>
              <a:defRPr sz="3742" kern="1200">
                <a:solidFill>
                  <a:schemeClr val="tx1"/>
                </a:solidFill>
                <a:latin typeface="+mn-lt"/>
                <a:ea typeface="+mn-ea"/>
                <a:cs typeface="+mn-cs"/>
              </a:defRPr>
            </a:lvl7pPr>
            <a:lvl8pPr marL="7484135" indent="0" algn="ctr" defTabSz="2138324" rtl="0" eaLnBrk="1" latinLnBrk="0" hangingPunct="1">
              <a:lnSpc>
                <a:spcPct val="90000"/>
              </a:lnSpc>
              <a:spcBef>
                <a:spcPts val="1169"/>
              </a:spcBef>
              <a:buFont typeface="Arial" panose="020B0604020202020204" pitchFamily="34" charset="0"/>
              <a:buNone/>
              <a:defRPr sz="3742" kern="1200">
                <a:solidFill>
                  <a:schemeClr val="tx1"/>
                </a:solidFill>
                <a:latin typeface="+mn-lt"/>
                <a:ea typeface="+mn-ea"/>
                <a:cs typeface="+mn-cs"/>
              </a:defRPr>
            </a:lvl8pPr>
            <a:lvl9pPr marL="8553298" indent="0" algn="ctr" defTabSz="2138324" rtl="0" eaLnBrk="1" latinLnBrk="0" hangingPunct="1">
              <a:lnSpc>
                <a:spcPct val="90000"/>
              </a:lnSpc>
              <a:spcBef>
                <a:spcPts val="1169"/>
              </a:spcBef>
              <a:buFont typeface="Arial" panose="020B0604020202020204" pitchFamily="34" charset="0"/>
              <a:buNone/>
              <a:defRPr sz="3742" kern="1200">
                <a:solidFill>
                  <a:schemeClr val="tx1"/>
                </a:solidFill>
                <a:latin typeface="+mn-lt"/>
                <a:ea typeface="+mn-ea"/>
                <a:cs typeface="+mn-cs"/>
              </a:defRPr>
            </a:lvl9pPr>
          </a:lstStyle>
          <a:p>
            <a:endParaRPr lang="en-GB" sz="2800" dirty="0"/>
          </a:p>
        </p:txBody>
      </p:sp>
      <p:sp>
        <p:nvSpPr>
          <p:cNvPr id="17" name="Subtitle 2">
            <a:extLst>
              <a:ext uri="{FF2B5EF4-FFF2-40B4-BE49-F238E27FC236}">
                <a16:creationId xmlns:a16="http://schemas.microsoft.com/office/drawing/2014/main" id="{56B58F79-9BBF-40A5-80ED-DA892BF2CEEA}"/>
              </a:ext>
            </a:extLst>
          </p:cNvPr>
          <p:cNvSpPr txBox="1">
            <a:spLocks/>
          </p:cNvSpPr>
          <p:nvPr/>
        </p:nvSpPr>
        <p:spPr>
          <a:xfrm>
            <a:off x="15137603" y="8047554"/>
            <a:ext cx="14219998" cy="12487258"/>
          </a:xfrm>
          <a:prstGeom prst="rect">
            <a:avLst/>
          </a:prstGeom>
          <a:solidFill>
            <a:schemeClr val="bg1"/>
          </a:solidFill>
          <a:ln w="12700">
            <a:solidFill>
              <a:schemeClr val="tx1"/>
            </a:solidFill>
          </a:ln>
        </p:spPr>
        <p:txBody>
          <a:bodyPr vert="horz" lIns="91440" tIns="45720" rIns="91440" bIns="45720" rtlCol="0">
            <a:normAutofit/>
          </a:bodyPr>
          <a:lstStyle>
            <a:lvl1pPr marL="0" indent="0" algn="ctr" defTabSz="2138324" rtl="0" eaLnBrk="1" latinLnBrk="0" hangingPunct="1">
              <a:lnSpc>
                <a:spcPct val="90000"/>
              </a:lnSpc>
              <a:spcBef>
                <a:spcPts val="2339"/>
              </a:spcBef>
              <a:buFont typeface="Arial" panose="020B0604020202020204" pitchFamily="34" charset="0"/>
              <a:buNone/>
              <a:defRPr sz="5612" kern="1200">
                <a:solidFill>
                  <a:schemeClr val="tx1"/>
                </a:solidFill>
                <a:latin typeface="+mn-lt"/>
                <a:ea typeface="+mn-ea"/>
                <a:cs typeface="+mn-cs"/>
              </a:defRPr>
            </a:lvl1pPr>
            <a:lvl2pPr marL="1069162" indent="0" algn="ctr" defTabSz="2138324" rtl="0" eaLnBrk="1" latinLnBrk="0" hangingPunct="1">
              <a:lnSpc>
                <a:spcPct val="90000"/>
              </a:lnSpc>
              <a:spcBef>
                <a:spcPts val="1169"/>
              </a:spcBef>
              <a:buFont typeface="Arial" panose="020B0604020202020204" pitchFamily="34" charset="0"/>
              <a:buNone/>
              <a:defRPr sz="4677" kern="1200">
                <a:solidFill>
                  <a:schemeClr val="tx1"/>
                </a:solidFill>
                <a:latin typeface="+mn-lt"/>
                <a:ea typeface="+mn-ea"/>
                <a:cs typeface="+mn-cs"/>
              </a:defRPr>
            </a:lvl2pPr>
            <a:lvl3pPr marL="2138324" indent="0" algn="ctr" defTabSz="2138324" rtl="0" eaLnBrk="1" latinLnBrk="0" hangingPunct="1">
              <a:lnSpc>
                <a:spcPct val="90000"/>
              </a:lnSpc>
              <a:spcBef>
                <a:spcPts val="1169"/>
              </a:spcBef>
              <a:buFont typeface="Arial" panose="020B0604020202020204" pitchFamily="34" charset="0"/>
              <a:buNone/>
              <a:defRPr sz="4209" kern="1200">
                <a:solidFill>
                  <a:schemeClr val="tx1"/>
                </a:solidFill>
                <a:latin typeface="+mn-lt"/>
                <a:ea typeface="+mn-ea"/>
                <a:cs typeface="+mn-cs"/>
              </a:defRPr>
            </a:lvl3pPr>
            <a:lvl4pPr marL="3207487" indent="0" algn="ctr" defTabSz="2138324" rtl="0" eaLnBrk="1" latinLnBrk="0" hangingPunct="1">
              <a:lnSpc>
                <a:spcPct val="90000"/>
              </a:lnSpc>
              <a:spcBef>
                <a:spcPts val="1169"/>
              </a:spcBef>
              <a:buFont typeface="Arial" panose="020B0604020202020204" pitchFamily="34" charset="0"/>
              <a:buNone/>
              <a:defRPr sz="3742" kern="1200">
                <a:solidFill>
                  <a:schemeClr val="tx1"/>
                </a:solidFill>
                <a:latin typeface="+mn-lt"/>
                <a:ea typeface="+mn-ea"/>
                <a:cs typeface="+mn-cs"/>
              </a:defRPr>
            </a:lvl4pPr>
            <a:lvl5pPr marL="4276649" indent="0" algn="ctr" defTabSz="2138324" rtl="0" eaLnBrk="1" latinLnBrk="0" hangingPunct="1">
              <a:lnSpc>
                <a:spcPct val="90000"/>
              </a:lnSpc>
              <a:spcBef>
                <a:spcPts val="1169"/>
              </a:spcBef>
              <a:buFont typeface="Arial" panose="020B0604020202020204" pitchFamily="34" charset="0"/>
              <a:buNone/>
              <a:defRPr sz="3742" kern="1200">
                <a:solidFill>
                  <a:schemeClr val="tx1"/>
                </a:solidFill>
                <a:latin typeface="+mn-lt"/>
                <a:ea typeface="+mn-ea"/>
                <a:cs typeface="+mn-cs"/>
              </a:defRPr>
            </a:lvl5pPr>
            <a:lvl6pPr marL="5345811" indent="0" algn="ctr" defTabSz="2138324" rtl="0" eaLnBrk="1" latinLnBrk="0" hangingPunct="1">
              <a:lnSpc>
                <a:spcPct val="90000"/>
              </a:lnSpc>
              <a:spcBef>
                <a:spcPts val="1169"/>
              </a:spcBef>
              <a:buFont typeface="Arial" panose="020B0604020202020204" pitchFamily="34" charset="0"/>
              <a:buNone/>
              <a:defRPr sz="3742" kern="1200">
                <a:solidFill>
                  <a:schemeClr val="tx1"/>
                </a:solidFill>
                <a:latin typeface="+mn-lt"/>
                <a:ea typeface="+mn-ea"/>
                <a:cs typeface="+mn-cs"/>
              </a:defRPr>
            </a:lvl6pPr>
            <a:lvl7pPr marL="6414973" indent="0" algn="ctr" defTabSz="2138324" rtl="0" eaLnBrk="1" latinLnBrk="0" hangingPunct="1">
              <a:lnSpc>
                <a:spcPct val="90000"/>
              </a:lnSpc>
              <a:spcBef>
                <a:spcPts val="1169"/>
              </a:spcBef>
              <a:buFont typeface="Arial" panose="020B0604020202020204" pitchFamily="34" charset="0"/>
              <a:buNone/>
              <a:defRPr sz="3742" kern="1200">
                <a:solidFill>
                  <a:schemeClr val="tx1"/>
                </a:solidFill>
                <a:latin typeface="+mn-lt"/>
                <a:ea typeface="+mn-ea"/>
                <a:cs typeface="+mn-cs"/>
              </a:defRPr>
            </a:lvl7pPr>
            <a:lvl8pPr marL="7484135" indent="0" algn="ctr" defTabSz="2138324" rtl="0" eaLnBrk="1" latinLnBrk="0" hangingPunct="1">
              <a:lnSpc>
                <a:spcPct val="90000"/>
              </a:lnSpc>
              <a:spcBef>
                <a:spcPts val="1169"/>
              </a:spcBef>
              <a:buFont typeface="Arial" panose="020B0604020202020204" pitchFamily="34" charset="0"/>
              <a:buNone/>
              <a:defRPr sz="3742" kern="1200">
                <a:solidFill>
                  <a:schemeClr val="tx1"/>
                </a:solidFill>
                <a:latin typeface="+mn-lt"/>
                <a:ea typeface="+mn-ea"/>
                <a:cs typeface="+mn-cs"/>
              </a:defRPr>
            </a:lvl8pPr>
            <a:lvl9pPr marL="8553298" indent="0" algn="ctr" defTabSz="2138324" rtl="0" eaLnBrk="1" latinLnBrk="0" hangingPunct="1">
              <a:lnSpc>
                <a:spcPct val="90000"/>
              </a:lnSpc>
              <a:spcBef>
                <a:spcPts val="1169"/>
              </a:spcBef>
              <a:buFont typeface="Arial" panose="020B0604020202020204" pitchFamily="34" charset="0"/>
              <a:buNone/>
              <a:defRPr sz="3742" kern="1200">
                <a:solidFill>
                  <a:schemeClr val="tx1"/>
                </a:solidFill>
                <a:latin typeface="+mn-lt"/>
                <a:ea typeface="+mn-ea"/>
                <a:cs typeface="+mn-cs"/>
              </a:defRPr>
            </a:lvl9pPr>
          </a:lstStyle>
          <a:p>
            <a:r>
              <a:rPr lang="en-GB" sz="5600" dirty="0"/>
              <a:t>       Statistical Analysis for Level Progression</a:t>
            </a:r>
          </a:p>
          <a:p>
            <a:pPr algn="l"/>
            <a:r>
              <a:rPr lang="en-GB" sz="1600" dirty="0"/>
              <a:t>			</a:t>
            </a:r>
          </a:p>
        </p:txBody>
      </p:sp>
      <p:sp>
        <p:nvSpPr>
          <p:cNvPr id="25" name="TextBox 24">
            <a:extLst>
              <a:ext uri="{FF2B5EF4-FFF2-40B4-BE49-F238E27FC236}">
                <a16:creationId xmlns:a16="http://schemas.microsoft.com/office/drawing/2014/main" id="{9DD45DD6-481F-4590-AB00-FAAD25F8E935}"/>
              </a:ext>
            </a:extLst>
          </p:cNvPr>
          <p:cNvSpPr txBox="1"/>
          <p:nvPr/>
        </p:nvSpPr>
        <p:spPr>
          <a:xfrm>
            <a:off x="9565303" y="6573627"/>
            <a:ext cx="4955562" cy="5216813"/>
          </a:xfrm>
          <a:prstGeom prst="rect">
            <a:avLst/>
          </a:prstGeom>
          <a:noFill/>
          <a:ln>
            <a:solidFill>
              <a:schemeClr val="tx1"/>
            </a:solidFill>
          </a:ln>
        </p:spPr>
        <p:txBody>
          <a:bodyPr wrap="square" rtlCol="0">
            <a:spAutoFit/>
          </a:bodyPr>
          <a:lstStyle/>
          <a:p>
            <a:pPr>
              <a:lnSpc>
                <a:spcPct val="100000"/>
              </a:lnSpc>
              <a:spcBef>
                <a:spcPts val="600"/>
              </a:spcBef>
            </a:pPr>
            <a:endParaRPr lang="en-GB" sz="2000" dirty="0"/>
          </a:p>
          <a:p>
            <a:pPr>
              <a:lnSpc>
                <a:spcPct val="100000"/>
              </a:lnSpc>
              <a:spcBef>
                <a:spcPts val="600"/>
              </a:spcBef>
            </a:pPr>
            <a:endParaRPr lang="en-GB" sz="2000" dirty="0"/>
          </a:p>
          <a:p>
            <a:pPr>
              <a:lnSpc>
                <a:spcPct val="100000"/>
              </a:lnSpc>
              <a:spcBef>
                <a:spcPts val="600"/>
              </a:spcBef>
            </a:pPr>
            <a:endParaRPr lang="en-GB" sz="2000" dirty="0"/>
          </a:p>
          <a:p>
            <a:pPr>
              <a:lnSpc>
                <a:spcPct val="100000"/>
              </a:lnSpc>
              <a:spcBef>
                <a:spcPts val="600"/>
              </a:spcBef>
            </a:pPr>
            <a:endParaRPr lang="en-GB" sz="2000" dirty="0"/>
          </a:p>
          <a:p>
            <a:pPr>
              <a:lnSpc>
                <a:spcPct val="100000"/>
              </a:lnSpc>
              <a:spcBef>
                <a:spcPts val="600"/>
              </a:spcBef>
            </a:pPr>
            <a:endParaRPr lang="en-GB" sz="2000" dirty="0"/>
          </a:p>
          <a:p>
            <a:pPr>
              <a:lnSpc>
                <a:spcPct val="100000"/>
              </a:lnSpc>
              <a:spcBef>
                <a:spcPts val="600"/>
              </a:spcBef>
            </a:pPr>
            <a:r>
              <a:rPr lang="en-GB" sz="2600" dirty="0"/>
              <a:t>‘P.I.A.N.O.’ has an interactive visualisation of the keyboard 	      to help understand key notes         on the keyboard and where       users hands should be. It also       has a rolling note visualiser            for learning how to read            music (Rogers et al., 2014).</a:t>
            </a:r>
          </a:p>
        </p:txBody>
      </p:sp>
      <p:pic>
        <p:nvPicPr>
          <p:cNvPr id="31" name="Picture 30" descr="A person wearing headphones and sitting at a desk with a computer&#10;&#10;Description automatically generated with low confidence">
            <a:extLst>
              <a:ext uri="{FF2B5EF4-FFF2-40B4-BE49-F238E27FC236}">
                <a16:creationId xmlns:a16="http://schemas.microsoft.com/office/drawing/2014/main" id="{A5BFD3B9-241A-4ECC-9C57-D19C78C0C31A}"/>
              </a:ext>
            </a:extLst>
          </p:cNvPr>
          <p:cNvPicPr>
            <a:picLocks noChangeAspect="1"/>
          </p:cNvPicPr>
          <p:nvPr/>
        </p:nvPicPr>
        <p:blipFill rotWithShape="1">
          <a:blip r:embed="rId2">
            <a:extLst>
              <a:ext uri="{28A0092B-C50C-407E-A947-70E740481C1C}">
                <a14:useLocalDpi xmlns:a14="http://schemas.microsoft.com/office/drawing/2010/main" val="0"/>
              </a:ext>
            </a:extLst>
          </a:blip>
          <a:srcRect l="1781" t="2224" r="1841" b="1612"/>
          <a:stretch/>
        </p:blipFill>
        <p:spPr>
          <a:xfrm>
            <a:off x="1274704" y="6651035"/>
            <a:ext cx="2744841" cy="1800000"/>
          </a:xfrm>
          <a:prstGeom prst="rect">
            <a:avLst/>
          </a:prstGeom>
        </p:spPr>
      </p:pic>
      <p:pic>
        <p:nvPicPr>
          <p:cNvPr id="35" name="Picture 34" descr="A person playing a piano&#10;&#10;Description automatically generated with low confidence">
            <a:extLst>
              <a:ext uri="{FF2B5EF4-FFF2-40B4-BE49-F238E27FC236}">
                <a16:creationId xmlns:a16="http://schemas.microsoft.com/office/drawing/2014/main" id="{16B4ADFE-DA03-4BB8-A7D0-C46FA3C3D09B}"/>
              </a:ext>
            </a:extLst>
          </p:cNvPr>
          <p:cNvPicPr>
            <a:picLocks noChangeAspect="1"/>
          </p:cNvPicPr>
          <p:nvPr/>
        </p:nvPicPr>
        <p:blipFill rotWithShape="1">
          <a:blip r:embed="rId3">
            <a:extLst>
              <a:ext uri="{28A0092B-C50C-407E-A947-70E740481C1C}">
                <a14:useLocalDpi xmlns:a14="http://schemas.microsoft.com/office/drawing/2010/main" val="0"/>
              </a:ext>
            </a:extLst>
          </a:blip>
          <a:srcRect l="1533" t="1752" r="1936" b="1964"/>
          <a:stretch/>
        </p:blipFill>
        <p:spPr>
          <a:xfrm>
            <a:off x="9739718" y="6636618"/>
            <a:ext cx="2234272" cy="1800000"/>
          </a:xfrm>
          <a:prstGeom prst="rect">
            <a:avLst/>
          </a:prstGeom>
        </p:spPr>
      </p:pic>
      <p:sp>
        <p:nvSpPr>
          <p:cNvPr id="38" name="TextBox 37">
            <a:extLst>
              <a:ext uri="{FF2B5EF4-FFF2-40B4-BE49-F238E27FC236}">
                <a16:creationId xmlns:a16="http://schemas.microsoft.com/office/drawing/2014/main" id="{D5094DC7-FE50-440C-9AF9-3FF95AB8EBFC}"/>
              </a:ext>
            </a:extLst>
          </p:cNvPr>
          <p:cNvSpPr txBox="1"/>
          <p:nvPr/>
        </p:nvSpPr>
        <p:spPr>
          <a:xfrm>
            <a:off x="4579837" y="6568220"/>
            <a:ext cx="4898069" cy="523989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0000"/>
              </a:lnSpc>
              <a:spcBef>
                <a:spcPts val="600"/>
              </a:spcBef>
            </a:pPr>
            <a:endParaRPr lang="en-GB" sz="2000" dirty="0"/>
          </a:p>
          <a:p>
            <a:pPr>
              <a:lnSpc>
                <a:spcPct val="100000"/>
              </a:lnSpc>
              <a:spcBef>
                <a:spcPts val="600"/>
              </a:spcBef>
            </a:pPr>
            <a:endParaRPr lang="en-GB" sz="2000" dirty="0"/>
          </a:p>
          <a:p>
            <a:pPr>
              <a:lnSpc>
                <a:spcPct val="100000"/>
              </a:lnSpc>
              <a:spcBef>
                <a:spcPts val="600"/>
              </a:spcBef>
            </a:pPr>
            <a:endParaRPr lang="en-GB" sz="2000" dirty="0"/>
          </a:p>
          <a:p>
            <a:pPr>
              <a:lnSpc>
                <a:spcPct val="100000"/>
              </a:lnSpc>
              <a:spcBef>
                <a:spcPts val="600"/>
              </a:spcBef>
            </a:pPr>
            <a:endParaRPr lang="en-GB" sz="2000" dirty="0"/>
          </a:p>
          <a:p>
            <a:pPr>
              <a:lnSpc>
                <a:spcPct val="100000"/>
              </a:lnSpc>
              <a:spcBef>
                <a:spcPts val="600"/>
              </a:spcBef>
            </a:pPr>
            <a:endParaRPr lang="en-GB" sz="2000" dirty="0"/>
          </a:p>
          <a:p>
            <a:r>
              <a:rPr lang="en-GB" sz="2600" dirty="0">
                <a:effectLst/>
              </a:rPr>
              <a:t>‘</a:t>
            </a:r>
            <a:r>
              <a:rPr lang="en-GB" sz="2600" dirty="0" err="1">
                <a:effectLst/>
              </a:rPr>
              <a:t>Synthesia</a:t>
            </a:r>
            <a:r>
              <a:rPr lang="en-GB" sz="2600" dirty="0">
                <a:effectLst/>
              </a:rPr>
              <a:t>’ uses a MIDI keyboard input </a:t>
            </a:r>
            <a:r>
              <a:rPr lang="en-GB" sz="2600" dirty="0"/>
              <a:t>and has</a:t>
            </a:r>
            <a:r>
              <a:rPr lang="en-GB" sz="2600" dirty="0">
                <a:effectLst/>
              </a:rPr>
              <a:t> a note visualisation like </a:t>
            </a:r>
            <a:r>
              <a:rPr lang="en-GB" sz="2600" dirty="0"/>
              <a:t>‘P.I.A.N.O.’. It contains a mass library of songs for users to learn, and also contains helpful hints for hand placement called “Finger Number Hints” (Synthesia Game, 2022).</a:t>
            </a:r>
          </a:p>
        </p:txBody>
      </p:sp>
      <p:pic>
        <p:nvPicPr>
          <p:cNvPr id="39" name="Picture 38" descr="A picture containing text, handwear&#10;&#10;Description automatically generated">
            <a:extLst>
              <a:ext uri="{FF2B5EF4-FFF2-40B4-BE49-F238E27FC236}">
                <a16:creationId xmlns:a16="http://schemas.microsoft.com/office/drawing/2014/main" id="{36B3ACB6-C869-4EA5-9DC1-0C11CF6F33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6434" y="6595898"/>
            <a:ext cx="2613350" cy="1800000"/>
          </a:xfrm>
          <a:prstGeom prst="rect">
            <a:avLst/>
          </a:prstGeom>
        </p:spPr>
      </p:pic>
      <p:sp>
        <p:nvSpPr>
          <p:cNvPr id="36" name="TextBox 35">
            <a:extLst>
              <a:ext uri="{FF2B5EF4-FFF2-40B4-BE49-F238E27FC236}">
                <a16:creationId xmlns:a16="http://schemas.microsoft.com/office/drawing/2014/main" id="{FDDC05FB-5BC9-4852-AB22-E0016ACE8EE0}"/>
              </a:ext>
            </a:extLst>
          </p:cNvPr>
          <p:cNvSpPr txBox="1"/>
          <p:nvPr/>
        </p:nvSpPr>
        <p:spPr>
          <a:xfrm>
            <a:off x="20248212" y="9030501"/>
            <a:ext cx="8881062" cy="4493538"/>
          </a:xfrm>
          <a:prstGeom prst="rect">
            <a:avLst/>
          </a:prstGeom>
          <a:noFill/>
        </p:spPr>
        <p:txBody>
          <a:bodyPr wrap="square" rtlCol="0">
            <a:spAutoFit/>
          </a:bodyPr>
          <a:lstStyle/>
          <a:p>
            <a:pPr algn="l"/>
            <a:r>
              <a:rPr lang="en-GB" sz="2600" dirty="0"/>
              <a:t>The frequency of generation of notes will be determined by that of the players accuracy. A player cannot progress onto a harder difficulty without attaining a level of accuracy over a duration of notes. </a:t>
            </a:r>
          </a:p>
          <a:p>
            <a:pPr algn="l"/>
            <a:r>
              <a:rPr lang="en-GB" sz="2600" dirty="0"/>
              <a:t>The short term benefits of this are that it enables a dynamic difficulty enabling the user to reach the ‘zone of proximal development’.</a:t>
            </a:r>
          </a:p>
          <a:p>
            <a:pPr algn="l"/>
            <a:r>
              <a:rPr lang="en-GB" sz="2600" dirty="0"/>
              <a:t>Long term benefits include:</a:t>
            </a:r>
          </a:p>
          <a:p>
            <a:pPr marL="285750" indent="-285750" algn="l">
              <a:buFont typeface="Arial" panose="020B0604020202020204" pitchFamily="34" charset="0"/>
              <a:buChar char="•"/>
            </a:pPr>
            <a:r>
              <a:rPr lang="en-GB" sz="2600" dirty="0"/>
              <a:t>The ability to measure progress over time</a:t>
            </a:r>
          </a:p>
          <a:p>
            <a:pPr marL="285750" indent="-285750" algn="l">
              <a:buFont typeface="Arial" panose="020B0604020202020204" pitchFamily="34" charset="0"/>
              <a:buChar char="•"/>
            </a:pPr>
            <a:r>
              <a:rPr lang="en-GB" sz="2600" dirty="0"/>
              <a:t>Potential to be linked to piano grades and provide a rough idea as to the grade you are currently performing at. </a:t>
            </a:r>
          </a:p>
        </p:txBody>
      </p:sp>
      <p:graphicFrame>
        <p:nvGraphicFramePr>
          <p:cNvPr id="37" name="Diagram 36">
            <a:extLst>
              <a:ext uri="{FF2B5EF4-FFF2-40B4-BE49-F238E27FC236}">
                <a16:creationId xmlns:a16="http://schemas.microsoft.com/office/drawing/2014/main" id="{3ADEDAD1-B1B7-412D-BBC8-887CCFCA93D9}"/>
              </a:ext>
            </a:extLst>
          </p:cNvPr>
          <p:cNvGraphicFramePr/>
          <p:nvPr>
            <p:extLst>
              <p:ext uri="{D42A27DB-BD31-4B8C-83A1-F6EECF244321}">
                <p14:modId xmlns:p14="http://schemas.microsoft.com/office/powerpoint/2010/main" val="186348611"/>
              </p:ext>
            </p:extLst>
          </p:nvPr>
        </p:nvGraphicFramePr>
        <p:xfrm>
          <a:off x="15091702" y="8902178"/>
          <a:ext cx="5132571" cy="1163263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3" name="TextBox 52">
            <a:extLst>
              <a:ext uri="{FF2B5EF4-FFF2-40B4-BE49-F238E27FC236}">
                <a16:creationId xmlns:a16="http://schemas.microsoft.com/office/drawing/2014/main" id="{82AD68DD-F93D-4B5F-87FC-3D4116092ED1}"/>
              </a:ext>
            </a:extLst>
          </p:cNvPr>
          <p:cNvSpPr txBox="1"/>
          <p:nvPr/>
        </p:nvSpPr>
        <p:spPr>
          <a:xfrm>
            <a:off x="1023890" y="16121027"/>
            <a:ext cx="9245073" cy="4154984"/>
          </a:xfrm>
          <a:prstGeom prst="rect">
            <a:avLst/>
          </a:prstGeom>
          <a:noFill/>
        </p:spPr>
        <p:txBody>
          <a:bodyPr wrap="square" rtlCol="0">
            <a:spAutoFit/>
          </a:bodyPr>
          <a:lstStyle/>
          <a:p>
            <a:pPr algn="ctr"/>
            <a:r>
              <a:rPr lang="en-GB" sz="5600" dirty="0"/>
              <a:t>Conditional Flow Diagram</a:t>
            </a:r>
          </a:p>
          <a:p>
            <a:pPr algn="l"/>
            <a:r>
              <a:rPr lang="en-GB" sz="2600" dirty="0"/>
              <a:t>All actions for the application are dependent on the MIDI device input:</a:t>
            </a:r>
          </a:p>
          <a:p>
            <a:pPr marL="285750" indent="-285750" algn="l">
              <a:buFont typeface="Arial" panose="020B0604020202020204" pitchFamily="34" charset="0"/>
              <a:buChar char="•"/>
            </a:pPr>
            <a:r>
              <a:rPr lang="en-GB" sz="2600" dirty="0"/>
              <a:t>The sound comes from the note input being registered as a number from the MIDI device input.</a:t>
            </a:r>
          </a:p>
          <a:p>
            <a:pPr marL="1657350" lvl="3" indent="-285750">
              <a:buFont typeface="Arial" panose="020B0604020202020204" pitchFamily="34" charset="0"/>
              <a:buChar char="•"/>
            </a:pPr>
            <a:r>
              <a:rPr lang="en-GB" sz="2600" dirty="0"/>
              <a:t>The visual representation on both the keyboard and the staff comes from the note number given by the MIDI device input.</a:t>
            </a:r>
          </a:p>
          <a:p>
            <a:pPr marL="1657350" lvl="3" indent="-285750">
              <a:buFont typeface="Arial" panose="020B0604020202020204" pitchFamily="34" charset="0"/>
              <a:buChar char="•"/>
            </a:pPr>
            <a:r>
              <a:rPr lang="en-GB" sz="2600" dirty="0"/>
              <a:t>The difficulty is adjusted based on the users’ score.</a:t>
            </a:r>
          </a:p>
        </p:txBody>
      </p:sp>
      <p:sp>
        <p:nvSpPr>
          <p:cNvPr id="54" name="TextBox 53">
            <a:extLst>
              <a:ext uri="{FF2B5EF4-FFF2-40B4-BE49-F238E27FC236}">
                <a16:creationId xmlns:a16="http://schemas.microsoft.com/office/drawing/2014/main" id="{8AB4B443-C22A-4467-9F8E-AE3C30676C43}"/>
              </a:ext>
            </a:extLst>
          </p:cNvPr>
          <p:cNvSpPr txBox="1"/>
          <p:nvPr/>
        </p:nvSpPr>
        <p:spPr>
          <a:xfrm>
            <a:off x="15259549" y="3248181"/>
            <a:ext cx="6879575" cy="4093428"/>
          </a:xfrm>
          <a:prstGeom prst="rect">
            <a:avLst/>
          </a:prstGeom>
          <a:noFill/>
        </p:spPr>
        <p:txBody>
          <a:bodyPr wrap="square" rtlCol="0">
            <a:spAutoFit/>
          </a:bodyPr>
          <a:lstStyle/>
          <a:p>
            <a:pPr algn="l"/>
            <a:r>
              <a:rPr lang="en-GB" sz="2600" dirty="0"/>
              <a:t>Creating this project will be done so using the Agile approach, the project will be split into 3 milestones each with bi-weekly sprints. The reviews at the end of each milestone will evaluate a Minimum Viable Product (MVP) and set new objectives by allowing user feedback from a varied audience to attain new scope for the development of the project. The varied audience will consist of both music literate and illiterate individuals.</a:t>
            </a:r>
          </a:p>
        </p:txBody>
      </p:sp>
      <p:cxnSp>
        <p:nvCxnSpPr>
          <p:cNvPr id="59" name="Straight Connector 58">
            <a:extLst>
              <a:ext uri="{FF2B5EF4-FFF2-40B4-BE49-F238E27FC236}">
                <a16:creationId xmlns:a16="http://schemas.microsoft.com/office/drawing/2014/main" id="{93525516-4487-452F-A0BB-AD72EFD15781}"/>
              </a:ext>
            </a:extLst>
          </p:cNvPr>
          <p:cNvCxnSpPr/>
          <p:nvPr/>
        </p:nvCxnSpPr>
        <p:spPr>
          <a:xfrm>
            <a:off x="915032" y="4958987"/>
            <a:ext cx="1421999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F821FD6C-26F3-46AE-9E06-84F99C7B4B8D}"/>
              </a:ext>
            </a:extLst>
          </p:cNvPr>
          <p:cNvCxnSpPr/>
          <p:nvPr/>
        </p:nvCxnSpPr>
        <p:spPr>
          <a:xfrm>
            <a:off x="915032" y="12104910"/>
            <a:ext cx="14219999" cy="0"/>
          </a:xfrm>
          <a:prstGeom prst="line">
            <a:avLst/>
          </a:prstGeom>
          <a:ln w="12700"/>
        </p:spPr>
        <p:style>
          <a:lnRef idx="1">
            <a:schemeClr val="dk1"/>
          </a:lnRef>
          <a:fillRef idx="0">
            <a:schemeClr val="dk1"/>
          </a:fillRef>
          <a:effectRef idx="0">
            <a:schemeClr val="dk1"/>
          </a:effectRef>
          <a:fontRef idx="minor">
            <a:schemeClr val="tx1"/>
          </a:fontRef>
        </p:style>
      </p:cxnSp>
      <p:pic>
        <p:nvPicPr>
          <p:cNvPr id="62" name="Picture 61">
            <a:extLst>
              <a:ext uri="{FF2B5EF4-FFF2-40B4-BE49-F238E27FC236}">
                <a16:creationId xmlns:a16="http://schemas.microsoft.com/office/drawing/2014/main" id="{D3297346-B289-4470-A4D8-75F426DE2B66}"/>
              </a:ext>
            </a:extLst>
          </p:cNvPr>
          <p:cNvPicPr>
            <a:picLocks noChangeAspect="1"/>
          </p:cNvPicPr>
          <p:nvPr/>
        </p:nvPicPr>
        <p:blipFill>
          <a:blip r:embed="rId10"/>
          <a:stretch>
            <a:fillRect/>
          </a:stretch>
        </p:blipFill>
        <p:spPr>
          <a:xfrm>
            <a:off x="10311094" y="16216140"/>
            <a:ext cx="4646255" cy="4174582"/>
          </a:xfrm>
          <a:prstGeom prst="rect">
            <a:avLst/>
          </a:prstGeom>
          <a:ln w="12700">
            <a:solidFill>
              <a:schemeClr val="tx1"/>
            </a:solidFill>
          </a:ln>
        </p:spPr>
      </p:pic>
      <p:sp>
        <p:nvSpPr>
          <p:cNvPr id="66" name="TextBox 65">
            <a:extLst>
              <a:ext uri="{FF2B5EF4-FFF2-40B4-BE49-F238E27FC236}">
                <a16:creationId xmlns:a16="http://schemas.microsoft.com/office/drawing/2014/main" id="{C9BE840D-4768-4EB3-A6E2-CF7BDDDBB635}"/>
              </a:ext>
            </a:extLst>
          </p:cNvPr>
          <p:cNvSpPr txBox="1"/>
          <p:nvPr/>
        </p:nvSpPr>
        <p:spPr>
          <a:xfrm>
            <a:off x="20224273" y="16256717"/>
            <a:ext cx="9087428" cy="4278094"/>
          </a:xfrm>
          <a:prstGeom prst="rect">
            <a:avLst/>
          </a:prstGeom>
          <a:noFill/>
          <a:ln w="12700">
            <a:solidFill>
              <a:schemeClr val="tx1"/>
            </a:solidFill>
          </a:ln>
        </p:spPr>
        <p:txBody>
          <a:bodyPr wrap="square" rtlCol="0">
            <a:spAutoFit/>
          </a:bodyPr>
          <a:lstStyle/>
          <a:p>
            <a:r>
              <a:rPr lang="en-GB" sz="2000" dirty="0"/>
              <a:t>References</a:t>
            </a:r>
          </a:p>
          <a:p>
            <a:r>
              <a:rPr lang="en-GB" b="0" i="0" dirty="0" err="1">
                <a:effectLst/>
              </a:rPr>
              <a:t>Graesser</a:t>
            </a:r>
            <a:r>
              <a:rPr lang="en-GB" b="0" i="0" dirty="0">
                <a:effectLst/>
              </a:rPr>
              <a:t>, A.C. et al.(2012) ‘Intelligent tutoring systems’, </a:t>
            </a:r>
            <a:r>
              <a:rPr lang="en-GB" b="0" i="1" dirty="0">
                <a:effectLst/>
              </a:rPr>
              <a:t>APA educational psychology handbook, </a:t>
            </a:r>
            <a:r>
              <a:rPr lang="en-GB" b="0" i="0" dirty="0">
                <a:effectLst/>
              </a:rPr>
              <a:t>pp. 451-473.</a:t>
            </a:r>
          </a:p>
          <a:p>
            <a:r>
              <a:rPr lang="en-GB" b="0" i="0" dirty="0">
                <a:effectLst/>
              </a:rPr>
              <a:t>Rogers, K. et al. (2014) ‘P.I.A.N.O.: Faster Piano Learning with Interactive Projection’, </a:t>
            </a:r>
            <a:r>
              <a:rPr lang="en-GB" b="0" i="1" dirty="0">
                <a:effectLst/>
              </a:rPr>
              <a:t>Proceedings of the Ninth ACM International Conference on Interactive Tabletops and Surfaces</a:t>
            </a:r>
            <a:r>
              <a:rPr lang="en-GB" b="0" i="0" dirty="0">
                <a:effectLst/>
              </a:rPr>
              <a:t>, pp. 149-158.</a:t>
            </a:r>
          </a:p>
          <a:p>
            <a:r>
              <a:rPr lang="en-GB" b="0" i="0" dirty="0">
                <a:effectLst/>
              </a:rPr>
              <a:t>Skinner, B. (2012) ‘The science of learning and the art of teaching’, </a:t>
            </a:r>
            <a:r>
              <a:rPr lang="en-GB" b="0" i="1" dirty="0">
                <a:effectLst/>
              </a:rPr>
              <a:t>Educational Psychology</a:t>
            </a:r>
            <a:r>
              <a:rPr lang="en-GB" dirty="0"/>
              <a:t>, </a:t>
            </a:r>
            <a:r>
              <a:rPr lang="en-GB" b="0" i="0" dirty="0">
                <a:effectLst/>
              </a:rPr>
              <a:t>66, pp. 301.</a:t>
            </a:r>
          </a:p>
          <a:p>
            <a:r>
              <a:rPr lang="en-GB" b="0" i="0" dirty="0">
                <a:effectLst/>
              </a:rPr>
              <a:t>Synthesia (2022) </a:t>
            </a:r>
            <a:r>
              <a:rPr lang="en-GB" b="0" i="0" u="none" strike="noStrike" dirty="0">
                <a:effectLst/>
                <a:hlinkClick r:id="rId11">
                  <a:extLst>
                    <a:ext uri="{A12FA001-AC4F-418D-AE19-62706E023703}">
                      <ahyp:hlinkClr xmlns:ahyp="http://schemas.microsoft.com/office/drawing/2018/hyperlinkcolor" val="tx"/>
                    </a:ext>
                  </a:extLst>
                </a:hlinkClick>
              </a:rPr>
              <a:t>Synthesia Game</a:t>
            </a:r>
            <a:r>
              <a:rPr lang="en-GB" b="0" i="0" u="none" strike="noStrike" dirty="0">
                <a:effectLst/>
              </a:rPr>
              <a:t> Available at: </a:t>
            </a:r>
            <a:r>
              <a:rPr lang="en-GB" dirty="0">
                <a:hlinkClick r:id="rId11"/>
              </a:rPr>
              <a:t>https://synthesiagame.com/</a:t>
            </a:r>
            <a:r>
              <a:rPr lang="en-GB" dirty="0"/>
              <a:t> (Accessed: 30/11/2022)</a:t>
            </a:r>
            <a:endParaRPr lang="en-GB" b="0" i="0" u="none" strike="noStrike" dirty="0">
              <a:effectLst/>
            </a:endParaRPr>
          </a:p>
          <a:p>
            <a:r>
              <a:rPr lang="en-GB" b="0" i="0" dirty="0">
                <a:solidFill>
                  <a:srgbClr val="222222"/>
                </a:solidFill>
                <a:effectLst/>
                <a:latin typeface="Arial" panose="020B0604020202020204" pitchFamily="34" charset="0"/>
              </a:rPr>
              <a:t>Walker, R.A. (2010) ‘Sociocultural issues in motivation’, </a:t>
            </a:r>
            <a:r>
              <a:rPr lang="en-GB" b="0" i="1" dirty="0">
                <a:solidFill>
                  <a:srgbClr val="222222"/>
                </a:solidFill>
                <a:effectLst/>
                <a:latin typeface="Arial" panose="020B0604020202020204" pitchFamily="34" charset="0"/>
              </a:rPr>
              <a:t>Social and emotional aspects of learning</a:t>
            </a:r>
            <a:r>
              <a:rPr lang="en-GB" b="0" i="0" dirty="0">
                <a:solidFill>
                  <a:srgbClr val="222222"/>
                </a:solidFill>
                <a:effectLst/>
                <a:latin typeface="Arial" panose="020B0604020202020204" pitchFamily="34" charset="0"/>
              </a:rPr>
              <a:t>, pp.712-717.</a:t>
            </a:r>
            <a:endParaRPr lang="en-GB" b="0" i="0" dirty="0">
              <a:effectLst/>
            </a:endParaRPr>
          </a:p>
          <a:p>
            <a:r>
              <a:rPr lang="en-GB" b="0" i="0" dirty="0" err="1">
                <a:effectLst/>
              </a:rPr>
              <a:t>Yuksel</a:t>
            </a:r>
            <a:r>
              <a:rPr lang="en-GB" b="0" i="0" dirty="0">
                <a:effectLst/>
              </a:rPr>
              <a:t>, B.F. et al. (2016) ‘Learn piano with </a:t>
            </a:r>
            <a:r>
              <a:rPr lang="en-GB" b="0" i="0" dirty="0" err="1">
                <a:effectLst/>
              </a:rPr>
              <a:t>BACh</a:t>
            </a:r>
            <a:r>
              <a:rPr lang="en-GB" b="0" i="0" dirty="0">
                <a:effectLst/>
              </a:rPr>
              <a:t>: An adaptive learning interface that adjusts task difficulty based on brain state’, </a:t>
            </a:r>
            <a:r>
              <a:rPr lang="en-GB" b="0" i="1" dirty="0">
                <a:effectLst/>
              </a:rPr>
              <a:t>Proceedings of the 2016 chi conference on human factors in computing systems</a:t>
            </a:r>
            <a:r>
              <a:rPr lang="en-GB" b="0" i="0" dirty="0">
                <a:effectLst/>
              </a:rPr>
              <a:t>, pp. 5372-5384.</a:t>
            </a:r>
            <a:endParaRPr lang="en-GB" dirty="0"/>
          </a:p>
        </p:txBody>
      </p:sp>
      <p:sp>
        <p:nvSpPr>
          <p:cNvPr id="70" name="Rectangle 69">
            <a:extLst>
              <a:ext uri="{FF2B5EF4-FFF2-40B4-BE49-F238E27FC236}">
                <a16:creationId xmlns:a16="http://schemas.microsoft.com/office/drawing/2014/main" id="{27FECCE0-0C77-466F-B1AC-0F8A9FFCA44C}"/>
              </a:ext>
            </a:extLst>
          </p:cNvPr>
          <p:cNvSpPr/>
          <p:nvPr/>
        </p:nvSpPr>
        <p:spPr>
          <a:xfrm>
            <a:off x="915032" y="2203157"/>
            <a:ext cx="28438799" cy="18331654"/>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4" name="Straight Connector 73">
            <a:extLst>
              <a:ext uri="{FF2B5EF4-FFF2-40B4-BE49-F238E27FC236}">
                <a16:creationId xmlns:a16="http://schemas.microsoft.com/office/drawing/2014/main" id="{FDA51851-D8AA-4EFB-9DC0-7C81E690B972}"/>
              </a:ext>
            </a:extLst>
          </p:cNvPr>
          <p:cNvCxnSpPr>
            <a:cxnSpLocks/>
            <a:endCxn id="70" idx="2"/>
          </p:cNvCxnSpPr>
          <p:nvPr/>
        </p:nvCxnSpPr>
        <p:spPr>
          <a:xfrm flipH="1">
            <a:off x="15134432" y="2179926"/>
            <a:ext cx="599" cy="18354885"/>
          </a:xfrm>
          <a:prstGeom prst="line">
            <a:avLst/>
          </a:prstGeom>
          <a:ln w="57150"/>
        </p:spPr>
        <p:style>
          <a:lnRef idx="1">
            <a:schemeClr val="dk1"/>
          </a:lnRef>
          <a:fillRef idx="0">
            <a:schemeClr val="dk1"/>
          </a:fillRef>
          <a:effectRef idx="0">
            <a:schemeClr val="dk1"/>
          </a:effectRef>
          <a:fontRef idx="minor">
            <a:schemeClr val="tx1"/>
          </a:fontRef>
        </p:style>
      </p:cxnSp>
      <p:pic>
        <p:nvPicPr>
          <p:cNvPr id="12" name="Picture 11" descr="Logo&#10;&#10;Description automatically generated">
            <a:extLst>
              <a:ext uri="{FF2B5EF4-FFF2-40B4-BE49-F238E27FC236}">
                <a16:creationId xmlns:a16="http://schemas.microsoft.com/office/drawing/2014/main" id="{728D4163-7724-4968-A626-C01297D74C3A}"/>
              </a:ext>
            </a:extLst>
          </p:cNvPr>
          <p:cNvPicPr>
            <a:picLocks noChangeAspect="1"/>
          </p:cNvPicPr>
          <p:nvPr/>
        </p:nvPicPr>
        <p:blipFill rotWithShape="1">
          <a:blip r:embed="rId12">
            <a:extLst>
              <a:ext uri="{28A0092B-C50C-407E-A947-70E740481C1C}">
                <a14:useLocalDpi xmlns:a14="http://schemas.microsoft.com/office/drawing/2010/main" val="0"/>
              </a:ext>
            </a:extLst>
          </a:blip>
          <a:srcRect l="1944" t="9337" r="772" b="1464"/>
          <a:stretch/>
        </p:blipFill>
        <p:spPr>
          <a:xfrm>
            <a:off x="238125" y="19235212"/>
            <a:ext cx="2100867" cy="1952180"/>
          </a:xfrm>
          <a:prstGeom prst="rect">
            <a:avLst/>
          </a:prstGeom>
        </p:spPr>
      </p:pic>
      <p:cxnSp>
        <p:nvCxnSpPr>
          <p:cNvPr id="57" name="Straight Connector 56">
            <a:extLst>
              <a:ext uri="{FF2B5EF4-FFF2-40B4-BE49-F238E27FC236}">
                <a16:creationId xmlns:a16="http://schemas.microsoft.com/office/drawing/2014/main" id="{88EB92DC-1E0C-41B9-929C-A273A27350F6}"/>
              </a:ext>
            </a:extLst>
          </p:cNvPr>
          <p:cNvCxnSpPr/>
          <p:nvPr/>
        </p:nvCxnSpPr>
        <p:spPr>
          <a:xfrm>
            <a:off x="15134929" y="8386383"/>
            <a:ext cx="0" cy="242754"/>
          </a:xfrm>
          <a:prstGeom prst="line">
            <a:avLst/>
          </a:prstGeom>
          <a:ln w="57150"/>
        </p:spPr>
        <p:style>
          <a:lnRef idx="1">
            <a:schemeClr val="dk1"/>
          </a:lnRef>
          <a:fillRef idx="0">
            <a:schemeClr val="dk1"/>
          </a:fillRef>
          <a:effectRef idx="0">
            <a:schemeClr val="dk1"/>
          </a:effectRef>
          <a:fontRef idx="minor">
            <a:schemeClr val="tx1"/>
          </a:fontRef>
        </p:style>
      </p:cxnSp>
      <p:pic>
        <p:nvPicPr>
          <p:cNvPr id="80" name="Picture 79">
            <a:extLst>
              <a:ext uri="{FF2B5EF4-FFF2-40B4-BE49-F238E27FC236}">
                <a16:creationId xmlns:a16="http://schemas.microsoft.com/office/drawing/2014/main" id="{56C35071-6EE5-4E04-BEBD-46EDF496AD16}"/>
              </a:ext>
            </a:extLst>
          </p:cNvPr>
          <p:cNvPicPr>
            <a:picLocks noChangeAspect="1"/>
          </p:cNvPicPr>
          <p:nvPr/>
        </p:nvPicPr>
        <p:blipFill rotWithShape="1">
          <a:blip r:embed="rId13"/>
          <a:srcRect l="1373" t="2489" r="2676" b="1320"/>
          <a:stretch/>
        </p:blipFill>
        <p:spPr>
          <a:xfrm>
            <a:off x="22423559" y="3243006"/>
            <a:ext cx="6683777" cy="4560093"/>
          </a:xfrm>
          <a:prstGeom prst="rect">
            <a:avLst/>
          </a:prstGeom>
          <a:ln w="12700">
            <a:solidFill>
              <a:schemeClr val="tx1"/>
            </a:solidFill>
          </a:ln>
        </p:spPr>
      </p:pic>
      <p:sp>
        <p:nvSpPr>
          <p:cNvPr id="81" name="TextBox 80">
            <a:extLst>
              <a:ext uri="{FF2B5EF4-FFF2-40B4-BE49-F238E27FC236}">
                <a16:creationId xmlns:a16="http://schemas.microsoft.com/office/drawing/2014/main" id="{23AA6E63-4FDA-4D9A-9D31-B55B09FEFFA2}"/>
              </a:ext>
            </a:extLst>
          </p:cNvPr>
          <p:cNvSpPr txBox="1"/>
          <p:nvPr/>
        </p:nvSpPr>
        <p:spPr>
          <a:xfrm>
            <a:off x="15128983" y="2208909"/>
            <a:ext cx="14189395" cy="954107"/>
          </a:xfrm>
          <a:prstGeom prst="rect">
            <a:avLst/>
          </a:prstGeom>
          <a:noFill/>
        </p:spPr>
        <p:txBody>
          <a:bodyPr wrap="square" rtlCol="0">
            <a:spAutoFit/>
          </a:bodyPr>
          <a:lstStyle/>
          <a:p>
            <a:pPr algn="ctr"/>
            <a:r>
              <a:rPr lang="en-GB" sz="5600" dirty="0"/>
              <a:t>Project Management</a:t>
            </a:r>
          </a:p>
        </p:txBody>
      </p:sp>
      <p:graphicFrame>
        <p:nvGraphicFramePr>
          <p:cNvPr id="84" name="Chart 83">
            <a:extLst>
              <a:ext uri="{FF2B5EF4-FFF2-40B4-BE49-F238E27FC236}">
                <a16:creationId xmlns:a16="http://schemas.microsoft.com/office/drawing/2014/main" id="{96EEE6C5-2AD9-4FF8-86D3-FC27B3D212FA}"/>
              </a:ext>
            </a:extLst>
          </p:cNvPr>
          <p:cNvGraphicFramePr/>
          <p:nvPr>
            <p:extLst>
              <p:ext uri="{D42A27DB-BD31-4B8C-83A1-F6EECF244321}">
                <p14:modId xmlns:p14="http://schemas.microsoft.com/office/powerpoint/2010/main" val="1228058837"/>
              </p:ext>
            </p:extLst>
          </p:nvPr>
        </p:nvGraphicFramePr>
        <p:xfrm>
          <a:off x="20102661" y="13647496"/>
          <a:ext cx="9031957" cy="2887776"/>
        </p:xfrm>
        <a:graphic>
          <a:graphicData uri="http://schemas.openxmlformats.org/drawingml/2006/chart">
            <c:chart xmlns:c="http://schemas.openxmlformats.org/drawingml/2006/chart" xmlns:r="http://schemas.openxmlformats.org/officeDocument/2006/relationships" r:id="rId14"/>
          </a:graphicData>
        </a:graphic>
      </p:graphicFrame>
      <p:sp>
        <p:nvSpPr>
          <p:cNvPr id="2" name="TextBox 1">
            <a:extLst>
              <a:ext uri="{FF2B5EF4-FFF2-40B4-BE49-F238E27FC236}">
                <a16:creationId xmlns:a16="http://schemas.microsoft.com/office/drawing/2014/main" id="{3526C5F5-B1A0-4FDB-B894-42877F469DF8}"/>
              </a:ext>
            </a:extLst>
          </p:cNvPr>
          <p:cNvSpPr txBox="1"/>
          <p:nvPr/>
        </p:nvSpPr>
        <p:spPr>
          <a:xfrm>
            <a:off x="24846407" y="1590538"/>
            <a:ext cx="4503748" cy="800219"/>
          </a:xfrm>
          <a:prstGeom prst="rect">
            <a:avLst/>
          </a:prstGeom>
          <a:noFill/>
          <a:ln w="12700">
            <a:noFill/>
          </a:ln>
        </p:spPr>
        <p:txBody>
          <a:bodyPr wrap="square" rtlCol="0">
            <a:spAutoFit/>
          </a:bodyPr>
          <a:lstStyle/>
          <a:p>
            <a:pPr algn="r"/>
            <a:r>
              <a:rPr lang="en-GB" sz="2800" dirty="0"/>
              <a:t>Kieran Best</a:t>
            </a:r>
            <a:endParaRPr lang="en-GB" dirty="0"/>
          </a:p>
          <a:p>
            <a:pPr algn="r"/>
            <a:endParaRPr lang="en-GB" dirty="0"/>
          </a:p>
        </p:txBody>
      </p:sp>
      <p:pic>
        <p:nvPicPr>
          <p:cNvPr id="41" name="Graphic 40">
            <a:extLst>
              <a:ext uri="{FF2B5EF4-FFF2-40B4-BE49-F238E27FC236}">
                <a16:creationId xmlns:a16="http://schemas.microsoft.com/office/drawing/2014/main" id="{0A31D412-8A47-44D5-824C-46F85AEBA4D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6963211" y="863129"/>
            <a:ext cx="2394390" cy="746303"/>
          </a:xfrm>
          <a:prstGeom prst="rect">
            <a:avLst/>
          </a:prstGeom>
        </p:spPr>
      </p:pic>
      <p:pic>
        <p:nvPicPr>
          <p:cNvPr id="33" name="Picture 32" descr="A person playing a piano&#10;&#10;Description automatically generated with low confidence">
            <a:extLst>
              <a:ext uri="{FF2B5EF4-FFF2-40B4-BE49-F238E27FC236}">
                <a16:creationId xmlns:a16="http://schemas.microsoft.com/office/drawing/2014/main" id="{488333FF-4E66-44BB-8EA3-989BC100BD12}"/>
              </a:ext>
            </a:extLst>
          </p:cNvPr>
          <p:cNvPicPr>
            <a:picLocks noChangeAspect="1"/>
          </p:cNvPicPr>
          <p:nvPr/>
        </p:nvPicPr>
        <p:blipFill rotWithShape="1">
          <a:blip r:embed="rId17">
            <a:extLst>
              <a:ext uri="{28A0092B-C50C-407E-A947-70E740481C1C}">
                <a14:useLocalDpi xmlns:a14="http://schemas.microsoft.com/office/drawing/2010/main" val="0"/>
              </a:ext>
            </a:extLst>
          </a:blip>
          <a:srcRect l="1128" t="1357" r="1589" b="2360"/>
          <a:stretch/>
        </p:blipFill>
        <p:spPr>
          <a:xfrm>
            <a:off x="11941160" y="6632082"/>
            <a:ext cx="2492308" cy="1800000"/>
          </a:xfrm>
          <a:prstGeom prst="rect">
            <a:avLst/>
          </a:prstGeom>
        </p:spPr>
      </p:pic>
      <p:sp>
        <p:nvSpPr>
          <p:cNvPr id="6" name="TextBox 5">
            <a:extLst>
              <a:ext uri="{FF2B5EF4-FFF2-40B4-BE49-F238E27FC236}">
                <a16:creationId xmlns:a16="http://schemas.microsoft.com/office/drawing/2014/main" id="{B2E9B88D-52C7-4FCC-BB8D-5A7C1FFAFB1B}"/>
              </a:ext>
            </a:extLst>
          </p:cNvPr>
          <p:cNvSpPr txBox="1"/>
          <p:nvPr/>
        </p:nvSpPr>
        <p:spPr>
          <a:xfrm rot="5400000">
            <a:off x="-9182726" y="9541443"/>
            <a:ext cx="19120664" cy="360000"/>
          </a:xfrm>
          <a:prstGeom prst="rect">
            <a:avLst/>
          </a:prstGeom>
          <a:solidFill>
            <a:schemeClr val="tx1"/>
          </a:solidFill>
          <a:ln>
            <a:solidFill>
              <a:schemeClr val="tx1"/>
            </a:solidFill>
          </a:ln>
        </p:spPr>
        <p:txBody>
          <a:bodyPr wrap="square" rtlCol="0">
            <a:spAutoFit/>
          </a:bodyPr>
          <a:lstStyle/>
          <a:p>
            <a:endParaRPr lang="en-GB" dirty="0"/>
          </a:p>
        </p:txBody>
      </p:sp>
      <p:pic>
        <p:nvPicPr>
          <p:cNvPr id="43" name="Picture 42" descr="Logo&#10;&#10;Description automatically generated">
            <a:extLst>
              <a:ext uri="{FF2B5EF4-FFF2-40B4-BE49-F238E27FC236}">
                <a16:creationId xmlns:a16="http://schemas.microsoft.com/office/drawing/2014/main" id="{C5BF20AB-5C78-472F-AECF-54A40584D75F}"/>
              </a:ext>
            </a:extLst>
          </p:cNvPr>
          <p:cNvPicPr>
            <a:picLocks noChangeAspect="1"/>
          </p:cNvPicPr>
          <p:nvPr/>
        </p:nvPicPr>
        <p:blipFill rotWithShape="1">
          <a:blip r:embed="rId12">
            <a:extLst>
              <a:ext uri="{28A0092B-C50C-407E-A947-70E740481C1C}">
                <a14:useLocalDpi xmlns:a14="http://schemas.microsoft.com/office/drawing/2010/main" val="0"/>
              </a:ext>
            </a:extLst>
          </a:blip>
          <a:srcRect l="56651" t="-1" r="24669" b="44504"/>
          <a:stretch/>
        </p:blipFill>
        <p:spPr>
          <a:xfrm>
            <a:off x="1412081" y="19039749"/>
            <a:ext cx="413886" cy="1246122"/>
          </a:xfrm>
          <a:prstGeom prst="rect">
            <a:avLst/>
          </a:prstGeom>
        </p:spPr>
      </p:pic>
      <p:pic>
        <p:nvPicPr>
          <p:cNvPr id="44" name="Picture 43" descr="Logo&#10;&#10;Description automatically generated">
            <a:extLst>
              <a:ext uri="{FF2B5EF4-FFF2-40B4-BE49-F238E27FC236}">
                <a16:creationId xmlns:a16="http://schemas.microsoft.com/office/drawing/2014/main" id="{B404ACA1-7523-4A5F-910A-E45BEFF13A55}"/>
              </a:ext>
            </a:extLst>
          </p:cNvPr>
          <p:cNvPicPr>
            <a:picLocks noChangeAspect="1"/>
          </p:cNvPicPr>
          <p:nvPr/>
        </p:nvPicPr>
        <p:blipFill rotWithShape="1">
          <a:blip r:embed="rId12">
            <a:extLst>
              <a:ext uri="{28A0092B-C50C-407E-A947-70E740481C1C}">
                <a14:useLocalDpi xmlns:a14="http://schemas.microsoft.com/office/drawing/2010/main" val="0"/>
              </a:ext>
            </a:extLst>
          </a:blip>
          <a:srcRect l="56651" t="-1" r="24669" b="44504"/>
          <a:stretch/>
        </p:blipFill>
        <p:spPr>
          <a:xfrm>
            <a:off x="735234" y="19039748"/>
            <a:ext cx="413886" cy="1246122"/>
          </a:xfrm>
          <a:prstGeom prst="rect">
            <a:avLst/>
          </a:prstGeom>
        </p:spPr>
      </p:pic>
    </p:spTree>
    <p:extLst>
      <p:ext uri="{BB962C8B-B14F-4D97-AF65-F5344CB8AC3E}">
        <p14:creationId xmlns:p14="http://schemas.microsoft.com/office/powerpoint/2010/main" val="13321850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755</TotalTime>
  <Words>944</Words>
  <Application>Microsoft Office PowerPoint</Application>
  <PresentationFormat>Custom</PresentationFormat>
  <Paragraphs>79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Kieran Best</dc:creator>
  <cp:lastModifiedBy>Kieran Best</cp:lastModifiedBy>
  <cp:revision>10</cp:revision>
  <dcterms:created xsi:type="dcterms:W3CDTF">2022-12-12T17:08:58Z</dcterms:created>
  <dcterms:modified xsi:type="dcterms:W3CDTF">2023-03-06T18:46:34Z</dcterms:modified>
</cp:coreProperties>
</file>