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F9AD-B0CB-479C-ADA5-D4936B3D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45774-D5C8-4A65-8AF0-40F9F067C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8E29-D2C8-4230-B310-AF22D360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C673-CCE2-4A25-9196-05577756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0A99-0AFE-4138-B389-F591CDDF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3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78C5-C0CE-481B-8674-6C88B970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1273F-9C7A-49F0-B147-1B176E098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BC19-798F-434E-A5AC-2B1ADDE6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B676-F276-4ABE-875E-7ECAB81F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F711-3CD1-48F1-8FAB-95E6795A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CE9E8-66FB-4938-AEC1-D6BBE5147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57F6D-638C-4B35-B779-F7633F6B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F2A7-A26E-4E35-B021-4E490DE8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1F7A-458E-4A2C-951E-913D1EFD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DE2B-46BF-4FC2-8026-544332D8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80C-EF9E-4859-A17D-771573FE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5D9F-6EF8-4606-98D5-10CA460D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6A2F-98DE-479F-BFF2-01CC0855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FBE9-38E8-4134-9091-60E631D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47B0-1054-4BD4-A4FC-FCF745D4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949C-44DE-4566-B51E-5468DF9D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1112D-94FF-4699-9321-6FEBC77D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9031-C40E-4599-9D09-734952EF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0B78-46C1-4A6C-8FFA-3D55F70E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5E21-D796-4E21-9160-C4CBBFBC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7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F32F-8A18-45CE-ABC0-389654E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4693-5432-47B7-BE7F-70FF67D3D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D3296-0EE4-41B8-99E1-477ED42EE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E32A-E91D-4515-A456-4B0950C1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B68FF-2D58-499C-8966-306F6858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01A2-640C-49A2-91D3-C2A6BDC0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60EE-FDBA-4BC3-A3FE-53188214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A22EF-E1DB-4245-87C9-263BAD33C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2F17A-9F86-4963-B476-734BA0E7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A3D0C-C584-4E83-91CE-BFD1B696B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4F281-1EBF-4D99-B7D8-AD477FF61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AAA6E-8BC9-49C4-A6F0-15C93718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D399-C9B7-4FA1-A995-7B8F279C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B50C0-00B0-4583-95B6-840DD0B3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260C-117E-4F6B-AFAA-0736FA86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58B31-A36F-467B-9D66-76A0BAF1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125B0-DFE4-4494-B869-55A507B5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2B434-E8A9-401D-98F2-92F5765A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D94F1-FAF2-47B3-A88D-83AEC75A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75A6A-5443-4FF2-99C6-87849E40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067E5-5286-465F-B850-8945FCFA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C685-7A12-4E82-BC80-5822F006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355E-D394-4B22-B70A-1E084828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3FA1E-D718-4221-9298-1F238E90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DBA6-B104-4EC5-BF54-E8E4590B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25BA4-4359-4897-8E2D-8E716217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2DFA-A3A6-45EC-BC19-A56A5FF9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D198-07DF-4268-8635-8C14AE59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69006-DA1F-4518-A54C-2E6787CF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1ACA4-BC78-42BA-88DE-CE9A04C5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1FAF4-80FD-494E-A559-108C8952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59A11-46B8-4524-8200-BA2F400C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976FF-CC7C-4F94-A2DF-CD19376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241C2-9951-4217-820F-64CC2B2B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D149A-A803-4890-A1D0-C701EED97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B1C09-07F9-4EF2-9BAA-6DDBF9BB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0DBC-1164-4984-A19D-761A400D5B3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871C-2F72-472D-A32D-D8548CB5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3AA7-B851-4745-AB84-B9F59DA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E934-2075-4E2B-9F67-8F3ADADD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3906CB-8821-483C-8F0C-EF8B33181D4C}"/>
              </a:ext>
            </a:extLst>
          </p:cNvPr>
          <p:cNvSpPr/>
          <p:nvPr/>
        </p:nvSpPr>
        <p:spPr>
          <a:xfrm>
            <a:off x="5053706" y="2566008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Test 1+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F7E933-CAF3-41B0-BBC3-973D5CA80D83}"/>
              </a:ext>
            </a:extLst>
          </p:cNvPr>
          <p:cNvSpPr/>
          <p:nvPr/>
        </p:nvSpPr>
        <p:spPr>
          <a:xfrm>
            <a:off x="612749" y="2183510"/>
            <a:ext cx="1054685" cy="4117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8AF6BD-2784-4F65-A247-16453B67A664}"/>
              </a:ext>
            </a:extLst>
          </p:cNvPr>
          <p:cNvSpPr/>
          <p:nvPr/>
        </p:nvSpPr>
        <p:spPr>
          <a:xfrm>
            <a:off x="612749" y="918882"/>
            <a:ext cx="1054685" cy="411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C3CDD7-0CB4-4F19-9535-7AE087C9A5B2}"/>
              </a:ext>
            </a:extLst>
          </p:cNvPr>
          <p:cNvSpPr/>
          <p:nvPr/>
        </p:nvSpPr>
        <p:spPr>
          <a:xfrm>
            <a:off x="2634292" y="918882"/>
            <a:ext cx="1054685" cy="411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43C60-A6BC-4E64-911E-91B8D6D8F508}"/>
              </a:ext>
            </a:extLst>
          </p:cNvPr>
          <p:cNvSpPr/>
          <p:nvPr/>
        </p:nvSpPr>
        <p:spPr>
          <a:xfrm>
            <a:off x="4655835" y="2183510"/>
            <a:ext cx="1054685" cy="4117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7C0C7D-AE46-42BF-A6C1-AEF6AB69A866}"/>
              </a:ext>
            </a:extLst>
          </p:cNvPr>
          <p:cNvSpPr/>
          <p:nvPr/>
        </p:nvSpPr>
        <p:spPr>
          <a:xfrm>
            <a:off x="4655835" y="918882"/>
            <a:ext cx="1054685" cy="411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3FF926-6576-403F-A317-518A6E38811F}"/>
              </a:ext>
            </a:extLst>
          </p:cNvPr>
          <p:cNvSpPr/>
          <p:nvPr/>
        </p:nvSpPr>
        <p:spPr>
          <a:xfrm>
            <a:off x="6677378" y="918882"/>
            <a:ext cx="1054685" cy="411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9B7408-593B-4D34-8880-542685588A4E}"/>
              </a:ext>
            </a:extLst>
          </p:cNvPr>
          <p:cNvSpPr/>
          <p:nvPr/>
        </p:nvSpPr>
        <p:spPr>
          <a:xfrm>
            <a:off x="8698920" y="2183510"/>
            <a:ext cx="1054685" cy="4117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AEF1D9-36ED-4DE5-B61C-0CA079C314EE}"/>
              </a:ext>
            </a:extLst>
          </p:cNvPr>
          <p:cNvSpPr/>
          <p:nvPr/>
        </p:nvSpPr>
        <p:spPr>
          <a:xfrm>
            <a:off x="8698920" y="918882"/>
            <a:ext cx="1054685" cy="411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E9FA57-3E08-4996-874C-9B683A20F15E}"/>
              </a:ext>
            </a:extLst>
          </p:cNvPr>
          <p:cNvSpPr/>
          <p:nvPr/>
        </p:nvSpPr>
        <p:spPr>
          <a:xfrm>
            <a:off x="10720463" y="918882"/>
            <a:ext cx="1054685" cy="411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FEDA4F-938B-4302-B1E0-F06B61F11F2F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1140092" y="1330653"/>
            <a:ext cx="0" cy="85285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682257-E4E1-460D-A239-633EEBBDD1C7}"/>
              </a:ext>
            </a:extLst>
          </p:cNvPr>
          <p:cNvCxnSpPr>
            <a:cxnSpLocks/>
          </p:cNvCxnSpPr>
          <p:nvPr/>
        </p:nvCxnSpPr>
        <p:spPr>
          <a:xfrm>
            <a:off x="1667434" y="1066195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8F1EB6-072C-42EC-9B6B-E9EC73E862A6}"/>
              </a:ext>
            </a:extLst>
          </p:cNvPr>
          <p:cNvCxnSpPr>
            <a:cxnSpLocks/>
          </p:cNvCxnSpPr>
          <p:nvPr/>
        </p:nvCxnSpPr>
        <p:spPr>
          <a:xfrm>
            <a:off x="1667434" y="1223380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E3407A-563F-4934-B82D-97FB298C8D1B}"/>
              </a:ext>
            </a:extLst>
          </p:cNvPr>
          <p:cNvCxnSpPr>
            <a:cxnSpLocks/>
          </p:cNvCxnSpPr>
          <p:nvPr/>
        </p:nvCxnSpPr>
        <p:spPr>
          <a:xfrm>
            <a:off x="5710520" y="1066195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EDD54A-ECD8-4BA9-B27D-758855E70C8E}"/>
              </a:ext>
            </a:extLst>
          </p:cNvPr>
          <p:cNvCxnSpPr>
            <a:cxnSpLocks/>
          </p:cNvCxnSpPr>
          <p:nvPr/>
        </p:nvCxnSpPr>
        <p:spPr>
          <a:xfrm>
            <a:off x="5710520" y="1223380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CA7A4C-31EF-46F7-BA5E-FAF282583374}"/>
              </a:ext>
            </a:extLst>
          </p:cNvPr>
          <p:cNvCxnSpPr>
            <a:cxnSpLocks/>
          </p:cNvCxnSpPr>
          <p:nvPr/>
        </p:nvCxnSpPr>
        <p:spPr>
          <a:xfrm>
            <a:off x="9753605" y="1038398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90E91B-8B55-4C20-A947-1AFF42720963}"/>
              </a:ext>
            </a:extLst>
          </p:cNvPr>
          <p:cNvCxnSpPr>
            <a:cxnSpLocks/>
          </p:cNvCxnSpPr>
          <p:nvPr/>
        </p:nvCxnSpPr>
        <p:spPr>
          <a:xfrm>
            <a:off x="9753605" y="1195583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A588C0-DBAE-48D5-85F3-9C0D0319F97C}"/>
              </a:ext>
            </a:extLst>
          </p:cNvPr>
          <p:cNvCxnSpPr>
            <a:cxnSpLocks/>
          </p:cNvCxnSpPr>
          <p:nvPr/>
        </p:nvCxnSpPr>
        <p:spPr>
          <a:xfrm flipV="1">
            <a:off x="1623523" y="1330653"/>
            <a:ext cx="1032726" cy="85285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A59B4E-E711-44B0-9312-DC2B0359F99B}"/>
              </a:ext>
            </a:extLst>
          </p:cNvPr>
          <p:cNvCxnSpPr>
            <a:cxnSpLocks/>
          </p:cNvCxnSpPr>
          <p:nvPr/>
        </p:nvCxnSpPr>
        <p:spPr>
          <a:xfrm flipV="1">
            <a:off x="5710520" y="1349764"/>
            <a:ext cx="1032726" cy="85285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CF14F1-1874-45BC-A082-463477E81E8A}"/>
              </a:ext>
            </a:extLst>
          </p:cNvPr>
          <p:cNvCxnSpPr>
            <a:cxnSpLocks/>
          </p:cNvCxnSpPr>
          <p:nvPr/>
        </p:nvCxnSpPr>
        <p:spPr>
          <a:xfrm flipV="1">
            <a:off x="9747551" y="1349764"/>
            <a:ext cx="1032726" cy="85285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CD3607-DA54-4623-A5B9-5B7427576D91}"/>
              </a:ext>
            </a:extLst>
          </p:cNvPr>
          <p:cNvCxnSpPr/>
          <p:nvPr/>
        </p:nvCxnSpPr>
        <p:spPr>
          <a:xfrm flipV="1">
            <a:off x="5184751" y="1330651"/>
            <a:ext cx="0" cy="85285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F6C247-0424-448E-A69D-683834308D9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9226263" y="1330653"/>
            <a:ext cx="0" cy="85285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DFD2F7A-CED5-443A-83A4-730240CFC760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35209" y="1000164"/>
            <a:ext cx="852853" cy="404308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E54CFFE-984F-4D0B-88E3-927F2A3132E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6778295" y="1000165"/>
            <a:ext cx="852853" cy="404308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B7568C-B356-472A-9297-D01172E493A3}"/>
              </a:ext>
            </a:extLst>
          </p:cNvPr>
          <p:cNvCxnSpPr>
            <a:cxnSpLocks/>
          </p:cNvCxnSpPr>
          <p:nvPr/>
        </p:nvCxnSpPr>
        <p:spPr>
          <a:xfrm>
            <a:off x="5183178" y="2595281"/>
            <a:ext cx="0" cy="852853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4C1D54A-7211-40E9-82D9-9A4C2A2FF62D}"/>
              </a:ext>
            </a:extLst>
          </p:cNvPr>
          <p:cNvSpPr/>
          <p:nvPr/>
        </p:nvSpPr>
        <p:spPr>
          <a:xfrm>
            <a:off x="1705668" y="2589920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Test 0+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885B4F5-5634-4814-8B88-79DC7CD28E1C}"/>
              </a:ext>
            </a:extLst>
          </p:cNvPr>
          <p:cNvSpPr/>
          <p:nvPr/>
        </p:nvSpPr>
        <p:spPr>
          <a:xfrm>
            <a:off x="8004592" y="2567838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Test 2+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4CEC45D-78A7-4156-8567-41ABAD343BB9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V="1">
            <a:off x="612749" y="1124768"/>
            <a:ext cx="12700" cy="1264628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85EEA08-6416-405A-94AC-35D7331CE42D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 flipV="1">
            <a:off x="4655835" y="1124768"/>
            <a:ext cx="12700" cy="1264628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115307B6-3749-403A-9AE6-D852D795AF62}"/>
              </a:ext>
            </a:extLst>
          </p:cNvPr>
          <p:cNvCxnSpPr>
            <a:cxnSpLocks/>
            <a:stCxn id="18" idx="1"/>
            <a:endCxn id="17" idx="1"/>
          </p:cNvCxnSpPr>
          <p:nvPr/>
        </p:nvCxnSpPr>
        <p:spPr>
          <a:xfrm rot="10800000" flipV="1">
            <a:off x="8698920" y="1124768"/>
            <a:ext cx="12700" cy="1264628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736D358-FE64-4448-ADEE-F07B01F5556D}"/>
              </a:ext>
            </a:extLst>
          </p:cNvPr>
          <p:cNvSpPr/>
          <p:nvPr/>
        </p:nvSpPr>
        <p:spPr>
          <a:xfrm>
            <a:off x="1716647" y="649291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B010782F-A9AD-496D-9C93-63123C368516}"/>
              </a:ext>
            </a:extLst>
          </p:cNvPr>
          <p:cNvSpPr/>
          <p:nvPr/>
        </p:nvSpPr>
        <p:spPr>
          <a:xfrm>
            <a:off x="1496666" y="1110111"/>
            <a:ext cx="1203493" cy="6323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 or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recup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4DD00CA1-6551-4E54-89C9-94D7C2722B49}"/>
              </a:ext>
            </a:extLst>
          </p:cNvPr>
          <p:cNvSpPr/>
          <p:nvPr/>
        </p:nvSpPr>
        <p:spPr>
          <a:xfrm>
            <a:off x="2125454" y="1512299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3B2B676-AA99-4EAB-B407-0FC41C25D241}"/>
              </a:ext>
            </a:extLst>
          </p:cNvPr>
          <p:cNvSpPr/>
          <p:nvPr/>
        </p:nvSpPr>
        <p:spPr>
          <a:xfrm>
            <a:off x="448617" y="1503127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E3F8351-D63A-44A4-8EC2-31F46D1D7E55}"/>
              </a:ext>
            </a:extLst>
          </p:cNvPr>
          <p:cNvSpPr/>
          <p:nvPr/>
        </p:nvSpPr>
        <p:spPr>
          <a:xfrm rot="16200000">
            <a:off x="-305133" y="1414655"/>
            <a:ext cx="1115630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Recovered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93CADEA-D7F1-4EA7-AB95-7A5B9FF4BDA4}"/>
              </a:ext>
            </a:extLst>
          </p:cNvPr>
          <p:cNvSpPr/>
          <p:nvPr/>
        </p:nvSpPr>
        <p:spPr>
          <a:xfrm rot="16200000">
            <a:off x="3709423" y="1527497"/>
            <a:ext cx="1115630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Recovered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ADFEE44-EA8B-45FB-B656-4BF997C2AC7C}"/>
              </a:ext>
            </a:extLst>
          </p:cNvPr>
          <p:cNvSpPr/>
          <p:nvPr/>
        </p:nvSpPr>
        <p:spPr>
          <a:xfrm rot="16200000">
            <a:off x="7765098" y="1555294"/>
            <a:ext cx="1115630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Recovered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0FC8B2F-46C5-40DA-A0BB-3C15971B6FFC}"/>
              </a:ext>
            </a:extLst>
          </p:cNvPr>
          <p:cNvSpPr/>
          <p:nvPr/>
        </p:nvSpPr>
        <p:spPr>
          <a:xfrm>
            <a:off x="5770709" y="641181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5C23A2CB-07AD-4736-862B-5507935F9A31}"/>
              </a:ext>
            </a:extLst>
          </p:cNvPr>
          <p:cNvSpPr/>
          <p:nvPr/>
        </p:nvSpPr>
        <p:spPr>
          <a:xfrm>
            <a:off x="5550728" y="1102001"/>
            <a:ext cx="1203493" cy="6323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 or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recup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F462516-885E-497F-A335-92CC6DA9EE6B}"/>
              </a:ext>
            </a:extLst>
          </p:cNvPr>
          <p:cNvSpPr/>
          <p:nvPr/>
        </p:nvSpPr>
        <p:spPr>
          <a:xfrm>
            <a:off x="6179516" y="1504189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86F7A022-BF46-45CA-AB6D-9991598D1F1B}"/>
              </a:ext>
            </a:extLst>
          </p:cNvPr>
          <p:cNvSpPr/>
          <p:nvPr/>
        </p:nvSpPr>
        <p:spPr>
          <a:xfrm>
            <a:off x="4502679" y="1495017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5E8DAD5-5997-48A9-9CE0-E42DCC2173DB}"/>
              </a:ext>
            </a:extLst>
          </p:cNvPr>
          <p:cNvSpPr/>
          <p:nvPr/>
        </p:nvSpPr>
        <p:spPr>
          <a:xfrm>
            <a:off x="9747551" y="658612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63A14E4-47F9-45F6-97F8-30603F876949}"/>
              </a:ext>
            </a:extLst>
          </p:cNvPr>
          <p:cNvSpPr/>
          <p:nvPr/>
        </p:nvSpPr>
        <p:spPr>
          <a:xfrm>
            <a:off x="9527570" y="1119432"/>
            <a:ext cx="1203493" cy="6323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 or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recup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F9CB4A-F70A-404E-9ED3-A65DF8B3A5B9}"/>
              </a:ext>
            </a:extLst>
          </p:cNvPr>
          <p:cNvSpPr/>
          <p:nvPr/>
        </p:nvSpPr>
        <p:spPr>
          <a:xfrm>
            <a:off x="10210146" y="1535067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1395115F-DAC4-4816-BFDF-8F27FB0991AD}"/>
              </a:ext>
            </a:extLst>
          </p:cNvPr>
          <p:cNvSpPr/>
          <p:nvPr/>
        </p:nvSpPr>
        <p:spPr>
          <a:xfrm>
            <a:off x="8479521" y="1512448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</a:t>
            </a:r>
          </a:p>
        </p:txBody>
      </p:sp>
      <p:sp>
        <p:nvSpPr>
          <p:cNvPr id="156" name="Right Brace 155">
            <a:extLst>
              <a:ext uri="{FF2B5EF4-FFF2-40B4-BE49-F238E27FC236}">
                <a16:creationId xmlns:a16="http://schemas.microsoft.com/office/drawing/2014/main" id="{B8CEFB32-1C21-4E79-B58A-593FE18266AF}"/>
              </a:ext>
            </a:extLst>
          </p:cNvPr>
          <p:cNvSpPr/>
          <p:nvPr/>
        </p:nvSpPr>
        <p:spPr>
          <a:xfrm rot="16200000">
            <a:off x="2069662" y="-978136"/>
            <a:ext cx="183982" cy="305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CE2EB8CF-C4E3-48F4-8ED6-ECBC160788CB}"/>
              </a:ext>
            </a:extLst>
          </p:cNvPr>
          <p:cNvSpPr/>
          <p:nvPr/>
        </p:nvSpPr>
        <p:spPr>
          <a:xfrm>
            <a:off x="727783" y="-63500"/>
            <a:ext cx="2846159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Starting intervention for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tn_group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(60+, unvaccinated)</a:t>
            </a:r>
          </a:p>
        </p:txBody>
      </p:sp>
      <p:sp>
        <p:nvSpPr>
          <p:cNvPr id="159" name="Right Brace 158">
            <a:extLst>
              <a:ext uri="{FF2B5EF4-FFF2-40B4-BE49-F238E27FC236}">
                <a16:creationId xmlns:a16="http://schemas.microsoft.com/office/drawing/2014/main" id="{D463360A-BB8F-4D6C-8ACA-F55FE56EF3D9}"/>
              </a:ext>
            </a:extLst>
          </p:cNvPr>
          <p:cNvSpPr/>
          <p:nvPr/>
        </p:nvSpPr>
        <p:spPr>
          <a:xfrm rot="16200000">
            <a:off x="6106105" y="-973928"/>
            <a:ext cx="183982" cy="305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ight Brace 160">
            <a:extLst>
              <a:ext uri="{FF2B5EF4-FFF2-40B4-BE49-F238E27FC236}">
                <a16:creationId xmlns:a16="http://schemas.microsoft.com/office/drawing/2014/main" id="{5D07DF29-AB38-4874-BE42-FFA404130EC7}"/>
              </a:ext>
            </a:extLst>
          </p:cNvPr>
          <p:cNvSpPr/>
          <p:nvPr/>
        </p:nvSpPr>
        <p:spPr>
          <a:xfrm rot="16200000">
            <a:off x="10161798" y="-968169"/>
            <a:ext cx="183982" cy="305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76E56BBF-9555-4B51-A400-EE01CD6AC467}"/>
              </a:ext>
            </a:extLst>
          </p:cNvPr>
          <p:cNvSpPr/>
          <p:nvPr/>
        </p:nvSpPr>
        <p:spPr>
          <a:xfrm>
            <a:off x="8938053" y="20636"/>
            <a:ext cx="2597962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Starting intervention for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tn_group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 (0-19, unvaccinated)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5AF5512-D59E-4B9E-9301-C6C4DFBCC13F}"/>
              </a:ext>
            </a:extLst>
          </p:cNvPr>
          <p:cNvSpPr/>
          <p:nvPr/>
        </p:nvSpPr>
        <p:spPr>
          <a:xfrm>
            <a:off x="369012" y="3909029"/>
            <a:ext cx="3493313" cy="26072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3795BE31-BD2C-4ECA-8EFC-27CC01547A6B}"/>
              </a:ext>
            </a:extLst>
          </p:cNvPr>
          <p:cNvSpPr/>
          <p:nvPr/>
        </p:nvSpPr>
        <p:spPr>
          <a:xfrm>
            <a:off x="448617" y="3939433"/>
            <a:ext cx="1054685" cy="4117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Legend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8766519A-481B-419A-AC6C-A6054A9289F2}"/>
              </a:ext>
            </a:extLst>
          </p:cNvPr>
          <p:cNvSpPr/>
          <p:nvPr/>
        </p:nvSpPr>
        <p:spPr>
          <a:xfrm>
            <a:off x="747359" y="4341887"/>
            <a:ext cx="457200" cy="22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8D99E8B1-7D06-4945-BAB5-5D065DEAEE3B}"/>
              </a:ext>
            </a:extLst>
          </p:cNvPr>
          <p:cNvSpPr/>
          <p:nvPr/>
        </p:nvSpPr>
        <p:spPr>
          <a:xfrm>
            <a:off x="747359" y="4648237"/>
            <a:ext cx="457200" cy="22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2DB92FB0-EFE7-47B7-A856-E576FC1CD68E}"/>
              </a:ext>
            </a:extLst>
          </p:cNvPr>
          <p:cNvSpPr/>
          <p:nvPr/>
        </p:nvSpPr>
        <p:spPr>
          <a:xfrm>
            <a:off x="747359" y="4953081"/>
            <a:ext cx="457200" cy="228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C5BDF97A-FFE1-4970-B170-7A6A51B9F57D}"/>
              </a:ext>
            </a:extLst>
          </p:cNvPr>
          <p:cNvSpPr/>
          <p:nvPr/>
        </p:nvSpPr>
        <p:spPr>
          <a:xfrm>
            <a:off x="744226" y="5254998"/>
            <a:ext cx="457200" cy="228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  <a:highlight>
                <a:srgbClr val="FFFF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404F38AA-E701-4828-A387-5A5C6E4419F9}"/>
              </a:ext>
            </a:extLst>
          </p:cNvPr>
          <p:cNvSpPr/>
          <p:nvPr/>
        </p:nvSpPr>
        <p:spPr>
          <a:xfrm>
            <a:off x="744226" y="5556602"/>
            <a:ext cx="457200" cy="228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2397A42-E6D8-49DB-BAB8-8355D6EC618F}"/>
              </a:ext>
            </a:extLst>
          </p:cNvPr>
          <p:cNvCxnSpPr>
            <a:cxnSpLocks/>
          </p:cNvCxnSpPr>
          <p:nvPr/>
        </p:nvCxnSpPr>
        <p:spPr>
          <a:xfrm flipV="1">
            <a:off x="744226" y="5972322"/>
            <a:ext cx="457200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D9FFD-AD29-44C1-9725-0C4BBDC5FAFF}"/>
              </a:ext>
            </a:extLst>
          </p:cNvPr>
          <p:cNvCxnSpPr>
            <a:cxnSpLocks/>
          </p:cNvCxnSpPr>
          <p:nvPr/>
        </p:nvCxnSpPr>
        <p:spPr>
          <a:xfrm flipV="1">
            <a:off x="744226" y="6274190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9458A80-19D5-486A-9810-3C9E3B681CE2}"/>
              </a:ext>
            </a:extLst>
          </p:cNvPr>
          <p:cNvSpPr/>
          <p:nvPr/>
        </p:nvSpPr>
        <p:spPr>
          <a:xfrm>
            <a:off x="1382412" y="4336342"/>
            <a:ext cx="22860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 in care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1820F297-BF2F-4D07-BBF5-A4B99DC7FB93}"/>
              </a:ext>
            </a:extLst>
          </p:cNvPr>
          <p:cNvSpPr/>
          <p:nvPr/>
        </p:nvSpPr>
        <p:spPr>
          <a:xfrm>
            <a:off x="1388384" y="4651211"/>
            <a:ext cx="22860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Hospital bed (Resource 1)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CEA66C40-7119-4D32-B68F-5AB3CC197145}"/>
              </a:ext>
            </a:extLst>
          </p:cNvPr>
          <p:cNvSpPr/>
          <p:nvPr/>
        </p:nvSpPr>
        <p:spPr>
          <a:xfrm>
            <a:off x="1382412" y="4953081"/>
            <a:ext cx="22860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ICU bed (Resource 2)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E4B84F5-EAE0-43D8-9DB7-01B4C1D1864D}"/>
              </a:ext>
            </a:extLst>
          </p:cNvPr>
          <p:cNvSpPr/>
          <p:nvPr/>
        </p:nvSpPr>
        <p:spPr>
          <a:xfrm>
            <a:off x="1388875" y="5254560"/>
            <a:ext cx="22860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2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vaccine dose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92650F2E-C2A6-49A9-8BD9-AA4E1E50262C}"/>
              </a:ext>
            </a:extLst>
          </p:cNvPr>
          <p:cNvSpPr/>
          <p:nvPr/>
        </p:nvSpPr>
        <p:spPr>
          <a:xfrm>
            <a:off x="1382412" y="5555057"/>
            <a:ext cx="22860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2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vaccine dose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F9A1F053-C402-43DC-B955-881C9D7C364A}"/>
              </a:ext>
            </a:extLst>
          </p:cNvPr>
          <p:cNvSpPr/>
          <p:nvPr/>
        </p:nvSpPr>
        <p:spPr>
          <a:xfrm>
            <a:off x="1388875" y="5831851"/>
            <a:ext cx="22860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Moves based on disease state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5899EA0-AAB6-453D-9997-F25202EA64C9}"/>
              </a:ext>
            </a:extLst>
          </p:cNvPr>
          <p:cNvSpPr/>
          <p:nvPr/>
        </p:nvSpPr>
        <p:spPr>
          <a:xfrm>
            <a:off x="1388875" y="6151428"/>
            <a:ext cx="2286000" cy="228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Moves based on vaccination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E314180-53E8-49E3-B69B-A6D5E5801191}"/>
              </a:ext>
            </a:extLst>
          </p:cNvPr>
          <p:cNvSpPr/>
          <p:nvPr/>
        </p:nvSpPr>
        <p:spPr>
          <a:xfrm>
            <a:off x="4647576" y="4541310"/>
            <a:ext cx="1054685" cy="4117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10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6EC25BB-E478-4015-BE8B-5641FAEDC382}"/>
              </a:ext>
            </a:extLst>
          </p:cNvPr>
          <p:cNvSpPr/>
          <p:nvPr/>
        </p:nvSpPr>
        <p:spPr>
          <a:xfrm>
            <a:off x="4650729" y="5811072"/>
            <a:ext cx="1054685" cy="411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11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86F8F61-13BE-4BCD-B544-719034FD4087}"/>
              </a:ext>
            </a:extLst>
          </p:cNvPr>
          <p:cNvSpPr/>
          <p:nvPr/>
        </p:nvSpPr>
        <p:spPr>
          <a:xfrm>
            <a:off x="6677377" y="5811072"/>
            <a:ext cx="1054685" cy="411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12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D69DBED-8299-40FB-A94D-93DDDE2A4A25}"/>
              </a:ext>
            </a:extLst>
          </p:cNvPr>
          <p:cNvCxnSpPr>
            <a:cxnSpLocks/>
            <a:stCxn id="109" idx="2"/>
            <a:endCxn id="123" idx="0"/>
          </p:cNvCxnSpPr>
          <p:nvPr/>
        </p:nvCxnSpPr>
        <p:spPr>
          <a:xfrm>
            <a:off x="5174919" y="4953081"/>
            <a:ext cx="3153" cy="85799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D476F6E7-9B72-4F48-8DC4-A9A92FF0D1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40374" y="4746060"/>
            <a:ext cx="12700" cy="1264628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5714F22-F673-4635-B410-93824E77D2A4}"/>
              </a:ext>
            </a:extLst>
          </p:cNvPr>
          <p:cNvSpPr/>
          <p:nvPr/>
        </p:nvSpPr>
        <p:spPr>
          <a:xfrm rot="16200000">
            <a:off x="3713128" y="5137619"/>
            <a:ext cx="1115630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Recovered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ACAA106-6920-4CC7-B30F-8EA13F611978}"/>
              </a:ext>
            </a:extLst>
          </p:cNvPr>
          <p:cNvCxnSpPr>
            <a:cxnSpLocks/>
          </p:cNvCxnSpPr>
          <p:nvPr/>
        </p:nvCxnSpPr>
        <p:spPr>
          <a:xfrm>
            <a:off x="5701097" y="5955525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BD898C2-0B34-4E28-8570-724B5CAF2960}"/>
              </a:ext>
            </a:extLst>
          </p:cNvPr>
          <p:cNvCxnSpPr>
            <a:cxnSpLocks/>
          </p:cNvCxnSpPr>
          <p:nvPr/>
        </p:nvCxnSpPr>
        <p:spPr>
          <a:xfrm>
            <a:off x="5701097" y="6112710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CE1BD99-4ADE-4777-B5AE-DBC0BAB7EEDE}"/>
              </a:ext>
            </a:extLst>
          </p:cNvPr>
          <p:cNvSpPr/>
          <p:nvPr/>
        </p:nvSpPr>
        <p:spPr>
          <a:xfrm>
            <a:off x="5761286" y="5530511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1077E30-229D-4D62-AC8F-61A6CFF8AC82}"/>
              </a:ext>
            </a:extLst>
          </p:cNvPr>
          <p:cNvSpPr/>
          <p:nvPr/>
        </p:nvSpPr>
        <p:spPr>
          <a:xfrm>
            <a:off x="5541305" y="5991331"/>
            <a:ext cx="1203493" cy="6323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 or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recup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F063BD5-7467-4CC9-A0AB-3CD1E877244E}"/>
              </a:ext>
            </a:extLst>
          </p:cNvPr>
          <p:cNvCxnSpPr>
            <a:cxnSpLocks/>
          </p:cNvCxnSpPr>
          <p:nvPr/>
        </p:nvCxnSpPr>
        <p:spPr>
          <a:xfrm>
            <a:off x="5700817" y="4939002"/>
            <a:ext cx="1032726" cy="85285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C3603AA2-78EF-4F42-A949-764D8742A49B}"/>
              </a:ext>
            </a:extLst>
          </p:cNvPr>
          <p:cNvSpPr/>
          <p:nvPr/>
        </p:nvSpPr>
        <p:spPr>
          <a:xfrm>
            <a:off x="4506455" y="5123762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EF7D4304-66C9-4003-B543-F5949AC895E6}"/>
              </a:ext>
            </a:extLst>
          </p:cNvPr>
          <p:cNvSpPr/>
          <p:nvPr/>
        </p:nvSpPr>
        <p:spPr>
          <a:xfrm>
            <a:off x="6005236" y="5008444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1B770E9-5515-478D-8E53-E1DB1B3CFA6D}"/>
              </a:ext>
            </a:extLst>
          </p:cNvPr>
          <p:cNvSpPr/>
          <p:nvPr/>
        </p:nvSpPr>
        <p:spPr>
          <a:xfrm>
            <a:off x="4647576" y="3453272"/>
            <a:ext cx="1054685" cy="4117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9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076A839-D411-4CBD-9EFC-412AD557D238}"/>
              </a:ext>
            </a:extLst>
          </p:cNvPr>
          <p:cNvCxnSpPr>
            <a:cxnSpLocks/>
            <a:stCxn id="97" idx="2"/>
            <a:endCxn id="109" idx="0"/>
          </p:cNvCxnSpPr>
          <p:nvPr/>
        </p:nvCxnSpPr>
        <p:spPr>
          <a:xfrm>
            <a:off x="5174919" y="3865043"/>
            <a:ext cx="0" cy="67626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BDA2D1-AC4D-4F5F-82A3-0C8B9A69B5AE}"/>
              </a:ext>
            </a:extLst>
          </p:cNvPr>
          <p:cNvSpPr/>
          <p:nvPr/>
        </p:nvSpPr>
        <p:spPr>
          <a:xfrm>
            <a:off x="8701262" y="4535041"/>
            <a:ext cx="1054685" cy="4117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14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339597E-BABF-4A10-AA45-9712D8E29292}"/>
              </a:ext>
            </a:extLst>
          </p:cNvPr>
          <p:cNvSpPr/>
          <p:nvPr/>
        </p:nvSpPr>
        <p:spPr>
          <a:xfrm>
            <a:off x="8704415" y="5804803"/>
            <a:ext cx="1054685" cy="411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15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16ACF9B-9C62-4EB4-BF62-178D80E3F6DA}"/>
              </a:ext>
            </a:extLst>
          </p:cNvPr>
          <p:cNvSpPr/>
          <p:nvPr/>
        </p:nvSpPr>
        <p:spPr>
          <a:xfrm>
            <a:off x="10731063" y="5804803"/>
            <a:ext cx="1054685" cy="411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16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F7A827-1B7E-4AE6-8C88-3BE536F04CC2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9228605" y="4946812"/>
            <a:ext cx="3153" cy="85799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626E564-3308-4F41-B7F6-C1F3E0EA41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94060" y="4739791"/>
            <a:ext cx="12700" cy="1264628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6D362D67-7AA2-4A9F-932A-02FEE404DD4E}"/>
              </a:ext>
            </a:extLst>
          </p:cNvPr>
          <p:cNvSpPr/>
          <p:nvPr/>
        </p:nvSpPr>
        <p:spPr>
          <a:xfrm rot="16200000">
            <a:off x="7766814" y="5131350"/>
            <a:ext cx="1115630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Recovered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F0E29B4-AE9C-4891-B96C-66CD35CCF778}"/>
              </a:ext>
            </a:extLst>
          </p:cNvPr>
          <p:cNvCxnSpPr>
            <a:cxnSpLocks/>
          </p:cNvCxnSpPr>
          <p:nvPr/>
        </p:nvCxnSpPr>
        <p:spPr>
          <a:xfrm>
            <a:off x="9754783" y="5949256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ECF1ED9-713E-484E-9022-C143ABAD1C1B}"/>
              </a:ext>
            </a:extLst>
          </p:cNvPr>
          <p:cNvCxnSpPr>
            <a:cxnSpLocks/>
          </p:cNvCxnSpPr>
          <p:nvPr/>
        </p:nvCxnSpPr>
        <p:spPr>
          <a:xfrm>
            <a:off x="9754783" y="6106441"/>
            <a:ext cx="96685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7BE119C7-16FD-4CC2-BB18-1E5FD122A287}"/>
              </a:ext>
            </a:extLst>
          </p:cNvPr>
          <p:cNvSpPr/>
          <p:nvPr/>
        </p:nvSpPr>
        <p:spPr>
          <a:xfrm>
            <a:off x="9814972" y="5524242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3A49D20-E013-478B-8A63-931BB2F8EC88}"/>
              </a:ext>
            </a:extLst>
          </p:cNvPr>
          <p:cNvSpPr/>
          <p:nvPr/>
        </p:nvSpPr>
        <p:spPr>
          <a:xfrm>
            <a:off x="9594991" y="5985062"/>
            <a:ext cx="1203493" cy="6323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 or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recup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3595331-5695-4C34-A90C-B0D154C93984}"/>
              </a:ext>
            </a:extLst>
          </p:cNvPr>
          <p:cNvCxnSpPr>
            <a:cxnSpLocks/>
          </p:cNvCxnSpPr>
          <p:nvPr/>
        </p:nvCxnSpPr>
        <p:spPr>
          <a:xfrm>
            <a:off x="9754503" y="4932733"/>
            <a:ext cx="1032726" cy="85285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B35FA8D-251C-4BE8-B9C5-6DA59FE95216}"/>
              </a:ext>
            </a:extLst>
          </p:cNvPr>
          <p:cNvSpPr/>
          <p:nvPr/>
        </p:nvSpPr>
        <p:spPr>
          <a:xfrm>
            <a:off x="8560141" y="5117493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Severe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E4D9E56D-9E46-476C-8512-4CABF0EA0011}"/>
              </a:ext>
            </a:extLst>
          </p:cNvPr>
          <p:cNvSpPr/>
          <p:nvPr/>
        </p:nvSpPr>
        <p:spPr>
          <a:xfrm>
            <a:off x="10058922" y="5002175"/>
            <a:ext cx="846477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Critical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FF5BEF8C-C005-41AD-90DD-E3B2B3F63105}"/>
              </a:ext>
            </a:extLst>
          </p:cNvPr>
          <p:cNvSpPr/>
          <p:nvPr/>
        </p:nvSpPr>
        <p:spPr>
          <a:xfrm>
            <a:off x="8694687" y="3483939"/>
            <a:ext cx="1054685" cy="411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Intervention 13</a:t>
            </a: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C88ECF74-147F-48D6-AFF9-BA5193FEC4B0}"/>
              </a:ext>
            </a:extLst>
          </p:cNvPr>
          <p:cNvCxnSpPr>
            <a:cxnSpLocks/>
            <a:stCxn id="109" idx="3"/>
            <a:endCxn id="189" idx="1"/>
          </p:cNvCxnSpPr>
          <p:nvPr/>
        </p:nvCxnSpPr>
        <p:spPr>
          <a:xfrm flipV="1">
            <a:off x="5702261" y="3689825"/>
            <a:ext cx="2992426" cy="105737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369FB4C3-BE17-4AC3-86B9-298AD60A4849}"/>
              </a:ext>
            </a:extLst>
          </p:cNvPr>
          <p:cNvSpPr/>
          <p:nvPr/>
        </p:nvSpPr>
        <p:spPr>
          <a:xfrm>
            <a:off x="5786357" y="3943771"/>
            <a:ext cx="1526020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Test 3+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(includes delay)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84E375-A2C4-4514-B1EE-65717AF2EF8E}"/>
              </a:ext>
            </a:extLst>
          </p:cNvPr>
          <p:cNvCxnSpPr>
            <a:cxnSpLocks/>
            <a:stCxn id="189" idx="2"/>
            <a:endCxn id="116" idx="0"/>
          </p:cNvCxnSpPr>
          <p:nvPr/>
        </p:nvCxnSpPr>
        <p:spPr>
          <a:xfrm>
            <a:off x="9222030" y="3895710"/>
            <a:ext cx="6575" cy="63933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C284DE2-8A75-4496-B996-B5CCFC127F78}"/>
              </a:ext>
            </a:extLst>
          </p:cNvPr>
          <p:cNvSpPr/>
          <p:nvPr/>
        </p:nvSpPr>
        <p:spPr>
          <a:xfrm>
            <a:off x="4719971" y="-14595"/>
            <a:ext cx="2846159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Starting intervention for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tn_group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 (20-59, unvaccinated)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93625989-9154-4E55-9DCB-20D7407D5D41}"/>
              </a:ext>
            </a:extLst>
          </p:cNvPr>
          <p:cNvSpPr/>
          <p:nvPr/>
        </p:nvSpPr>
        <p:spPr>
          <a:xfrm>
            <a:off x="9980866" y="4409701"/>
            <a:ext cx="222255" cy="58392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A140200-CC02-4F7D-BEB3-6E60FCE45A7C}"/>
              </a:ext>
            </a:extLst>
          </p:cNvPr>
          <p:cNvSpPr/>
          <p:nvPr/>
        </p:nvSpPr>
        <p:spPr>
          <a:xfrm>
            <a:off x="10214715" y="4480520"/>
            <a:ext cx="1781493" cy="4518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Starting intervention for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tn_group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(all vaccinated individuals)</a:t>
            </a:r>
          </a:p>
        </p:txBody>
      </p:sp>
    </p:spTree>
    <p:extLst>
      <p:ext uri="{BB962C8B-B14F-4D97-AF65-F5344CB8AC3E}">
        <p14:creationId xmlns:p14="http://schemas.microsoft.com/office/powerpoint/2010/main" val="392585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</TotalTime>
  <Words>170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Fitzmaurice, Kieran P.</dc:creator>
  <cp:lastModifiedBy>Fitzmaurice, Kieran P.</cp:lastModifiedBy>
  <cp:revision>35</cp:revision>
  <dcterms:created xsi:type="dcterms:W3CDTF">2021-02-01T21:19:02Z</dcterms:created>
  <dcterms:modified xsi:type="dcterms:W3CDTF">2021-06-23T22:51:09Z</dcterms:modified>
</cp:coreProperties>
</file>