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10559-0013-4492-B153-50F715505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9C9FFE-DA64-4E33-B597-ADC2E12B1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41FCE-F9F1-4D13-AE34-09CD7F525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EEFD-DF3C-48B9-94E0-D071FCB0CA35}" type="datetimeFigureOut">
              <a:rPr lang="en-GB" smtClean="0"/>
              <a:t>02/10/2020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6EB7D-B66B-40BF-B02B-065BE7B19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9D8B9-1011-43C4-BA4D-375EF1DF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9B68-0B82-4DE3-81C7-38E7D415E4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590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9CF6E-F2A0-4F3A-BEDC-E3405366F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A02CC6-44BA-4AAA-8FC7-74B4A53E8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187A7-5EC9-44DD-B794-9E685ED11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EEFD-DF3C-48B9-94E0-D071FCB0CA35}" type="datetimeFigureOut">
              <a:rPr lang="en-GB" smtClean="0"/>
              <a:t>02/10/2020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FCB60-F2CF-43CF-8E98-442F4B96E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FC17-ACB2-487C-BA25-5A4ABAFFE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9B68-0B82-4DE3-81C7-38E7D415E4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310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145086-8A16-4719-AD52-2523D33E52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57A92A-B647-4259-8791-F35257710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48E57-984C-423D-BE77-E27576B42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EEFD-DF3C-48B9-94E0-D071FCB0CA35}" type="datetimeFigureOut">
              <a:rPr lang="en-GB" smtClean="0"/>
              <a:t>02/10/2020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B0A2A-F1C5-43BF-8F0C-1CB3413C0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3A63A-CCFC-4BAF-BFD9-A7C1B0255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9B68-0B82-4DE3-81C7-38E7D415E4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430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4B316-D962-444A-B7F7-3BBED4E4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2E8BE-F5B3-409E-AF79-3226082EE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4748D-9CB8-4C47-9948-7D2BD3D99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EEFD-DF3C-48B9-94E0-D071FCB0CA35}" type="datetimeFigureOut">
              <a:rPr lang="en-GB" smtClean="0"/>
              <a:t>02/10/2020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1E6AD-5E65-41DB-B563-AA73FFEB1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7F076-1CC1-49A0-8745-615EDDCA5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9B68-0B82-4DE3-81C7-38E7D415E4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534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7C95-3EE1-4E38-B705-82C973447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A457-A7AE-4152-BA62-41262590C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40EC7-66CF-498D-A5F2-B3EAB8D35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EEFD-DF3C-48B9-94E0-D071FCB0CA35}" type="datetimeFigureOut">
              <a:rPr lang="en-GB" smtClean="0"/>
              <a:t>02/10/2020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092A7-C445-4837-ACE8-E2FA5702D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D4A68-F8B4-4BDC-8E23-6CA6F51FB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9B68-0B82-4DE3-81C7-38E7D415E4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867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D9EF2-4D5F-4C23-8B79-EAC41FF8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B444E-7BE4-43F2-A2D6-917E0CE27E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226B81-A835-4D72-A656-A8B799319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EF0D5-9283-4466-8EB6-54215B4FA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EEFD-DF3C-48B9-94E0-D071FCB0CA35}" type="datetimeFigureOut">
              <a:rPr lang="en-GB" smtClean="0"/>
              <a:t>02/10/2020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1E431-0EF9-43B8-BA42-08FF6E263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63DDC-4B20-4965-BF7A-740B623D3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9B68-0B82-4DE3-81C7-38E7D415E4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357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1289A-52D9-477F-AACD-EDFAE2EFC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EB004-9612-4293-8582-1B51950F3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F905CD-CB5D-463B-8710-0E4FDC440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4A913A-1407-413B-B330-CB0C8CB6D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10B174-EFCD-4039-BDC5-7A2C284535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91C658-AD69-40E3-B2C3-5324A3BE1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EEFD-DF3C-48B9-94E0-D071FCB0CA35}" type="datetimeFigureOut">
              <a:rPr lang="en-GB" smtClean="0"/>
              <a:t>02/10/2020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278E31-64E3-475C-901E-BB26329D2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431AD-342D-466F-A246-FF1130BCC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9B68-0B82-4DE3-81C7-38E7D415E4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536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32F22-BD16-40AB-8067-78288F25A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C57290-1816-49DD-8A53-1A849087B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EEFD-DF3C-48B9-94E0-D071FCB0CA35}" type="datetimeFigureOut">
              <a:rPr lang="en-GB" smtClean="0"/>
              <a:t>02/10/2020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4B19-20F1-4360-8335-D1E78CDFC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4A2A5B-5584-4FE5-9A3D-DF6FB28EB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9B68-0B82-4DE3-81C7-38E7D415E4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819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49A995-657B-4906-9F69-10198C84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EEFD-DF3C-48B9-94E0-D071FCB0CA35}" type="datetimeFigureOut">
              <a:rPr lang="en-GB" smtClean="0"/>
              <a:t>02/10/2020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5DDC95-CED6-45C8-8DCA-C20214B9D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A65CF-3B01-48B2-AEC0-B49CC550B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9B68-0B82-4DE3-81C7-38E7D415E4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40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374F6-0B99-4B38-B9CA-F86F3CD2A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1261F-EC3C-447E-88D1-89CED7925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2BB8E5-E69C-4569-9F7E-8DB93D931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B391A-D28A-497F-9F90-42E57A5D7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EEFD-DF3C-48B9-94E0-D071FCB0CA35}" type="datetimeFigureOut">
              <a:rPr lang="en-GB" smtClean="0"/>
              <a:t>02/10/2020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DE748-A66B-4B10-9D8F-0E1FCCA0A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9A06E-AF9A-4C35-8C33-B7672EF29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9B68-0B82-4DE3-81C7-38E7D415E4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93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2648C-4FCE-453B-936E-C0C99B746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5EC18E-D596-457B-86D1-AF6FC8D766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7736CC-8175-4E09-8848-787807973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F44DD-6325-4E43-B3A4-9EB58E19F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EEFD-DF3C-48B9-94E0-D071FCB0CA35}" type="datetimeFigureOut">
              <a:rPr lang="en-GB" smtClean="0"/>
              <a:t>02/10/2020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EC80F-3A14-4A8B-B865-A2C19F7A1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47681-864D-4DB3-8BD4-7C3F6446F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9B68-0B82-4DE3-81C7-38E7D415E4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69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50B48-01AE-40CD-9F30-F266D2386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F8A78-1E0A-4C2D-8F75-846741C03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F79E8-3BC4-4AA3-B82E-6F4205434B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3EEFD-DF3C-48B9-94E0-D071FCB0CA35}" type="datetimeFigureOut">
              <a:rPr lang="en-GB" smtClean="0"/>
              <a:t>02/10/2020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AB3AC-8D8F-441A-A779-867C1DCD2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FD04E-6006-4E18-97B5-DCCC812971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99B68-0B82-4DE3-81C7-38E7D415E4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006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72F945-CBC3-49F2-84B6-BA0FE5526AF7}"/>
              </a:ext>
            </a:extLst>
          </p:cNvPr>
          <p:cNvSpPr/>
          <p:nvPr/>
        </p:nvSpPr>
        <p:spPr>
          <a:xfrm>
            <a:off x="74645" y="74645"/>
            <a:ext cx="12017828" cy="1119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3DD598-F532-4AF0-B088-6669ABFF5B0C}"/>
              </a:ext>
            </a:extLst>
          </p:cNvPr>
          <p:cNvSpPr/>
          <p:nvPr/>
        </p:nvSpPr>
        <p:spPr>
          <a:xfrm>
            <a:off x="87086" y="5663682"/>
            <a:ext cx="12017828" cy="1119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3D1943-DEA3-4A0F-A063-09D45F583B9D}"/>
              </a:ext>
            </a:extLst>
          </p:cNvPr>
          <p:cNvSpPr/>
          <p:nvPr/>
        </p:nvSpPr>
        <p:spPr>
          <a:xfrm>
            <a:off x="74645" y="1346718"/>
            <a:ext cx="2945392" cy="41564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9B66B3-2C2C-478A-8467-30183E56EABE}"/>
              </a:ext>
            </a:extLst>
          </p:cNvPr>
          <p:cNvSpPr/>
          <p:nvPr/>
        </p:nvSpPr>
        <p:spPr>
          <a:xfrm>
            <a:off x="3187817" y="1346718"/>
            <a:ext cx="5771626" cy="41564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A2251F-09FE-4274-8E98-3AEDDD5F9A09}"/>
              </a:ext>
            </a:extLst>
          </p:cNvPr>
          <p:cNvSpPr/>
          <p:nvPr/>
        </p:nvSpPr>
        <p:spPr>
          <a:xfrm>
            <a:off x="9127222" y="1346718"/>
            <a:ext cx="2945392" cy="41564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3E79A9-D3B6-4535-B1C2-BD051B4F1B17}"/>
              </a:ext>
            </a:extLst>
          </p:cNvPr>
          <p:cNvSpPr txBox="1"/>
          <p:nvPr/>
        </p:nvSpPr>
        <p:spPr>
          <a:xfrm>
            <a:off x="5106719" y="449815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Header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725FF4-2C19-4FFE-B8A6-8BFA45E57CF0}"/>
              </a:ext>
            </a:extLst>
          </p:cNvPr>
          <p:cNvSpPr txBox="1"/>
          <p:nvPr/>
        </p:nvSpPr>
        <p:spPr>
          <a:xfrm>
            <a:off x="5050173" y="6111272"/>
            <a:ext cx="80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Footer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F81A5C-328B-48D4-9A76-69BD80C0D638}"/>
              </a:ext>
            </a:extLst>
          </p:cNvPr>
          <p:cNvCxnSpPr/>
          <p:nvPr/>
        </p:nvCxnSpPr>
        <p:spPr>
          <a:xfrm>
            <a:off x="74645" y="2072081"/>
            <a:ext cx="29453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E05D6D-61F5-4676-93AD-B2B03E8258EC}"/>
              </a:ext>
            </a:extLst>
          </p:cNvPr>
          <p:cNvCxnSpPr/>
          <p:nvPr/>
        </p:nvCxnSpPr>
        <p:spPr>
          <a:xfrm>
            <a:off x="74645" y="2778154"/>
            <a:ext cx="29453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04B99CE-0448-4B13-BE30-BC1E125D7B92}"/>
              </a:ext>
            </a:extLst>
          </p:cNvPr>
          <p:cNvCxnSpPr/>
          <p:nvPr/>
        </p:nvCxnSpPr>
        <p:spPr>
          <a:xfrm>
            <a:off x="87086" y="3448574"/>
            <a:ext cx="29453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1305ACA-890F-4055-A80C-1FDFD2809521}"/>
              </a:ext>
            </a:extLst>
          </p:cNvPr>
          <p:cNvCxnSpPr/>
          <p:nvPr/>
        </p:nvCxnSpPr>
        <p:spPr>
          <a:xfrm>
            <a:off x="74645" y="4121791"/>
            <a:ext cx="29453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8E6100A-6F8F-4150-88EF-F0DD2C341A63}"/>
              </a:ext>
            </a:extLst>
          </p:cNvPr>
          <p:cNvCxnSpPr/>
          <p:nvPr/>
        </p:nvCxnSpPr>
        <p:spPr>
          <a:xfrm>
            <a:off x="87086" y="4826466"/>
            <a:ext cx="29453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F2CA7CF-F74B-4231-8AC5-0526A4868585}"/>
              </a:ext>
            </a:extLst>
          </p:cNvPr>
          <p:cNvSpPr txBox="1"/>
          <p:nvPr/>
        </p:nvSpPr>
        <p:spPr>
          <a:xfrm>
            <a:off x="119386" y="1513931"/>
            <a:ext cx="759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Player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69BBD3-7D59-41A8-9849-50F31B150CC3}"/>
              </a:ext>
            </a:extLst>
          </p:cNvPr>
          <p:cNvSpPr txBox="1"/>
          <p:nvPr/>
        </p:nvSpPr>
        <p:spPr>
          <a:xfrm>
            <a:off x="119386" y="2235036"/>
            <a:ext cx="759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Player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96B886-BF18-4FB5-9FA9-CB5847E3E48F}"/>
              </a:ext>
            </a:extLst>
          </p:cNvPr>
          <p:cNvSpPr txBox="1"/>
          <p:nvPr/>
        </p:nvSpPr>
        <p:spPr>
          <a:xfrm>
            <a:off x="74645" y="2927753"/>
            <a:ext cx="759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D082CB-2FE3-4121-8C1B-5D7B7D27D9BD}"/>
              </a:ext>
            </a:extLst>
          </p:cNvPr>
          <p:cNvSpPr txBox="1"/>
          <p:nvPr/>
        </p:nvSpPr>
        <p:spPr>
          <a:xfrm>
            <a:off x="74645" y="3588764"/>
            <a:ext cx="759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508B36-5716-49F6-B625-A9F9527EB3B1}"/>
              </a:ext>
            </a:extLst>
          </p:cNvPr>
          <p:cNvSpPr txBox="1"/>
          <p:nvPr/>
        </p:nvSpPr>
        <p:spPr>
          <a:xfrm>
            <a:off x="73882" y="4271045"/>
            <a:ext cx="759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Player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7D6720-5F84-45CA-834D-340E74586501}"/>
              </a:ext>
            </a:extLst>
          </p:cNvPr>
          <p:cNvSpPr txBox="1"/>
          <p:nvPr/>
        </p:nvSpPr>
        <p:spPr>
          <a:xfrm>
            <a:off x="87086" y="4974737"/>
            <a:ext cx="759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Player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B1569CE-5568-48F6-9C68-78417E4FA3B8}"/>
              </a:ext>
            </a:extLst>
          </p:cNvPr>
          <p:cNvCxnSpPr>
            <a:cxnSpLocks/>
          </p:cNvCxnSpPr>
          <p:nvPr/>
        </p:nvCxnSpPr>
        <p:spPr>
          <a:xfrm>
            <a:off x="3179328" y="2072081"/>
            <a:ext cx="57716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353B274-F963-4689-A0D6-F224598A4B6E}"/>
              </a:ext>
            </a:extLst>
          </p:cNvPr>
          <p:cNvSpPr txBox="1"/>
          <p:nvPr/>
        </p:nvSpPr>
        <p:spPr>
          <a:xfrm>
            <a:off x="9295002" y="1499957"/>
            <a:ext cx="1497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Chat room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27D1098-9FEF-49AF-8241-11717C5786F3}"/>
              </a:ext>
            </a:extLst>
          </p:cNvPr>
          <p:cNvCxnSpPr/>
          <p:nvPr/>
        </p:nvCxnSpPr>
        <p:spPr>
          <a:xfrm>
            <a:off x="9127222" y="2073479"/>
            <a:ext cx="29453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A3DBE91-4AA8-43A3-B075-3B59B89BB1AB}"/>
              </a:ext>
            </a:extLst>
          </p:cNvPr>
          <p:cNvCxnSpPr/>
          <p:nvPr/>
        </p:nvCxnSpPr>
        <p:spPr>
          <a:xfrm>
            <a:off x="9127222" y="5085126"/>
            <a:ext cx="29453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78B398F-5223-4912-81B2-6C131A49D4DA}"/>
              </a:ext>
            </a:extLst>
          </p:cNvPr>
          <p:cNvSpPr txBox="1"/>
          <p:nvPr/>
        </p:nvSpPr>
        <p:spPr>
          <a:xfrm>
            <a:off x="9127222" y="510948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Aa</a:t>
            </a:r>
          </a:p>
        </p:txBody>
      </p:sp>
      <p:pic>
        <p:nvPicPr>
          <p:cNvPr id="1026" name="Picture 2" descr="Clock icon">
            <a:extLst>
              <a:ext uri="{FF2B5EF4-FFF2-40B4-BE49-F238E27FC236}">
                <a16:creationId xmlns:a16="http://schemas.microsoft.com/office/drawing/2014/main" id="{F78D3F29-71B4-48E0-B100-17DB1670D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583" y="1489365"/>
            <a:ext cx="437006" cy="437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CF24786-BF3B-4DF6-94BB-7DDACCDC9C2E}"/>
              </a:ext>
            </a:extLst>
          </p:cNvPr>
          <p:cNvSpPr txBox="1"/>
          <p:nvPr/>
        </p:nvSpPr>
        <p:spPr>
          <a:xfrm>
            <a:off x="8263155" y="1352091"/>
            <a:ext cx="780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Room No.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C3473D-9BEC-4359-B381-C35B8DFBDCD7}"/>
              </a:ext>
            </a:extLst>
          </p:cNvPr>
          <p:cNvSpPr txBox="1"/>
          <p:nvPr/>
        </p:nvSpPr>
        <p:spPr>
          <a:xfrm>
            <a:off x="5276448" y="3498550"/>
            <a:ext cx="1639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Drawing canvas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7A9785F-721F-4A07-B6CE-878D1AE21D92}"/>
              </a:ext>
            </a:extLst>
          </p:cNvPr>
          <p:cNvSpPr/>
          <p:nvPr/>
        </p:nvSpPr>
        <p:spPr>
          <a:xfrm>
            <a:off x="7868873" y="1652698"/>
            <a:ext cx="1000054" cy="312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B30CA3-ABDC-471C-9593-5489F5483B21}"/>
              </a:ext>
            </a:extLst>
          </p:cNvPr>
          <p:cNvSpPr txBox="1"/>
          <p:nvPr/>
        </p:nvSpPr>
        <p:spPr>
          <a:xfrm>
            <a:off x="8004056" y="1624366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Finish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DB27D36-B814-4499-906D-961E610CAEA4}"/>
              </a:ext>
            </a:extLst>
          </p:cNvPr>
          <p:cNvCxnSpPr>
            <a:endCxn id="43" idx="1"/>
          </p:cNvCxnSpPr>
          <p:nvPr/>
        </p:nvCxnSpPr>
        <p:spPr>
          <a:xfrm flipV="1">
            <a:off x="7784983" y="1809032"/>
            <a:ext cx="219073" cy="795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91B7B7C-745F-4154-A532-F7784DFAF756}"/>
              </a:ext>
            </a:extLst>
          </p:cNvPr>
          <p:cNvSpPr txBox="1"/>
          <p:nvPr/>
        </p:nvSpPr>
        <p:spPr>
          <a:xfrm>
            <a:off x="6669660" y="2611339"/>
            <a:ext cx="22076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(display an ‘are you sure’ message when clicked)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672A99A-E060-44B8-9EAB-39813D5667DC}"/>
              </a:ext>
            </a:extLst>
          </p:cNvPr>
          <p:cNvSpPr txBox="1"/>
          <p:nvPr/>
        </p:nvSpPr>
        <p:spPr>
          <a:xfrm>
            <a:off x="3877479" y="1571224"/>
            <a:ext cx="952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Round No.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E4302B6-A95C-4747-A46C-D375AB127829}"/>
              </a:ext>
            </a:extLst>
          </p:cNvPr>
          <p:cNvSpPr/>
          <p:nvPr/>
        </p:nvSpPr>
        <p:spPr>
          <a:xfrm>
            <a:off x="4890783" y="1652698"/>
            <a:ext cx="1772690" cy="30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3BEDED5-9AAE-4658-9B45-A2BF3F3DF0A5}"/>
              </a:ext>
            </a:extLst>
          </p:cNvPr>
          <p:cNvSpPr txBox="1"/>
          <p:nvPr/>
        </p:nvSpPr>
        <p:spPr>
          <a:xfrm>
            <a:off x="5258547" y="1613701"/>
            <a:ext cx="1175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Show hint </a:t>
            </a:r>
          </a:p>
        </p:txBody>
      </p:sp>
      <p:pic>
        <p:nvPicPr>
          <p:cNvPr id="1028" name="Picture 4" descr="Tick Icons - Download Free Vector Icons | Noun Project">
            <a:extLst>
              <a:ext uri="{FF2B5EF4-FFF2-40B4-BE49-F238E27FC236}">
                <a16:creationId xmlns:a16="http://schemas.microsoft.com/office/drawing/2014/main" id="{D670B5A4-2EEF-4E9C-8D6C-1A71D07CA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500" y="1510645"/>
            <a:ext cx="404239" cy="404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667E47B0-FFDA-4030-92F8-22BF4681F04F}"/>
              </a:ext>
            </a:extLst>
          </p:cNvPr>
          <p:cNvSpPr txBox="1"/>
          <p:nvPr/>
        </p:nvSpPr>
        <p:spPr>
          <a:xfrm>
            <a:off x="3263556" y="2390871"/>
            <a:ext cx="28200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(only shown when the player has clicked finish for that round)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33D16DF-AC61-4AD7-A6C8-24185D3255DB}"/>
              </a:ext>
            </a:extLst>
          </p:cNvPr>
          <p:cNvCxnSpPr>
            <a:stCxn id="50" idx="0"/>
            <a:endCxn id="1028" idx="3"/>
          </p:cNvCxnSpPr>
          <p:nvPr/>
        </p:nvCxnSpPr>
        <p:spPr>
          <a:xfrm flipH="1" flipV="1">
            <a:off x="2868739" y="1712765"/>
            <a:ext cx="1804819" cy="6781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2D15AB9-2604-4862-8DD2-21D97B1B76AA}"/>
              </a:ext>
            </a:extLst>
          </p:cNvPr>
          <p:cNvSpPr txBox="1"/>
          <p:nvPr/>
        </p:nvSpPr>
        <p:spPr>
          <a:xfrm>
            <a:off x="4286774" y="2927753"/>
            <a:ext cx="29803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(display overlay for current hint with something for user to close it)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627AD82-647F-4AB9-9067-5C324ACA1B7A}"/>
              </a:ext>
            </a:extLst>
          </p:cNvPr>
          <p:cNvCxnSpPr>
            <a:stCxn id="53" idx="0"/>
            <a:endCxn id="49" idx="2"/>
          </p:cNvCxnSpPr>
          <p:nvPr/>
        </p:nvCxnSpPr>
        <p:spPr>
          <a:xfrm flipV="1">
            <a:off x="5776926" y="1983033"/>
            <a:ext cx="69379" cy="944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F4F1575E-54BF-4D3F-AB69-CDF10444E28B}"/>
              </a:ext>
            </a:extLst>
          </p:cNvPr>
          <p:cNvSpPr/>
          <p:nvPr/>
        </p:nvSpPr>
        <p:spPr>
          <a:xfrm>
            <a:off x="6759283" y="1657327"/>
            <a:ext cx="1000054" cy="312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DD2CFC2-CA9B-4729-9869-1BF74AA12F9D}"/>
              </a:ext>
            </a:extLst>
          </p:cNvPr>
          <p:cNvSpPr txBox="1"/>
          <p:nvPr/>
        </p:nvSpPr>
        <p:spPr>
          <a:xfrm>
            <a:off x="6894466" y="1628995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Clear</a:t>
            </a:r>
          </a:p>
        </p:txBody>
      </p:sp>
    </p:spTree>
    <p:extLst>
      <p:ext uri="{BB962C8B-B14F-4D97-AF65-F5344CB8AC3E}">
        <p14:creationId xmlns:p14="http://schemas.microsoft.com/office/powerpoint/2010/main" val="2985179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62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Kieran</dc:creator>
  <cp:lastModifiedBy>Kieran</cp:lastModifiedBy>
  <cp:revision>5</cp:revision>
  <dcterms:created xsi:type="dcterms:W3CDTF">2020-10-02T17:47:05Z</dcterms:created>
  <dcterms:modified xsi:type="dcterms:W3CDTF">2020-10-03T01:14:07Z</dcterms:modified>
</cp:coreProperties>
</file>