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10487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8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/>
              <a:t>NAME: KIEREN ANTONIO FENWICK</a:t>
            </a:r>
            <a:endParaRPr lang="en-US" sz="2400" dirty="0"/>
          </a:p>
          <a:p>
            <a:r>
              <a:rPr lang="en-US" sz="2400" dirty="0"/>
              <a:t>REGISTER NO: 312216681 (asunm1657312216681)</a:t>
            </a:r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CHRIST COLLEGE OF ARTS AND SCIENCE.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64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64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91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64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510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523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722169"/>
            <a:ext cx="9829800" cy="4549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64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92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Kieren Fenwick</cp:lastModifiedBy>
  <cp:revision>1</cp:revision>
  <dcterms:created xsi:type="dcterms:W3CDTF">2024-03-29T04:07:22Z</dcterms:created>
  <dcterms:modified xsi:type="dcterms:W3CDTF">2024-10-30T04:48:42Z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ba146ee9a48c4516b47da692829265cd</vt:lpwstr>
  </property>
</Properties>
</file>