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057" autoAdjust="0"/>
  </p:normalViewPr>
  <p:slideViewPr>
    <p:cSldViewPr>
      <p:cViewPr varScale="1">
        <p:scale>
          <a:sx n="106" d="100"/>
          <a:sy n="106" d="100"/>
        </p:scale>
        <p:origin x="-92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BDC24-2462-4F8C-B06D-13B569A59A86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5B2D2-89EA-46BE-9CE0-A350CE3B1D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612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5B2D2-89EA-46BE-9CE0-A350CE3B1D2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429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200-5290-47E3-86B7-3BA767D18D9A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781D-F738-4061-9F2D-E645AB53C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1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200-5290-47E3-86B7-3BA767D18D9A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781D-F738-4061-9F2D-E645AB53C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43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200-5290-47E3-86B7-3BA767D18D9A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781D-F738-4061-9F2D-E645AB53C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92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200-5290-47E3-86B7-3BA767D18D9A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781D-F738-4061-9F2D-E645AB53C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1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200-5290-47E3-86B7-3BA767D18D9A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781D-F738-4061-9F2D-E645AB53C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55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200-5290-47E3-86B7-3BA767D18D9A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781D-F738-4061-9F2D-E645AB53C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3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200-5290-47E3-86B7-3BA767D18D9A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781D-F738-4061-9F2D-E645AB53C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67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200-5290-47E3-86B7-3BA767D18D9A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781D-F738-4061-9F2D-E645AB53C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36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200-5290-47E3-86B7-3BA767D18D9A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781D-F738-4061-9F2D-E645AB53C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47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200-5290-47E3-86B7-3BA767D18D9A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781D-F738-4061-9F2D-E645AB53C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32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200-5290-47E3-86B7-3BA767D18D9A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781D-F738-4061-9F2D-E645AB53C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44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F6200-5290-47E3-86B7-3BA767D18D9A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E781D-F738-4061-9F2D-E645AB53C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1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Intelligent Stock Trader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Kieron Gillingham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639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Case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61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Development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Used Git / GitHub for VCS</a:t>
            </a:r>
          </a:p>
          <a:p>
            <a:r>
              <a:rPr lang="en-GB" dirty="0" smtClean="0"/>
              <a:t>GitHub Projects for management</a:t>
            </a:r>
          </a:p>
        </p:txBody>
      </p:sp>
    </p:spTree>
    <p:extLst>
      <p:ext uri="{BB962C8B-B14F-4D97-AF65-F5344CB8AC3E}">
        <p14:creationId xmlns:p14="http://schemas.microsoft.com/office/powerpoint/2010/main" val="191042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91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Unfamiliarity with </a:t>
            </a:r>
            <a:r>
              <a:rPr lang="en-GB" dirty="0" err="1" smtClean="0"/>
              <a:t>PyQT</a:t>
            </a:r>
            <a:r>
              <a:rPr lang="en-GB" dirty="0" smtClean="0"/>
              <a:t> and QT</a:t>
            </a:r>
          </a:p>
        </p:txBody>
      </p:sp>
    </p:spTree>
    <p:extLst>
      <p:ext uri="{BB962C8B-B14F-4D97-AF65-F5344CB8AC3E}">
        <p14:creationId xmlns:p14="http://schemas.microsoft.com/office/powerpoint/2010/main" val="205713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Demonstration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Excellent demonstration of taught concepts and beyond.</a:t>
            </a:r>
          </a:p>
          <a:p>
            <a:r>
              <a:rPr lang="en-GB" dirty="0"/>
              <a:t>A robust presentation.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94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0524"/>
            <a:ext cx="8229600" cy="857250"/>
          </a:xfrm>
        </p:spPr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4300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43</Words>
  <Application>Microsoft Office PowerPoint</Application>
  <PresentationFormat>On-screen Show (16:9)</PresentationFormat>
  <Paragraphs>14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Intelligent Stock Trader</vt:lpstr>
      <vt:lpstr>Problem Case Analysis</vt:lpstr>
      <vt:lpstr>Development Process</vt:lpstr>
      <vt:lpstr>Model Evaluation</vt:lpstr>
      <vt:lpstr>Challenges</vt:lpstr>
      <vt:lpstr>Demonstration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Stock Trader</dc:title>
  <dc:creator>Kieron</dc:creator>
  <cp:lastModifiedBy>Kieron</cp:lastModifiedBy>
  <cp:revision>3</cp:revision>
  <dcterms:created xsi:type="dcterms:W3CDTF">2020-11-09T14:09:36Z</dcterms:created>
  <dcterms:modified xsi:type="dcterms:W3CDTF">2020-11-16T20:05:53Z</dcterms:modified>
</cp:coreProperties>
</file>