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8A1D2-C307-4F62-AB4B-CA184820F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FBAC4-57ED-4EEB-91F0-653FE77C1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82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00481-9244-4CF4-9A00-9B433CCF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C6C4810-FBF6-42C1-A143-E6C0D8E8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400B0B-55C4-45DC-A9C1-6560FA4E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685888"/>
            <a:ext cx="8713415" cy="54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0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58EBD-557F-4458-9BD5-369FD5F5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1CAE6-7532-463A-973D-D27AD572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0F21C0-C102-4B04-A232-2D73DC3A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2" y="2644308"/>
            <a:ext cx="11770380" cy="15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8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605C0-C4B9-4502-A5FE-4FCC1FEC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224F0-2090-4AEF-BE3D-480CC0C3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910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FF0000"/>
      </a:dk1>
      <a:lt1>
        <a:sysClr val="window" lastClr="000000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17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Malha</vt:lpstr>
      <vt:lpstr>Ponteiros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</dc:title>
  <dc:creator>Marcos Filho</dc:creator>
  <cp:lastModifiedBy>Marcos Filho</cp:lastModifiedBy>
  <cp:revision>2</cp:revision>
  <dcterms:created xsi:type="dcterms:W3CDTF">2020-10-29T22:15:48Z</dcterms:created>
  <dcterms:modified xsi:type="dcterms:W3CDTF">2020-10-29T22:37:14Z</dcterms:modified>
</cp:coreProperties>
</file>