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8" r:id="rId10"/>
    <p:sldId id="279" r:id="rId11"/>
    <p:sldId id="267" r:id="rId12"/>
    <p:sldId id="268" r:id="rId13"/>
    <p:sldId id="280" r:id="rId14"/>
    <p:sldId id="281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EB85C-FACD-48A4-5472-E312890EBCC7}" v="11" dt="2024-09-05T06:49:28.444"/>
    <p1510:client id="{4E348905-37A9-CC8A-2E55-AB82481A0EEF}" v="378" dt="2024-09-05T08:04:44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7"/>
  </p:normalViewPr>
  <p:slideViewPr>
    <p:cSldViewPr snapToGrid="0">
      <p:cViewPr varScale="1">
        <p:scale>
          <a:sx n="155" d="100"/>
          <a:sy n="15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ệt Nguyễn" userId="4cfec63f2571c276" providerId="Windows Live" clId="Web-{4E348905-37A9-CC8A-2E55-AB82481A0EEF}"/>
    <pc:docChg chg="addSld delSld modSld">
      <pc:chgData name="Kiệt Nguyễn" userId="4cfec63f2571c276" providerId="Windows Live" clId="Web-{4E348905-37A9-CC8A-2E55-AB82481A0EEF}" dt="2024-09-05T08:04:44.425" v="415"/>
      <pc:docMkLst>
        <pc:docMk/>
      </pc:docMkLst>
      <pc:sldChg chg="addSp modSp mod setBg setClrOvrMap">
        <pc:chgData name="Kiệt Nguyễn" userId="4cfec63f2571c276" providerId="Windows Live" clId="Web-{4E348905-37A9-CC8A-2E55-AB82481A0EEF}" dt="2024-09-05T06:51:42.698" v="0"/>
        <pc:sldMkLst>
          <pc:docMk/>
          <pc:sldMk cId="827627737" sldId="257"/>
        </pc:sldMkLst>
        <pc:spChg chg="mod">
          <ac:chgData name="Kiệt Nguyễn" userId="4cfec63f2571c276" providerId="Windows Live" clId="Web-{4E348905-37A9-CC8A-2E55-AB82481A0EEF}" dt="2024-09-05T06:51:42.698" v="0"/>
          <ac:spMkLst>
            <pc:docMk/>
            <pc:sldMk cId="827627737" sldId="257"/>
            <ac:spMk id="2" creationId="{5BC7A52D-3518-343F-1A23-AD3CF29F6D81}"/>
          </ac:spMkLst>
        </pc:spChg>
        <pc:spChg chg="add">
          <ac:chgData name="Kiệt Nguyễn" userId="4cfec63f2571c276" providerId="Windows Live" clId="Web-{4E348905-37A9-CC8A-2E55-AB82481A0EEF}" dt="2024-09-05T06:51:42.698" v="0"/>
          <ac:spMkLst>
            <pc:docMk/>
            <pc:sldMk cId="827627737" sldId="257"/>
            <ac:spMk id="7" creationId="{42F4AC62-EC78-4578-85F3-05A4CEBD3FD1}"/>
          </ac:spMkLst>
        </pc:spChg>
        <pc:spChg chg="add">
          <ac:chgData name="Kiệt Nguyễn" userId="4cfec63f2571c276" providerId="Windows Live" clId="Web-{4E348905-37A9-CC8A-2E55-AB82481A0EEF}" dt="2024-09-05T06:51:42.698" v="0"/>
          <ac:spMkLst>
            <pc:docMk/>
            <pc:sldMk cId="827627737" sldId="257"/>
            <ac:spMk id="13" creationId="{60988A71-02BB-4403-9321-68D5EC656075}"/>
          </ac:spMkLst>
        </pc:spChg>
        <pc:picChg chg="mod">
          <ac:chgData name="Kiệt Nguyễn" userId="4cfec63f2571c276" providerId="Windows Live" clId="Web-{4E348905-37A9-CC8A-2E55-AB82481A0EEF}" dt="2024-09-05T06:51:42.698" v="0"/>
          <ac:picMkLst>
            <pc:docMk/>
            <pc:sldMk cId="827627737" sldId="257"/>
            <ac:picMk id="4" creationId="{1608B54B-0CAB-35B7-5AA1-082BD613FA0A}"/>
          </ac:picMkLst>
        </pc:picChg>
      </pc:sldChg>
      <pc:sldChg chg="addSp delSp modSp mod setBg">
        <pc:chgData name="Kiệt Nguyễn" userId="4cfec63f2571c276" providerId="Windows Live" clId="Web-{4E348905-37A9-CC8A-2E55-AB82481A0EEF}" dt="2024-09-05T06:53:03.328" v="9"/>
        <pc:sldMkLst>
          <pc:docMk/>
          <pc:sldMk cId="1482505074" sldId="258"/>
        </pc:sldMkLst>
        <pc:spChg chg="mod ord">
          <ac:chgData name="Kiệt Nguyễn" userId="4cfec63f2571c276" providerId="Windows Live" clId="Web-{4E348905-37A9-CC8A-2E55-AB82481A0EEF}" dt="2024-09-05T06:53:03.328" v="9"/>
          <ac:spMkLst>
            <pc:docMk/>
            <pc:sldMk cId="1482505074" sldId="258"/>
            <ac:spMk id="2" creationId="{F2A10F60-354B-CF5D-4723-A103638C03FE}"/>
          </ac:spMkLst>
        </pc:spChg>
        <pc:spChg chg="mod ord">
          <ac:chgData name="Kiệt Nguyễn" userId="4cfec63f2571c276" providerId="Windows Live" clId="Web-{4E348905-37A9-CC8A-2E55-AB82481A0EEF}" dt="2024-09-05T06:53:03.328" v="9"/>
          <ac:spMkLst>
            <pc:docMk/>
            <pc:sldMk cId="1482505074" sldId="258"/>
            <ac:spMk id="3" creationId="{3F435FF6-6562-8C8C-1431-4B8B1CEF2334}"/>
          </ac:spMkLst>
        </pc:spChg>
        <pc:spChg chg="add del">
          <ac:chgData name="Kiệt Nguyễn" userId="4cfec63f2571c276" providerId="Windows Live" clId="Web-{4E348905-37A9-CC8A-2E55-AB82481A0EEF}" dt="2024-09-05T06:52:02.668" v="3"/>
          <ac:spMkLst>
            <pc:docMk/>
            <pc:sldMk cId="1482505074" sldId="258"/>
            <ac:spMk id="34" creationId="{23530FE0-C542-45A1-BCD8-935787009C64}"/>
          </ac:spMkLst>
        </pc:spChg>
        <pc:spChg chg="add del">
          <ac:chgData name="Kiệt Nguyễn" userId="4cfec63f2571c276" providerId="Windows Live" clId="Web-{4E348905-37A9-CC8A-2E55-AB82481A0EEF}" dt="2024-09-05T06:52:02.668" v="3"/>
          <ac:spMkLst>
            <pc:docMk/>
            <pc:sldMk cId="1482505074" sldId="258"/>
            <ac:spMk id="35" creationId="{F2A658D9-F185-44F1-BA33-D50320D1D078}"/>
          </ac:spMkLst>
        </pc:spChg>
        <pc:spChg chg="add del">
          <ac:chgData name="Kiệt Nguyễn" userId="4cfec63f2571c276" providerId="Windows Live" clId="Web-{4E348905-37A9-CC8A-2E55-AB82481A0EEF}" dt="2024-09-05T06:52:02.668" v="3"/>
          <ac:spMkLst>
            <pc:docMk/>
            <pc:sldMk cId="1482505074" sldId="258"/>
            <ac:spMk id="36" creationId="{BAC87F6E-526A-49B5-995D-42DB656594C9}"/>
          </ac:spMkLst>
        </pc:spChg>
        <pc:spChg chg="add del">
          <ac:chgData name="Kiệt Nguyễn" userId="4cfec63f2571c276" providerId="Windows Live" clId="Web-{4E348905-37A9-CC8A-2E55-AB82481A0EEF}" dt="2024-09-05T06:53:03.328" v="9"/>
          <ac:spMkLst>
            <pc:docMk/>
            <pc:sldMk cId="1482505074" sldId="258"/>
            <ac:spMk id="41" creationId="{2AEFFFF2-9EB4-4B6C-B9F8-2BA3EF89A21C}"/>
          </ac:spMkLst>
        </pc:spChg>
        <pc:spChg chg="add del">
          <ac:chgData name="Kiệt Nguyễn" userId="4cfec63f2571c276" providerId="Windows Live" clId="Web-{4E348905-37A9-CC8A-2E55-AB82481A0EEF}" dt="2024-09-05T06:53:03.328" v="9"/>
          <ac:spMkLst>
            <pc:docMk/>
            <pc:sldMk cId="1482505074" sldId="258"/>
            <ac:spMk id="43" creationId="{0D65299F-028F-4AFC-B46A-8DB33E20FE4A}"/>
          </ac:spMkLst>
        </pc:spChg>
        <pc:spChg chg="add del">
          <ac:chgData name="Kiệt Nguyễn" userId="4cfec63f2571c276" providerId="Windows Live" clId="Web-{4E348905-37A9-CC8A-2E55-AB82481A0EEF}" dt="2024-09-05T06:53:03.328" v="9"/>
          <ac:spMkLst>
            <pc:docMk/>
            <pc:sldMk cId="1482505074" sldId="258"/>
            <ac:spMk id="45" creationId="{BAC87F6E-526A-49B5-995D-42DB656594C9}"/>
          </ac:spMkLst>
        </pc:spChg>
        <pc:spChg chg="add">
          <ac:chgData name="Kiệt Nguyễn" userId="4cfec63f2571c276" providerId="Windows Live" clId="Web-{4E348905-37A9-CC8A-2E55-AB82481A0EEF}" dt="2024-09-05T06:53:03.328" v="9"/>
          <ac:spMkLst>
            <pc:docMk/>
            <pc:sldMk cId="1482505074" sldId="258"/>
            <ac:spMk id="50" creationId="{23530FE0-C542-45A1-BCD8-935787009C64}"/>
          </ac:spMkLst>
        </pc:spChg>
        <pc:spChg chg="add">
          <ac:chgData name="Kiệt Nguyễn" userId="4cfec63f2571c276" providerId="Windows Live" clId="Web-{4E348905-37A9-CC8A-2E55-AB82481A0EEF}" dt="2024-09-05T06:53:03.328" v="9"/>
          <ac:spMkLst>
            <pc:docMk/>
            <pc:sldMk cId="1482505074" sldId="258"/>
            <ac:spMk id="52" creationId="{F2A658D9-F185-44F1-BA33-D50320D1D078}"/>
          </ac:spMkLst>
        </pc:spChg>
        <pc:spChg chg="add">
          <ac:chgData name="Kiệt Nguyễn" userId="4cfec63f2571c276" providerId="Windows Live" clId="Web-{4E348905-37A9-CC8A-2E55-AB82481A0EEF}" dt="2024-09-05T06:53:03.328" v="9"/>
          <ac:spMkLst>
            <pc:docMk/>
            <pc:sldMk cId="1482505074" sldId="258"/>
            <ac:spMk id="54" creationId="{BAC87F6E-526A-49B5-995D-42DB656594C9}"/>
          </ac:spMkLst>
        </pc:spChg>
        <pc:picChg chg="add del">
          <ac:chgData name="Kiệt Nguyễn" userId="4cfec63f2571c276" providerId="Windows Live" clId="Web-{4E348905-37A9-CC8A-2E55-AB82481A0EEF}" dt="2024-09-05T06:52:02.652" v="2"/>
          <ac:picMkLst>
            <pc:docMk/>
            <pc:sldMk cId="1482505074" sldId="258"/>
            <ac:picMk id="38" creationId="{BB4E9EC2-B79B-67D9-4902-0E53387DE7E4}"/>
          </ac:picMkLst>
        </pc:picChg>
      </pc:sldChg>
      <pc:sldChg chg="addSp delSp modSp mod setBg">
        <pc:chgData name="Kiệt Nguyễn" userId="4cfec63f2571c276" providerId="Windows Live" clId="Web-{4E348905-37A9-CC8A-2E55-AB82481A0EEF}" dt="2024-09-05T06:53:19.375" v="10"/>
        <pc:sldMkLst>
          <pc:docMk/>
          <pc:sldMk cId="2443465329" sldId="260"/>
        </pc:sldMkLst>
        <pc:spChg chg="mod">
          <ac:chgData name="Kiệt Nguyễn" userId="4cfec63f2571c276" providerId="Windows Live" clId="Web-{4E348905-37A9-CC8A-2E55-AB82481A0EEF}" dt="2024-09-05T06:53:19.375" v="10"/>
          <ac:spMkLst>
            <pc:docMk/>
            <pc:sldMk cId="2443465329" sldId="260"/>
            <ac:spMk id="2" creationId="{B4D6D167-C40E-3213-69C8-AF4395DE8AD5}"/>
          </ac:spMkLst>
        </pc:spChg>
        <pc:spChg chg="add del">
          <ac:chgData name="Kiệt Nguyễn" userId="4cfec63f2571c276" providerId="Windows Live" clId="Web-{4E348905-37A9-CC8A-2E55-AB82481A0EEF}" dt="2024-09-05T06:52:40.139" v="8"/>
          <ac:spMkLst>
            <pc:docMk/>
            <pc:sldMk cId="2443465329" sldId="260"/>
            <ac:spMk id="7" creationId="{2AEFFFF2-9EB4-4B6C-B9F8-2BA3EF89A21C}"/>
          </ac:spMkLst>
        </pc:spChg>
        <pc:spChg chg="add del">
          <ac:chgData name="Kiệt Nguyễn" userId="4cfec63f2571c276" providerId="Windows Live" clId="Web-{4E348905-37A9-CC8A-2E55-AB82481A0EEF}" dt="2024-09-05T06:52:40.139" v="8"/>
          <ac:spMkLst>
            <pc:docMk/>
            <pc:sldMk cId="2443465329" sldId="260"/>
            <ac:spMk id="9" creationId="{0D65299F-028F-4AFC-B46A-8DB33E20FE4A}"/>
          </ac:spMkLst>
        </pc:spChg>
        <pc:spChg chg="add del">
          <ac:chgData name="Kiệt Nguyễn" userId="4cfec63f2571c276" providerId="Windows Live" clId="Web-{4E348905-37A9-CC8A-2E55-AB82481A0EEF}" dt="2024-09-05T06:52:40.139" v="8"/>
          <ac:spMkLst>
            <pc:docMk/>
            <pc:sldMk cId="2443465329" sldId="260"/>
            <ac:spMk id="11" creationId="{BAC87F6E-526A-49B5-995D-42DB656594C9}"/>
          </ac:spMkLst>
        </pc:spChg>
        <pc:spChg chg="mod">
          <ac:chgData name="Kiệt Nguyễn" userId="4cfec63f2571c276" providerId="Windows Live" clId="Web-{4E348905-37A9-CC8A-2E55-AB82481A0EEF}" dt="2024-09-05T06:53:19.375" v="10"/>
          <ac:spMkLst>
            <pc:docMk/>
            <pc:sldMk cId="2443465329" sldId="260"/>
            <ac:spMk id="13" creationId="{6A16215B-F826-9578-37F9-BD5F8D3982BE}"/>
          </ac:spMkLst>
        </pc:spChg>
        <pc:spChg chg="add del">
          <ac:chgData name="Kiệt Nguyễn" userId="4cfec63f2571c276" providerId="Windows Live" clId="Web-{4E348905-37A9-CC8A-2E55-AB82481A0EEF}" dt="2024-09-05T06:52:31.670" v="5"/>
          <ac:spMkLst>
            <pc:docMk/>
            <pc:sldMk cId="2443465329" sldId="260"/>
            <ac:spMk id="18" creationId="{C33976D1-3430-450C-A978-87A9A6E8E71F}"/>
          </ac:spMkLst>
        </pc:spChg>
        <pc:spChg chg="add del">
          <ac:chgData name="Kiệt Nguyễn" userId="4cfec63f2571c276" providerId="Windows Live" clId="Web-{4E348905-37A9-CC8A-2E55-AB82481A0EEF}" dt="2024-09-05T06:52:31.670" v="5"/>
          <ac:spMkLst>
            <pc:docMk/>
            <pc:sldMk cId="2443465329" sldId="260"/>
            <ac:spMk id="20" creationId="{7D6AAC78-7D86-415A-ADC1-2B474807960C}"/>
          </ac:spMkLst>
        </pc:spChg>
        <pc:spChg chg="add del">
          <ac:chgData name="Kiệt Nguyễn" userId="4cfec63f2571c276" providerId="Windows Live" clId="Web-{4E348905-37A9-CC8A-2E55-AB82481A0EEF}" dt="2024-09-05T06:52:31.670" v="5"/>
          <ac:spMkLst>
            <pc:docMk/>
            <pc:sldMk cId="2443465329" sldId="260"/>
            <ac:spMk id="22" creationId="{F2A658D9-F185-44F1-BA33-D50320D1D078}"/>
          </ac:spMkLst>
        </pc:spChg>
        <pc:spChg chg="add del">
          <ac:chgData name="Kiệt Nguyễn" userId="4cfec63f2571c276" providerId="Windows Live" clId="Web-{4E348905-37A9-CC8A-2E55-AB82481A0EEF}" dt="2024-09-05T06:52:40.139" v="7"/>
          <ac:spMkLst>
            <pc:docMk/>
            <pc:sldMk cId="2443465329" sldId="260"/>
            <ac:spMk id="24" creationId="{49553BAA-9CA0-438B-86B1-A7EBDDAADBE0}"/>
          </ac:spMkLst>
        </pc:spChg>
        <pc:spChg chg="add del">
          <ac:chgData name="Kiệt Nguyễn" userId="4cfec63f2571c276" providerId="Windows Live" clId="Web-{4E348905-37A9-CC8A-2E55-AB82481A0EEF}" dt="2024-09-05T06:53:19.375" v="10"/>
          <ac:spMkLst>
            <pc:docMk/>
            <pc:sldMk cId="2443465329" sldId="260"/>
            <ac:spMk id="26" creationId="{23530FE0-C542-45A1-BCD8-935787009C64}"/>
          </ac:spMkLst>
        </pc:spChg>
        <pc:spChg chg="add del">
          <ac:chgData name="Kiệt Nguyễn" userId="4cfec63f2571c276" providerId="Windows Live" clId="Web-{4E348905-37A9-CC8A-2E55-AB82481A0EEF}" dt="2024-09-05T06:53:19.375" v="10"/>
          <ac:spMkLst>
            <pc:docMk/>
            <pc:sldMk cId="2443465329" sldId="260"/>
            <ac:spMk id="27" creationId="{F2A658D9-F185-44F1-BA33-D50320D1D078}"/>
          </ac:spMkLst>
        </pc:spChg>
        <pc:spChg chg="add del">
          <ac:chgData name="Kiệt Nguyễn" userId="4cfec63f2571c276" providerId="Windows Live" clId="Web-{4E348905-37A9-CC8A-2E55-AB82481A0EEF}" dt="2024-09-05T06:53:19.375" v="10"/>
          <ac:spMkLst>
            <pc:docMk/>
            <pc:sldMk cId="2443465329" sldId="260"/>
            <ac:spMk id="28" creationId="{BAC87F6E-526A-49B5-995D-42DB656594C9}"/>
          </ac:spMkLst>
        </pc:spChg>
        <pc:spChg chg="add">
          <ac:chgData name="Kiệt Nguyễn" userId="4cfec63f2571c276" providerId="Windows Live" clId="Web-{4E348905-37A9-CC8A-2E55-AB82481A0EEF}" dt="2024-09-05T06:53:19.375" v="10"/>
          <ac:spMkLst>
            <pc:docMk/>
            <pc:sldMk cId="2443465329" sldId="260"/>
            <ac:spMk id="33" creationId="{2AEFFFF2-9EB4-4B6C-B9F8-2BA3EF89A21C}"/>
          </ac:spMkLst>
        </pc:spChg>
        <pc:spChg chg="add">
          <ac:chgData name="Kiệt Nguyễn" userId="4cfec63f2571c276" providerId="Windows Live" clId="Web-{4E348905-37A9-CC8A-2E55-AB82481A0EEF}" dt="2024-09-05T06:53:19.375" v="10"/>
          <ac:spMkLst>
            <pc:docMk/>
            <pc:sldMk cId="2443465329" sldId="260"/>
            <ac:spMk id="35" creationId="{0D65299F-028F-4AFC-B46A-8DB33E20FE4A}"/>
          </ac:spMkLst>
        </pc:spChg>
        <pc:spChg chg="add">
          <ac:chgData name="Kiệt Nguyễn" userId="4cfec63f2571c276" providerId="Windows Live" clId="Web-{4E348905-37A9-CC8A-2E55-AB82481A0EEF}" dt="2024-09-05T06:53:19.375" v="10"/>
          <ac:spMkLst>
            <pc:docMk/>
            <pc:sldMk cId="2443465329" sldId="260"/>
            <ac:spMk id="37" creationId="{BAC87F6E-526A-49B5-995D-42DB656594C9}"/>
          </ac:spMkLst>
        </pc:spChg>
      </pc:sldChg>
      <pc:sldChg chg="addSp modSp mod setBg">
        <pc:chgData name="Kiệt Nguyễn" userId="4cfec63f2571c276" providerId="Windows Live" clId="Web-{4E348905-37A9-CC8A-2E55-AB82481A0EEF}" dt="2024-09-05T06:54:15.644" v="34"/>
        <pc:sldMkLst>
          <pc:docMk/>
          <pc:sldMk cId="3051845368" sldId="261"/>
        </pc:sldMkLst>
        <pc:spChg chg="mod">
          <ac:chgData name="Kiệt Nguyễn" userId="4cfec63f2571c276" providerId="Windows Live" clId="Web-{4E348905-37A9-CC8A-2E55-AB82481A0EEF}" dt="2024-09-05T06:54:15.644" v="34"/>
          <ac:spMkLst>
            <pc:docMk/>
            <pc:sldMk cId="3051845368" sldId="261"/>
            <ac:spMk id="2" creationId="{B8DAA672-FA4E-5AD7-2CEB-AC342B3AEFFE}"/>
          </ac:spMkLst>
        </pc:spChg>
        <pc:spChg chg="mod">
          <ac:chgData name="Kiệt Nguyễn" userId="4cfec63f2571c276" providerId="Windows Live" clId="Web-{4E348905-37A9-CC8A-2E55-AB82481A0EEF}" dt="2024-09-05T06:54:15.644" v="34"/>
          <ac:spMkLst>
            <pc:docMk/>
            <pc:sldMk cId="3051845368" sldId="261"/>
            <ac:spMk id="3" creationId="{DF65AF83-28D0-3061-E609-BF401816D6A2}"/>
          </ac:spMkLst>
        </pc:spChg>
        <pc:spChg chg="add">
          <ac:chgData name="Kiệt Nguyễn" userId="4cfec63f2571c276" providerId="Windows Live" clId="Web-{4E348905-37A9-CC8A-2E55-AB82481A0EEF}" dt="2024-09-05T06:54:15.644" v="34"/>
          <ac:spMkLst>
            <pc:docMk/>
            <pc:sldMk cId="3051845368" sldId="261"/>
            <ac:spMk id="8" creationId="{2AEFFFF2-9EB4-4B6C-B9F8-2BA3EF89A21C}"/>
          </ac:spMkLst>
        </pc:spChg>
        <pc:spChg chg="add">
          <ac:chgData name="Kiệt Nguyễn" userId="4cfec63f2571c276" providerId="Windows Live" clId="Web-{4E348905-37A9-CC8A-2E55-AB82481A0EEF}" dt="2024-09-05T06:54:15.644" v="34"/>
          <ac:spMkLst>
            <pc:docMk/>
            <pc:sldMk cId="3051845368" sldId="261"/>
            <ac:spMk id="10" creationId="{0D65299F-028F-4AFC-B46A-8DB33E20FE4A}"/>
          </ac:spMkLst>
        </pc:spChg>
        <pc:spChg chg="add">
          <ac:chgData name="Kiệt Nguyễn" userId="4cfec63f2571c276" providerId="Windows Live" clId="Web-{4E348905-37A9-CC8A-2E55-AB82481A0EEF}" dt="2024-09-05T06:54:15.644" v="34"/>
          <ac:spMkLst>
            <pc:docMk/>
            <pc:sldMk cId="3051845368" sldId="261"/>
            <ac:spMk id="12" creationId="{BAC87F6E-526A-49B5-995D-42DB656594C9}"/>
          </ac:spMkLst>
        </pc:spChg>
      </pc:sldChg>
      <pc:sldChg chg="addSp delSp modSp mod setBg setClrOvrMap">
        <pc:chgData name="Kiệt Nguyễn" userId="4cfec63f2571c276" providerId="Windows Live" clId="Web-{4E348905-37A9-CC8A-2E55-AB82481A0EEF}" dt="2024-09-05T06:58:19.689" v="58"/>
        <pc:sldMkLst>
          <pc:docMk/>
          <pc:sldMk cId="621293225" sldId="262"/>
        </pc:sldMkLst>
        <pc:spChg chg="mod ord">
          <ac:chgData name="Kiệt Nguyễn" userId="4cfec63f2571c276" providerId="Windows Live" clId="Web-{4E348905-37A9-CC8A-2E55-AB82481A0EEF}" dt="2024-09-05T06:58:19.689" v="58"/>
          <ac:spMkLst>
            <pc:docMk/>
            <pc:sldMk cId="621293225" sldId="262"/>
            <ac:spMk id="2" creationId="{A2C7C335-C666-0498-6C3D-1273082F1129}"/>
          </ac:spMkLst>
        </pc:spChg>
        <pc:spChg chg="del mod">
          <ac:chgData name="Kiệt Nguyễn" userId="4cfec63f2571c276" providerId="Windows Live" clId="Web-{4E348905-37A9-CC8A-2E55-AB82481A0EEF}" dt="2024-09-05T06:54:49.521" v="37"/>
          <ac:spMkLst>
            <pc:docMk/>
            <pc:sldMk cId="621293225" sldId="262"/>
            <ac:spMk id="3" creationId="{17796143-274E-9818-1769-68F54DF826D0}"/>
          </ac:spMkLst>
        </pc:spChg>
        <pc:spChg chg="add del">
          <ac:chgData name="Kiệt Nguyễn" userId="4cfec63f2571c276" providerId="Windows Live" clId="Web-{4E348905-37A9-CC8A-2E55-AB82481A0EEF}" dt="2024-09-05T06:55:38.336" v="43"/>
          <ac:spMkLst>
            <pc:docMk/>
            <pc:sldMk cId="621293225" sldId="262"/>
            <ac:spMk id="6" creationId="{165040EF-32B8-46F3-823C-6BA3A49A7706}"/>
          </ac:spMkLst>
        </pc:spChg>
        <pc:spChg chg="add del">
          <ac:chgData name="Kiệt Nguyễn" userId="4cfec63f2571c276" providerId="Windows Live" clId="Web-{4E348905-37A9-CC8A-2E55-AB82481A0EEF}" dt="2024-09-05T06:55:03.147" v="39"/>
          <ac:spMkLst>
            <pc:docMk/>
            <pc:sldMk cId="621293225" sldId="262"/>
            <ac:spMk id="7" creationId="{BC3E1C3D-633C-4756-B09B-9AD080714C9F}"/>
          </ac:spMkLst>
        </pc:spChg>
        <pc:spChg chg="add del">
          <ac:chgData name="Kiệt Nguyễn" userId="4cfec63f2571c276" providerId="Windows Live" clId="Web-{4E348905-37A9-CC8A-2E55-AB82481A0EEF}" dt="2024-09-05T06:55:03.147" v="39"/>
          <ac:spMkLst>
            <pc:docMk/>
            <pc:sldMk cId="621293225" sldId="262"/>
            <ac:spMk id="9" creationId="{1295DAF8-54BC-4834-A4B1-7DD2F7AFE5A3}"/>
          </ac:spMkLst>
        </pc:spChg>
        <pc:spChg chg="add del">
          <ac:chgData name="Kiệt Nguyễn" userId="4cfec63f2571c276" providerId="Windows Live" clId="Web-{4E348905-37A9-CC8A-2E55-AB82481A0EEF}" dt="2024-09-05T06:57:49.046" v="56"/>
          <ac:spMkLst>
            <pc:docMk/>
            <pc:sldMk cId="621293225" sldId="262"/>
            <ac:spMk id="10" creationId="{60988A71-02BB-4403-9321-68D5EC656075}"/>
          </ac:spMkLst>
        </pc:spChg>
        <pc:spChg chg="add del">
          <ac:chgData name="Kiệt Nguyễn" userId="4cfec63f2571c276" providerId="Windows Live" clId="Web-{4E348905-37A9-CC8A-2E55-AB82481A0EEF}" dt="2024-09-05T06:57:49.046" v="56"/>
          <ac:spMkLst>
            <pc:docMk/>
            <pc:sldMk cId="621293225" sldId="262"/>
            <ac:spMk id="12" creationId="{42F4AC62-EC78-4578-85F3-05A4CEBD3FD1}"/>
          </ac:spMkLst>
        </pc:spChg>
        <pc:spChg chg="add del">
          <ac:chgData name="Kiệt Nguyễn" userId="4cfec63f2571c276" providerId="Windows Live" clId="Web-{4E348905-37A9-CC8A-2E55-AB82481A0EEF}" dt="2024-09-05T06:58:19.689" v="58"/>
          <ac:spMkLst>
            <pc:docMk/>
            <pc:sldMk cId="621293225" sldId="262"/>
            <ac:spMk id="17" creationId="{165040EF-32B8-46F3-823C-6BA3A49A7706}"/>
          </ac:spMkLst>
        </pc:spChg>
        <pc:picChg chg="add del">
          <ac:chgData name="Kiệt Nguyễn" userId="4cfec63f2571c276" providerId="Windows Live" clId="Web-{4E348905-37A9-CC8A-2E55-AB82481A0EEF}" dt="2024-09-05T06:55:19.398" v="41"/>
          <ac:picMkLst>
            <pc:docMk/>
            <pc:sldMk cId="621293225" sldId="262"/>
            <ac:picMk id="4" creationId="{529A4CDC-054F-56BF-684F-B662DCAC4CB2}"/>
          </ac:picMkLst>
        </pc:picChg>
        <pc:picChg chg="add del mod">
          <ac:chgData name="Kiệt Nguyễn" userId="4cfec63f2571c276" providerId="Windows Live" clId="Web-{4E348905-37A9-CC8A-2E55-AB82481A0EEF}" dt="2024-09-05T06:57:04.325" v="53"/>
          <ac:picMkLst>
            <pc:docMk/>
            <pc:sldMk cId="621293225" sldId="262"/>
            <ac:picMk id="5" creationId="{D4612A69-ACFE-8972-EA3C-F7C6D5C0D2D2}"/>
          </ac:picMkLst>
        </pc:picChg>
        <pc:picChg chg="add del">
          <ac:chgData name="Kiệt Nguyễn" userId="4cfec63f2571c276" providerId="Windows Live" clId="Web-{4E348905-37A9-CC8A-2E55-AB82481A0EEF}" dt="2024-09-05T06:55:43.852" v="45"/>
          <ac:picMkLst>
            <pc:docMk/>
            <pc:sldMk cId="621293225" sldId="262"/>
            <ac:picMk id="8" creationId="{529A4CDC-054F-56BF-684F-B662DCAC4CB2}"/>
          </ac:picMkLst>
        </pc:picChg>
        <pc:picChg chg="add del mod">
          <ac:chgData name="Kiệt Nguyễn" userId="4cfec63f2571c276" providerId="Windows Live" clId="Web-{4E348905-37A9-CC8A-2E55-AB82481A0EEF}" dt="2024-09-05T06:57:44.343" v="55"/>
          <ac:picMkLst>
            <pc:docMk/>
            <pc:sldMk cId="621293225" sldId="262"/>
            <ac:picMk id="11" creationId="{E1AA3491-8AD9-D0BB-7CE8-F62A2F99D99A}"/>
          </ac:picMkLst>
        </pc:picChg>
        <pc:picChg chg="add mod">
          <ac:chgData name="Kiệt Nguyễn" userId="4cfec63f2571c276" providerId="Windows Live" clId="Web-{4E348905-37A9-CC8A-2E55-AB82481A0EEF}" dt="2024-09-05T06:58:19.689" v="58"/>
          <ac:picMkLst>
            <pc:docMk/>
            <pc:sldMk cId="621293225" sldId="262"/>
            <ac:picMk id="13" creationId="{C60CC601-C693-28CE-BA2B-A40CA1230223}"/>
          </ac:picMkLst>
        </pc:picChg>
      </pc:sldChg>
      <pc:sldChg chg="addSp delSp modSp mod setBg">
        <pc:chgData name="Kiệt Nguyễn" userId="4cfec63f2571c276" providerId="Windows Live" clId="Web-{4E348905-37A9-CC8A-2E55-AB82481A0EEF}" dt="2024-09-05T07:22:40.004" v="219" actId="1076"/>
        <pc:sldMkLst>
          <pc:docMk/>
          <pc:sldMk cId="3413442454" sldId="263"/>
        </pc:sldMkLst>
        <pc:spChg chg="mod">
          <ac:chgData name="Kiệt Nguyễn" userId="4cfec63f2571c276" providerId="Windows Live" clId="Web-{4E348905-37A9-CC8A-2E55-AB82481A0EEF}" dt="2024-09-05T07:08:15.534" v="124"/>
          <ac:spMkLst>
            <pc:docMk/>
            <pc:sldMk cId="3413442454" sldId="263"/>
            <ac:spMk id="2" creationId="{D9D67216-8839-6CD6-114C-83E75AFDFE3B}"/>
          </ac:spMkLst>
        </pc:spChg>
        <pc:spChg chg="del mod">
          <ac:chgData name="Kiệt Nguyễn" userId="4cfec63f2571c276" providerId="Windows Live" clId="Web-{4E348905-37A9-CC8A-2E55-AB82481A0EEF}" dt="2024-09-05T07:08:05.909" v="123"/>
          <ac:spMkLst>
            <pc:docMk/>
            <pc:sldMk cId="3413442454" sldId="263"/>
            <ac:spMk id="3" creationId="{509BF76E-CC69-C450-1F72-12764AA70536}"/>
          </ac:spMkLst>
        </pc:spChg>
        <pc:spChg chg="add del mod">
          <ac:chgData name="Kiệt Nguyễn" userId="4cfec63f2571c276" providerId="Windows Live" clId="Web-{4E348905-37A9-CC8A-2E55-AB82481A0EEF}" dt="2024-09-05T07:00:22.961" v="87"/>
          <ac:spMkLst>
            <pc:docMk/>
            <pc:sldMk cId="3413442454" sldId="263"/>
            <ac:spMk id="5" creationId="{CF57631A-90F8-331F-80AE-36FB990C8107}"/>
          </ac:spMkLst>
        </pc:spChg>
        <pc:spChg chg="add del mod">
          <ac:chgData name="Kiệt Nguyễn" userId="4cfec63f2571c276" providerId="Windows Live" clId="Web-{4E348905-37A9-CC8A-2E55-AB82481A0EEF}" dt="2024-09-05T07:08:04.362" v="122"/>
          <ac:spMkLst>
            <pc:docMk/>
            <pc:sldMk cId="3413442454" sldId="263"/>
            <ac:spMk id="7" creationId="{3B05CA9C-61E7-09DF-00F9-088C5910AA68}"/>
          </ac:spMkLst>
        </pc:spChg>
        <pc:spChg chg="add del mod">
          <ac:chgData name="Kiệt Nguyễn" userId="4cfec63f2571c276" providerId="Windows Live" clId="Web-{4E348905-37A9-CC8A-2E55-AB82481A0EEF}" dt="2024-09-05T07:08:29.426" v="126"/>
          <ac:spMkLst>
            <pc:docMk/>
            <pc:sldMk cId="3413442454" sldId="263"/>
            <ac:spMk id="11" creationId="{B83C1F7F-0EBB-A4B5-8A55-DBAC315D6FCF}"/>
          </ac:spMkLst>
        </pc:spChg>
        <pc:spChg chg="add mod">
          <ac:chgData name="Kiệt Nguyễn" userId="4cfec63f2571c276" providerId="Windows Live" clId="Web-{4E348905-37A9-CC8A-2E55-AB82481A0EEF}" dt="2024-09-05T07:11:48.562" v="164" actId="1076"/>
          <ac:spMkLst>
            <pc:docMk/>
            <pc:sldMk cId="3413442454" sldId="263"/>
            <ac:spMk id="12" creationId="{2E43A6BE-671F-EF86-F3FA-DFCEE571DE07}"/>
          </ac:spMkLst>
        </pc:spChg>
        <pc:spChg chg="add mod">
          <ac:chgData name="Kiệt Nguyễn" userId="4cfec63f2571c276" providerId="Windows Live" clId="Web-{4E348905-37A9-CC8A-2E55-AB82481A0EEF}" dt="2024-09-05T07:22:40.004" v="219" actId="1076"/>
          <ac:spMkLst>
            <pc:docMk/>
            <pc:sldMk cId="3413442454" sldId="263"/>
            <ac:spMk id="13" creationId="{DC6C0A2C-B64F-2068-0968-B5DD8A42B44B}"/>
          </ac:spMkLst>
        </pc:spChg>
        <pc:spChg chg="add">
          <ac:chgData name="Kiệt Nguyễn" userId="4cfec63f2571c276" providerId="Windows Live" clId="Web-{4E348905-37A9-CC8A-2E55-AB82481A0EEF}" dt="2024-09-05T07:08:15.534" v="124"/>
          <ac:spMkLst>
            <pc:docMk/>
            <pc:sldMk cId="3413442454" sldId="263"/>
            <ac:spMk id="16" creationId="{2AEFFFF2-9EB4-4B6C-B9F8-2BA3EF89A21C}"/>
          </ac:spMkLst>
        </pc:spChg>
        <pc:spChg chg="add">
          <ac:chgData name="Kiệt Nguyễn" userId="4cfec63f2571c276" providerId="Windows Live" clId="Web-{4E348905-37A9-CC8A-2E55-AB82481A0EEF}" dt="2024-09-05T07:08:15.534" v="124"/>
          <ac:spMkLst>
            <pc:docMk/>
            <pc:sldMk cId="3413442454" sldId="263"/>
            <ac:spMk id="18" creationId="{0D65299F-028F-4AFC-B46A-8DB33E20FE4A}"/>
          </ac:spMkLst>
        </pc:spChg>
        <pc:spChg chg="add">
          <ac:chgData name="Kiệt Nguyễn" userId="4cfec63f2571c276" providerId="Windows Live" clId="Web-{4E348905-37A9-CC8A-2E55-AB82481A0EEF}" dt="2024-09-05T07:08:15.534" v="124"/>
          <ac:spMkLst>
            <pc:docMk/>
            <pc:sldMk cId="3413442454" sldId="263"/>
            <ac:spMk id="20" creationId="{BAC87F6E-526A-49B5-995D-42DB656594C9}"/>
          </ac:spMkLst>
        </pc:spChg>
        <pc:picChg chg="add del mod">
          <ac:chgData name="Kiệt Nguyễn" userId="4cfec63f2571c276" providerId="Windows Live" clId="Web-{4E348905-37A9-CC8A-2E55-AB82481A0EEF}" dt="2024-09-05T07:05:09.868" v="113"/>
          <ac:picMkLst>
            <pc:docMk/>
            <pc:sldMk cId="3413442454" sldId="263"/>
            <ac:picMk id="8" creationId="{7BAA0BEC-02FD-C52D-0A73-5F687E6EB1B7}"/>
          </ac:picMkLst>
        </pc:picChg>
        <pc:picChg chg="add del mod">
          <ac:chgData name="Kiệt Nguyễn" userId="4cfec63f2571c276" providerId="Windows Live" clId="Web-{4E348905-37A9-CC8A-2E55-AB82481A0EEF}" dt="2024-09-05T07:07:53.846" v="121"/>
          <ac:picMkLst>
            <pc:docMk/>
            <pc:sldMk cId="3413442454" sldId="263"/>
            <ac:picMk id="9" creationId="{8C351AFF-24B1-4362-6722-47C62D073905}"/>
          </ac:picMkLst>
        </pc:picChg>
        <pc:picChg chg="add mod">
          <ac:chgData name="Kiệt Nguyễn" userId="4cfec63f2571c276" providerId="Windows Live" clId="Web-{4E348905-37A9-CC8A-2E55-AB82481A0EEF}" dt="2024-09-05T07:10:47.511" v="156"/>
          <ac:picMkLst>
            <pc:docMk/>
            <pc:sldMk cId="3413442454" sldId="263"/>
            <ac:picMk id="14" creationId="{6F5154B5-8F2C-C132-19EF-BD6D540CC596}"/>
          </ac:picMkLst>
        </pc:picChg>
        <pc:picChg chg="add mod">
          <ac:chgData name="Kiệt Nguyễn" userId="4cfec63f2571c276" providerId="Windows Live" clId="Web-{4E348905-37A9-CC8A-2E55-AB82481A0EEF}" dt="2024-09-05T07:11:34.530" v="161"/>
          <ac:picMkLst>
            <pc:docMk/>
            <pc:sldMk cId="3413442454" sldId="263"/>
            <ac:picMk id="15" creationId="{DFA21A94-DE3E-3BCE-1FF7-F4043F115F41}"/>
          </ac:picMkLst>
        </pc:picChg>
      </pc:sldChg>
      <pc:sldChg chg="addSp delSp modSp mod setBg">
        <pc:chgData name="Kiệt Nguyễn" userId="4cfec63f2571c276" providerId="Windows Live" clId="Web-{4E348905-37A9-CC8A-2E55-AB82481A0EEF}" dt="2024-09-05T07:16:15.748" v="174" actId="20577"/>
        <pc:sldMkLst>
          <pc:docMk/>
          <pc:sldMk cId="4021005761" sldId="264"/>
        </pc:sldMkLst>
        <pc:spChg chg="mod">
          <ac:chgData name="Kiệt Nguyễn" userId="4cfec63f2571c276" providerId="Windows Live" clId="Web-{4E348905-37A9-CC8A-2E55-AB82481A0EEF}" dt="2024-09-05T07:16:15.748" v="174" actId="20577"/>
          <ac:spMkLst>
            <pc:docMk/>
            <pc:sldMk cId="4021005761" sldId="264"/>
            <ac:spMk id="2" creationId="{7902C8F6-9CAB-AD9A-16CE-FFCC3920724C}"/>
          </ac:spMkLst>
        </pc:spChg>
        <pc:spChg chg="del">
          <ac:chgData name="Kiệt Nguyễn" userId="4cfec63f2571c276" providerId="Windows Live" clId="Web-{4E348905-37A9-CC8A-2E55-AB82481A0EEF}" dt="2024-09-05T07:12:32.939" v="167"/>
          <ac:spMkLst>
            <pc:docMk/>
            <pc:sldMk cId="4021005761" sldId="264"/>
            <ac:spMk id="3" creationId="{4D845684-D11E-60A9-AB0B-B9AC214FC3D8}"/>
          </ac:spMkLst>
        </pc:spChg>
        <pc:spChg chg="add del">
          <ac:chgData name="Kiệt Nguyễn" userId="4cfec63f2571c276" providerId="Windows Live" clId="Web-{4E348905-37A9-CC8A-2E55-AB82481A0EEF}" dt="2024-09-05T07:13:28.520" v="171"/>
          <ac:spMkLst>
            <pc:docMk/>
            <pc:sldMk cId="4021005761" sldId="264"/>
            <ac:spMk id="10" creationId="{93F0ADB5-A0B4-4B01-A8C4-FDC34CE22BD4}"/>
          </ac:spMkLst>
        </pc:spChg>
        <pc:spChg chg="add del">
          <ac:chgData name="Kiệt Nguyễn" userId="4cfec63f2571c276" providerId="Windows Live" clId="Web-{4E348905-37A9-CC8A-2E55-AB82481A0EEF}" dt="2024-09-05T07:13:28.520" v="171"/>
          <ac:spMkLst>
            <pc:docMk/>
            <pc:sldMk cId="4021005761" sldId="264"/>
            <ac:spMk id="12" creationId="{AA6D0FDE-0241-4C21-A720-A69475358235}"/>
          </ac:spMkLst>
        </pc:spChg>
        <pc:graphicFrameChg chg="add mod modGraphic">
          <ac:chgData name="Kiệt Nguyễn" userId="4cfec63f2571c276" providerId="Windows Live" clId="Web-{4E348905-37A9-CC8A-2E55-AB82481A0EEF}" dt="2024-09-05T07:13:28.536" v="172"/>
          <ac:graphicFrameMkLst>
            <pc:docMk/>
            <pc:sldMk cId="4021005761" sldId="264"/>
            <ac:graphicFrameMk id="5" creationId="{AC0C1683-5346-EDE9-B37F-769624CAC3B9}"/>
          </ac:graphicFrameMkLst>
        </pc:graphicFrameChg>
      </pc:sldChg>
      <pc:sldChg chg="addSp delSp modSp del mod setBg">
        <pc:chgData name="Kiệt Nguyễn" userId="4cfec63f2571c276" providerId="Windows Live" clId="Web-{4E348905-37A9-CC8A-2E55-AB82481A0EEF}" dt="2024-09-05T07:21:02.655" v="210"/>
        <pc:sldMkLst>
          <pc:docMk/>
          <pc:sldMk cId="4174235733" sldId="265"/>
        </pc:sldMkLst>
        <pc:spChg chg="mod">
          <ac:chgData name="Kiệt Nguyễn" userId="4cfec63f2571c276" providerId="Windows Live" clId="Web-{4E348905-37A9-CC8A-2E55-AB82481A0EEF}" dt="2024-09-05T07:17:51.285" v="185"/>
          <ac:spMkLst>
            <pc:docMk/>
            <pc:sldMk cId="4174235733" sldId="265"/>
            <ac:spMk id="2" creationId="{A5820FE1-E5A1-D23E-CB42-08C2FD9B46D1}"/>
          </ac:spMkLst>
        </pc:spChg>
        <pc:spChg chg="del">
          <ac:chgData name="Kiệt Nguyễn" userId="4cfec63f2571c276" providerId="Windows Live" clId="Web-{4E348905-37A9-CC8A-2E55-AB82481A0EEF}" dt="2024-09-05T07:12:56.675" v="168"/>
          <ac:spMkLst>
            <pc:docMk/>
            <pc:sldMk cId="4174235733" sldId="265"/>
            <ac:spMk id="3" creationId="{EB3C2A10-8E03-EFA1-4865-436FFBAAF414}"/>
          </ac:spMkLst>
        </pc:spChg>
        <pc:spChg chg="add del mod">
          <ac:chgData name="Kiệt Nguyễn" userId="4cfec63f2571c276" providerId="Windows Live" clId="Web-{4E348905-37A9-CC8A-2E55-AB82481A0EEF}" dt="2024-09-05T07:12:59.206" v="169"/>
          <ac:spMkLst>
            <pc:docMk/>
            <pc:sldMk cId="4174235733" sldId="265"/>
            <ac:spMk id="5" creationId="{A7BDC56C-377A-C1F7-2F9E-E0DAD76AA4BC}"/>
          </ac:spMkLst>
        </pc:spChg>
        <pc:spChg chg="add del">
          <ac:chgData name="Kiệt Nguyễn" userId="4cfec63f2571c276" providerId="Windows Live" clId="Web-{4E348905-37A9-CC8A-2E55-AB82481A0EEF}" dt="2024-09-05T07:20:22.809" v="197"/>
          <ac:spMkLst>
            <pc:docMk/>
            <pc:sldMk cId="4174235733" sldId="265"/>
            <ac:spMk id="7" creationId="{84167985-D6E9-40FF-97C0-4B6D373E85C9}"/>
          </ac:spMkLst>
        </pc:spChg>
        <pc:spChg chg="add del mod">
          <ac:chgData name="Kiệt Nguyễn" userId="4cfec63f2571c276" providerId="Windows Live" clId="Web-{4E348905-37A9-CC8A-2E55-AB82481A0EEF}" dt="2024-09-05T07:20:21.981" v="196"/>
          <ac:spMkLst>
            <pc:docMk/>
            <pc:sldMk cId="4174235733" sldId="265"/>
            <ac:spMk id="8" creationId="{CD759B3F-BDD4-2703-9AF3-5AD27CFF9883}"/>
          </ac:spMkLst>
        </pc:spChg>
        <pc:spChg chg="add del">
          <ac:chgData name="Kiệt Nguyễn" userId="4cfec63f2571c276" providerId="Windows Live" clId="Web-{4E348905-37A9-CC8A-2E55-AB82481A0EEF}" dt="2024-09-05T07:20:22.809" v="197"/>
          <ac:spMkLst>
            <pc:docMk/>
            <pc:sldMk cId="4174235733" sldId="265"/>
            <ac:spMk id="9" creationId="{68801362-349C-44BE-BEF6-8E926E1D38BC}"/>
          </ac:spMkLst>
        </pc:spChg>
        <pc:spChg chg="add del">
          <ac:chgData name="Kiệt Nguyễn" userId="4cfec63f2571c276" providerId="Windows Live" clId="Web-{4E348905-37A9-CC8A-2E55-AB82481A0EEF}" dt="2024-09-05T07:20:22.809" v="197"/>
          <ac:spMkLst>
            <pc:docMk/>
            <pc:sldMk cId="4174235733" sldId="265"/>
            <ac:spMk id="14" creationId="{84167985-D6E9-40FF-97C0-4B6D373E85C9}"/>
          </ac:spMkLst>
        </pc:spChg>
        <pc:spChg chg="add del">
          <ac:chgData name="Kiệt Nguyễn" userId="4cfec63f2571c276" providerId="Windows Live" clId="Web-{4E348905-37A9-CC8A-2E55-AB82481A0EEF}" dt="2024-09-05T07:20:22.809" v="197"/>
          <ac:spMkLst>
            <pc:docMk/>
            <pc:sldMk cId="4174235733" sldId="265"/>
            <ac:spMk id="16" creationId="{68801362-349C-44BE-BEF6-8E926E1D38BC}"/>
          </ac:spMkLst>
        </pc:spChg>
        <pc:picChg chg="add del">
          <ac:chgData name="Kiệt Nguyễn" userId="4cfec63f2571c276" providerId="Windows Live" clId="Web-{4E348905-37A9-CC8A-2E55-AB82481A0EEF}" dt="2024-09-05T07:17:25.721" v="178"/>
          <ac:picMkLst>
            <pc:docMk/>
            <pc:sldMk cId="4174235733" sldId="265"/>
            <ac:picMk id="4" creationId="{FF8446A0-8C2F-BF3C-82C5-CF8501286333}"/>
          </ac:picMkLst>
        </pc:picChg>
        <pc:picChg chg="add del">
          <ac:chgData name="Kiệt Nguyễn" userId="4cfec63f2571c276" providerId="Windows Live" clId="Web-{4E348905-37A9-CC8A-2E55-AB82481A0EEF}" dt="2024-09-05T07:17:32.143" v="182"/>
          <ac:picMkLst>
            <pc:docMk/>
            <pc:sldMk cId="4174235733" sldId="265"/>
            <ac:picMk id="6" creationId="{0CCFBD0E-809A-9806-CDFE-7263379C89C9}"/>
          </ac:picMkLst>
        </pc:picChg>
        <pc:picChg chg="add del">
          <ac:chgData name="Kiệt Nguyễn" userId="4cfec63f2571c276" providerId="Windows Live" clId="Web-{4E348905-37A9-CC8A-2E55-AB82481A0EEF}" dt="2024-09-05T07:17:51.285" v="185"/>
          <ac:picMkLst>
            <pc:docMk/>
            <pc:sldMk cId="4174235733" sldId="265"/>
            <ac:picMk id="11" creationId="{37223A33-6B07-F4C0-38E6-C458E28B23B4}"/>
          </ac:picMkLst>
        </pc:picChg>
      </pc:sldChg>
      <pc:sldChg chg="del">
        <pc:chgData name="Kiệt Nguyễn" userId="4cfec63f2571c276" providerId="Windows Live" clId="Web-{4E348905-37A9-CC8A-2E55-AB82481A0EEF}" dt="2024-09-05T07:27:02.800" v="259"/>
        <pc:sldMkLst>
          <pc:docMk/>
          <pc:sldMk cId="1133175589" sldId="266"/>
        </pc:sldMkLst>
      </pc:sldChg>
      <pc:sldChg chg="addSp modSp mod setBg">
        <pc:chgData name="Kiệt Nguyễn" userId="4cfec63f2571c276" providerId="Windows Live" clId="Web-{4E348905-37A9-CC8A-2E55-AB82481A0EEF}" dt="2024-09-05T07:29:15.354" v="285" actId="1076"/>
        <pc:sldMkLst>
          <pc:docMk/>
          <pc:sldMk cId="2726900649" sldId="267"/>
        </pc:sldMkLst>
        <pc:spChg chg="mod">
          <ac:chgData name="Kiệt Nguyễn" userId="4cfec63f2571c276" providerId="Windows Live" clId="Web-{4E348905-37A9-CC8A-2E55-AB82481A0EEF}" dt="2024-09-05T07:27:22.160" v="262"/>
          <ac:spMkLst>
            <pc:docMk/>
            <pc:sldMk cId="2726900649" sldId="267"/>
            <ac:spMk id="2" creationId="{452060D3-D0F9-CFED-4EDE-D8571D96C7CA}"/>
          </ac:spMkLst>
        </pc:spChg>
        <pc:spChg chg="mod">
          <ac:chgData name="Kiệt Nguyễn" userId="4cfec63f2571c276" providerId="Windows Live" clId="Web-{4E348905-37A9-CC8A-2E55-AB82481A0EEF}" dt="2024-09-05T07:29:15.354" v="285" actId="1076"/>
          <ac:spMkLst>
            <pc:docMk/>
            <pc:sldMk cId="2726900649" sldId="267"/>
            <ac:spMk id="3" creationId="{2A96DAB9-D72F-799A-5CFD-B6006B7141E9}"/>
          </ac:spMkLst>
        </pc:spChg>
        <pc:spChg chg="add">
          <ac:chgData name="Kiệt Nguyễn" userId="4cfec63f2571c276" providerId="Windows Live" clId="Web-{4E348905-37A9-CC8A-2E55-AB82481A0EEF}" dt="2024-09-05T07:27:22.160" v="262"/>
          <ac:spMkLst>
            <pc:docMk/>
            <pc:sldMk cId="2726900649" sldId="267"/>
            <ac:spMk id="8" creationId="{2AEFFFF2-9EB4-4B6C-B9F8-2BA3EF89A21C}"/>
          </ac:spMkLst>
        </pc:spChg>
        <pc:spChg chg="add">
          <ac:chgData name="Kiệt Nguyễn" userId="4cfec63f2571c276" providerId="Windows Live" clId="Web-{4E348905-37A9-CC8A-2E55-AB82481A0EEF}" dt="2024-09-05T07:27:22.160" v="262"/>
          <ac:spMkLst>
            <pc:docMk/>
            <pc:sldMk cId="2726900649" sldId="267"/>
            <ac:spMk id="10" creationId="{0D65299F-028F-4AFC-B46A-8DB33E20FE4A}"/>
          </ac:spMkLst>
        </pc:spChg>
        <pc:spChg chg="add">
          <ac:chgData name="Kiệt Nguyễn" userId="4cfec63f2571c276" providerId="Windows Live" clId="Web-{4E348905-37A9-CC8A-2E55-AB82481A0EEF}" dt="2024-09-05T07:27:22.160" v="262"/>
          <ac:spMkLst>
            <pc:docMk/>
            <pc:sldMk cId="2726900649" sldId="267"/>
            <ac:spMk id="12" creationId="{BAC87F6E-526A-49B5-995D-42DB656594C9}"/>
          </ac:spMkLst>
        </pc:spChg>
      </pc:sldChg>
      <pc:sldChg chg="addSp delSp modSp mod setBg">
        <pc:chgData name="Kiệt Nguyễn" userId="4cfec63f2571c276" providerId="Windows Live" clId="Web-{4E348905-37A9-CC8A-2E55-AB82481A0EEF}" dt="2024-09-05T07:41:02.565" v="336" actId="14100"/>
        <pc:sldMkLst>
          <pc:docMk/>
          <pc:sldMk cId="2118578713" sldId="268"/>
        </pc:sldMkLst>
        <pc:spChg chg="mod">
          <ac:chgData name="Kiệt Nguyễn" userId="4cfec63f2571c276" providerId="Windows Live" clId="Web-{4E348905-37A9-CC8A-2E55-AB82481A0EEF}" dt="2024-09-05T07:38:04.821" v="316" actId="1076"/>
          <ac:spMkLst>
            <pc:docMk/>
            <pc:sldMk cId="2118578713" sldId="268"/>
            <ac:spMk id="2" creationId="{AB0FD20B-F85C-C045-A0F2-5E16F589B550}"/>
          </ac:spMkLst>
        </pc:spChg>
        <pc:spChg chg="del">
          <ac:chgData name="Kiệt Nguyễn" userId="4cfec63f2571c276" providerId="Windows Live" clId="Web-{4E348905-37A9-CC8A-2E55-AB82481A0EEF}" dt="2024-09-05T07:29:39.621" v="286"/>
          <ac:spMkLst>
            <pc:docMk/>
            <pc:sldMk cId="2118578713" sldId="268"/>
            <ac:spMk id="3" creationId="{825A1D94-E2DF-3494-EA81-E99F5A93C0D8}"/>
          </ac:spMkLst>
        </pc:spChg>
        <pc:spChg chg="add del">
          <ac:chgData name="Kiệt Nguyễn" userId="4cfec63f2571c276" providerId="Windows Live" clId="Web-{4E348905-37A9-CC8A-2E55-AB82481A0EEF}" dt="2024-09-05T07:34:27.387" v="300"/>
          <ac:spMkLst>
            <pc:docMk/>
            <pc:sldMk cId="2118578713" sldId="268"/>
            <ac:spMk id="7" creationId="{84167985-D6E9-40FF-97C0-4B6D373E85C9}"/>
          </ac:spMkLst>
        </pc:spChg>
        <pc:spChg chg="add del">
          <ac:chgData name="Kiệt Nguyễn" userId="4cfec63f2571c276" providerId="Windows Live" clId="Web-{4E348905-37A9-CC8A-2E55-AB82481A0EEF}" dt="2024-09-05T07:34:27.387" v="300"/>
          <ac:spMkLst>
            <pc:docMk/>
            <pc:sldMk cId="2118578713" sldId="268"/>
            <ac:spMk id="9" creationId="{68801362-349C-44BE-BEF6-8E926E1D38BC}"/>
          </ac:spMkLst>
        </pc:spChg>
        <pc:picChg chg="add del mod">
          <ac:chgData name="Kiệt Nguyễn" userId="4cfec63f2571c276" providerId="Windows Live" clId="Web-{4E348905-37A9-CC8A-2E55-AB82481A0EEF}" dt="2024-09-05T07:33:29.353" v="297"/>
          <ac:picMkLst>
            <pc:docMk/>
            <pc:sldMk cId="2118578713" sldId="268"/>
            <ac:picMk id="4" creationId="{C9F15C19-CCB5-838F-D79A-1548164AE543}"/>
          </ac:picMkLst>
        </pc:picChg>
        <pc:picChg chg="add mod">
          <ac:chgData name="Kiệt Nguyễn" userId="4cfec63f2571c276" providerId="Windows Live" clId="Web-{4E348905-37A9-CC8A-2E55-AB82481A0EEF}" dt="2024-09-05T07:41:02.565" v="336" actId="14100"/>
          <ac:picMkLst>
            <pc:docMk/>
            <pc:sldMk cId="2118578713" sldId="268"/>
            <ac:picMk id="5" creationId="{C07B5920-D55A-EB13-74AA-2A405C78C356}"/>
          </ac:picMkLst>
        </pc:picChg>
      </pc:sldChg>
      <pc:sldChg chg="del">
        <pc:chgData name="Kiệt Nguyễn" userId="4cfec63f2571c276" providerId="Windows Live" clId="Web-{4E348905-37A9-CC8A-2E55-AB82481A0EEF}" dt="2024-09-05T07:39:07.559" v="323"/>
        <pc:sldMkLst>
          <pc:docMk/>
          <pc:sldMk cId="1110546968" sldId="269"/>
        </pc:sldMkLst>
      </pc:sldChg>
      <pc:sldChg chg="del">
        <pc:chgData name="Kiệt Nguyễn" userId="4cfec63f2571c276" providerId="Windows Live" clId="Web-{4E348905-37A9-CC8A-2E55-AB82481A0EEF}" dt="2024-09-05T07:42:26.664" v="353"/>
        <pc:sldMkLst>
          <pc:docMk/>
          <pc:sldMk cId="2022856211" sldId="270"/>
        </pc:sldMkLst>
      </pc:sldChg>
      <pc:sldChg chg="addSp delSp modSp mod setBg setClrOvrMap">
        <pc:chgData name="Kiệt Nguyễn" userId="4cfec63f2571c276" providerId="Windows Live" clId="Web-{4E348905-37A9-CC8A-2E55-AB82481A0EEF}" dt="2024-09-05T07:44:34.436" v="366"/>
        <pc:sldMkLst>
          <pc:docMk/>
          <pc:sldMk cId="473205545" sldId="271"/>
        </pc:sldMkLst>
        <pc:spChg chg="mod">
          <ac:chgData name="Kiệt Nguyễn" userId="4cfec63f2571c276" providerId="Windows Live" clId="Web-{4E348905-37A9-CC8A-2E55-AB82481A0EEF}" dt="2024-09-05T07:44:34.436" v="366"/>
          <ac:spMkLst>
            <pc:docMk/>
            <pc:sldMk cId="473205545" sldId="271"/>
            <ac:spMk id="2" creationId="{B48DD1D9-1858-675F-AA54-D23A01F09F8D}"/>
          </ac:spMkLst>
        </pc:spChg>
        <pc:spChg chg="del mod">
          <ac:chgData name="Kiệt Nguyễn" userId="4cfec63f2571c276" providerId="Windows Live" clId="Web-{4E348905-37A9-CC8A-2E55-AB82481A0EEF}" dt="2024-09-05T07:44:30.999" v="365"/>
          <ac:spMkLst>
            <pc:docMk/>
            <pc:sldMk cId="473205545" sldId="271"/>
            <ac:spMk id="3" creationId="{2CF8A808-CA98-FB69-3E38-5FDFB2BCCFD3}"/>
          </ac:spMkLst>
        </pc:spChg>
        <pc:spChg chg="add del">
          <ac:chgData name="Kiệt Nguyễn" userId="4cfec63f2571c276" providerId="Windows Live" clId="Web-{4E348905-37A9-CC8A-2E55-AB82481A0EEF}" dt="2024-09-05T07:44:26.670" v="364"/>
          <ac:spMkLst>
            <pc:docMk/>
            <pc:sldMk cId="473205545" sldId="271"/>
            <ac:spMk id="8" creationId="{2AEFFFF2-9EB4-4B6C-B9F8-2BA3EF89A21C}"/>
          </ac:spMkLst>
        </pc:spChg>
        <pc:spChg chg="add del">
          <ac:chgData name="Kiệt Nguyễn" userId="4cfec63f2571c276" providerId="Windows Live" clId="Web-{4E348905-37A9-CC8A-2E55-AB82481A0EEF}" dt="2024-09-05T07:44:26.670" v="364"/>
          <ac:spMkLst>
            <pc:docMk/>
            <pc:sldMk cId="473205545" sldId="271"/>
            <ac:spMk id="10" creationId="{0D65299F-028F-4AFC-B46A-8DB33E20FE4A}"/>
          </ac:spMkLst>
        </pc:spChg>
        <pc:spChg chg="add del">
          <ac:chgData name="Kiệt Nguyễn" userId="4cfec63f2571c276" providerId="Windows Live" clId="Web-{4E348905-37A9-CC8A-2E55-AB82481A0EEF}" dt="2024-09-05T07:44:26.670" v="364"/>
          <ac:spMkLst>
            <pc:docMk/>
            <pc:sldMk cId="473205545" sldId="271"/>
            <ac:spMk id="12" creationId="{BAC87F6E-526A-49B5-995D-42DB656594C9}"/>
          </ac:spMkLst>
        </pc:spChg>
        <pc:spChg chg="add del">
          <ac:chgData name="Kiệt Nguyễn" userId="4cfec63f2571c276" providerId="Windows Live" clId="Web-{4E348905-37A9-CC8A-2E55-AB82481A0EEF}" dt="2024-09-05T07:44:34.436" v="366"/>
          <ac:spMkLst>
            <pc:docMk/>
            <pc:sldMk cId="473205545" sldId="271"/>
            <ac:spMk id="17" creationId="{1660E788-AFA9-4A1B-9991-6AA74632A15B}"/>
          </ac:spMkLst>
        </pc:spChg>
        <pc:spChg chg="add del">
          <ac:chgData name="Kiệt Nguyễn" userId="4cfec63f2571c276" providerId="Windows Live" clId="Web-{4E348905-37A9-CC8A-2E55-AB82481A0EEF}" dt="2024-09-05T07:44:34.436" v="366"/>
          <ac:spMkLst>
            <pc:docMk/>
            <pc:sldMk cId="473205545" sldId="271"/>
            <ac:spMk id="19" creationId="{867D4867-5BA7-4462-B2F6-A23F4A622AA7}"/>
          </ac:spMkLst>
        </pc:spChg>
        <pc:picChg chg="add mod ord">
          <ac:chgData name="Kiệt Nguyễn" userId="4cfec63f2571c276" providerId="Windows Live" clId="Web-{4E348905-37A9-CC8A-2E55-AB82481A0EEF}" dt="2024-09-05T07:44:34.436" v="366"/>
          <ac:picMkLst>
            <pc:docMk/>
            <pc:sldMk cId="473205545" sldId="271"/>
            <ac:picMk id="4" creationId="{5149DC66-4A37-87AE-B1EF-D9CF6DF3C8D1}"/>
          </ac:picMkLst>
        </pc:picChg>
      </pc:sldChg>
      <pc:sldChg chg="addSp delSp modSp mod setBg">
        <pc:chgData name="Kiệt Nguyễn" userId="4cfec63f2571c276" providerId="Windows Live" clId="Web-{4E348905-37A9-CC8A-2E55-AB82481A0EEF}" dt="2024-09-05T07:45:09.563" v="372" actId="1076"/>
        <pc:sldMkLst>
          <pc:docMk/>
          <pc:sldMk cId="3398979231" sldId="272"/>
        </pc:sldMkLst>
        <pc:spChg chg="mod">
          <ac:chgData name="Kiệt Nguyễn" userId="4cfec63f2571c276" providerId="Windows Live" clId="Web-{4E348905-37A9-CC8A-2E55-AB82481A0EEF}" dt="2024-09-05T07:45:09.563" v="372" actId="1076"/>
          <ac:spMkLst>
            <pc:docMk/>
            <pc:sldMk cId="3398979231" sldId="272"/>
            <ac:spMk id="2" creationId="{9B6AA8CC-9E49-7173-48B7-3515D004FA92}"/>
          </ac:spMkLst>
        </pc:spChg>
        <pc:spChg chg="del mod">
          <ac:chgData name="Kiệt Nguyễn" userId="4cfec63f2571c276" providerId="Windows Live" clId="Web-{4E348905-37A9-CC8A-2E55-AB82481A0EEF}" dt="2024-09-05T07:44:58.719" v="369"/>
          <ac:spMkLst>
            <pc:docMk/>
            <pc:sldMk cId="3398979231" sldId="272"/>
            <ac:spMk id="3" creationId="{F5EA10EA-43B3-9453-7344-67BDD7204799}"/>
          </ac:spMkLst>
        </pc:spChg>
        <pc:spChg chg="add del">
          <ac:chgData name="Kiệt Nguyễn" userId="4cfec63f2571c276" providerId="Windows Live" clId="Web-{4E348905-37A9-CC8A-2E55-AB82481A0EEF}" dt="2024-09-05T07:44:58.688" v="368"/>
          <ac:spMkLst>
            <pc:docMk/>
            <pc:sldMk cId="3398979231" sldId="272"/>
            <ac:spMk id="8" creationId="{2AEFFFF2-9EB4-4B6C-B9F8-2BA3EF89A21C}"/>
          </ac:spMkLst>
        </pc:spChg>
        <pc:spChg chg="add del">
          <ac:chgData name="Kiệt Nguyễn" userId="4cfec63f2571c276" providerId="Windows Live" clId="Web-{4E348905-37A9-CC8A-2E55-AB82481A0EEF}" dt="2024-09-05T07:44:58.688" v="368"/>
          <ac:spMkLst>
            <pc:docMk/>
            <pc:sldMk cId="3398979231" sldId="272"/>
            <ac:spMk id="10" creationId="{0D65299F-028F-4AFC-B46A-8DB33E20FE4A}"/>
          </ac:spMkLst>
        </pc:spChg>
        <pc:spChg chg="add del">
          <ac:chgData name="Kiệt Nguyễn" userId="4cfec63f2571c276" providerId="Windows Live" clId="Web-{4E348905-37A9-CC8A-2E55-AB82481A0EEF}" dt="2024-09-05T07:44:58.688" v="368"/>
          <ac:spMkLst>
            <pc:docMk/>
            <pc:sldMk cId="3398979231" sldId="272"/>
            <ac:spMk id="12" creationId="{BAC87F6E-526A-49B5-995D-42DB656594C9}"/>
          </ac:spMkLst>
        </pc:spChg>
        <pc:graphicFrameChg chg="add">
          <ac:chgData name="Kiệt Nguyễn" userId="4cfec63f2571c276" providerId="Windows Live" clId="Web-{4E348905-37A9-CC8A-2E55-AB82481A0EEF}" dt="2024-09-05T07:44:58.719" v="369"/>
          <ac:graphicFrameMkLst>
            <pc:docMk/>
            <pc:sldMk cId="3398979231" sldId="272"/>
            <ac:graphicFrameMk id="5" creationId="{13A16890-2474-AEE0-453C-3A020B585956}"/>
          </ac:graphicFrameMkLst>
        </pc:graphicFrameChg>
      </pc:sldChg>
      <pc:sldChg chg="addSp modSp mod setBg">
        <pc:chgData name="Kiệt Nguyễn" userId="4cfec63f2571c276" providerId="Windows Live" clId="Web-{4E348905-37A9-CC8A-2E55-AB82481A0EEF}" dt="2024-09-05T07:45:22.751" v="373"/>
        <pc:sldMkLst>
          <pc:docMk/>
          <pc:sldMk cId="4251267772" sldId="273"/>
        </pc:sldMkLst>
        <pc:spChg chg="mod">
          <ac:chgData name="Kiệt Nguyễn" userId="4cfec63f2571c276" providerId="Windows Live" clId="Web-{4E348905-37A9-CC8A-2E55-AB82481A0EEF}" dt="2024-09-05T07:45:22.751" v="373"/>
          <ac:spMkLst>
            <pc:docMk/>
            <pc:sldMk cId="4251267772" sldId="273"/>
            <ac:spMk id="2" creationId="{83F80A34-4B10-2BA4-F997-39B6A91C4A66}"/>
          </ac:spMkLst>
        </pc:spChg>
        <pc:spChg chg="mod">
          <ac:chgData name="Kiệt Nguyễn" userId="4cfec63f2571c276" providerId="Windows Live" clId="Web-{4E348905-37A9-CC8A-2E55-AB82481A0EEF}" dt="2024-09-05T07:45:22.751" v="373"/>
          <ac:spMkLst>
            <pc:docMk/>
            <pc:sldMk cId="4251267772" sldId="273"/>
            <ac:spMk id="3" creationId="{CB2B4AC3-BB3A-7674-1796-CC638112E041}"/>
          </ac:spMkLst>
        </pc:spChg>
        <pc:picChg chg="add">
          <ac:chgData name="Kiệt Nguyễn" userId="4cfec63f2571c276" providerId="Windows Live" clId="Web-{4E348905-37A9-CC8A-2E55-AB82481A0EEF}" dt="2024-09-05T07:45:22.751" v="373"/>
          <ac:picMkLst>
            <pc:docMk/>
            <pc:sldMk cId="4251267772" sldId="273"/>
            <ac:picMk id="5" creationId="{B09937AD-66A1-57F7-1318-9C754BC1C568}"/>
          </ac:picMkLst>
        </pc:picChg>
      </pc:sldChg>
      <pc:sldChg chg="addSp delSp modSp del mod setBg setClrOvrMap">
        <pc:chgData name="Kiệt Nguyễn" userId="4cfec63f2571c276" providerId="Windows Live" clId="Web-{4E348905-37A9-CC8A-2E55-AB82481A0EEF}" dt="2024-09-05T08:04:37.191" v="413"/>
        <pc:sldMkLst>
          <pc:docMk/>
          <pc:sldMk cId="3525024032" sldId="274"/>
        </pc:sldMkLst>
        <pc:spChg chg="mod">
          <ac:chgData name="Kiệt Nguyễn" userId="4cfec63f2571c276" providerId="Windows Live" clId="Web-{4E348905-37A9-CC8A-2E55-AB82481A0EEF}" dt="2024-09-05T07:45:53.425" v="375"/>
          <ac:spMkLst>
            <pc:docMk/>
            <pc:sldMk cId="3525024032" sldId="274"/>
            <ac:spMk id="2" creationId="{5820FF9F-F739-9714-A2F7-2F895B945129}"/>
          </ac:spMkLst>
        </pc:spChg>
        <pc:spChg chg="del mod">
          <ac:chgData name="Kiệt Nguyễn" userId="4cfec63f2571c276" providerId="Windows Live" clId="Web-{4E348905-37A9-CC8A-2E55-AB82481A0EEF}" dt="2024-09-05T07:45:58.691" v="376"/>
          <ac:spMkLst>
            <pc:docMk/>
            <pc:sldMk cId="3525024032" sldId="274"/>
            <ac:spMk id="3" creationId="{458F45DF-4A51-DC5E-46AA-5623E9144BBE}"/>
          </ac:spMkLst>
        </pc:spChg>
        <pc:spChg chg="add del">
          <ac:chgData name="Kiệt Nguyễn" userId="4cfec63f2571c276" providerId="Windows Live" clId="Web-{4E348905-37A9-CC8A-2E55-AB82481A0EEF}" dt="2024-09-05T07:45:53.425" v="375"/>
          <ac:spMkLst>
            <pc:docMk/>
            <pc:sldMk cId="3525024032" sldId="274"/>
            <ac:spMk id="8" creationId="{FB403EBD-907E-4D59-98D4-A72CD1063C62}"/>
          </ac:spMkLst>
        </pc:spChg>
        <pc:spChg chg="add">
          <ac:chgData name="Kiệt Nguyễn" userId="4cfec63f2571c276" providerId="Windows Live" clId="Web-{4E348905-37A9-CC8A-2E55-AB82481A0EEF}" dt="2024-09-05T07:45:53.425" v="375"/>
          <ac:spMkLst>
            <pc:docMk/>
            <pc:sldMk cId="3525024032" sldId="274"/>
            <ac:spMk id="13" creationId="{2AEFFFF2-9EB4-4B6C-B9F8-2BA3EF89A21C}"/>
          </ac:spMkLst>
        </pc:spChg>
        <pc:spChg chg="add">
          <ac:chgData name="Kiệt Nguyễn" userId="4cfec63f2571c276" providerId="Windows Live" clId="Web-{4E348905-37A9-CC8A-2E55-AB82481A0EEF}" dt="2024-09-05T07:45:53.425" v="375"/>
          <ac:spMkLst>
            <pc:docMk/>
            <pc:sldMk cId="3525024032" sldId="274"/>
            <ac:spMk id="15" creationId="{0D65299F-028F-4AFC-B46A-8DB33E20FE4A}"/>
          </ac:spMkLst>
        </pc:spChg>
        <pc:spChg chg="add">
          <ac:chgData name="Kiệt Nguyễn" userId="4cfec63f2571c276" providerId="Windows Live" clId="Web-{4E348905-37A9-CC8A-2E55-AB82481A0EEF}" dt="2024-09-05T07:45:53.425" v="375"/>
          <ac:spMkLst>
            <pc:docMk/>
            <pc:sldMk cId="3525024032" sldId="274"/>
            <ac:spMk id="17" creationId="{BAC87F6E-526A-49B5-995D-42DB656594C9}"/>
          </ac:spMkLst>
        </pc:spChg>
        <pc:picChg chg="add del mod">
          <ac:chgData name="Kiệt Nguyễn" userId="4cfec63f2571c276" providerId="Windows Live" clId="Web-{4E348905-37A9-CC8A-2E55-AB82481A0EEF}" dt="2024-09-05T07:46:27.333" v="378"/>
          <ac:picMkLst>
            <pc:docMk/>
            <pc:sldMk cId="3525024032" sldId="274"/>
            <ac:picMk id="4" creationId="{16D889BE-8F36-4A0C-DBD1-C0A9C5B7B232}"/>
          </ac:picMkLst>
        </pc:picChg>
      </pc:sldChg>
      <pc:sldChg chg="addSp delSp modSp del">
        <pc:chgData name="Kiệt Nguyễn" userId="4cfec63f2571c276" providerId="Windows Live" clId="Web-{4E348905-37A9-CC8A-2E55-AB82481A0EEF}" dt="2024-09-05T08:04:42.410" v="414"/>
        <pc:sldMkLst>
          <pc:docMk/>
          <pc:sldMk cId="1205123554" sldId="275"/>
        </pc:sldMkLst>
        <pc:spChg chg="mod">
          <ac:chgData name="Kiệt Nguyễn" userId="4cfec63f2571c276" providerId="Windows Live" clId="Web-{4E348905-37A9-CC8A-2E55-AB82481A0EEF}" dt="2024-09-05T07:46:43.193" v="379" actId="20577"/>
          <ac:spMkLst>
            <pc:docMk/>
            <pc:sldMk cId="1205123554" sldId="275"/>
            <ac:spMk id="2" creationId="{A7B2C9D5-70B1-391A-77D2-E9073D6E2063}"/>
          </ac:spMkLst>
        </pc:spChg>
        <pc:spChg chg="del">
          <ac:chgData name="Kiệt Nguyễn" userId="4cfec63f2571c276" providerId="Windows Live" clId="Web-{4E348905-37A9-CC8A-2E55-AB82481A0EEF}" dt="2024-09-05T07:46:48.178" v="380"/>
          <ac:spMkLst>
            <pc:docMk/>
            <pc:sldMk cId="1205123554" sldId="275"/>
            <ac:spMk id="3" creationId="{AB4E5964-C929-C826-2825-D69ABDA72352}"/>
          </ac:spMkLst>
        </pc:spChg>
        <pc:picChg chg="add del mod">
          <ac:chgData name="Kiệt Nguyễn" userId="4cfec63f2571c276" providerId="Windows Live" clId="Web-{4E348905-37A9-CC8A-2E55-AB82481A0EEF}" dt="2024-09-05T08:02:27.746" v="387"/>
          <ac:picMkLst>
            <pc:docMk/>
            <pc:sldMk cId="1205123554" sldId="275"/>
            <ac:picMk id="4" creationId="{D313985C-B850-0574-7212-7C07975AD351}"/>
          </ac:picMkLst>
        </pc:picChg>
        <pc:picChg chg="add mod">
          <ac:chgData name="Kiệt Nguyễn" userId="4cfec63f2571c276" providerId="Windows Live" clId="Web-{4E348905-37A9-CC8A-2E55-AB82481A0EEF}" dt="2024-09-05T08:02:52.825" v="394" actId="1076"/>
          <ac:picMkLst>
            <pc:docMk/>
            <pc:sldMk cId="1205123554" sldId="275"/>
            <ac:picMk id="5" creationId="{D8A6B8A0-8C55-E0E0-E5E7-00B0FB96EFBA}"/>
          </ac:picMkLst>
        </pc:picChg>
      </pc:sldChg>
      <pc:sldChg chg="delSp modSp del">
        <pc:chgData name="Kiệt Nguyễn" userId="4cfec63f2571c276" providerId="Windows Live" clId="Web-{4E348905-37A9-CC8A-2E55-AB82481A0EEF}" dt="2024-09-05T08:03:30.077" v="395"/>
        <pc:sldMkLst>
          <pc:docMk/>
          <pc:sldMk cId="4001091932" sldId="276"/>
        </pc:sldMkLst>
        <pc:spChg chg="mod">
          <ac:chgData name="Kiệt Nguyễn" userId="4cfec63f2571c276" providerId="Windows Live" clId="Web-{4E348905-37A9-CC8A-2E55-AB82481A0EEF}" dt="2024-09-05T07:46:53.303" v="381" actId="20577"/>
          <ac:spMkLst>
            <pc:docMk/>
            <pc:sldMk cId="4001091932" sldId="276"/>
            <ac:spMk id="2" creationId="{B0840DD9-8F1C-31F5-EFEE-82D79F2D3ED4}"/>
          </ac:spMkLst>
        </pc:spChg>
        <pc:spChg chg="del">
          <ac:chgData name="Kiệt Nguyễn" userId="4cfec63f2571c276" providerId="Windows Live" clId="Web-{4E348905-37A9-CC8A-2E55-AB82481A0EEF}" dt="2024-09-05T07:46:55.194" v="382"/>
          <ac:spMkLst>
            <pc:docMk/>
            <pc:sldMk cId="4001091932" sldId="276"/>
            <ac:spMk id="3" creationId="{95F5432C-2CEF-0EA0-A119-8CA5CF936719}"/>
          </ac:spMkLst>
        </pc:spChg>
      </pc:sldChg>
      <pc:sldChg chg="delSp modSp del">
        <pc:chgData name="Kiệt Nguyễn" userId="4cfec63f2571c276" providerId="Windows Live" clId="Web-{4E348905-37A9-CC8A-2E55-AB82481A0EEF}" dt="2024-09-05T08:04:44.425" v="415"/>
        <pc:sldMkLst>
          <pc:docMk/>
          <pc:sldMk cId="4059622646" sldId="277"/>
        </pc:sldMkLst>
        <pc:spChg chg="mod">
          <ac:chgData name="Kiệt Nguyễn" userId="4cfec63f2571c276" providerId="Windows Live" clId="Web-{4E348905-37A9-CC8A-2E55-AB82481A0EEF}" dt="2024-09-05T08:04:28.956" v="412" actId="20577"/>
          <ac:spMkLst>
            <pc:docMk/>
            <pc:sldMk cId="4059622646" sldId="277"/>
            <ac:spMk id="2" creationId="{B2FD6D54-1773-0D55-1AD1-A7148525D4E0}"/>
          </ac:spMkLst>
        </pc:spChg>
        <pc:spChg chg="del">
          <ac:chgData name="Kiệt Nguyễn" userId="4cfec63f2571c276" providerId="Windows Live" clId="Web-{4E348905-37A9-CC8A-2E55-AB82481A0EEF}" dt="2024-09-05T07:46:59.272" v="383"/>
          <ac:spMkLst>
            <pc:docMk/>
            <pc:sldMk cId="4059622646" sldId="277"/>
            <ac:spMk id="3" creationId="{9187D590-3D6E-73A6-9C17-AB867BEBFEDB}"/>
          </ac:spMkLst>
        </pc:spChg>
      </pc:sldChg>
      <pc:sldChg chg="addSp delSp modSp add replId">
        <pc:chgData name="Kiệt Nguyễn" userId="4cfec63f2571c276" providerId="Windows Live" clId="Web-{4E348905-37A9-CC8A-2E55-AB82481A0EEF}" dt="2024-09-05T07:22:31.629" v="217" actId="1076"/>
        <pc:sldMkLst>
          <pc:docMk/>
          <pc:sldMk cId="827276140" sldId="278"/>
        </pc:sldMkLst>
        <pc:spChg chg="mod">
          <ac:chgData name="Kiệt Nguyễn" userId="4cfec63f2571c276" providerId="Windows Live" clId="Web-{4E348905-37A9-CC8A-2E55-AB82481A0EEF}" dt="2024-09-05T07:20:44.670" v="207" actId="20577"/>
          <ac:spMkLst>
            <pc:docMk/>
            <pc:sldMk cId="827276140" sldId="278"/>
            <ac:spMk id="2" creationId="{D9D67216-8839-6CD6-114C-83E75AFDFE3B}"/>
          </ac:spMkLst>
        </pc:spChg>
        <pc:spChg chg="mod">
          <ac:chgData name="Kiệt Nguyễn" userId="4cfec63f2571c276" providerId="Windows Live" clId="Web-{4E348905-37A9-CC8A-2E55-AB82481A0EEF}" dt="2024-09-05T07:22:31.629" v="217" actId="1076"/>
          <ac:spMkLst>
            <pc:docMk/>
            <pc:sldMk cId="827276140" sldId="278"/>
            <ac:spMk id="13" creationId="{DC6C0A2C-B64F-2068-0968-B5DD8A42B44B}"/>
          </ac:spMkLst>
        </pc:spChg>
        <pc:picChg chg="add mod">
          <ac:chgData name="Kiệt Nguyễn" userId="4cfec63f2571c276" providerId="Windows Live" clId="Web-{4E348905-37A9-CC8A-2E55-AB82481A0EEF}" dt="2024-09-05T07:22:06.393" v="215"/>
          <ac:picMkLst>
            <pc:docMk/>
            <pc:sldMk cId="827276140" sldId="278"/>
            <ac:picMk id="3" creationId="{7EF98E33-4971-DE7F-17BB-76D2E714CC98}"/>
          </ac:picMkLst>
        </pc:picChg>
        <pc:picChg chg="add mod">
          <ac:chgData name="Kiệt Nguyễn" userId="4cfec63f2571c276" providerId="Windows Live" clId="Web-{4E348905-37A9-CC8A-2E55-AB82481A0EEF}" dt="2024-09-05T07:22:12.424" v="216"/>
          <ac:picMkLst>
            <pc:docMk/>
            <pc:sldMk cId="827276140" sldId="278"/>
            <ac:picMk id="4" creationId="{FBBD332C-47DD-DA87-4A33-8ADF3F9B889B}"/>
          </ac:picMkLst>
        </pc:picChg>
        <pc:picChg chg="del">
          <ac:chgData name="Kiệt Nguyễn" userId="4cfec63f2571c276" providerId="Windows Live" clId="Web-{4E348905-37A9-CC8A-2E55-AB82481A0EEF}" dt="2024-09-05T07:20:47.467" v="208"/>
          <ac:picMkLst>
            <pc:docMk/>
            <pc:sldMk cId="827276140" sldId="278"/>
            <ac:picMk id="14" creationId="{6F5154B5-8F2C-C132-19EF-BD6D540CC596}"/>
          </ac:picMkLst>
        </pc:picChg>
        <pc:picChg chg="del">
          <ac:chgData name="Kiệt Nguyễn" userId="4cfec63f2571c276" providerId="Windows Live" clId="Web-{4E348905-37A9-CC8A-2E55-AB82481A0EEF}" dt="2024-09-05T07:20:50.326" v="209"/>
          <ac:picMkLst>
            <pc:docMk/>
            <pc:sldMk cId="827276140" sldId="278"/>
            <ac:picMk id="15" creationId="{DFA21A94-DE3E-3BCE-1FF7-F4043F115F41}"/>
          </ac:picMkLst>
        </pc:picChg>
      </pc:sldChg>
      <pc:sldChg chg="modSp add del replId">
        <pc:chgData name="Kiệt Nguyễn" userId="4cfec63f2571c276" providerId="Windows Live" clId="Web-{4E348905-37A9-CC8A-2E55-AB82481A0EEF}" dt="2024-09-05T07:19:58.058" v="192"/>
        <pc:sldMkLst>
          <pc:docMk/>
          <pc:sldMk cId="1129209638" sldId="278"/>
        </pc:sldMkLst>
        <pc:spChg chg="mod">
          <ac:chgData name="Kiệt Nguyễn" userId="4cfec63f2571c276" providerId="Windows Live" clId="Web-{4E348905-37A9-CC8A-2E55-AB82481A0EEF}" dt="2024-09-05T07:19:57.011" v="191" actId="1076"/>
          <ac:spMkLst>
            <pc:docMk/>
            <pc:sldMk cId="1129209638" sldId="278"/>
            <ac:spMk id="2" creationId="{D9D67216-8839-6CD6-114C-83E75AFDFE3B}"/>
          </ac:spMkLst>
        </pc:spChg>
      </pc:sldChg>
      <pc:sldChg chg="add del replId">
        <pc:chgData name="Kiệt Nguyễn" userId="4cfec63f2571c276" providerId="Windows Live" clId="Web-{4E348905-37A9-CC8A-2E55-AB82481A0EEF}" dt="2024-09-05T07:19:27.634" v="188"/>
        <pc:sldMkLst>
          <pc:docMk/>
          <pc:sldMk cId="1995254860" sldId="278"/>
        </pc:sldMkLst>
      </pc:sldChg>
      <pc:sldChg chg="modSp add replId">
        <pc:chgData name="Kiệt Nguyễn" userId="4cfec63f2571c276" providerId="Windows Live" clId="Web-{4E348905-37A9-CC8A-2E55-AB82481A0EEF}" dt="2024-09-05T07:27:14.472" v="261" actId="20577"/>
        <pc:sldMkLst>
          <pc:docMk/>
          <pc:sldMk cId="1317816234" sldId="279"/>
        </pc:sldMkLst>
        <pc:spChg chg="mod">
          <ac:chgData name="Kiệt Nguyễn" userId="4cfec63f2571c276" providerId="Windows Live" clId="Web-{4E348905-37A9-CC8A-2E55-AB82481A0EEF}" dt="2024-09-05T07:27:14.472" v="261" actId="20577"/>
          <ac:spMkLst>
            <pc:docMk/>
            <pc:sldMk cId="1317816234" sldId="279"/>
            <ac:spMk id="2" creationId="{7902C8F6-9CAB-AD9A-16CE-FFCC3920724C}"/>
          </ac:spMkLst>
        </pc:spChg>
        <pc:graphicFrameChg chg="modGraphic">
          <ac:chgData name="Kiệt Nguyễn" userId="4cfec63f2571c276" providerId="Windows Live" clId="Web-{4E348905-37A9-CC8A-2E55-AB82481A0EEF}" dt="2024-09-05T07:25:28.951" v="245" actId="20577"/>
          <ac:graphicFrameMkLst>
            <pc:docMk/>
            <pc:sldMk cId="1317816234" sldId="279"/>
            <ac:graphicFrameMk id="5" creationId="{AC0C1683-5346-EDE9-B37F-769624CAC3B9}"/>
          </ac:graphicFrameMkLst>
        </pc:graphicFrameChg>
      </pc:sldChg>
      <pc:sldChg chg="addSp delSp modSp add replId">
        <pc:chgData name="Kiệt Nguyễn" userId="4cfec63f2571c276" providerId="Windows Live" clId="Web-{4E348905-37A9-CC8A-2E55-AB82481A0EEF}" dt="2024-09-05T07:41:12.519" v="338" actId="14100"/>
        <pc:sldMkLst>
          <pc:docMk/>
          <pc:sldMk cId="2337194434" sldId="280"/>
        </pc:sldMkLst>
        <pc:spChg chg="mod">
          <ac:chgData name="Kiệt Nguyễn" userId="4cfec63f2571c276" providerId="Windows Live" clId="Web-{4E348905-37A9-CC8A-2E55-AB82481A0EEF}" dt="2024-09-05T07:38:57.308" v="321" actId="20577"/>
          <ac:spMkLst>
            <pc:docMk/>
            <pc:sldMk cId="2337194434" sldId="280"/>
            <ac:spMk id="2" creationId="{AB0FD20B-F85C-C045-A0F2-5E16F589B550}"/>
          </ac:spMkLst>
        </pc:spChg>
        <pc:picChg chg="add mod">
          <ac:chgData name="Kiệt Nguyễn" userId="4cfec63f2571c276" providerId="Windows Live" clId="Web-{4E348905-37A9-CC8A-2E55-AB82481A0EEF}" dt="2024-09-05T07:41:12.519" v="338" actId="14100"/>
          <ac:picMkLst>
            <pc:docMk/>
            <pc:sldMk cId="2337194434" sldId="280"/>
            <ac:picMk id="3" creationId="{7698DB05-01AC-8C1D-4187-372B88656D7A}"/>
          </ac:picMkLst>
        </pc:picChg>
        <pc:picChg chg="del">
          <ac:chgData name="Kiệt Nguyễn" userId="4cfec63f2571c276" providerId="Windows Live" clId="Web-{4E348905-37A9-CC8A-2E55-AB82481A0EEF}" dt="2024-09-05T07:39:01.324" v="322"/>
          <ac:picMkLst>
            <pc:docMk/>
            <pc:sldMk cId="2337194434" sldId="280"/>
            <ac:picMk id="5" creationId="{C07B5920-D55A-EB13-74AA-2A405C78C356}"/>
          </ac:picMkLst>
        </pc:picChg>
      </pc:sldChg>
      <pc:sldChg chg="addSp delSp modSp add replId">
        <pc:chgData name="Kiệt Nguyễn" userId="4cfec63f2571c276" providerId="Windows Live" clId="Web-{4E348905-37A9-CC8A-2E55-AB82481A0EEF}" dt="2024-09-05T07:43:32.339" v="361" actId="14100"/>
        <pc:sldMkLst>
          <pc:docMk/>
          <pc:sldMk cId="70218365" sldId="281"/>
        </pc:sldMkLst>
        <pc:spChg chg="mod">
          <ac:chgData name="Kiệt Nguyễn" userId="4cfec63f2571c276" providerId="Windows Live" clId="Web-{4E348905-37A9-CC8A-2E55-AB82481A0EEF}" dt="2024-09-05T07:42:19.288" v="351" actId="20577"/>
          <ac:spMkLst>
            <pc:docMk/>
            <pc:sldMk cId="70218365" sldId="281"/>
            <ac:spMk id="2" creationId="{AB0FD20B-F85C-C045-A0F2-5E16F589B550}"/>
          </ac:spMkLst>
        </pc:spChg>
        <pc:picChg chg="del">
          <ac:chgData name="Kiệt Nguyễn" userId="4cfec63f2571c276" providerId="Windows Live" clId="Web-{4E348905-37A9-CC8A-2E55-AB82481A0EEF}" dt="2024-09-05T07:42:23.679" v="352"/>
          <ac:picMkLst>
            <pc:docMk/>
            <pc:sldMk cId="70218365" sldId="281"/>
            <ac:picMk id="3" creationId="{7698DB05-01AC-8C1D-4187-372B88656D7A}"/>
          </ac:picMkLst>
        </pc:picChg>
        <pc:picChg chg="add mod">
          <ac:chgData name="Kiệt Nguyễn" userId="4cfec63f2571c276" providerId="Windows Live" clId="Web-{4E348905-37A9-CC8A-2E55-AB82481A0EEF}" dt="2024-09-05T07:43:32.339" v="361" actId="14100"/>
          <ac:picMkLst>
            <pc:docMk/>
            <pc:sldMk cId="70218365" sldId="281"/>
            <ac:picMk id="4" creationId="{51C70E18-C6B7-03E6-A169-05B2254FA18C}"/>
          </ac:picMkLst>
        </pc:picChg>
      </pc:sldChg>
    </pc:docChg>
  </pc:docChgLst>
  <pc:docChgLst>
    <pc:chgData name="Kiệt Nguyễn" userId="4cfec63f2571c276" providerId="Windows Live" clId="Web-{4D6EB85C-FACD-48A4-5472-E312890EBCC7}"/>
    <pc:docChg chg="modSld">
      <pc:chgData name="Kiệt Nguyễn" userId="4cfec63f2571c276" providerId="Windows Live" clId="Web-{4D6EB85C-FACD-48A4-5472-E312890EBCC7}" dt="2024-09-05T06:50:57.885" v="29"/>
      <pc:docMkLst>
        <pc:docMk/>
      </pc:docMkLst>
      <pc:sldChg chg="addSp delSp modSp mod setBg setClrOvrMap">
        <pc:chgData name="Kiệt Nguyễn" userId="4cfec63f2571c276" providerId="Windows Live" clId="Web-{4D6EB85C-FACD-48A4-5472-E312890EBCC7}" dt="2024-09-05T06:47:26.205" v="14" actId="1076"/>
        <pc:sldMkLst>
          <pc:docMk/>
          <pc:sldMk cId="827627737" sldId="257"/>
        </pc:sldMkLst>
        <pc:spChg chg="mod ord">
          <ac:chgData name="Kiệt Nguyễn" userId="4cfec63f2571c276" providerId="Windows Live" clId="Web-{4D6EB85C-FACD-48A4-5472-E312890EBCC7}" dt="2024-09-05T06:46:27.359" v="10"/>
          <ac:spMkLst>
            <pc:docMk/>
            <pc:sldMk cId="827627737" sldId="257"/>
            <ac:spMk id="2" creationId="{5BC7A52D-3518-343F-1A23-AD3CF29F6D81}"/>
          </ac:spMkLst>
        </pc:spChg>
        <pc:spChg chg="del mod">
          <ac:chgData name="Kiệt Nguyễn" userId="4cfec63f2571c276" providerId="Windows Live" clId="Web-{4D6EB85C-FACD-48A4-5472-E312890EBCC7}" dt="2024-09-05T06:44:14.619" v="2"/>
          <ac:spMkLst>
            <pc:docMk/>
            <pc:sldMk cId="827627737" sldId="257"/>
            <ac:spMk id="3" creationId="{21F44FFD-E10E-5E39-7C11-CBFF6FE6E8C2}"/>
          </ac:spMkLst>
        </pc:spChg>
        <pc:spChg chg="add del">
          <ac:chgData name="Kiệt Nguyễn" userId="4cfec63f2571c276" providerId="Windows Live" clId="Web-{4D6EB85C-FACD-48A4-5472-E312890EBCC7}" dt="2024-09-05T06:47:12.330" v="12"/>
          <ac:spMkLst>
            <pc:docMk/>
            <pc:sldMk cId="827627737" sldId="257"/>
            <ac:spMk id="6" creationId="{00481C11-E19B-2C88-5668-946A110C77C5}"/>
          </ac:spMkLst>
        </pc:spChg>
        <pc:spChg chg="add del">
          <ac:chgData name="Kiệt Nguyễn" userId="4cfec63f2571c276" providerId="Windows Live" clId="Web-{4D6EB85C-FACD-48A4-5472-E312890EBCC7}" dt="2024-09-05T06:44:14.604" v="1"/>
          <ac:spMkLst>
            <pc:docMk/>
            <pc:sldMk cId="827627737" sldId="257"/>
            <ac:spMk id="8" creationId="{C33976D1-3430-450C-A978-87A9A6E8E71F}"/>
          </ac:spMkLst>
        </pc:spChg>
        <pc:spChg chg="add del">
          <ac:chgData name="Kiệt Nguyễn" userId="4cfec63f2571c276" providerId="Windows Live" clId="Web-{4D6EB85C-FACD-48A4-5472-E312890EBCC7}" dt="2024-09-05T06:46:08.593" v="8"/>
          <ac:spMkLst>
            <pc:docMk/>
            <pc:sldMk cId="827627737" sldId="257"/>
            <ac:spMk id="9" creationId="{3F47E20B-1205-4238-A82B-90EF577F32D8}"/>
          </ac:spMkLst>
        </pc:spChg>
        <pc:spChg chg="add del">
          <ac:chgData name="Kiệt Nguyễn" userId="4cfec63f2571c276" providerId="Windows Live" clId="Web-{4D6EB85C-FACD-48A4-5472-E312890EBCC7}" dt="2024-09-05T06:44:14.604" v="1"/>
          <ac:spMkLst>
            <pc:docMk/>
            <pc:sldMk cId="827627737" sldId="257"/>
            <ac:spMk id="10" creationId="{7D6AAC78-7D86-415A-ADC1-2B474807960C}"/>
          </ac:spMkLst>
        </pc:spChg>
        <pc:spChg chg="add del">
          <ac:chgData name="Kiệt Nguyễn" userId="4cfec63f2571c276" providerId="Windows Live" clId="Web-{4D6EB85C-FACD-48A4-5472-E312890EBCC7}" dt="2024-09-05T06:46:08.593" v="8"/>
          <ac:spMkLst>
            <pc:docMk/>
            <pc:sldMk cId="827627737" sldId="257"/>
            <ac:spMk id="11" creationId="{D13567AC-EB9A-47A9-B6EC-B5BDB73B113C}"/>
          </ac:spMkLst>
        </pc:spChg>
        <pc:spChg chg="add del">
          <ac:chgData name="Kiệt Nguyễn" userId="4cfec63f2571c276" providerId="Windows Live" clId="Web-{4D6EB85C-FACD-48A4-5472-E312890EBCC7}" dt="2024-09-05T06:44:14.604" v="1"/>
          <ac:spMkLst>
            <pc:docMk/>
            <pc:sldMk cId="827627737" sldId="257"/>
            <ac:spMk id="12" creationId="{F2A658D9-F185-44F1-BA33-D50320D1D078}"/>
          </ac:spMkLst>
        </pc:spChg>
        <pc:picChg chg="add mod">
          <ac:chgData name="Kiệt Nguyễn" userId="4cfec63f2571c276" providerId="Windows Live" clId="Web-{4D6EB85C-FACD-48A4-5472-E312890EBCC7}" dt="2024-09-05T06:47:26.205" v="14" actId="1076"/>
          <ac:picMkLst>
            <pc:docMk/>
            <pc:sldMk cId="827627737" sldId="257"/>
            <ac:picMk id="4" creationId="{1608B54B-0CAB-35B7-5AA1-082BD613FA0A}"/>
          </ac:picMkLst>
        </pc:picChg>
        <pc:picChg chg="add del mod ord">
          <ac:chgData name="Kiệt Nguyễn" userId="4cfec63f2571c276" providerId="Windows Live" clId="Web-{4D6EB85C-FACD-48A4-5472-E312890EBCC7}" dt="2024-09-05T06:46:23.843" v="9"/>
          <ac:picMkLst>
            <pc:docMk/>
            <pc:sldMk cId="827627737" sldId="257"/>
            <ac:picMk id="5" creationId="{BD86D713-DDB9-0D2A-F508-FDFF9F79185A}"/>
          </ac:picMkLst>
        </pc:picChg>
      </pc:sldChg>
      <pc:sldChg chg="addSp delSp modSp mod setBg setClrOvrMap">
        <pc:chgData name="Kiệt Nguyễn" userId="4cfec63f2571c276" providerId="Windows Live" clId="Web-{4D6EB85C-FACD-48A4-5472-E312890EBCC7}" dt="2024-09-05T06:50:57.885" v="29"/>
        <pc:sldMkLst>
          <pc:docMk/>
          <pc:sldMk cId="1482505074" sldId="258"/>
        </pc:sldMkLst>
        <pc:spChg chg="mod ord">
          <ac:chgData name="Kiệt Nguyễn" userId="4cfec63f2571c276" providerId="Windows Live" clId="Web-{4D6EB85C-FACD-48A4-5472-E312890EBCC7}" dt="2024-09-05T06:50:57.885" v="29"/>
          <ac:spMkLst>
            <pc:docMk/>
            <pc:sldMk cId="1482505074" sldId="258"/>
            <ac:spMk id="2" creationId="{F2A10F60-354B-CF5D-4723-A103638C03FE}"/>
          </ac:spMkLst>
        </pc:spChg>
        <pc:spChg chg="mod">
          <ac:chgData name="Kiệt Nguyễn" userId="4cfec63f2571c276" providerId="Windows Live" clId="Web-{4D6EB85C-FACD-48A4-5472-E312890EBCC7}" dt="2024-09-05T06:50:57.885" v="29"/>
          <ac:spMkLst>
            <pc:docMk/>
            <pc:sldMk cId="1482505074" sldId="258"/>
            <ac:spMk id="3" creationId="{3F435FF6-6562-8C8C-1431-4B8B1CEF2334}"/>
          </ac:spMkLst>
        </pc:spChg>
        <pc:spChg chg="add del">
          <ac:chgData name="Kiệt Nguyễn" userId="4cfec63f2571c276" providerId="Windows Live" clId="Web-{4D6EB85C-FACD-48A4-5472-E312890EBCC7}" dt="2024-09-05T06:50:17.821" v="26"/>
          <ac:spMkLst>
            <pc:docMk/>
            <pc:sldMk cId="1482505074" sldId="258"/>
            <ac:spMk id="8" creationId="{2AEFFFF2-9EB4-4B6C-B9F8-2BA3EF89A21C}"/>
          </ac:spMkLst>
        </pc:spChg>
        <pc:spChg chg="add del">
          <ac:chgData name="Kiệt Nguyễn" userId="4cfec63f2571c276" providerId="Windows Live" clId="Web-{4D6EB85C-FACD-48A4-5472-E312890EBCC7}" dt="2024-09-05T06:47:57.191" v="16"/>
          <ac:spMkLst>
            <pc:docMk/>
            <pc:sldMk cId="1482505074" sldId="258"/>
            <ac:spMk id="9" creationId="{1660E788-AFA9-4A1B-9991-6AA74632A15B}"/>
          </ac:spMkLst>
        </pc:spChg>
        <pc:spChg chg="add del">
          <ac:chgData name="Kiệt Nguyễn" userId="4cfec63f2571c276" providerId="Windows Live" clId="Web-{4D6EB85C-FACD-48A4-5472-E312890EBCC7}" dt="2024-09-05T06:50:17.821" v="26"/>
          <ac:spMkLst>
            <pc:docMk/>
            <pc:sldMk cId="1482505074" sldId="258"/>
            <ac:spMk id="10" creationId="{0D65299F-028F-4AFC-B46A-8DB33E20FE4A}"/>
          </ac:spMkLst>
        </pc:spChg>
        <pc:spChg chg="add del">
          <ac:chgData name="Kiệt Nguyễn" userId="4cfec63f2571c276" providerId="Windows Live" clId="Web-{4D6EB85C-FACD-48A4-5472-E312890EBCC7}" dt="2024-09-05T06:47:57.191" v="16"/>
          <ac:spMkLst>
            <pc:docMk/>
            <pc:sldMk cId="1482505074" sldId="258"/>
            <ac:spMk id="11" creationId="{867D4867-5BA7-4462-B2F6-A23F4A622AA7}"/>
          </ac:spMkLst>
        </pc:spChg>
        <pc:spChg chg="add del">
          <ac:chgData name="Kiệt Nguyễn" userId="4cfec63f2571c276" providerId="Windows Live" clId="Web-{4D6EB85C-FACD-48A4-5472-E312890EBCC7}" dt="2024-09-05T06:50:17.821" v="26"/>
          <ac:spMkLst>
            <pc:docMk/>
            <pc:sldMk cId="1482505074" sldId="258"/>
            <ac:spMk id="12" creationId="{BAC87F6E-526A-49B5-995D-42DB656594C9}"/>
          </ac:spMkLst>
        </pc:spChg>
        <pc:spChg chg="add del">
          <ac:chgData name="Kiệt Nguyễn" userId="4cfec63f2571c276" providerId="Windows Live" clId="Web-{4D6EB85C-FACD-48A4-5472-E312890EBCC7}" dt="2024-09-05T06:50:17.821" v="25"/>
          <ac:spMkLst>
            <pc:docMk/>
            <pc:sldMk cId="1482505074" sldId="258"/>
            <ac:spMk id="17" creationId="{C33976D1-3430-450C-A978-87A9A6E8E71F}"/>
          </ac:spMkLst>
        </pc:spChg>
        <pc:spChg chg="add del">
          <ac:chgData name="Kiệt Nguyễn" userId="4cfec63f2571c276" providerId="Windows Live" clId="Web-{4D6EB85C-FACD-48A4-5472-E312890EBCC7}" dt="2024-09-05T06:50:17.821" v="25"/>
          <ac:spMkLst>
            <pc:docMk/>
            <pc:sldMk cId="1482505074" sldId="258"/>
            <ac:spMk id="19" creationId="{7D6AAC78-7D86-415A-ADC1-2B474807960C}"/>
          </ac:spMkLst>
        </pc:spChg>
        <pc:spChg chg="add del">
          <ac:chgData name="Kiệt Nguyễn" userId="4cfec63f2571c276" providerId="Windows Live" clId="Web-{4D6EB85C-FACD-48A4-5472-E312890EBCC7}" dt="2024-09-05T06:50:17.821" v="25"/>
          <ac:spMkLst>
            <pc:docMk/>
            <pc:sldMk cId="1482505074" sldId="258"/>
            <ac:spMk id="21" creationId="{F2A658D9-F185-44F1-BA33-D50320D1D078}"/>
          </ac:spMkLst>
        </pc:spChg>
        <pc:spChg chg="add del">
          <ac:chgData name="Kiệt Nguyễn" userId="4cfec63f2571c276" providerId="Windows Live" clId="Web-{4D6EB85C-FACD-48A4-5472-E312890EBCC7}" dt="2024-09-05T06:50:57.885" v="29"/>
          <ac:spMkLst>
            <pc:docMk/>
            <pc:sldMk cId="1482505074" sldId="258"/>
            <ac:spMk id="23" creationId="{6C9F9EF0-93D5-4D4B-BAFE-4770028147DD}"/>
          </ac:spMkLst>
        </pc:spChg>
        <pc:spChg chg="add del">
          <ac:chgData name="Kiệt Nguyễn" userId="4cfec63f2571c276" providerId="Windows Live" clId="Web-{4D6EB85C-FACD-48A4-5472-E312890EBCC7}" dt="2024-09-05T06:50:57.870" v="28"/>
          <ac:spMkLst>
            <pc:docMk/>
            <pc:sldMk cId="1482505074" sldId="258"/>
            <ac:spMk id="28" creationId="{2AEFFFF2-9EB4-4B6C-B9F8-2BA3EF89A21C}"/>
          </ac:spMkLst>
        </pc:spChg>
        <pc:spChg chg="add del">
          <ac:chgData name="Kiệt Nguyễn" userId="4cfec63f2571c276" providerId="Windows Live" clId="Web-{4D6EB85C-FACD-48A4-5472-E312890EBCC7}" dt="2024-09-05T06:50:57.870" v="28"/>
          <ac:spMkLst>
            <pc:docMk/>
            <pc:sldMk cId="1482505074" sldId="258"/>
            <ac:spMk id="30" creationId="{0D65299F-028F-4AFC-B46A-8DB33E20FE4A}"/>
          </ac:spMkLst>
        </pc:spChg>
        <pc:spChg chg="add del">
          <ac:chgData name="Kiệt Nguyễn" userId="4cfec63f2571c276" providerId="Windows Live" clId="Web-{4D6EB85C-FACD-48A4-5472-E312890EBCC7}" dt="2024-09-05T06:50:57.870" v="28"/>
          <ac:spMkLst>
            <pc:docMk/>
            <pc:sldMk cId="1482505074" sldId="258"/>
            <ac:spMk id="32" creationId="{BAC87F6E-526A-49B5-995D-42DB656594C9}"/>
          </ac:spMkLst>
        </pc:spChg>
        <pc:spChg chg="add">
          <ac:chgData name="Kiệt Nguyễn" userId="4cfec63f2571c276" providerId="Windows Live" clId="Web-{4D6EB85C-FACD-48A4-5472-E312890EBCC7}" dt="2024-09-05T06:50:57.885" v="29"/>
          <ac:spMkLst>
            <pc:docMk/>
            <pc:sldMk cId="1482505074" sldId="258"/>
            <ac:spMk id="34" creationId="{23530FE0-C542-45A1-BCD8-935787009C64}"/>
          </ac:spMkLst>
        </pc:spChg>
        <pc:spChg chg="add">
          <ac:chgData name="Kiệt Nguyễn" userId="4cfec63f2571c276" providerId="Windows Live" clId="Web-{4D6EB85C-FACD-48A4-5472-E312890EBCC7}" dt="2024-09-05T06:50:57.885" v="29"/>
          <ac:spMkLst>
            <pc:docMk/>
            <pc:sldMk cId="1482505074" sldId="258"/>
            <ac:spMk id="35" creationId="{F2A658D9-F185-44F1-BA33-D50320D1D078}"/>
          </ac:spMkLst>
        </pc:spChg>
        <pc:spChg chg="add">
          <ac:chgData name="Kiệt Nguyễn" userId="4cfec63f2571c276" providerId="Windows Live" clId="Web-{4D6EB85C-FACD-48A4-5472-E312890EBCC7}" dt="2024-09-05T06:50:57.885" v="29"/>
          <ac:spMkLst>
            <pc:docMk/>
            <pc:sldMk cId="1482505074" sldId="258"/>
            <ac:spMk id="36" creationId="{BAC87F6E-526A-49B5-995D-42DB656594C9}"/>
          </ac:spMkLst>
        </pc:spChg>
        <pc:picChg chg="add del">
          <ac:chgData name="Kiệt Nguyễn" userId="4cfec63f2571c276" providerId="Windows Live" clId="Web-{4D6EB85C-FACD-48A4-5472-E312890EBCC7}" dt="2024-09-05T06:47:57.191" v="16"/>
          <ac:picMkLst>
            <pc:docMk/>
            <pc:sldMk cId="1482505074" sldId="258"/>
            <ac:picMk id="5" creationId="{6093AC74-B72B-57E2-9ED6-CFC4BAA5088C}"/>
          </ac:picMkLst>
        </pc:picChg>
      </pc:sldChg>
      <pc:sldChg chg="addSp modSp mod setBg">
        <pc:chgData name="Kiệt Nguyễn" userId="4cfec63f2571c276" providerId="Windows Live" clId="Web-{4D6EB85C-FACD-48A4-5472-E312890EBCC7}" dt="2024-09-05T06:49:01.834" v="18"/>
        <pc:sldMkLst>
          <pc:docMk/>
          <pc:sldMk cId="4165012158" sldId="259"/>
        </pc:sldMkLst>
        <pc:spChg chg="mod">
          <ac:chgData name="Kiệt Nguyễn" userId="4cfec63f2571c276" providerId="Windows Live" clId="Web-{4D6EB85C-FACD-48A4-5472-E312890EBCC7}" dt="2024-09-05T06:49:01.834" v="18"/>
          <ac:spMkLst>
            <pc:docMk/>
            <pc:sldMk cId="4165012158" sldId="259"/>
            <ac:spMk id="2" creationId="{B44F1723-C59C-E6A2-29A1-8FC7AFF4A5E7}"/>
          </ac:spMkLst>
        </pc:spChg>
        <pc:spChg chg="mod">
          <ac:chgData name="Kiệt Nguyễn" userId="4cfec63f2571c276" providerId="Windows Live" clId="Web-{4D6EB85C-FACD-48A4-5472-E312890EBCC7}" dt="2024-09-05T06:49:01.834" v="18"/>
          <ac:spMkLst>
            <pc:docMk/>
            <pc:sldMk cId="4165012158" sldId="259"/>
            <ac:spMk id="3" creationId="{452B90F5-8A1B-8877-5AE9-A851EF41E625}"/>
          </ac:spMkLst>
        </pc:spChg>
        <pc:spChg chg="add">
          <ac:chgData name="Kiệt Nguyễn" userId="4cfec63f2571c276" providerId="Windows Live" clId="Web-{4D6EB85C-FACD-48A4-5472-E312890EBCC7}" dt="2024-09-05T06:49:01.834" v="18"/>
          <ac:spMkLst>
            <pc:docMk/>
            <pc:sldMk cId="4165012158" sldId="259"/>
            <ac:spMk id="8" creationId="{2AEFFFF2-9EB4-4B6C-B9F8-2BA3EF89A21C}"/>
          </ac:spMkLst>
        </pc:spChg>
        <pc:spChg chg="add">
          <ac:chgData name="Kiệt Nguyễn" userId="4cfec63f2571c276" providerId="Windows Live" clId="Web-{4D6EB85C-FACD-48A4-5472-E312890EBCC7}" dt="2024-09-05T06:49:01.834" v="18"/>
          <ac:spMkLst>
            <pc:docMk/>
            <pc:sldMk cId="4165012158" sldId="259"/>
            <ac:spMk id="10" creationId="{0D65299F-028F-4AFC-B46A-8DB33E20FE4A}"/>
          </ac:spMkLst>
        </pc:spChg>
        <pc:spChg chg="add">
          <ac:chgData name="Kiệt Nguyễn" userId="4cfec63f2571c276" providerId="Windows Live" clId="Web-{4D6EB85C-FACD-48A4-5472-E312890EBCC7}" dt="2024-09-05T06:49:01.834" v="18"/>
          <ac:spMkLst>
            <pc:docMk/>
            <pc:sldMk cId="4165012158" sldId="259"/>
            <ac:spMk id="12" creationId="{BAC87F6E-526A-49B5-995D-42DB656594C9}"/>
          </ac:spMkLst>
        </pc:spChg>
      </pc:sldChg>
      <pc:sldChg chg="addSp delSp modSp mod setBg">
        <pc:chgData name="Kiệt Nguyễn" userId="4cfec63f2571c276" providerId="Windows Live" clId="Web-{4D6EB85C-FACD-48A4-5472-E312890EBCC7}" dt="2024-09-05T06:49:48.086" v="23"/>
        <pc:sldMkLst>
          <pc:docMk/>
          <pc:sldMk cId="2443465329" sldId="260"/>
        </pc:sldMkLst>
        <pc:spChg chg="mod">
          <ac:chgData name="Kiệt Nguyễn" userId="4cfec63f2571c276" providerId="Windows Live" clId="Web-{4D6EB85C-FACD-48A4-5472-E312890EBCC7}" dt="2024-09-05T06:49:48.086" v="23"/>
          <ac:spMkLst>
            <pc:docMk/>
            <pc:sldMk cId="2443465329" sldId="260"/>
            <ac:spMk id="2" creationId="{B4D6D167-C40E-3213-69C8-AF4395DE8AD5}"/>
          </ac:spMkLst>
        </pc:spChg>
        <pc:spChg chg="add del mod">
          <ac:chgData name="Kiệt Nguyễn" userId="4cfec63f2571c276" providerId="Windows Live" clId="Web-{4D6EB85C-FACD-48A4-5472-E312890EBCC7}" dt="2024-09-05T06:49:48.086" v="23"/>
          <ac:spMkLst>
            <pc:docMk/>
            <pc:sldMk cId="2443465329" sldId="260"/>
            <ac:spMk id="3" creationId="{6A16215B-F826-9578-37F9-BD5F8D3982BE}"/>
          </ac:spMkLst>
        </pc:spChg>
        <pc:spChg chg="add">
          <ac:chgData name="Kiệt Nguyễn" userId="4cfec63f2571c276" providerId="Windows Live" clId="Web-{4D6EB85C-FACD-48A4-5472-E312890EBCC7}" dt="2024-09-05T06:49:48.086" v="23"/>
          <ac:spMkLst>
            <pc:docMk/>
            <pc:sldMk cId="2443465329" sldId="260"/>
            <ac:spMk id="7" creationId="{2AEFFFF2-9EB4-4B6C-B9F8-2BA3EF89A21C}"/>
          </ac:spMkLst>
        </pc:spChg>
        <pc:spChg chg="add del">
          <ac:chgData name="Kiệt Nguyễn" userId="4cfec63f2571c276" providerId="Windows Live" clId="Web-{4D6EB85C-FACD-48A4-5472-E312890EBCC7}" dt="2024-09-05T06:49:28.413" v="20"/>
          <ac:spMkLst>
            <pc:docMk/>
            <pc:sldMk cId="2443465329" sldId="260"/>
            <ac:spMk id="8" creationId="{C33976D1-3430-450C-A978-87A9A6E8E71F}"/>
          </ac:spMkLst>
        </pc:spChg>
        <pc:spChg chg="add">
          <ac:chgData name="Kiệt Nguyễn" userId="4cfec63f2571c276" providerId="Windows Live" clId="Web-{4D6EB85C-FACD-48A4-5472-E312890EBCC7}" dt="2024-09-05T06:49:48.086" v="23"/>
          <ac:spMkLst>
            <pc:docMk/>
            <pc:sldMk cId="2443465329" sldId="260"/>
            <ac:spMk id="9" creationId="{0D65299F-028F-4AFC-B46A-8DB33E20FE4A}"/>
          </ac:spMkLst>
        </pc:spChg>
        <pc:spChg chg="add del">
          <ac:chgData name="Kiệt Nguyễn" userId="4cfec63f2571c276" providerId="Windows Live" clId="Web-{4D6EB85C-FACD-48A4-5472-E312890EBCC7}" dt="2024-09-05T06:49:28.413" v="20"/>
          <ac:spMkLst>
            <pc:docMk/>
            <pc:sldMk cId="2443465329" sldId="260"/>
            <ac:spMk id="10" creationId="{7D6AAC78-7D86-415A-ADC1-2B474807960C}"/>
          </ac:spMkLst>
        </pc:spChg>
        <pc:spChg chg="add">
          <ac:chgData name="Kiệt Nguyễn" userId="4cfec63f2571c276" providerId="Windows Live" clId="Web-{4D6EB85C-FACD-48A4-5472-E312890EBCC7}" dt="2024-09-05T06:49:48.086" v="23"/>
          <ac:spMkLst>
            <pc:docMk/>
            <pc:sldMk cId="2443465329" sldId="260"/>
            <ac:spMk id="11" creationId="{BAC87F6E-526A-49B5-995D-42DB656594C9}"/>
          </ac:spMkLst>
        </pc:spChg>
        <pc:spChg chg="add del">
          <ac:chgData name="Kiệt Nguyễn" userId="4cfec63f2571c276" providerId="Windows Live" clId="Web-{4D6EB85C-FACD-48A4-5472-E312890EBCC7}" dt="2024-09-05T06:49:28.413" v="20"/>
          <ac:spMkLst>
            <pc:docMk/>
            <pc:sldMk cId="2443465329" sldId="260"/>
            <ac:spMk id="12" creationId="{F2A658D9-F185-44F1-BA33-D50320D1D078}"/>
          </ac:spMkLst>
        </pc:spChg>
        <pc:spChg chg="add">
          <ac:chgData name="Kiệt Nguyễn" userId="4cfec63f2571c276" providerId="Windows Live" clId="Web-{4D6EB85C-FACD-48A4-5472-E312890EBCC7}" dt="2024-09-05T06:49:48.086" v="23"/>
          <ac:spMkLst>
            <pc:docMk/>
            <pc:sldMk cId="2443465329" sldId="260"/>
            <ac:spMk id="13" creationId="{6A16215B-F826-9578-37F9-BD5F8D3982BE}"/>
          </ac:spMkLst>
        </pc:spChg>
        <pc:graphicFrameChg chg="add del">
          <ac:chgData name="Kiệt Nguyễn" userId="4cfec63f2571c276" providerId="Windows Live" clId="Web-{4D6EB85C-FACD-48A4-5472-E312890EBCC7}" dt="2024-09-05T06:49:48.070" v="22"/>
          <ac:graphicFrameMkLst>
            <pc:docMk/>
            <pc:sldMk cId="2443465329" sldId="260"/>
            <ac:graphicFrameMk id="5" creationId="{D5147565-2174-F4FD-FC5D-6B43805DFA5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E42E7-EF28-47F6-81EF-86DA216DBA28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3EDA2EC-153B-4C00-BBAA-F2A673EA98DF}">
      <dgm:prSet/>
      <dgm:spPr/>
      <dgm:t>
        <a:bodyPr/>
        <a:lstStyle/>
        <a:p>
          <a:r>
            <a:rPr lang="en-US" b="1" i="0" baseline="0"/>
            <a:t>Findings</a:t>
          </a:r>
          <a:endParaRPr lang="en-US"/>
        </a:p>
      </dgm:t>
    </dgm:pt>
    <dgm:pt modelId="{EB2F0F12-5D62-4466-98ED-232DEC742F6B}" type="parTrans" cxnId="{B640EAF0-04AF-46E0-85E4-D3A7F97C2F5B}">
      <dgm:prSet/>
      <dgm:spPr/>
      <dgm:t>
        <a:bodyPr/>
        <a:lstStyle/>
        <a:p>
          <a:endParaRPr lang="en-US"/>
        </a:p>
      </dgm:t>
    </dgm:pt>
    <dgm:pt modelId="{D7151119-7DF7-462F-A25C-F631D48B6951}" type="sibTrans" cxnId="{B640EAF0-04AF-46E0-85E4-D3A7F97C2F5B}">
      <dgm:prSet/>
      <dgm:spPr/>
      <dgm:t>
        <a:bodyPr/>
        <a:lstStyle/>
        <a:p>
          <a:endParaRPr lang="en-US"/>
        </a:p>
      </dgm:t>
    </dgm:pt>
    <dgm:pt modelId="{2E6E989E-20E3-465F-9A17-06BDF70B711D}">
      <dgm:prSet/>
      <dgm:spPr/>
      <dgm:t>
        <a:bodyPr/>
        <a:lstStyle/>
        <a:p>
          <a:r>
            <a:rPr lang="en-US" b="1" i="0" baseline="0"/>
            <a:t>Javascript seems to keep as leading language</a:t>
          </a:r>
          <a:endParaRPr lang="en-US"/>
        </a:p>
      </dgm:t>
    </dgm:pt>
    <dgm:pt modelId="{440503AE-1A12-46FF-854F-BDAA72129B5A}" type="parTrans" cxnId="{07868E23-BB8D-4588-A379-3CAF270CBD15}">
      <dgm:prSet/>
      <dgm:spPr/>
      <dgm:t>
        <a:bodyPr/>
        <a:lstStyle/>
        <a:p>
          <a:endParaRPr lang="en-US"/>
        </a:p>
      </dgm:t>
    </dgm:pt>
    <dgm:pt modelId="{C50D0EA6-C6CA-4E80-A425-5E06C6A6C536}" type="sibTrans" cxnId="{07868E23-BB8D-4588-A379-3CAF270CBD15}">
      <dgm:prSet/>
      <dgm:spPr/>
      <dgm:t>
        <a:bodyPr/>
        <a:lstStyle/>
        <a:p>
          <a:endParaRPr lang="en-US"/>
        </a:p>
      </dgm:t>
    </dgm:pt>
    <dgm:pt modelId="{05A6D1E6-61D9-4835-AE2D-3BA3D29C2EF9}">
      <dgm:prSet/>
      <dgm:spPr/>
      <dgm:t>
        <a:bodyPr/>
        <a:lstStyle/>
        <a:p>
          <a:r>
            <a:rPr lang="en-US" b="1" i="0" baseline="0"/>
            <a:t>Python fastest-growing</a:t>
          </a:r>
          <a:endParaRPr lang="en-US"/>
        </a:p>
      </dgm:t>
    </dgm:pt>
    <dgm:pt modelId="{3F780351-A463-44EF-B940-EBC8EC113D35}" type="parTrans" cxnId="{34102AF9-171A-42D4-A9AC-FBEEF7309F22}">
      <dgm:prSet/>
      <dgm:spPr/>
      <dgm:t>
        <a:bodyPr/>
        <a:lstStyle/>
        <a:p>
          <a:endParaRPr lang="en-US"/>
        </a:p>
      </dgm:t>
    </dgm:pt>
    <dgm:pt modelId="{C6D5861C-1338-45F5-A9B3-F6697C4F544C}" type="sibTrans" cxnId="{34102AF9-171A-42D4-A9AC-FBEEF7309F22}">
      <dgm:prSet/>
      <dgm:spPr/>
      <dgm:t>
        <a:bodyPr/>
        <a:lstStyle/>
        <a:p>
          <a:endParaRPr lang="en-US"/>
        </a:p>
      </dgm:t>
    </dgm:pt>
    <dgm:pt modelId="{94C0E3DC-9257-4587-A54A-D2FD6CEB56E7}">
      <dgm:prSet/>
      <dgm:spPr/>
      <dgm:t>
        <a:bodyPr/>
        <a:lstStyle/>
        <a:p>
          <a:r>
            <a:rPr lang="en-US" b="1" i="0" baseline="0"/>
            <a:t>Great interest in TypeScript</a:t>
          </a:r>
          <a:endParaRPr lang="en-US"/>
        </a:p>
      </dgm:t>
    </dgm:pt>
    <dgm:pt modelId="{00C8DAEF-204C-4485-9216-2BF87A815E76}" type="parTrans" cxnId="{C871DBED-FCC2-4332-B7F8-FCD351276A48}">
      <dgm:prSet/>
      <dgm:spPr/>
      <dgm:t>
        <a:bodyPr/>
        <a:lstStyle/>
        <a:p>
          <a:endParaRPr lang="en-US"/>
        </a:p>
      </dgm:t>
    </dgm:pt>
    <dgm:pt modelId="{B13EE9E9-E88F-49DA-97DC-C0B61EFB57A7}" type="sibTrans" cxnId="{C871DBED-FCC2-4332-B7F8-FCD351276A48}">
      <dgm:prSet/>
      <dgm:spPr/>
      <dgm:t>
        <a:bodyPr/>
        <a:lstStyle/>
        <a:p>
          <a:endParaRPr lang="en-US"/>
        </a:p>
      </dgm:t>
    </dgm:pt>
    <dgm:pt modelId="{32EDF66A-954C-4DC4-93D2-767165B12F04}">
      <dgm:prSet/>
      <dgm:spPr/>
      <dgm:t>
        <a:bodyPr/>
        <a:lstStyle/>
        <a:p>
          <a:r>
            <a:rPr lang="en-US" b="1" i="0" baseline="0"/>
            <a:t>Implications</a:t>
          </a:r>
          <a:endParaRPr lang="en-US"/>
        </a:p>
      </dgm:t>
    </dgm:pt>
    <dgm:pt modelId="{F4DC80E8-6987-4E6C-8E14-0F686237ACEC}" type="parTrans" cxnId="{F666FDCA-0643-4CFE-A914-DF1183D7DC7E}">
      <dgm:prSet/>
      <dgm:spPr/>
      <dgm:t>
        <a:bodyPr/>
        <a:lstStyle/>
        <a:p>
          <a:endParaRPr lang="en-US"/>
        </a:p>
      </dgm:t>
    </dgm:pt>
    <dgm:pt modelId="{C492C211-5650-41D3-8ADD-E1972F3B875C}" type="sibTrans" cxnId="{F666FDCA-0643-4CFE-A914-DF1183D7DC7E}">
      <dgm:prSet/>
      <dgm:spPr/>
      <dgm:t>
        <a:bodyPr/>
        <a:lstStyle/>
        <a:p>
          <a:endParaRPr lang="en-US"/>
        </a:p>
      </dgm:t>
    </dgm:pt>
    <dgm:pt modelId="{C0C8EB6D-3004-4E95-96BB-E3B974A71854}">
      <dgm:prSet/>
      <dgm:spPr/>
      <dgm:t>
        <a:bodyPr/>
        <a:lstStyle/>
        <a:p>
          <a:r>
            <a:rPr lang="en-US" b="1" i="0" baseline="0"/>
            <a:t>Possible developers migration from JavaScript to TypeScript</a:t>
          </a:r>
          <a:endParaRPr lang="en-US"/>
        </a:p>
      </dgm:t>
    </dgm:pt>
    <dgm:pt modelId="{15037AC7-DD71-4E8F-912D-E64373E6610A}" type="parTrans" cxnId="{7D20AEC2-118B-4B6A-95FF-872ECAB2026F}">
      <dgm:prSet/>
      <dgm:spPr/>
      <dgm:t>
        <a:bodyPr/>
        <a:lstStyle/>
        <a:p>
          <a:endParaRPr lang="en-US"/>
        </a:p>
      </dgm:t>
    </dgm:pt>
    <dgm:pt modelId="{A026A9EA-BFAB-4248-BFB5-2458A1AA91E7}" type="sibTrans" cxnId="{7D20AEC2-118B-4B6A-95FF-872ECAB2026F}">
      <dgm:prSet/>
      <dgm:spPr/>
      <dgm:t>
        <a:bodyPr/>
        <a:lstStyle/>
        <a:p>
          <a:endParaRPr lang="en-US"/>
        </a:p>
      </dgm:t>
    </dgm:pt>
    <dgm:pt modelId="{4BC2055E-35DD-4D38-AF01-5B7A1FFA6F87}" type="pres">
      <dgm:prSet presAssocID="{203E42E7-EF28-47F6-81EF-86DA216DBA28}" presName="Name0" presStyleCnt="0">
        <dgm:presLayoutVars>
          <dgm:dir/>
          <dgm:animLvl val="lvl"/>
          <dgm:resizeHandles val="exact"/>
        </dgm:presLayoutVars>
      </dgm:prSet>
      <dgm:spPr/>
    </dgm:pt>
    <dgm:pt modelId="{494877D3-5F8C-4819-8B4A-24F9CC34F501}" type="pres">
      <dgm:prSet presAssocID="{32EDF66A-954C-4DC4-93D2-767165B12F04}" presName="boxAndChildren" presStyleCnt="0"/>
      <dgm:spPr/>
    </dgm:pt>
    <dgm:pt modelId="{2AF07F80-24C5-4809-AB30-01A6A091129E}" type="pres">
      <dgm:prSet presAssocID="{32EDF66A-954C-4DC4-93D2-767165B12F04}" presName="parentTextBox" presStyleLbl="alignNode1" presStyleIdx="0" presStyleCnt="2"/>
      <dgm:spPr/>
    </dgm:pt>
    <dgm:pt modelId="{E6AEC11A-2EAD-490C-80B6-2681B419B4B9}" type="pres">
      <dgm:prSet presAssocID="{32EDF66A-954C-4DC4-93D2-767165B12F04}" presName="descendantBox" presStyleLbl="bgAccFollowNode1" presStyleIdx="0" presStyleCnt="2"/>
      <dgm:spPr/>
    </dgm:pt>
    <dgm:pt modelId="{3F33F992-682D-4706-A408-8BC5CBAC8C39}" type="pres">
      <dgm:prSet presAssocID="{D7151119-7DF7-462F-A25C-F631D48B6951}" presName="sp" presStyleCnt="0"/>
      <dgm:spPr/>
    </dgm:pt>
    <dgm:pt modelId="{E2A68C7D-092E-4C3B-9797-03D2EC66F355}" type="pres">
      <dgm:prSet presAssocID="{A3EDA2EC-153B-4C00-BBAA-F2A673EA98DF}" presName="arrowAndChildren" presStyleCnt="0"/>
      <dgm:spPr/>
    </dgm:pt>
    <dgm:pt modelId="{F8075C2F-77D8-47A5-9674-13DF5639E0E6}" type="pres">
      <dgm:prSet presAssocID="{A3EDA2EC-153B-4C00-BBAA-F2A673EA98DF}" presName="parentTextArrow" presStyleLbl="node1" presStyleIdx="0" presStyleCnt="0"/>
      <dgm:spPr/>
    </dgm:pt>
    <dgm:pt modelId="{C7F4C4F4-8B0B-4022-A5D3-4BA23E52CB85}" type="pres">
      <dgm:prSet presAssocID="{A3EDA2EC-153B-4C00-BBAA-F2A673EA98DF}" presName="arrow" presStyleLbl="alignNode1" presStyleIdx="1" presStyleCnt="2"/>
      <dgm:spPr/>
    </dgm:pt>
    <dgm:pt modelId="{6518AA7F-BDEF-46EC-BE39-2CED192E1208}" type="pres">
      <dgm:prSet presAssocID="{A3EDA2EC-153B-4C00-BBAA-F2A673EA98DF}" presName="descendantArrow" presStyleLbl="bgAccFollowNode1" presStyleIdx="1" presStyleCnt="2"/>
      <dgm:spPr/>
    </dgm:pt>
  </dgm:ptLst>
  <dgm:cxnLst>
    <dgm:cxn modelId="{B69B5808-3AB6-4982-BE30-2FFECD068E7C}" type="presOf" srcId="{A3EDA2EC-153B-4C00-BBAA-F2A673EA98DF}" destId="{F8075C2F-77D8-47A5-9674-13DF5639E0E6}" srcOrd="0" destOrd="0" presId="urn:microsoft.com/office/officeart/2016/7/layout/VerticalDownArrowProcess"/>
    <dgm:cxn modelId="{07868E23-BB8D-4588-A379-3CAF270CBD15}" srcId="{A3EDA2EC-153B-4C00-BBAA-F2A673EA98DF}" destId="{2E6E989E-20E3-465F-9A17-06BDF70B711D}" srcOrd="0" destOrd="0" parTransId="{440503AE-1A12-46FF-854F-BDAA72129B5A}" sibTransId="{C50D0EA6-C6CA-4E80-A425-5E06C6A6C536}"/>
    <dgm:cxn modelId="{5C60642D-A134-4BF0-9149-C40F947AD859}" type="presOf" srcId="{C0C8EB6D-3004-4E95-96BB-E3B974A71854}" destId="{E6AEC11A-2EAD-490C-80B6-2681B419B4B9}" srcOrd="0" destOrd="0" presId="urn:microsoft.com/office/officeart/2016/7/layout/VerticalDownArrowProcess"/>
    <dgm:cxn modelId="{AF556661-C989-476F-9F6A-B0C615C18915}" type="presOf" srcId="{32EDF66A-954C-4DC4-93D2-767165B12F04}" destId="{2AF07F80-24C5-4809-AB30-01A6A091129E}" srcOrd="0" destOrd="0" presId="urn:microsoft.com/office/officeart/2016/7/layout/VerticalDownArrowProcess"/>
    <dgm:cxn modelId="{C8891B57-0F18-49CB-9A4F-C071C6B6E0FF}" type="presOf" srcId="{05A6D1E6-61D9-4835-AE2D-3BA3D29C2EF9}" destId="{6518AA7F-BDEF-46EC-BE39-2CED192E1208}" srcOrd="0" destOrd="1" presId="urn:microsoft.com/office/officeart/2016/7/layout/VerticalDownArrowProcess"/>
    <dgm:cxn modelId="{A961F588-BA3E-4471-9AE9-533834DF7C1D}" type="presOf" srcId="{94C0E3DC-9257-4587-A54A-D2FD6CEB56E7}" destId="{6518AA7F-BDEF-46EC-BE39-2CED192E1208}" srcOrd="0" destOrd="2" presId="urn:microsoft.com/office/officeart/2016/7/layout/VerticalDownArrowProcess"/>
    <dgm:cxn modelId="{0CF57E9F-CB07-4DD4-8421-5FEBE8F8102A}" type="presOf" srcId="{A3EDA2EC-153B-4C00-BBAA-F2A673EA98DF}" destId="{C7F4C4F4-8B0B-4022-A5D3-4BA23E52CB85}" srcOrd="1" destOrd="0" presId="urn:microsoft.com/office/officeart/2016/7/layout/VerticalDownArrowProcess"/>
    <dgm:cxn modelId="{D10D83C0-334D-4D80-A31E-FFD4201D765D}" type="presOf" srcId="{2E6E989E-20E3-465F-9A17-06BDF70B711D}" destId="{6518AA7F-BDEF-46EC-BE39-2CED192E1208}" srcOrd="0" destOrd="0" presId="urn:microsoft.com/office/officeart/2016/7/layout/VerticalDownArrowProcess"/>
    <dgm:cxn modelId="{7D20AEC2-118B-4B6A-95FF-872ECAB2026F}" srcId="{32EDF66A-954C-4DC4-93D2-767165B12F04}" destId="{C0C8EB6D-3004-4E95-96BB-E3B974A71854}" srcOrd="0" destOrd="0" parTransId="{15037AC7-DD71-4E8F-912D-E64373E6610A}" sibTransId="{A026A9EA-BFAB-4248-BFB5-2458A1AA91E7}"/>
    <dgm:cxn modelId="{F666FDCA-0643-4CFE-A914-DF1183D7DC7E}" srcId="{203E42E7-EF28-47F6-81EF-86DA216DBA28}" destId="{32EDF66A-954C-4DC4-93D2-767165B12F04}" srcOrd="1" destOrd="0" parTransId="{F4DC80E8-6987-4E6C-8E14-0F686237ACEC}" sibTransId="{C492C211-5650-41D3-8ADD-E1972F3B875C}"/>
    <dgm:cxn modelId="{56CD90EA-D7AF-4AC2-BFA9-FB5B8EB7B90E}" type="presOf" srcId="{203E42E7-EF28-47F6-81EF-86DA216DBA28}" destId="{4BC2055E-35DD-4D38-AF01-5B7A1FFA6F87}" srcOrd="0" destOrd="0" presId="urn:microsoft.com/office/officeart/2016/7/layout/VerticalDownArrowProcess"/>
    <dgm:cxn modelId="{C871DBED-FCC2-4332-B7F8-FCD351276A48}" srcId="{A3EDA2EC-153B-4C00-BBAA-F2A673EA98DF}" destId="{94C0E3DC-9257-4587-A54A-D2FD6CEB56E7}" srcOrd="2" destOrd="0" parTransId="{00C8DAEF-204C-4485-9216-2BF87A815E76}" sibTransId="{B13EE9E9-E88F-49DA-97DC-C0B61EFB57A7}"/>
    <dgm:cxn modelId="{B640EAF0-04AF-46E0-85E4-D3A7F97C2F5B}" srcId="{203E42E7-EF28-47F6-81EF-86DA216DBA28}" destId="{A3EDA2EC-153B-4C00-BBAA-F2A673EA98DF}" srcOrd="0" destOrd="0" parTransId="{EB2F0F12-5D62-4466-98ED-232DEC742F6B}" sibTransId="{D7151119-7DF7-462F-A25C-F631D48B6951}"/>
    <dgm:cxn modelId="{34102AF9-171A-42D4-A9AC-FBEEF7309F22}" srcId="{A3EDA2EC-153B-4C00-BBAA-F2A673EA98DF}" destId="{05A6D1E6-61D9-4835-AE2D-3BA3D29C2EF9}" srcOrd="1" destOrd="0" parTransId="{3F780351-A463-44EF-B940-EBC8EC113D35}" sibTransId="{C6D5861C-1338-45F5-A9B3-F6697C4F544C}"/>
    <dgm:cxn modelId="{3C553B01-0DF8-4F7B-A453-157176D40E4F}" type="presParOf" srcId="{4BC2055E-35DD-4D38-AF01-5B7A1FFA6F87}" destId="{494877D3-5F8C-4819-8B4A-24F9CC34F501}" srcOrd="0" destOrd="0" presId="urn:microsoft.com/office/officeart/2016/7/layout/VerticalDownArrowProcess"/>
    <dgm:cxn modelId="{E752143D-56C1-413C-AA4C-C608B7B587E5}" type="presParOf" srcId="{494877D3-5F8C-4819-8B4A-24F9CC34F501}" destId="{2AF07F80-24C5-4809-AB30-01A6A091129E}" srcOrd="0" destOrd="0" presId="urn:microsoft.com/office/officeart/2016/7/layout/VerticalDownArrowProcess"/>
    <dgm:cxn modelId="{1A75CA70-24D4-4D39-BCF9-BF19BB864AD4}" type="presParOf" srcId="{494877D3-5F8C-4819-8B4A-24F9CC34F501}" destId="{E6AEC11A-2EAD-490C-80B6-2681B419B4B9}" srcOrd="1" destOrd="0" presId="urn:microsoft.com/office/officeart/2016/7/layout/VerticalDownArrowProcess"/>
    <dgm:cxn modelId="{31DEDFA7-7057-4AC0-BADD-FE38ACEE8D3C}" type="presParOf" srcId="{4BC2055E-35DD-4D38-AF01-5B7A1FFA6F87}" destId="{3F33F992-682D-4706-A408-8BC5CBAC8C39}" srcOrd="1" destOrd="0" presId="urn:microsoft.com/office/officeart/2016/7/layout/VerticalDownArrowProcess"/>
    <dgm:cxn modelId="{164CAD1E-9CA2-4C6D-879B-AD08571EE42D}" type="presParOf" srcId="{4BC2055E-35DD-4D38-AF01-5B7A1FFA6F87}" destId="{E2A68C7D-092E-4C3B-9797-03D2EC66F355}" srcOrd="2" destOrd="0" presId="urn:microsoft.com/office/officeart/2016/7/layout/VerticalDownArrowProcess"/>
    <dgm:cxn modelId="{64D53C17-8A39-4B91-883A-CE90F38D1E77}" type="presParOf" srcId="{E2A68C7D-092E-4C3B-9797-03D2EC66F355}" destId="{F8075C2F-77D8-47A5-9674-13DF5639E0E6}" srcOrd="0" destOrd="0" presId="urn:microsoft.com/office/officeart/2016/7/layout/VerticalDownArrowProcess"/>
    <dgm:cxn modelId="{F24BC9F3-E3A6-45ED-A230-31F38A49C857}" type="presParOf" srcId="{E2A68C7D-092E-4C3B-9797-03D2EC66F355}" destId="{C7F4C4F4-8B0B-4022-A5D3-4BA23E52CB85}" srcOrd="1" destOrd="0" presId="urn:microsoft.com/office/officeart/2016/7/layout/VerticalDownArrowProcess"/>
    <dgm:cxn modelId="{B37A5570-BB97-40BF-9F24-9444437FD934}" type="presParOf" srcId="{E2A68C7D-092E-4C3B-9797-03D2EC66F355}" destId="{6518AA7F-BDEF-46EC-BE39-2CED192E120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3E42E7-EF28-47F6-81EF-86DA216DBA28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EDA2EC-153B-4C00-BBAA-F2A673EA98DF}">
      <dgm:prSet/>
      <dgm:spPr/>
      <dgm:t>
        <a:bodyPr/>
        <a:lstStyle/>
        <a:p>
          <a:r>
            <a:rPr lang="en-US" b="1" i="0" baseline="0" dirty="0"/>
            <a:t>Findings</a:t>
          </a:r>
          <a:endParaRPr lang="en-US" dirty="0"/>
        </a:p>
      </dgm:t>
    </dgm:pt>
    <dgm:pt modelId="{EB2F0F12-5D62-4466-98ED-232DEC742F6B}" type="parTrans" cxnId="{B640EAF0-04AF-46E0-85E4-D3A7F97C2F5B}">
      <dgm:prSet/>
      <dgm:spPr/>
      <dgm:t>
        <a:bodyPr/>
        <a:lstStyle/>
        <a:p>
          <a:endParaRPr lang="en-US"/>
        </a:p>
      </dgm:t>
    </dgm:pt>
    <dgm:pt modelId="{D7151119-7DF7-462F-A25C-F631D48B6951}" type="sibTrans" cxnId="{B640EAF0-04AF-46E0-85E4-D3A7F97C2F5B}">
      <dgm:prSet/>
      <dgm:spPr/>
      <dgm:t>
        <a:bodyPr/>
        <a:lstStyle/>
        <a:p>
          <a:endParaRPr lang="en-US"/>
        </a:p>
      </dgm:t>
    </dgm:pt>
    <dgm:pt modelId="{32EDF66A-954C-4DC4-93D2-767165B12F04}">
      <dgm:prSet/>
      <dgm:spPr/>
      <dgm:t>
        <a:bodyPr/>
        <a:lstStyle/>
        <a:p>
          <a:r>
            <a:rPr lang="en-US" b="1" i="0" baseline="0" dirty="0"/>
            <a:t>Implications</a:t>
          </a:r>
          <a:endParaRPr lang="en-US" dirty="0"/>
        </a:p>
      </dgm:t>
    </dgm:pt>
    <dgm:pt modelId="{F4DC80E8-6987-4E6C-8E14-0F686237ACEC}" type="parTrans" cxnId="{F666FDCA-0643-4CFE-A914-DF1183D7DC7E}">
      <dgm:prSet/>
      <dgm:spPr/>
      <dgm:t>
        <a:bodyPr/>
        <a:lstStyle/>
        <a:p>
          <a:endParaRPr lang="en-US"/>
        </a:p>
      </dgm:t>
    </dgm:pt>
    <dgm:pt modelId="{C492C211-5650-41D3-8ADD-E1972F3B875C}" type="sibTrans" cxnId="{F666FDCA-0643-4CFE-A914-DF1183D7DC7E}">
      <dgm:prSet/>
      <dgm:spPr/>
      <dgm:t>
        <a:bodyPr/>
        <a:lstStyle/>
        <a:p>
          <a:endParaRPr lang="en-US"/>
        </a:p>
      </dgm:t>
    </dgm:pt>
    <dgm:pt modelId="{E630AB53-2D82-40FD-9BB6-ED52D4FA1F76}">
      <dgm:prSet phldr="0"/>
      <dgm:spPr/>
      <dgm:t>
        <a:bodyPr/>
        <a:lstStyle/>
        <a:p>
          <a:pPr algn="l"/>
          <a:r>
            <a:rPr lang="en-US" b="1" i="0" baseline="0" dirty="0">
              <a:solidFill>
                <a:srgbClr val="4F81BD"/>
              </a:solidFill>
              <a:latin typeface="Calibri"/>
              <a:ea typeface="Calibri"/>
              <a:cs typeface="Calibri"/>
            </a:rPr>
            <a:t>Increasing interest in PostgreSQL and MongoDB</a:t>
          </a:r>
          <a:endParaRPr lang="en-US" dirty="0"/>
        </a:p>
      </dgm:t>
    </dgm:pt>
    <dgm:pt modelId="{012D3909-9109-4B11-A6CA-0AD2840E706C}" type="parTrans" cxnId="{7776BBB7-BA0B-48BD-97E4-F94A1A519513}">
      <dgm:prSet/>
      <dgm:spPr/>
    </dgm:pt>
    <dgm:pt modelId="{D172616B-C421-400C-BD94-A3671220BEDF}" type="sibTrans" cxnId="{7776BBB7-BA0B-48BD-97E4-F94A1A519513}">
      <dgm:prSet/>
      <dgm:spPr/>
    </dgm:pt>
    <dgm:pt modelId="{B5F2BFB3-A56E-4D49-B506-D7A76B42E7BD}">
      <dgm:prSet phldr="0"/>
      <dgm:spPr/>
      <dgm:t>
        <a:bodyPr/>
        <a:lstStyle/>
        <a:p>
          <a:pPr algn="l" rtl="0"/>
          <a:r>
            <a:rPr lang="en-US" b="1" i="0" baseline="0" dirty="0">
              <a:solidFill>
                <a:srgbClr val="4F81BD"/>
              </a:solidFill>
              <a:latin typeface="Calibri"/>
              <a:ea typeface="Calibri"/>
              <a:cs typeface="Calibri"/>
            </a:rPr>
            <a:t>MySQL as most used database</a:t>
          </a:r>
          <a:endParaRPr lang="en-US" b="0" i="0" baseline="0" dirty="0">
            <a:solidFill>
              <a:srgbClr val="000000"/>
            </a:solidFill>
            <a:latin typeface="Calibri"/>
            <a:ea typeface="Calibri"/>
            <a:cs typeface="Calibri"/>
          </a:endParaRPr>
        </a:p>
      </dgm:t>
    </dgm:pt>
    <dgm:pt modelId="{1E97226F-3204-41CE-9AF6-728CD1472A1E}" type="parTrans" cxnId="{D893529F-BD09-44A2-BF36-A15B8F0D0820}">
      <dgm:prSet/>
      <dgm:spPr/>
    </dgm:pt>
    <dgm:pt modelId="{2B385616-B8E5-451B-BCB6-D7DFE4621706}" type="sibTrans" cxnId="{D893529F-BD09-44A2-BF36-A15B8F0D0820}">
      <dgm:prSet/>
      <dgm:spPr/>
    </dgm:pt>
    <dgm:pt modelId="{8648E123-3FFC-4BC5-80F1-EF3B729FCAB5}">
      <dgm:prSet phldr="0"/>
      <dgm:spPr/>
      <dgm:t>
        <a:bodyPr/>
        <a:lstStyle/>
        <a:p>
          <a:pPr algn="l"/>
          <a:r>
            <a:rPr lang="en-US" b="1" i="0" baseline="0" dirty="0">
              <a:solidFill>
                <a:srgbClr val="4F81BD"/>
              </a:solidFill>
              <a:latin typeface="Calibri"/>
              <a:ea typeface="Calibri"/>
              <a:cs typeface="Calibri"/>
            </a:rPr>
            <a:t>Lack of interest in MSSQL and SQL lite</a:t>
          </a:r>
          <a:endParaRPr lang="en-US" b="0" i="0" baseline="0" dirty="0">
            <a:solidFill>
              <a:srgbClr val="000000"/>
            </a:solidFill>
            <a:latin typeface="Calibri"/>
            <a:ea typeface="Calibri"/>
            <a:cs typeface="Calibri"/>
          </a:endParaRPr>
        </a:p>
      </dgm:t>
    </dgm:pt>
    <dgm:pt modelId="{AE4E6519-EF6F-4015-90FC-30395BAA11F3}" type="parTrans" cxnId="{1F9C2B48-3D09-4D72-B676-5A3C6001B26A}">
      <dgm:prSet/>
      <dgm:spPr/>
    </dgm:pt>
    <dgm:pt modelId="{C5F63484-27F5-4EA6-A4FF-03C45AEF2BDB}" type="sibTrans" cxnId="{1F9C2B48-3D09-4D72-B676-5A3C6001B26A}">
      <dgm:prSet/>
      <dgm:spPr/>
    </dgm:pt>
    <dgm:pt modelId="{8B638D0F-C28F-41EC-B494-E0A2807DAEC5}">
      <dgm:prSet phldr="0"/>
      <dgm:spPr/>
      <dgm:t>
        <a:bodyPr/>
        <a:lstStyle/>
        <a:p>
          <a:pPr algn="l" rtl="0"/>
          <a:r>
            <a:rPr lang="en-US" b="1" i="0" baseline="0" dirty="0">
              <a:solidFill>
                <a:srgbClr val="4F81BD"/>
              </a:solidFill>
              <a:latin typeface="Calibri"/>
              <a:ea typeface="Calibri"/>
              <a:cs typeface="Calibri"/>
            </a:rPr>
            <a:t>Microsoft SQL server and SQLite losing ground in the market</a:t>
          </a:r>
          <a:endParaRPr lang="en-US" b="0" i="0" baseline="0" dirty="0">
            <a:solidFill>
              <a:srgbClr val="000000"/>
            </a:solidFill>
            <a:latin typeface="Calibri"/>
            <a:ea typeface="Calibri"/>
            <a:cs typeface="Calibri"/>
          </a:endParaRPr>
        </a:p>
      </dgm:t>
    </dgm:pt>
    <dgm:pt modelId="{1819642F-55C3-4E86-AEA0-3FEFE74A17EB}" type="parTrans" cxnId="{4F01B40D-0584-478B-A2FD-40FAB8016D1E}">
      <dgm:prSet/>
      <dgm:spPr/>
    </dgm:pt>
    <dgm:pt modelId="{13990A90-3D5D-4E95-987C-E181E6FEFCFA}" type="sibTrans" cxnId="{4F01B40D-0584-478B-A2FD-40FAB8016D1E}">
      <dgm:prSet/>
      <dgm:spPr/>
    </dgm:pt>
    <dgm:pt modelId="{8932752F-DEFF-4F95-BA0A-46BDB276B375}">
      <dgm:prSet phldr="0"/>
      <dgm:spPr/>
      <dgm:t>
        <a:bodyPr/>
        <a:lstStyle/>
        <a:p>
          <a:pPr algn="l"/>
          <a:r>
            <a:rPr lang="en-US" b="1" i="0" baseline="0" dirty="0">
              <a:solidFill>
                <a:srgbClr val="4F81BD"/>
              </a:solidFill>
              <a:latin typeface="Calibri"/>
              <a:ea typeface="Calibri"/>
              <a:cs typeface="Calibri"/>
            </a:rPr>
            <a:t>PostgreSQL and MongoDB establishment in the market</a:t>
          </a:r>
          <a:endParaRPr lang="en-US" b="0" i="0" baseline="0" dirty="0">
            <a:solidFill>
              <a:srgbClr val="000000"/>
            </a:solidFill>
            <a:latin typeface="Calibri"/>
            <a:ea typeface="Calibri"/>
            <a:cs typeface="Calibri"/>
          </a:endParaRPr>
        </a:p>
      </dgm:t>
    </dgm:pt>
    <dgm:pt modelId="{ABFF982F-9032-4F6F-8199-97462178D077}" type="parTrans" cxnId="{77685339-D888-4529-964E-07DB061E2713}">
      <dgm:prSet/>
      <dgm:spPr/>
    </dgm:pt>
    <dgm:pt modelId="{F698C9A7-EC48-4811-AE9B-9F7CE7D8B11A}" type="sibTrans" cxnId="{77685339-D888-4529-964E-07DB061E2713}">
      <dgm:prSet/>
      <dgm:spPr/>
    </dgm:pt>
    <dgm:pt modelId="{4BC2055E-35DD-4D38-AF01-5B7A1FFA6F87}" type="pres">
      <dgm:prSet presAssocID="{203E42E7-EF28-47F6-81EF-86DA216DBA28}" presName="Name0" presStyleCnt="0">
        <dgm:presLayoutVars>
          <dgm:dir/>
          <dgm:animLvl val="lvl"/>
          <dgm:resizeHandles val="exact"/>
        </dgm:presLayoutVars>
      </dgm:prSet>
      <dgm:spPr/>
    </dgm:pt>
    <dgm:pt modelId="{C846721F-6050-4AED-B7D3-4171F716A054}" type="pres">
      <dgm:prSet presAssocID="{32EDF66A-954C-4DC4-93D2-767165B12F04}" presName="boxAndChildren" presStyleCnt="0"/>
      <dgm:spPr/>
    </dgm:pt>
    <dgm:pt modelId="{41914BEB-E26C-496E-B670-49653022BA65}" type="pres">
      <dgm:prSet presAssocID="{32EDF66A-954C-4DC4-93D2-767165B12F04}" presName="parentTextBox" presStyleLbl="alignNode1" presStyleIdx="0" presStyleCnt="2"/>
      <dgm:spPr/>
    </dgm:pt>
    <dgm:pt modelId="{BF7C9D72-74D2-4826-B3DA-9B2F3B546AC3}" type="pres">
      <dgm:prSet presAssocID="{32EDF66A-954C-4DC4-93D2-767165B12F04}" presName="descendantBox" presStyleLbl="bgAccFollowNode1" presStyleIdx="0" presStyleCnt="2"/>
      <dgm:spPr/>
    </dgm:pt>
    <dgm:pt modelId="{3F33F992-682D-4706-A408-8BC5CBAC8C39}" type="pres">
      <dgm:prSet presAssocID="{D7151119-7DF7-462F-A25C-F631D48B6951}" presName="sp" presStyleCnt="0"/>
      <dgm:spPr/>
    </dgm:pt>
    <dgm:pt modelId="{E2A68C7D-092E-4C3B-9797-03D2EC66F355}" type="pres">
      <dgm:prSet presAssocID="{A3EDA2EC-153B-4C00-BBAA-F2A673EA98DF}" presName="arrowAndChildren" presStyleCnt="0"/>
      <dgm:spPr/>
    </dgm:pt>
    <dgm:pt modelId="{F8075C2F-77D8-47A5-9674-13DF5639E0E6}" type="pres">
      <dgm:prSet presAssocID="{A3EDA2EC-153B-4C00-BBAA-F2A673EA98DF}" presName="parentTextArrow" presStyleLbl="node1" presStyleIdx="0" presStyleCnt="0"/>
      <dgm:spPr/>
    </dgm:pt>
    <dgm:pt modelId="{C7F4C4F4-8B0B-4022-A5D3-4BA23E52CB85}" type="pres">
      <dgm:prSet presAssocID="{A3EDA2EC-153B-4C00-BBAA-F2A673EA98DF}" presName="arrow" presStyleLbl="alignNode1" presStyleIdx="1" presStyleCnt="2"/>
      <dgm:spPr/>
    </dgm:pt>
    <dgm:pt modelId="{6518AA7F-BDEF-46EC-BE39-2CED192E1208}" type="pres">
      <dgm:prSet presAssocID="{A3EDA2EC-153B-4C00-BBAA-F2A673EA98DF}" presName="descendantArrow" presStyleLbl="bgAccFollowNode1" presStyleIdx="1" presStyleCnt="2"/>
      <dgm:spPr/>
    </dgm:pt>
  </dgm:ptLst>
  <dgm:cxnLst>
    <dgm:cxn modelId="{182D2206-7FD5-4255-8601-AB6D0C665266}" type="presOf" srcId="{32EDF66A-954C-4DC4-93D2-767165B12F04}" destId="{41914BEB-E26C-496E-B670-49653022BA65}" srcOrd="0" destOrd="0" presId="urn:microsoft.com/office/officeart/2016/7/layout/VerticalDownArrowProcess"/>
    <dgm:cxn modelId="{4F01B40D-0584-478B-A2FD-40FAB8016D1E}" srcId="{32EDF66A-954C-4DC4-93D2-767165B12F04}" destId="{8B638D0F-C28F-41EC-B494-E0A2807DAEC5}" srcOrd="0" destOrd="0" parTransId="{1819642F-55C3-4E86-AEA0-3FEFE74A17EB}" sibTransId="{13990A90-3D5D-4E95-987C-E181E6FEFCFA}"/>
    <dgm:cxn modelId="{69D89D1D-7413-475B-ACD1-CC3B34B81CB4}" type="presOf" srcId="{E630AB53-2D82-40FD-9BB6-ED52D4FA1F76}" destId="{6518AA7F-BDEF-46EC-BE39-2CED192E1208}" srcOrd="0" destOrd="2" presId="urn:microsoft.com/office/officeart/2016/7/layout/VerticalDownArrowProcess"/>
    <dgm:cxn modelId="{6073982B-FB76-462B-A7C6-28E03B67148E}" type="presOf" srcId="{8B638D0F-C28F-41EC-B494-E0A2807DAEC5}" destId="{BF7C9D72-74D2-4826-B3DA-9B2F3B546AC3}" srcOrd="0" destOrd="0" presId="urn:microsoft.com/office/officeart/2016/7/layout/VerticalDownArrowProcess"/>
    <dgm:cxn modelId="{77685339-D888-4529-964E-07DB061E2713}" srcId="{32EDF66A-954C-4DC4-93D2-767165B12F04}" destId="{8932752F-DEFF-4F95-BA0A-46BDB276B375}" srcOrd="1" destOrd="0" parTransId="{ABFF982F-9032-4F6F-8199-97462178D077}" sibTransId="{F698C9A7-EC48-4811-AE9B-9F7CE7D8B11A}"/>
    <dgm:cxn modelId="{5E117D46-9B88-4623-8F90-D49117D7FA7B}" type="presOf" srcId="{A3EDA2EC-153B-4C00-BBAA-F2A673EA98DF}" destId="{F8075C2F-77D8-47A5-9674-13DF5639E0E6}" srcOrd="0" destOrd="0" presId="urn:microsoft.com/office/officeart/2016/7/layout/VerticalDownArrowProcess"/>
    <dgm:cxn modelId="{1F9C2B48-3D09-4D72-B676-5A3C6001B26A}" srcId="{A3EDA2EC-153B-4C00-BBAA-F2A673EA98DF}" destId="{8648E123-3FFC-4BC5-80F1-EF3B729FCAB5}" srcOrd="1" destOrd="0" parTransId="{AE4E6519-EF6F-4015-90FC-30395BAA11F3}" sibTransId="{C5F63484-27F5-4EA6-A4FF-03C45AEF2BDB}"/>
    <dgm:cxn modelId="{89215D8C-84C9-484B-B020-97AF8EDE00CD}" type="presOf" srcId="{A3EDA2EC-153B-4C00-BBAA-F2A673EA98DF}" destId="{C7F4C4F4-8B0B-4022-A5D3-4BA23E52CB85}" srcOrd="1" destOrd="0" presId="urn:microsoft.com/office/officeart/2016/7/layout/VerticalDownArrowProcess"/>
    <dgm:cxn modelId="{D893529F-BD09-44A2-BF36-A15B8F0D0820}" srcId="{A3EDA2EC-153B-4C00-BBAA-F2A673EA98DF}" destId="{B5F2BFB3-A56E-4D49-B506-D7A76B42E7BD}" srcOrd="0" destOrd="0" parTransId="{1E97226F-3204-41CE-9AF6-728CD1472A1E}" sibTransId="{2B385616-B8E5-451B-BCB6-D7DFE4621706}"/>
    <dgm:cxn modelId="{7776BBB7-BA0B-48BD-97E4-F94A1A519513}" srcId="{A3EDA2EC-153B-4C00-BBAA-F2A673EA98DF}" destId="{E630AB53-2D82-40FD-9BB6-ED52D4FA1F76}" srcOrd="2" destOrd="0" parTransId="{012D3909-9109-4B11-A6CA-0AD2840E706C}" sibTransId="{D172616B-C421-400C-BD94-A3671220BEDF}"/>
    <dgm:cxn modelId="{F666FDCA-0643-4CFE-A914-DF1183D7DC7E}" srcId="{203E42E7-EF28-47F6-81EF-86DA216DBA28}" destId="{32EDF66A-954C-4DC4-93D2-767165B12F04}" srcOrd="1" destOrd="0" parTransId="{F4DC80E8-6987-4E6C-8E14-0F686237ACEC}" sibTransId="{C492C211-5650-41D3-8ADD-E1972F3B875C}"/>
    <dgm:cxn modelId="{FF6CB6E0-6812-4971-9D95-38BCC34EE9C3}" type="presOf" srcId="{8648E123-3FFC-4BC5-80F1-EF3B729FCAB5}" destId="{6518AA7F-BDEF-46EC-BE39-2CED192E1208}" srcOrd="0" destOrd="1" presId="urn:microsoft.com/office/officeart/2016/7/layout/VerticalDownArrowProcess"/>
    <dgm:cxn modelId="{56CD90EA-D7AF-4AC2-BFA9-FB5B8EB7B90E}" type="presOf" srcId="{203E42E7-EF28-47F6-81EF-86DA216DBA28}" destId="{4BC2055E-35DD-4D38-AF01-5B7A1FFA6F87}" srcOrd="0" destOrd="0" presId="urn:microsoft.com/office/officeart/2016/7/layout/VerticalDownArrowProcess"/>
    <dgm:cxn modelId="{B640EAF0-04AF-46E0-85E4-D3A7F97C2F5B}" srcId="{203E42E7-EF28-47F6-81EF-86DA216DBA28}" destId="{A3EDA2EC-153B-4C00-BBAA-F2A673EA98DF}" srcOrd="0" destOrd="0" parTransId="{EB2F0F12-5D62-4466-98ED-232DEC742F6B}" sibTransId="{D7151119-7DF7-462F-A25C-F631D48B6951}"/>
    <dgm:cxn modelId="{8DE9F5F0-B0D8-487F-9DD7-DFB89A914501}" type="presOf" srcId="{B5F2BFB3-A56E-4D49-B506-D7A76B42E7BD}" destId="{6518AA7F-BDEF-46EC-BE39-2CED192E1208}" srcOrd="0" destOrd="0" presId="urn:microsoft.com/office/officeart/2016/7/layout/VerticalDownArrowProcess"/>
    <dgm:cxn modelId="{A25F82F6-D5AC-4481-A2D6-49742AC2C418}" type="presOf" srcId="{8932752F-DEFF-4F95-BA0A-46BDB276B375}" destId="{BF7C9D72-74D2-4826-B3DA-9B2F3B546AC3}" srcOrd="0" destOrd="1" presId="urn:microsoft.com/office/officeart/2016/7/layout/VerticalDownArrowProcess"/>
    <dgm:cxn modelId="{A4629F30-B8DE-4D4B-9422-B61199CAA56E}" type="presParOf" srcId="{4BC2055E-35DD-4D38-AF01-5B7A1FFA6F87}" destId="{C846721F-6050-4AED-B7D3-4171F716A054}" srcOrd="0" destOrd="0" presId="urn:microsoft.com/office/officeart/2016/7/layout/VerticalDownArrowProcess"/>
    <dgm:cxn modelId="{B355066C-C8D3-4911-A331-10403EEA3F5A}" type="presParOf" srcId="{C846721F-6050-4AED-B7D3-4171F716A054}" destId="{41914BEB-E26C-496E-B670-49653022BA65}" srcOrd="0" destOrd="0" presId="urn:microsoft.com/office/officeart/2016/7/layout/VerticalDownArrowProcess"/>
    <dgm:cxn modelId="{20C29B70-5A4F-4000-8EA9-546CFB3D63D0}" type="presParOf" srcId="{C846721F-6050-4AED-B7D3-4171F716A054}" destId="{BF7C9D72-74D2-4826-B3DA-9B2F3B546AC3}" srcOrd="1" destOrd="0" presId="urn:microsoft.com/office/officeart/2016/7/layout/VerticalDownArrowProcess"/>
    <dgm:cxn modelId="{56EDBC28-4863-47F8-8FBF-9C45698BB8DD}" type="presParOf" srcId="{4BC2055E-35DD-4D38-AF01-5B7A1FFA6F87}" destId="{3F33F992-682D-4706-A408-8BC5CBAC8C39}" srcOrd="1" destOrd="0" presId="urn:microsoft.com/office/officeart/2016/7/layout/VerticalDownArrowProcess"/>
    <dgm:cxn modelId="{25DBFFE6-AE96-4A2D-A9A7-54938F8A7035}" type="presParOf" srcId="{4BC2055E-35DD-4D38-AF01-5B7A1FFA6F87}" destId="{E2A68C7D-092E-4C3B-9797-03D2EC66F355}" srcOrd="2" destOrd="0" presId="urn:microsoft.com/office/officeart/2016/7/layout/VerticalDownArrowProcess"/>
    <dgm:cxn modelId="{EDFD8452-047A-41B4-BD10-4DD89B0F352E}" type="presParOf" srcId="{E2A68C7D-092E-4C3B-9797-03D2EC66F355}" destId="{F8075C2F-77D8-47A5-9674-13DF5639E0E6}" srcOrd="0" destOrd="0" presId="urn:microsoft.com/office/officeart/2016/7/layout/VerticalDownArrowProcess"/>
    <dgm:cxn modelId="{6E69157F-8B11-4E32-83F3-CE92A2574742}" type="presParOf" srcId="{E2A68C7D-092E-4C3B-9797-03D2EC66F355}" destId="{C7F4C4F4-8B0B-4022-A5D3-4BA23E52CB85}" srcOrd="1" destOrd="0" presId="urn:microsoft.com/office/officeart/2016/7/layout/VerticalDownArrowProcess"/>
    <dgm:cxn modelId="{8C8A1DB7-E3ED-4E6B-BAD7-BBF6B65C0E94}" type="presParOf" srcId="{E2A68C7D-092E-4C3B-9797-03D2EC66F355}" destId="{6518AA7F-BDEF-46EC-BE39-2CED192E120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5671ED-BD72-41E8-A830-532BECB229DD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6EEAE1-40E6-4E4C-8DA2-952C3B0FAF8E}">
      <dgm:prSet/>
      <dgm:spPr/>
      <dgm:t>
        <a:bodyPr/>
        <a:lstStyle/>
        <a:p>
          <a:r>
            <a:rPr lang="en-US" b="1" i="0" baseline="0"/>
            <a:t>Findings</a:t>
          </a:r>
          <a:endParaRPr lang="en-US"/>
        </a:p>
      </dgm:t>
    </dgm:pt>
    <dgm:pt modelId="{F7F918DD-9F6B-4090-8213-A6791EA5A4A0}" type="parTrans" cxnId="{F845F41B-0052-4DF1-8F3B-E1623A9E7E02}">
      <dgm:prSet/>
      <dgm:spPr/>
      <dgm:t>
        <a:bodyPr/>
        <a:lstStyle/>
        <a:p>
          <a:endParaRPr lang="en-US"/>
        </a:p>
      </dgm:t>
    </dgm:pt>
    <dgm:pt modelId="{86F71E8B-4FE1-486F-AC13-7D95C8F8D39E}" type="sibTrans" cxnId="{F845F41B-0052-4DF1-8F3B-E1623A9E7E02}">
      <dgm:prSet/>
      <dgm:spPr/>
      <dgm:t>
        <a:bodyPr/>
        <a:lstStyle/>
        <a:p>
          <a:endParaRPr lang="en-US"/>
        </a:p>
      </dgm:t>
    </dgm:pt>
    <dgm:pt modelId="{C344FD83-6271-49D5-A050-D3652A41060B}">
      <dgm:prSet/>
      <dgm:spPr/>
      <dgm:t>
        <a:bodyPr/>
        <a:lstStyle/>
        <a:p>
          <a:r>
            <a:rPr lang="en-US" b="1" i="0" baseline="0"/>
            <a:t>JavaScript widely used and TypeScript getting popular</a:t>
          </a:r>
          <a:endParaRPr lang="en-US"/>
        </a:p>
      </dgm:t>
    </dgm:pt>
    <dgm:pt modelId="{20B90C59-8171-4CF3-BCBC-7DD137937B5B}" type="parTrans" cxnId="{7F87B7FA-F2F5-48C1-BA17-CFB50822472D}">
      <dgm:prSet/>
      <dgm:spPr/>
      <dgm:t>
        <a:bodyPr/>
        <a:lstStyle/>
        <a:p>
          <a:endParaRPr lang="en-US"/>
        </a:p>
      </dgm:t>
    </dgm:pt>
    <dgm:pt modelId="{A21843FF-0B34-4E60-97AF-24FAF1C16E8D}" type="sibTrans" cxnId="{7F87B7FA-F2F5-48C1-BA17-CFB50822472D}">
      <dgm:prSet/>
      <dgm:spPr/>
      <dgm:t>
        <a:bodyPr/>
        <a:lstStyle/>
        <a:p>
          <a:endParaRPr lang="en-US"/>
        </a:p>
      </dgm:t>
    </dgm:pt>
    <dgm:pt modelId="{AEA0B4A5-217E-4520-A8DC-D9DB9624611C}">
      <dgm:prSet/>
      <dgm:spPr/>
      <dgm:t>
        <a:bodyPr/>
        <a:lstStyle/>
        <a:p>
          <a:r>
            <a:rPr lang="en-US" b="1" i="0" baseline="0"/>
            <a:t>Over 90% young male developers</a:t>
          </a:r>
          <a:endParaRPr lang="en-US"/>
        </a:p>
      </dgm:t>
    </dgm:pt>
    <dgm:pt modelId="{66F794C9-7A1D-4EE1-9CB5-445B95FE44C1}" type="parTrans" cxnId="{46FA7A36-765A-4ED2-B0AD-92A12EE6A219}">
      <dgm:prSet/>
      <dgm:spPr/>
      <dgm:t>
        <a:bodyPr/>
        <a:lstStyle/>
        <a:p>
          <a:endParaRPr lang="en-US"/>
        </a:p>
      </dgm:t>
    </dgm:pt>
    <dgm:pt modelId="{ACF9C0FE-58F7-406F-A3EC-85C1FA89E92E}" type="sibTrans" cxnId="{46FA7A36-765A-4ED2-B0AD-92A12EE6A219}">
      <dgm:prSet/>
      <dgm:spPr/>
      <dgm:t>
        <a:bodyPr/>
        <a:lstStyle/>
        <a:p>
          <a:endParaRPr lang="en-US"/>
        </a:p>
      </dgm:t>
    </dgm:pt>
    <dgm:pt modelId="{B5814818-F641-4568-8731-8DB881A847EF}">
      <dgm:prSet/>
      <dgm:spPr/>
      <dgm:t>
        <a:bodyPr/>
        <a:lstStyle/>
        <a:p>
          <a:r>
            <a:rPr lang="en-US" b="1" i="0" baseline="0"/>
            <a:t>Developers mostly located in developed countries.</a:t>
          </a:r>
          <a:endParaRPr lang="en-US"/>
        </a:p>
      </dgm:t>
    </dgm:pt>
    <dgm:pt modelId="{6BB9C75E-1AB0-43C7-8BDF-33598EB40C3B}" type="parTrans" cxnId="{D4A0D905-EF77-4124-B01A-CF7C1FD4800C}">
      <dgm:prSet/>
      <dgm:spPr/>
      <dgm:t>
        <a:bodyPr/>
        <a:lstStyle/>
        <a:p>
          <a:endParaRPr lang="en-US"/>
        </a:p>
      </dgm:t>
    </dgm:pt>
    <dgm:pt modelId="{0C10DCDE-16EC-41A3-8835-645A234B7CC0}" type="sibTrans" cxnId="{D4A0D905-EF77-4124-B01A-CF7C1FD4800C}">
      <dgm:prSet/>
      <dgm:spPr/>
      <dgm:t>
        <a:bodyPr/>
        <a:lstStyle/>
        <a:p>
          <a:endParaRPr lang="en-US"/>
        </a:p>
      </dgm:t>
    </dgm:pt>
    <dgm:pt modelId="{5EF68564-8A9F-411E-94F9-17358942C17B}">
      <dgm:prSet/>
      <dgm:spPr/>
      <dgm:t>
        <a:bodyPr/>
        <a:lstStyle/>
        <a:p>
          <a:r>
            <a:rPr lang="en-US" b="1" i="0" baseline="0"/>
            <a:t>Implications</a:t>
          </a:r>
          <a:endParaRPr lang="en-US"/>
        </a:p>
      </dgm:t>
    </dgm:pt>
    <dgm:pt modelId="{AB306FEF-AC93-4530-9821-BB9494232328}" type="parTrans" cxnId="{B0E42DD3-A20B-43D8-940B-8A93443B8AAC}">
      <dgm:prSet/>
      <dgm:spPr/>
      <dgm:t>
        <a:bodyPr/>
        <a:lstStyle/>
        <a:p>
          <a:endParaRPr lang="en-US"/>
        </a:p>
      </dgm:t>
    </dgm:pt>
    <dgm:pt modelId="{B5DF68B8-53D4-49D9-92C0-6D1C5CA57F6E}" type="sibTrans" cxnId="{B0E42DD3-A20B-43D8-940B-8A93443B8AAC}">
      <dgm:prSet/>
      <dgm:spPr/>
      <dgm:t>
        <a:bodyPr/>
        <a:lstStyle/>
        <a:p>
          <a:endParaRPr lang="en-US"/>
        </a:p>
      </dgm:t>
    </dgm:pt>
    <dgm:pt modelId="{4444BBDC-B9CB-4416-8D12-05EFDB595155}">
      <dgm:prSet/>
      <dgm:spPr/>
      <dgm:t>
        <a:bodyPr/>
        <a:lstStyle/>
        <a:p>
          <a:r>
            <a:rPr lang="en-US" b="1" i="0" baseline="0"/>
            <a:t>JavaScript and TypeScript web frames gaining followers</a:t>
          </a:r>
          <a:endParaRPr lang="en-US"/>
        </a:p>
      </dgm:t>
    </dgm:pt>
    <dgm:pt modelId="{CF22E1E6-2B2F-42F3-AF1A-FF5E1E43C051}" type="parTrans" cxnId="{693D7D3B-F427-4979-A128-D1261BCE2871}">
      <dgm:prSet/>
      <dgm:spPr/>
      <dgm:t>
        <a:bodyPr/>
        <a:lstStyle/>
        <a:p>
          <a:endParaRPr lang="en-US"/>
        </a:p>
      </dgm:t>
    </dgm:pt>
    <dgm:pt modelId="{23FCAFE5-101B-4186-91EA-6CD39C4F7D47}" type="sibTrans" cxnId="{693D7D3B-F427-4979-A128-D1261BCE2871}">
      <dgm:prSet/>
      <dgm:spPr/>
      <dgm:t>
        <a:bodyPr/>
        <a:lstStyle/>
        <a:p>
          <a:endParaRPr lang="en-US"/>
        </a:p>
      </dgm:t>
    </dgm:pt>
    <dgm:pt modelId="{531D6C5B-2D22-4706-8700-6F15D59A82FB}">
      <dgm:prSet/>
      <dgm:spPr/>
      <dgm:t>
        <a:bodyPr/>
        <a:lstStyle/>
        <a:p>
          <a:r>
            <a:rPr lang="en-US" b="1" i="0" baseline="0"/>
            <a:t>Global polarization of developers location and gender</a:t>
          </a:r>
          <a:endParaRPr lang="en-US"/>
        </a:p>
      </dgm:t>
    </dgm:pt>
    <dgm:pt modelId="{BD3A8E05-34FF-4FCE-A755-7F6DF5437C3F}" type="parTrans" cxnId="{86A876D6-8A5E-4328-A4BE-69C0ABA2B2D3}">
      <dgm:prSet/>
      <dgm:spPr/>
      <dgm:t>
        <a:bodyPr/>
        <a:lstStyle/>
        <a:p>
          <a:endParaRPr lang="en-US"/>
        </a:p>
      </dgm:t>
    </dgm:pt>
    <dgm:pt modelId="{28AE9845-F1D7-4774-9E3F-80694F2729E1}" type="sibTrans" cxnId="{86A876D6-8A5E-4328-A4BE-69C0ABA2B2D3}">
      <dgm:prSet/>
      <dgm:spPr/>
      <dgm:t>
        <a:bodyPr/>
        <a:lstStyle/>
        <a:p>
          <a:endParaRPr lang="en-US"/>
        </a:p>
      </dgm:t>
    </dgm:pt>
    <dgm:pt modelId="{D151D49E-76C2-4928-9B34-47E3E626A376}">
      <dgm:prSet/>
      <dgm:spPr/>
      <dgm:t>
        <a:bodyPr/>
        <a:lstStyle/>
        <a:p>
          <a:r>
            <a:rPr lang="en-US" b="1" i="0" baseline="0"/>
            <a:t>Young developers without postgrad studies on its majority</a:t>
          </a:r>
          <a:endParaRPr lang="en-US"/>
        </a:p>
      </dgm:t>
    </dgm:pt>
    <dgm:pt modelId="{3F1C699B-60E4-4D3C-8A19-F64D10F93300}" type="parTrans" cxnId="{326B2FD4-34FB-412D-8CA1-77F48FA33C93}">
      <dgm:prSet/>
      <dgm:spPr/>
      <dgm:t>
        <a:bodyPr/>
        <a:lstStyle/>
        <a:p>
          <a:endParaRPr lang="en-US"/>
        </a:p>
      </dgm:t>
    </dgm:pt>
    <dgm:pt modelId="{7A0349DE-E4DB-42CA-B551-7396D177C3E6}" type="sibTrans" cxnId="{326B2FD4-34FB-412D-8CA1-77F48FA33C93}">
      <dgm:prSet/>
      <dgm:spPr/>
      <dgm:t>
        <a:bodyPr/>
        <a:lstStyle/>
        <a:p>
          <a:endParaRPr lang="en-US"/>
        </a:p>
      </dgm:t>
    </dgm:pt>
    <dgm:pt modelId="{CC9AD171-A9AB-4CBD-AF6E-4BEB92D9828C}" type="pres">
      <dgm:prSet presAssocID="{3D5671ED-BD72-41E8-A830-532BECB229DD}" presName="Name0" presStyleCnt="0">
        <dgm:presLayoutVars>
          <dgm:dir/>
          <dgm:animLvl val="lvl"/>
          <dgm:resizeHandles val="exact"/>
        </dgm:presLayoutVars>
      </dgm:prSet>
      <dgm:spPr/>
    </dgm:pt>
    <dgm:pt modelId="{6EFDBFE3-9EB6-490B-AEB1-8BB9FB7802B3}" type="pres">
      <dgm:prSet presAssocID="{606EEAE1-40E6-4E4C-8DA2-952C3B0FAF8E}" presName="composite" presStyleCnt="0"/>
      <dgm:spPr/>
    </dgm:pt>
    <dgm:pt modelId="{DED56A14-8F49-4451-A1A1-9C53FBE65806}" type="pres">
      <dgm:prSet presAssocID="{606EEAE1-40E6-4E4C-8DA2-952C3B0FAF8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99AEBC9-FC98-4141-A941-F379E35EE036}" type="pres">
      <dgm:prSet presAssocID="{606EEAE1-40E6-4E4C-8DA2-952C3B0FAF8E}" presName="desTx" presStyleLbl="alignAccFollowNode1" presStyleIdx="0" presStyleCnt="2">
        <dgm:presLayoutVars>
          <dgm:bulletEnabled val="1"/>
        </dgm:presLayoutVars>
      </dgm:prSet>
      <dgm:spPr/>
    </dgm:pt>
    <dgm:pt modelId="{6B9B06BD-B2BA-4A69-8508-7A3AF936385D}" type="pres">
      <dgm:prSet presAssocID="{86F71E8B-4FE1-486F-AC13-7D95C8F8D39E}" presName="space" presStyleCnt="0"/>
      <dgm:spPr/>
    </dgm:pt>
    <dgm:pt modelId="{C756A36E-462F-4761-9AC3-23CF637026AF}" type="pres">
      <dgm:prSet presAssocID="{5EF68564-8A9F-411E-94F9-17358942C17B}" presName="composite" presStyleCnt="0"/>
      <dgm:spPr/>
    </dgm:pt>
    <dgm:pt modelId="{AB753673-8FEE-4019-A7D9-F71FA8790323}" type="pres">
      <dgm:prSet presAssocID="{5EF68564-8A9F-411E-94F9-17358942C1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2B30A44-4A46-458D-8BE8-C32468393052}" type="pres">
      <dgm:prSet presAssocID="{5EF68564-8A9F-411E-94F9-17358942C17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4A0D905-EF77-4124-B01A-CF7C1FD4800C}" srcId="{606EEAE1-40E6-4E4C-8DA2-952C3B0FAF8E}" destId="{B5814818-F641-4568-8731-8DB881A847EF}" srcOrd="2" destOrd="0" parTransId="{6BB9C75E-1AB0-43C7-8BDF-33598EB40C3B}" sibTransId="{0C10DCDE-16EC-41A3-8835-645A234B7CC0}"/>
    <dgm:cxn modelId="{8F57BB0F-3688-42BB-BDE4-4685B4F77A6D}" type="presOf" srcId="{3D5671ED-BD72-41E8-A830-532BECB229DD}" destId="{CC9AD171-A9AB-4CBD-AF6E-4BEB92D9828C}" srcOrd="0" destOrd="0" presId="urn:microsoft.com/office/officeart/2005/8/layout/hList1"/>
    <dgm:cxn modelId="{F845F41B-0052-4DF1-8F3B-E1623A9E7E02}" srcId="{3D5671ED-BD72-41E8-A830-532BECB229DD}" destId="{606EEAE1-40E6-4E4C-8DA2-952C3B0FAF8E}" srcOrd="0" destOrd="0" parTransId="{F7F918DD-9F6B-4090-8213-A6791EA5A4A0}" sibTransId="{86F71E8B-4FE1-486F-AC13-7D95C8F8D39E}"/>
    <dgm:cxn modelId="{46FA7A36-765A-4ED2-B0AD-92A12EE6A219}" srcId="{606EEAE1-40E6-4E4C-8DA2-952C3B0FAF8E}" destId="{AEA0B4A5-217E-4520-A8DC-D9DB9624611C}" srcOrd="1" destOrd="0" parTransId="{66F794C9-7A1D-4EE1-9CB5-445B95FE44C1}" sibTransId="{ACF9C0FE-58F7-406F-A3EC-85C1FA89E92E}"/>
    <dgm:cxn modelId="{693D7D3B-F427-4979-A128-D1261BCE2871}" srcId="{5EF68564-8A9F-411E-94F9-17358942C17B}" destId="{4444BBDC-B9CB-4416-8D12-05EFDB595155}" srcOrd="0" destOrd="0" parTransId="{CF22E1E6-2B2F-42F3-AF1A-FF5E1E43C051}" sibTransId="{23FCAFE5-101B-4186-91EA-6CD39C4F7D47}"/>
    <dgm:cxn modelId="{E93E3C5C-52E1-4B5F-BDA7-51C0C6FA6980}" type="presOf" srcId="{D151D49E-76C2-4928-9B34-47E3E626A376}" destId="{E2B30A44-4A46-458D-8BE8-C32468393052}" srcOrd="0" destOrd="2" presId="urn:microsoft.com/office/officeart/2005/8/layout/hList1"/>
    <dgm:cxn modelId="{F58EC751-17A5-4748-A76C-68FB6497A888}" type="presOf" srcId="{B5814818-F641-4568-8731-8DB881A847EF}" destId="{D99AEBC9-FC98-4141-A941-F379E35EE036}" srcOrd="0" destOrd="2" presId="urn:microsoft.com/office/officeart/2005/8/layout/hList1"/>
    <dgm:cxn modelId="{4BAF308D-24FB-4663-A1E5-EE87DFA0B34C}" type="presOf" srcId="{AEA0B4A5-217E-4520-A8DC-D9DB9624611C}" destId="{D99AEBC9-FC98-4141-A941-F379E35EE036}" srcOrd="0" destOrd="1" presId="urn:microsoft.com/office/officeart/2005/8/layout/hList1"/>
    <dgm:cxn modelId="{38B9BA94-CD91-4E50-91E7-A033FB9BEDF4}" type="presOf" srcId="{C344FD83-6271-49D5-A050-D3652A41060B}" destId="{D99AEBC9-FC98-4141-A941-F379E35EE036}" srcOrd="0" destOrd="0" presId="urn:microsoft.com/office/officeart/2005/8/layout/hList1"/>
    <dgm:cxn modelId="{D70620B1-1746-4B84-BDED-5291283A1582}" type="presOf" srcId="{4444BBDC-B9CB-4416-8D12-05EFDB595155}" destId="{E2B30A44-4A46-458D-8BE8-C32468393052}" srcOrd="0" destOrd="0" presId="urn:microsoft.com/office/officeart/2005/8/layout/hList1"/>
    <dgm:cxn modelId="{B0E42DD3-A20B-43D8-940B-8A93443B8AAC}" srcId="{3D5671ED-BD72-41E8-A830-532BECB229DD}" destId="{5EF68564-8A9F-411E-94F9-17358942C17B}" srcOrd="1" destOrd="0" parTransId="{AB306FEF-AC93-4530-9821-BB9494232328}" sibTransId="{B5DF68B8-53D4-49D9-92C0-6D1C5CA57F6E}"/>
    <dgm:cxn modelId="{326B2FD4-34FB-412D-8CA1-77F48FA33C93}" srcId="{5EF68564-8A9F-411E-94F9-17358942C17B}" destId="{D151D49E-76C2-4928-9B34-47E3E626A376}" srcOrd="2" destOrd="0" parTransId="{3F1C699B-60E4-4D3C-8A19-F64D10F93300}" sibTransId="{7A0349DE-E4DB-42CA-B551-7396D177C3E6}"/>
    <dgm:cxn modelId="{86A876D6-8A5E-4328-A4BE-69C0ABA2B2D3}" srcId="{5EF68564-8A9F-411E-94F9-17358942C17B}" destId="{531D6C5B-2D22-4706-8700-6F15D59A82FB}" srcOrd="1" destOrd="0" parTransId="{BD3A8E05-34FF-4FCE-A755-7F6DF5437C3F}" sibTransId="{28AE9845-F1D7-4774-9E3F-80694F2729E1}"/>
    <dgm:cxn modelId="{70A97CD7-8D1C-4187-99EC-8A7412CA0652}" type="presOf" srcId="{5EF68564-8A9F-411E-94F9-17358942C17B}" destId="{AB753673-8FEE-4019-A7D9-F71FA8790323}" srcOrd="0" destOrd="0" presId="urn:microsoft.com/office/officeart/2005/8/layout/hList1"/>
    <dgm:cxn modelId="{EC49D5E6-42EF-487F-AF9E-F29A9136FF70}" type="presOf" srcId="{531D6C5B-2D22-4706-8700-6F15D59A82FB}" destId="{E2B30A44-4A46-458D-8BE8-C32468393052}" srcOrd="0" destOrd="1" presId="urn:microsoft.com/office/officeart/2005/8/layout/hList1"/>
    <dgm:cxn modelId="{683413F3-B16A-40DF-8E27-28A94D2DEF9E}" type="presOf" srcId="{606EEAE1-40E6-4E4C-8DA2-952C3B0FAF8E}" destId="{DED56A14-8F49-4451-A1A1-9C53FBE65806}" srcOrd="0" destOrd="0" presId="urn:microsoft.com/office/officeart/2005/8/layout/hList1"/>
    <dgm:cxn modelId="{7F87B7FA-F2F5-48C1-BA17-CFB50822472D}" srcId="{606EEAE1-40E6-4E4C-8DA2-952C3B0FAF8E}" destId="{C344FD83-6271-49D5-A050-D3652A41060B}" srcOrd="0" destOrd="0" parTransId="{20B90C59-8171-4CF3-BCBC-7DD137937B5B}" sibTransId="{A21843FF-0B34-4E60-97AF-24FAF1C16E8D}"/>
    <dgm:cxn modelId="{78BFB3A0-FD60-4F62-ADCC-7C0F148AE872}" type="presParOf" srcId="{CC9AD171-A9AB-4CBD-AF6E-4BEB92D9828C}" destId="{6EFDBFE3-9EB6-490B-AEB1-8BB9FB7802B3}" srcOrd="0" destOrd="0" presId="urn:microsoft.com/office/officeart/2005/8/layout/hList1"/>
    <dgm:cxn modelId="{2EBF2DBE-C56B-4517-B43A-47A5B245F6D0}" type="presParOf" srcId="{6EFDBFE3-9EB6-490B-AEB1-8BB9FB7802B3}" destId="{DED56A14-8F49-4451-A1A1-9C53FBE65806}" srcOrd="0" destOrd="0" presId="urn:microsoft.com/office/officeart/2005/8/layout/hList1"/>
    <dgm:cxn modelId="{E31E19DF-1C0C-4489-BE36-CE48197B7515}" type="presParOf" srcId="{6EFDBFE3-9EB6-490B-AEB1-8BB9FB7802B3}" destId="{D99AEBC9-FC98-4141-A941-F379E35EE036}" srcOrd="1" destOrd="0" presId="urn:microsoft.com/office/officeart/2005/8/layout/hList1"/>
    <dgm:cxn modelId="{500C193A-AFFF-49C9-BBBA-0B64B980E3DA}" type="presParOf" srcId="{CC9AD171-A9AB-4CBD-AF6E-4BEB92D9828C}" destId="{6B9B06BD-B2BA-4A69-8508-7A3AF936385D}" srcOrd="1" destOrd="0" presId="urn:microsoft.com/office/officeart/2005/8/layout/hList1"/>
    <dgm:cxn modelId="{918E54D3-CF33-4831-B46E-B82387F61047}" type="presParOf" srcId="{CC9AD171-A9AB-4CBD-AF6E-4BEB92D9828C}" destId="{C756A36E-462F-4761-9AC3-23CF637026AF}" srcOrd="2" destOrd="0" presId="urn:microsoft.com/office/officeart/2005/8/layout/hList1"/>
    <dgm:cxn modelId="{3C330BB0-CD26-4959-92DB-F4767A8CCAD6}" type="presParOf" srcId="{C756A36E-462F-4761-9AC3-23CF637026AF}" destId="{AB753673-8FEE-4019-A7D9-F71FA8790323}" srcOrd="0" destOrd="0" presId="urn:microsoft.com/office/officeart/2005/8/layout/hList1"/>
    <dgm:cxn modelId="{A3CB5E34-4EE4-4F20-90A2-A897CCF9C2B1}" type="presParOf" srcId="{C756A36E-462F-4761-9AC3-23CF637026AF}" destId="{E2B30A44-4A46-458D-8BE8-C324683930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07F80-24C5-4809-AB30-01A6A091129E}">
      <dsp:nvSpPr>
        <dsp:cNvPr id="0" name=""/>
        <dsp:cNvSpPr/>
      </dsp:nvSpPr>
      <dsp:spPr>
        <a:xfrm>
          <a:off x="0" y="1875690"/>
          <a:ext cx="2565399" cy="12306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451" tIns="213360" rIns="182451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Implications</a:t>
          </a:r>
          <a:endParaRPr lang="en-US" sz="3000" kern="1200"/>
        </a:p>
      </dsp:txBody>
      <dsp:txXfrm>
        <a:off x="0" y="1875690"/>
        <a:ext cx="2565399" cy="1230656"/>
      </dsp:txXfrm>
    </dsp:sp>
    <dsp:sp modelId="{E6AEC11A-2EAD-490C-80B6-2681B419B4B9}">
      <dsp:nvSpPr>
        <dsp:cNvPr id="0" name=""/>
        <dsp:cNvSpPr/>
      </dsp:nvSpPr>
      <dsp:spPr>
        <a:xfrm>
          <a:off x="2565399" y="1875690"/>
          <a:ext cx="7696200" cy="123065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15" tIns="203200" rIns="15611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Possible developers migration from JavaScript to TypeScript</a:t>
          </a:r>
          <a:endParaRPr lang="en-US" sz="1600" kern="1200"/>
        </a:p>
      </dsp:txBody>
      <dsp:txXfrm>
        <a:off x="2565399" y="1875690"/>
        <a:ext cx="7696200" cy="1230656"/>
      </dsp:txXfrm>
    </dsp:sp>
    <dsp:sp modelId="{C7F4C4F4-8B0B-4022-A5D3-4BA23E52CB85}">
      <dsp:nvSpPr>
        <dsp:cNvPr id="0" name=""/>
        <dsp:cNvSpPr/>
      </dsp:nvSpPr>
      <dsp:spPr>
        <a:xfrm rot="10800000">
          <a:off x="0" y="1401"/>
          <a:ext cx="2565399" cy="18927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451" tIns="213360" rIns="182451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Findings</a:t>
          </a:r>
          <a:endParaRPr lang="en-US" sz="3000" kern="1200"/>
        </a:p>
      </dsp:txBody>
      <dsp:txXfrm rot="-10800000">
        <a:off x="0" y="1401"/>
        <a:ext cx="2565399" cy="1230286"/>
      </dsp:txXfrm>
    </dsp:sp>
    <dsp:sp modelId="{6518AA7F-BDEF-46EC-BE39-2CED192E1208}">
      <dsp:nvSpPr>
        <dsp:cNvPr id="0" name=""/>
        <dsp:cNvSpPr/>
      </dsp:nvSpPr>
      <dsp:spPr>
        <a:xfrm>
          <a:off x="2565399" y="1401"/>
          <a:ext cx="7696200" cy="123028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15" tIns="203200" rIns="15611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Javascript seems to keep as leading language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Python fastest-growing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Great interest in TypeScript</a:t>
          </a:r>
          <a:endParaRPr lang="en-US" sz="1600" kern="1200"/>
        </a:p>
      </dsp:txBody>
      <dsp:txXfrm>
        <a:off x="2565399" y="1401"/>
        <a:ext cx="7696200" cy="1230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14BEB-E26C-496E-B670-49653022BA65}">
      <dsp:nvSpPr>
        <dsp:cNvPr id="0" name=""/>
        <dsp:cNvSpPr/>
      </dsp:nvSpPr>
      <dsp:spPr>
        <a:xfrm>
          <a:off x="0" y="1875690"/>
          <a:ext cx="2565399" cy="12306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451" tIns="213360" rIns="182451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 dirty="0"/>
            <a:t>Implications</a:t>
          </a:r>
          <a:endParaRPr lang="en-US" sz="3000" kern="1200" dirty="0"/>
        </a:p>
      </dsp:txBody>
      <dsp:txXfrm>
        <a:off x="0" y="1875690"/>
        <a:ext cx="2565399" cy="1230656"/>
      </dsp:txXfrm>
    </dsp:sp>
    <dsp:sp modelId="{BF7C9D72-74D2-4826-B3DA-9B2F3B546AC3}">
      <dsp:nvSpPr>
        <dsp:cNvPr id="0" name=""/>
        <dsp:cNvSpPr/>
      </dsp:nvSpPr>
      <dsp:spPr>
        <a:xfrm>
          <a:off x="2565399" y="1875690"/>
          <a:ext cx="7696200" cy="123065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15" tIns="190500" rIns="156115" bIns="1905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>
              <a:solidFill>
                <a:srgbClr val="4F81BD"/>
              </a:solidFill>
              <a:latin typeface="Calibri"/>
              <a:ea typeface="Calibri"/>
              <a:cs typeface="Calibri"/>
            </a:rPr>
            <a:t>Microsoft SQL server and SQLite losing ground in the market</a:t>
          </a:r>
          <a:endParaRPr lang="en-US" sz="1500" b="0" i="0" kern="1200" baseline="0" dirty="0">
            <a:solidFill>
              <a:srgbClr val="000000"/>
            </a:solidFill>
            <a:latin typeface="Calibri"/>
            <a:ea typeface="Calibri"/>
            <a:cs typeface="Calibri"/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>
              <a:solidFill>
                <a:srgbClr val="4F81BD"/>
              </a:solidFill>
              <a:latin typeface="Calibri"/>
              <a:ea typeface="Calibri"/>
              <a:cs typeface="Calibri"/>
            </a:rPr>
            <a:t>PostgreSQL and MongoDB establishment in the market</a:t>
          </a:r>
          <a:endParaRPr lang="en-US" sz="1500" b="0" i="0" kern="1200" baseline="0" dirty="0">
            <a:solidFill>
              <a:srgbClr val="000000"/>
            </a:solidFill>
            <a:latin typeface="Calibri"/>
            <a:ea typeface="Calibri"/>
            <a:cs typeface="Calibri"/>
          </a:endParaRPr>
        </a:p>
      </dsp:txBody>
      <dsp:txXfrm>
        <a:off x="2565399" y="1875690"/>
        <a:ext cx="7696200" cy="1230656"/>
      </dsp:txXfrm>
    </dsp:sp>
    <dsp:sp modelId="{C7F4C4F4-8B0B-4022-A5D3-4BA23E52CB85}">
      <dsp:nvSpPr>
        <dsp:cNvPr id="0" name=""/>
        <dsp:cNvSpPr/>
      </dsp:nvSpPr>
      <dsp:spPr>
        <a:xfrm rot="10800000">
          <a:off x="0" y="1401"/>
          <a:ext cx="2565399" cy="18927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451" tIns="213360" rIns="182451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 dirty="0"/>
            <a:t>Findings</a:t>
          </a:r>
          <a:endParaRPr lang="en-US" sz="3000" kern="1200" dirty="0"/>
        </a:p>
      </dsp:txBody>
      <dsp:txXfrm rot="-10800000">
        <a:off x="0" y="1401"/>
        <a:ext cx="2565399" cy="1230286"/>
      </dsp:txXfrm>
    </dsp:sp>
    <dsp:sp modelId="{6518AA7F-BDEF-46EC-BE39-2CED192E1208}">
      <dsp:nvSpPr>
        <dsp:cNvPr id="0" name=""/>
        <dsp:cNvSpPr/>
      </dsp:nvSpPr>
      <dsp:spPr>
        <a:xfrm>
          <a:off x="2565399" y="1401"/>
          <a:ext cx="7696200" cy="123028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15" tIns="190500" rIns="156115" bIns="1905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>
              <a:solidFill>
                <a:srgbClr val="4F81BD"/>
              </a:solidFill>
              <a:latin typeface="Calibri"/>
              <a:ea typeface="Calibri"/>
              <a:cs typeface="Calibri"/>
            </a:rPr>
            <a:t>MySQL as most used database</a:t>
          </a:r>
          <a:endParaRPr lang="en-US" sz="1500" b="0" i="0" kern="1200" baseline="0" dirty="0">
            <a:solidFill>
              <a:srgbClr val="000000"/>
            </a:solidFill>
            <a:latin typeface="Calibri"/>
            <a:ea typeface="Calibri"/>
            <a:cs typeface="Calibri"/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>
              <a:solidFill>
                <a:srgbClr val="4F81BD"/>
              </a:solidFill>
              <a:latin typeface="Calibri"/>
              <a:ea typeface="Calibri"/>
              <a:cs typeface="Calibri"/>
            </a:rPr>
            <a:t>Lack of interest in MSSQL and SQL lite</a:t>
          </a:r>
          <a:endParaRPr lang="en-US" sz="1500" b="0" i="0" kern="1200" baseline="0" dirty="0">
            <a:solidFill>
              <a:srgbClr val="000000"/>
            </a:solidFill>
            <a:latin typeface="Calibri"/>
            <a:ea typeface="Calibri"/>
            <a:cs typeface="Calibri"/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>
              <a:solidFill>
                <a:srgbClr val="4F81BD"/>
              </a:solidFill>
              <a:latin typeface="Calibri"/>
              <a:ea typeface="Calibri"/>
              <a:cs typeface="Calibri"/>
            </a:rPr>
            <a:t>Increasing interest in PostgreSQL and MongoDB</a:t>
          </a:r>
          <a:endParaRPr lang="en-US" sz="1500" kern="1200" dirty="0"/>
        </a:p>
      </dsp:txBody>
      <dsp:txXfrm>
        <a:off x="2565399" y="1401"/>
        <a:ext cx="7696200" cy="12302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56A14-8F49-4451-A1A1-9C53FBE65806}">
      <dsp:nvSpPr>
        <dsp:cNvPr id="0" name=""/>
        <dsp:cNvSpPr/>
      </dsp:nvSpPr>
      <dsp:spPr>
        <a:xfrm>
          <a:off x="50" y="150054"/>
          <a:ext cx="4795093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Findings</a:t>
          </a:r>
          <a:endParaRPr lang="en-US" sz="2200" kern="1200"/>
        </a:p>
      </dsp:txBody>
      <dsp:txXfrm>
        <a:off x="50" y="150054"/>
        <a:ext cx="4795093" cy="633600"/>
      </dsp:txXfrm>
    </dsp:sp>
    <dsp:sp modelId="{D99AEBC9-FC98-4141-A941-F379E35EE036}">
      <dsp:nvSpPr>
        <dsp:cNvPr id="0" name=""/>
        <dsp:cNvSpPr/>
      </dsp:nvSpPr>
      <dsp:spPr>
        <a:xfrm>
          <a:off x="50" y="783654"/>
          <a:ext cx="4795093" cy="21740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/>
            <a:t>JavaScript widely used and TypeScript getting popular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/>
            <a:t>Over 90% young male developers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/>
            <a:t>Developers mostly located in developed countries.</a:t>
          </a:r>
          <a:endParaRPr lang="en-US" sz="2200" kern="1200"/>
        </a:p>
      </dsp:txBody>
      <dsp:txXfrm>
        <a:off x="50" y="783654"/>
        <a:ext cx="4795093" cy="2174039"/>
      </dsp:txXfrm>
    </dsp:sp>
    <dsp:sp modelId="{AB753673-8FEE-4019-A7D9-F71FA8790323}">
      <dsp:nvSpPr>
        <dsp:cNvPr id="0" name=""/>
        <dsp:cNvSpPr/>
      </dsp:nvSpPr>
      <dsp:spPr>
        <a:xfrm>
          <a:off x="5466456" y="150054"/>
          <a:ext cx="4795093" cy="633600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Implications</a:t>
          </a:r>
          <a:endParaRPr lang="en-US" sz="2200" kern="1200"/>
        </a:p>
      </dsp:txBody>
      <dsp:txXfrm>
        <a:off x="5466456" y="150054"/>
        <a:ext cx="4795093" cy="633600"/>
      </dsp:txXfrm>
    </dsp:sp>
    <dsp:sp modelId="{E2B30A44-4A46-458D-8BE8-C32468393052}">
      <dsp:nvSpPr>
        <dsp:cNvPr id="0" name=""/>
        <dsp:cNvSpPr/>
      </dsp:nvSpPr>
      <dsp:spPr>
        <a:xfrm>
          <a:off x="5466456" y="783654"/>
          <a:ext cx="4795093" cy="2174039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/>
            <a:t>JavaScript and TypeScript web frames gaining followers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/>
            <a:t>Global polarization of developers location and gender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/>
            <a:t>Young developers without postgrad studies on its majority</a:t>
          </a:r>
          <a:endParaRPr lang="en-US" sz="2200" kern="1200"/>
        </a:p>
      </dsp:txBody>
      <dsp:txXfrm>
        <a:off x="5466456" y="783654"/>
        <a:ext cx="4795093" cy="2174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4DFC-A65C-A04E-95E6-B95A0480D2E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7646-0DD7-DA40-9A04-60736B6A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8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4DFC-A65C-A04E-95E6-B95A0480D2E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7646-0DD7-DA40-9A04-60736B6A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8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4DFC-A65C-A04E-95E6-B95A0480D2E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7646-0DD7-DA40-9A04-60736B6A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9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66FC-996C-4DDB-E337-5DD61C34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2CBE5-3E2A-7E0C-6FAF-65B067077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4DFC-A65C-A04E-95E6-B95A0480D2E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7646-0DD7-DA40-9A04-60736B6A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4DFC-A65C-A04E-95E6-B95A0480D2E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7646-0DD7-DA40-9A04-60736B6A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25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4DFC-A65C-A04E-95E6-B95A0480D2E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7646-0DD7-DA40-9A04-60736B6A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4DFC-A65C-A04E-95E6-B95A0480D2E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7646-0DD7-DA40-9A04-60736B6AD9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4DFC-A65C-A04E-95E6-B95A0480D2E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7646-0DD7-DA40-9A04-60736B6A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4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4DFC-A65C-A04E-95E6-B95A0480D2E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7646-0DD7-DA40-9A04-60736B6A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7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4DFC-A65C-A04E-95E6-B95A0480D2E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7646-0DD7-DA40-9A04-60736B6A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17F4DFC-A65C-A04E-95E6-B95A0480D2E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7646-0DD7-DA40-9A04-60736B6A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4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17F4DFC-A65C-A04E-95E6-B95A0480D2E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A27646-0DD7-DA40-9A04-60736B6A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8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Programming data on computer monitor">
            <a:extLst>
              <a:ext uri="{FF2B5EF4-FFF2-40B4-BE49-F238E27FC236}">
                <a16:creationId xmlns:a16="http://schemas.microsoft.com/office/drawing/2014/main" id="{1608B54B-0CAB-35B7-5AA1-082BD613FA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6795" b="89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42F4AC62-EC78-4578-85F3-05A4CEBD3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bg1">
                <a:alpha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60988A71-02BB-4403-9321-68D5EC656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7A52D-3518-343F-1A23-AD3CF29F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pPr marR="0"/>
            <a:r>
              <a:rPr lang="en-US" sz="6000" b="1" i="0" u="none" strike="noStrike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STACK OVERFLOW DEVELOPER SURVEY</a:t>
            </a:r>
          </a:p>
        </p:txBody>
      </p:sp>
    </p:spTree>
    <p:extLst>
      <p:ext uri="{BB962C8B-B14F-4D97-AF65-F5344CB8AC3E}">
        <p14:creationId xmlns:p14="http://schemas.microsoft.com/office/powerpoint/2010/main" val="82762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C8F6-9CAB-AD9A-16CE-FFCC3920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47" y="1180936"/>
            <a:ext cx="8584403" cy="848909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DATABASE </a:t>
            </a:r>
            <a:r>
              <a:rPr lang="en-US" b="1" i="0" u="none" strike="noStrike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TRENDS </a:t>
            </a:r>
            <a:r>
              <a:rPr lang="en-US" b="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- </a:t>
            </a:r>
            <a:r>
              <a:rPr lang="en-US" b="1" i="0" u="none" strike="noStrike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FINDINGS &amp; </a:t>
            </a:r>
            <a:r>
              <a:rPr lang="en-US" b="1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IMPLICATIOn</a:t>
            </a:r>
            <a:endParaRPr lang="en-US" b="1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C0C1683-5346-EDE9-B37F-769624CAC3B9}"/>
              </a:ext>
            </a:extLst>
          </p:cNvPr>
          <p:cNvGraphicFramePr/>
          <p:nvPr/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81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060D3-D0F9-CFED-4EDE-D8571D96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marR="0"/>
            <a:r>
              <a:rPr lang="en-US" sz="2300" b="1" i="0" u="none" strike="noStrike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6DAB9-D72F-799A-5CFD-B6006B714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047" y="2833403"/>
            <a:ext cx="3528965" cy="892572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https</a:t>
            </a:r>
            <a:r>
              <a:rPr lang="en-US" dirty="0">
                <a:ea typeface="+mn-lt"/>
                <a:cs typeface="+mn-lt"/>
              </a:rPr>
              <a:t>://github.com/Kiet-Analytics/Dashboard_IBM_Cognos/blob/main/Dashboard_IBM_Cognos.pdf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0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D20B-F85C-C045-A0F2-5E16F589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411" y="150030"/>
            <a:ext cx="8686800" cy="851378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pPr marR="0"/>
            <a:r>
              <a:rPr lang="en-US" sz="2600" b="1" i="0" u="none" strike="noStrike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CURRENT TECHNOLOGY USAGE</a:t>
            </a:r>
            <a:endParaRPr lang="en-US" sz="2600" b="1" i="0" u="none" strike="noStrike" kern="1200" cap="all" spc="200" baseline="0" dirty="0">
              <a:solidFill>
                <a:srgbClr val="262626"/>
              </a:solidFill>
              <a:latin typeface="+mj-lt"/>
            </a:endParaRPr>
          </a:p>
        </p:txBody>
      </p:sp>
      <p:pic>
        <p:nvPicPr>
          <p:cNvPr id="5" name="Hình ảnh 4" descr="Ảnh có chứa văn bản, ảnh chụp màn hình, biểu đồ, Nhiều màu sắc&#10;&#10;Mô tả được tự động tạo">
            <a:extLst>
              <a:ext uri="{FF2B5EF4-FFF2-40B4-BE49-F238E27FC236}">
                <a16:creationId xmlns:a16="http://schemas.microsoft.com/office/drawing/2014/main" id="{C07B5920-D55A-EB13-74AA-2A405C78C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4" y="1173272"/>
            <a:ext cx="12010823" cy="566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7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D20B-F85C-C045-A0F2-5E16F589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411" y="150030"/>
            <a:ext cx="8686800" cy="851378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r>
              <a:rPr lang="en-US" sz="2600" b="1" dirty="0"/>
              <a:t>Future TECHNOLOGY</a:t>
            </a:r>
            <a:r>
              <a:rPr lang="en-US" sz="2600" b="1" i="0" u="none" strike="noStrike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USAGE</a:t>
            </a:r>
            <a:endParaRPr lang="en-US" sz="2600" b="1" i="0" u="none" strike="noStrike" kern="1200" cap="all" spc="200" baseline="0" dirty="0">
              <a:solidFill>
                <a:srgbClr val="262626"/>
              </a:solidFill>
              <a:latin typeface="+mj-lt"/>
            </a:endParaRPr>
          </a:p>
        </p:txBody>
      </p:sp>
      <p:pic>
        <p:nvPicPr>
          <p:cNvPr id="3" name="Hình ảnh 2" descr="Ảnh có chứa văn bản, ảnh chụp màn hình, biểu đồ, Nhiều màu sắc">
            <a:extLst>
              <a:ext uri="{FF2B5EF4-FFF2-40B4-BE49-F238E27FC236}">
                <a16:creationId xmlns:a16="http://schemas.microsoft.com/office/drawing/2014/main" id="{7698DB05-01AC-8C1D-4187-372B8865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5" y="1124530"/>
            <a:ext cx="12074767" cy="572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9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D20B-F85C-C045-A0F2-5E16F589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411" y="150030"/>
            <a:ext cx="8686800" cy="851378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r>
              <a:rPr lang="en-US" sz="2600" b="1" dirty="0"/>
              <a:t>Demographics</a:t>
            </a:r>
            <a:endParaRPr lang="vi-VN" dirty="0"/>
          </a:p>
        </p:txBody>
      </p:sp>
      <p:pic>
        <p:nvPicPr>
          <p:cNvPr id="4" name="Hình ảnh 3" descr="Ảnh có chứa văn bản, bản đồ, biểu đồ, ảnh chụp màn hình&#10;&#10;Mô tả được tự động tạo">
            <a:extLst>
              <a:ext uri="{FF2B5EF4-FFF2-40B4-BE49-F238E27FC236}">
                <a16:creationId xmlns:a16="http://schemas.microsoft.com/office/drawing/2014/main" id="{51C70E18-C6B7-03E6-A169-05B2254F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5" y="1232322"/>
            <a:ext cx="12013258" cy="55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Several hands raised and ready to answer a question">
            <a:extLst>
              <a:ext uri="{FF2B5EF4-FFF2-40B4-BE49-F238E27FC236}">
                <a16:creationId xmlns:a16="http://schemas.microsoft.com/office/drawing/2014/main" id="{5149DC66-4A37-87AE-B1EF-D9CF6DF3C8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126" b="126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8DD1D9-1858-675F-AA54-D23A01F0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ellipse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marR="0"/>
            <a:r>
              <a:rPr lang="en-US" sz="3800" b="1" i="0" u="none" strike="noStrike">
                <a:solidFill>
                  <a:schemeClr val="tx1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73205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A8CC-9E49-7173-48B7-3515D004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79" y="1119151"/>
            <a:ext cx="8821241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pPr marR="0"/>
            <a:r>
              <a:rPr lang="en-US" b="1" i="0" u="none" strike="noStrike"/>
              <a:t>OVERALL FINDINGS &amp; IMPLICATIONS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3A16890-2474-AEE0-453C-3A020B585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496004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8979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B09937AD-66A1-57F7-1318-9C754BC1C5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41" r="17928" b="-10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80A34-4B10-2BA4-F997-39B6A91C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marR="0"/>
            <a:r>
              <a:rPr lang="en-US" sz="2400" b="1" i="0" u="none" strike="noStrike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4AC3-BB3A-7674-1796-CC638112E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941" y="976129"/>
            <a:ext cx="4804931" cy="49198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1"/>
            <a:r>
              <a:rPr lang="en-US" b="1" i="0" u="none" strike="noStrike" baseline="0"/>
              <a:t>Developers are people with very marked characteristics</a:t>
            </a:r>
          </a:p>
          <a:p>
            <a:pPr marR="0" lvl="1"/>
            <a:r>
              <a:rPr lang="en-US" b="1" i="0" u="none" strike="noStrike" baseline="0"/>
              <a:t>A good idea of popularity trends of different tools, platforms and languages can be obtained</a:t>
            </a:r>
          </a:p>
          <a:p>
            <a:pPr marR="0" lvl="1"/>
            <a:r>
              <a:rPr lang="en-US" b="1" i="0" u="none" strike="noStrike" baseline="0"/>
              <a:t>There is a job to be done to spread accessibility of this labor market to countries in development</a:t>
            </a:r>
          </a:p>
        </p:txBody>
      </p:sp>
    </p:spTree>
    <p:extLst>
      <p:ext uri="{BB962C8B-B14F-4D97-AF65-F5344CB8AC3E}">
        <p14:creationId xmlns:p14="http://schemas.microsoft.com/office/powerpoint/2010/main" val="425126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5FF6-6562-8C8C-1431-4B8B1CEF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6984" y="1283546"/>
            <a:ext cx="5715917" cy="39140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marR="0" lvl="0">
              <a:lnSpc>
                <a:spcPct val="90000"/>
              </a:lnSpc>
            </a:pPr>
            <a:r>
              <a:rPr lang="en-US" b="1" i="0" u="none" strike="noStrike" baseline="0">
                <a:solidFill>
                  <a:srgbClr val="404040"/>
                </a:solidFill>
              </a:rPr>
              <a:t>Executive Summary</a:t>
            </a:r>
          </a:p>
          <a:p>
            <a:pPr marL="514350" marR="0" lvl="0">
              <a:lnSpc>
                <a:spcPct val="90000"/>
              </a:lnSpc>
            </a:pPr>
            <a:r>
              <a:rPr lang="en-US" b="1" i="0" u="none" strike="noStrike" baseline="0">
                <a:solidFill>
                  <a:srgbClr val="404040"/>
                </a:solidFill>
              </a:rPr>
              <a:t>Introduction</a:t>
            </a:r>
          </a:p>
          <a:p>
            <a:pPr marL="514350" marR="0" lvl="0">
              <a:lnSpc>
                <a:spcPct val="90000"/>
              </a:lnSpc>
            </a:pPr>
            <a:r>
              <a:rPr lang="en-US" b="1" i="0" u="none" strike="noStrike" baseline="0">
                <a:solidFill>
                  <a:srgbClr val="404040"/>
                </a:solidFill>
              </a:rPr>
              <a:t>Methodology</a:t>
            </a:r>
          </a:p>
          <a:p>
            <a:pPr marL="514350" marR="0" lvl="0">
              <a:lnSpc>
                <a:spcPct val="90000"/>
              </a:lnSpc>
            </a:pPr>
            <a:r>
              <a:rPr lang="en-US" b="1" i="0" u="none" strike="noStrike" baseline="0">
                <a:solidFill>
                  <a:srgbClr val="404040"/>
                </a:solidFill>
              </a:rPr>
              <a:t>Results</a:t>
            </a:r>
          </a:p>
          <a:p>
            <a:pPr marL="514350" marR="0" lvl="0">
              <a:lnSpc>
                <a:spcPct val="90000"/>
              </a:lnSpc>
            </a:pPr>
            <a:r>
              <a:rPr lang="en-US" b="1" i="0" u="none" strike="noStrike" baseline="0">
                <a:solidFill>
                  <a:srgbClr val="404040"/>
                </a:solidFill>
              </a:rPr>
              <a:t>Visualization –Charts</a:t>
            </a:r>
          </a:p>
          <a:p>
            <a:pPr marL="514350" marR="0" lvl="0">
              <a:lnSpc>
                <a:spcPct val="90000"/>
              </a:lnSpc>
            </a:pPr>
            <a:r>
              <a:rPr lang="en-US" b="1" i="0" u="none" strike="noStrike" baseline="0">
                <a:solidFill>
                  <a:srgbClr val="404040"/>
                </a:solidFill>
              </a:rPr>
              <a:t>Dashboard</a:t>
            </a:r>
          </a:p>
          <a:p>
            <a:pPr marL="514350" marR="0" lvl="0">
              <a:lnSpc>
                <a:spcPct val="90000"/>
              </a:lnSpc>
            </a:pPr>
            <a:r>
              <a:rPr lang="en-US" b="1" i="0" u="none" strike="noStrike" baseline="0">
                <a:solidFill>
                  <a:srgbClr val="404040"/>
                </a:solidFill>
              </a:rPr>
              <a:t>Discussion</a:t>
            </a:r>
          </a:p>
          <a:p>
            <a:pPr marL="514350" marR="0" lvl="0">
              <a:lnSpc>
                <a:spcPct val="90000"/>
              </a:lnSpc>
            </a:pPr>
            <a:r>
              <a:rPr lang="en-US" b="1" i="0" u="none" strike="noStrike" baseline="0">
                <a:solidFill>
                  <a:srgbClr val="404040"/>
                </a:solidFill>
              </a:rPr>
              <a:t>Findings &amp; Implications</a:t>
            </a:r>
          </a:p>
          <a:p>
            <a:pPr marL="514350" marR="0" lvl="0">
              <a:lnSpc>
                <a:spcPct val="90000"/>
              </a:lnSpc>
            </a:pPr>
            <a:r>
              <a:rPr lang="en-US" b="1" i="0" u="none" strike="noStrike" baseline="0">
                <a:solidFill>
                  <a:srgbClr val="404040"/>
                </a:solidFill>
              </a:rPr>
              <a:t>Conclusion</a:t>
            </a:r>
          </a:p>
          <a:p>
            <a:pPr marL="514350" marR="0" lvl="0">
              <a:lnSpc>
                <a:spcPct val="90000"/>
              </a:lnSpc>
            </a:pPr>
            <a:r>
              <a:rPr lang="en-US" b="1" i="0" u="none" strike="noStrike" baseline="0">
                <a:solidFill>
                  <a:srgbClr val="404040"/>
                </a:solidFill>
              </a:rPr>
              <a:t>Appendix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0F60-354B-CF5D-4723-A103638C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marR="0"/>
            <a:r>
              <a:rPr lang="en-US" sz="3000" b="1" i="0" u="none" strike="noStrike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82505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F1723-C59C-E6A2-29A1-8FC7AFF4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marR="0"/>
            <a:r>
              <a:rPr lang="en-US" sz="2600" b="1" i="0" u="none" strike="noStrike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B90F5-8A1B-8877-5AE9-A851EF41E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b="1" i="0" u="none" strike="noStrike" baseline="0"/>
              <a:t>Data contextualization and analysis goal.</a:t>
            </a:r>
          </a:p>
          <a:p>
            <a:pPr marR="0" lvl="0"/>
            <a:r>
              <a:rPr lang="en-US" b="1" i="0" u="none" strike="noStrike" baseline="0"/>
              <a:t>Methodology description.</a:t>
            </a:r>
          </a:p>
          <a:p>
            <a:pPr marR="0" lvl="1"/>
            <a:r>
              <a:rPr lang="en-US" b="1" i="0" u="none" strike="noStrike" baseline="0"/>
              <a:t> Data gathering.</a:t>
            </a:r>
          </a:p>
          <a:p>
            <a:pPr marR="0" lvl="1"/>
            <a:r>
              <a:rPr lang="en-US" b="1" i="0" u="none" strike="noStrike" baseline="0"/>
              <a:t> Data analysis.</a:t>
            </a:r>
          </a:p>
          <a:p>
            <a:pPr marR="0" lvl="1"/>
            <a:r>
              <a:rPr lang="en-US" b="1" i="0" u="none" strike="noStrike" baseline="0"/>
              <a:t> Data visualizations.</a:t>
            </a:r>
          </a:p>
          <a:p>
            <a:pPr marR="0" lvl="0"/>
            <a:r>
              <a:rPr lang="en-US" b="1" i="0" u="none" strike="noStrike" baseline="0"/>
              <a:t>Results presentation supported with graphs and trends.</a:t>
            </a:r>
          </a:p>
          <a:p>
            <a:pPr marR="0" lvl="0"/>
            <a:r>
              <a:rPr lang="en-US" b="1" i="0" u="none" strike="noStrike" baseline="0"/>
              <a:t>Discussion of overall findings and implications regarding the results previously exposed.</a:t>
            </a:r>
          </a:p>
          <a:p>
            <a:pPr marR="0" lvl="0"/>
            <a:r>
              <a:rPr lang="en-US" b="1" i="0" u="none" strike="noStrike" baseline="0"/>
              <a:t>Final conclusions of the carried out research.</a:t>
            </a:r>
          </a:p>
        </p:txBody>
      </p:sp>
    </p:spTree>
    <p:extLst>
      <p:ext uri="{BB962C8B-B14F-4D97-AF65-F5344CB8AC3E}">
        <p14:creationId xmlns:p14="http://schemas.microsoft.com/office/powerpoint/2010/main" val="416501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6D167-C40E-3213-69C8-AF4395DE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marR="0"/>
            <a:r>
              <a:rPr lang="en-US" sz="1700" b="1" i="0" u="none" strike="noStrike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A16215B-F826-9578-37F9-BD5F8D398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1"/>
            <a:r>
              <a:rPr lang="en-US" b="1" i="0" u="none" strike="noStrike" baseline="0"/>
              <a:t>Stack Overflow’s annual Developer Survey is the largest and most comprehensive survey of people who code around the world.</a:t>
            </a:r>
          </a:p>
          <a:p>
            <a:pPr marR="0" lvl="1"/>
            <a:r>
              <a:rPr lang="en-US" b="1" i="0" u="none" strike="noStrike" baseline="0"/>
              <a:t>Results don’t represent everyone in the developer community evenly.</a:t>
            </a:r>
          </a:p>
          <a:p>
            <a:pPr marR="0" lvl="1"/>
            <a:r>
              <a:rPr lang="en-US" b="1" i="0" u="none" strike="noStrike" baseline="0"/>
              <a:t>Nearly 90,000 developers.</a:t>
            </a:r>
          </a:p>
          <a:p>
            <a:pPr marR="0" lvl="1"/>
            <a:r>
              <a:rPr lang="en-US" b="1" i="0" u="none" strike="noStrike" baseline="0"/>
              <a:t>Trends to predict where the developers are going.</a:t>
            </a:r>
          </a:p>
          <a:p>
            <a:pPr marR="0" lvl="1"/>
            <a:r>
              <a:rPr lang="en-US" b="1" i="0" u="none" strike="noStrike" baseline="0"/>
              <a:t>Characterization of developers around the globe.</a:t>
            </a:r>
          </a:p>
        </p:txBody>
      </p:sp>
    </p:spTree>
    <p:extLst>
      <p:ext uri="{BB962C8B-B14F-4D97-AF65-F5344CB8AC3E}">
        <p14:creationId xmlns:p14="http://schemas.microsoft.com/office/powerpoint/2010/main" val="244346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AA672-FA4E-5AD7-2CEB-AC342B3A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marR="0"/>
            <a:r>
              <a:rPr lang="en-US" sz="1700" b="1" i="0" u="none" strike="noStrike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5AF83-28D0-3061-E609-BF401816D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1400" b="1" i="0" u="none" strike="noStrike" baseline="0"/>
              <a:t>Collect survey data &amp; explore its </a:t>
            </a:r>
            <a:r>
              <a:rPr lang="en-US" sz="1400" b="1"/>
              <a:t>content</a:t>
            </a:r>
            <a:endParaRPr lang="en-US" sz="1400"/>
          </a:p>
          <a:p>
            <a:pPr marR="0" lvl="3">
              <a:lnSpc>
                <a:spcPct val="90000"/>
              </a:lnSpc>
            </a:pPr>
            <a:r>
              <a:rPr lang="en-US" sz="1400" b="1"/>
              <a:t>Web</a:t>
            </a:r>
            <a:r>
              <a:rPr lang="en-US" sz="1400" b="1" i="0" u="none" strike="noStrike" baseline="0"/>
              <a:t> Scraping</a:t>
            </a:r>
            <a:endParaRPr lang="en-US" sz="1400"/>
          </a:p>
          <a:p>
            <a:pPr marR="0" lvl="3">
              <a:lnSpc>
                <a:spcPct val="90000"/>
              </a:lnSpc>
            </a:pPr>
            <a:r>
              <a:rPr lang="en-US" sz="1400" b="1" i="0" u="none" strike="noStrike" baseline="0"/>
              <a:t>APIs.</a:t>
            </a:r>
          </a:p>
          <a:p>
            <a:pPr marR="0" lvl="3">
              <a:lnSpc>
                <a:spcPct val="90000"/>
              </a:lnSpc>
            </a:pPr>
            <a:r>
              <a:rPr lang="en-US" sz="1400" b="1" i="0" u="none" strike="noStrike" baseline="0"/>
              <a:t>Request library.</a:t>
            </a:r>
          </a:p>
          <a:p>
            <a:pPr marR="0" lvl="1">
              <a:lnSpc>
                <a:spcPct val="90000"/>
              </a:lnSpc>
            </a:pPr>
            <a:r>
              <a:rPr lang="en-US" sz="1400" b="1" i="0" u="none" strike="noStrike" baseline="0"/>
              <a:t>Data Wrangling</a:t>
            </a:r>
          </a:p>
          <a:p>
            <a:pPr marR="0" lvl="1">
              <a:lnSpc>
                <a:spcPct val="90000"/>
              </a:lnSpc>
            </a:pPr>
            <a:r>
              <a:rPr lang="en-US" sz="1400" b="1" i="0" u="none" strike="noStrike" baseline="0"/>
              <a:t>Exploratory data analysis</a:t>
            </a:r>
          </a:p>
          <a:p>
            <a:pPr marR="0" lvl="3">
              <a:lnSpc>
                <a:spcPct val="90000"/>
              </a:lnSpc>
            </a:pPr>
            <a:r>
              <a:rPr lang="en-US" sz="1400" b="1" i="0" u="none" strike="noStrike" baseline="0"/>
              <a:t>Analyzing data distribution.</a:t>
            </a:r>
          </a:p>
          <a:p>
            <a:pPr marR="0" lvl="3">
              <a:lnSpc>
                <a:spcPct val="90000"/>
              </a:lnSpc>
            </a:pPr>
            <a:r>
              <a:rPr lang="en-US" sz="1400" b="1" i="0" u="none" strike="noStrike" baseline="0"/>
              <a:t>Handling outliers.</a:t>
            </a:r>
          </a:p>
          <a:p>
            <a:pPr marR="0" lvl="3">
              <a:lnSpc>
                <a:spcPct val="90000"/>
              </a:lnSpc>
            </a:pPr>
            <a:r>
              <a:rPr lang="en-US" sz="1400" b="1" i="0" u="none" strike="noStrike" baseline="0"/>
              <a:t>Correlations.</a:t>
            </a:r>
          </a:p>
          <a:p>
            <a:pPr marR="0" lvl="1">
              <a:lnSpc>
                <a:spcPct val="90000"/>
              </a:lnSpc>
            </a:pPr>
            <a:r>
              <a:rPr lang="en-US" sz="1400" b="1" i="0" u="none" strike="noStrike" baseline="0"/>
              <a:t>Data Visualization</a:t>
            </a:r>
          </a:p>
          <a:p>
            <a:pPr marR="0" lvl="3">
              <a:lnSpc>
                <a:spcPct val="90000"/>
              </a:lnSpc>
            </a:pPr>
            <a:r>
              <a:rPr lang="en-US" sz="1400" b="1" i="0" u="none" strike="noStrike" baseline="0"/>
              <a:t>Highlight distribution of data, relationships, the composition and comparison of data.</a:t>
            </a:r>
          </a:p>
          <a:p>
            <a:pPr marR="0" lvl="1">
              <a:lnSpc>
                <a:spcPct val="90000"/>
              </a:lnSpc>
            </a:pPr>
            <a:r>
              <a:rPr lang="en-US" sz="1400" b="1" i="0" u="none" strike="noStrike" baseline="0"/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305184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ình ảnh 12" descr="Scientist holding DNA gel in front of samples for testing in laboratory">
            <a:extLst>
              <a:ext uri="{FF2B5EF4-FFF2-40B4-BE49-F238E27FC236}">
                <a16:creationId xmlns:a16="http://schemas.microsoft.com/office/drawing/2014/main" id="{C60CC601-C693-28CE-BA2B-A40CA12302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160" b="68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7C335-C666-0498-6C3D-1273082F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marR="0"/>
            <a:r>
              <a:rPr lang="en-US" sz="3800" b="1" i="0" u="none" strike="noStrike">
                <a:solidFill>
                  <a:schemeClr val="tx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21293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67216-8839-6CD6-114C-83E75AFD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marR="0"/>
            <a:r>
              <a:rPr lang="en-US" sz="1700" b="1" i="0" u="none" strike="noStrike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PROGRAMMING LANGUAGE TRENDS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E43A6BE-671F-EF86-F3FA-DFCEE571DE07}"/>
              </a:ext>
            </a:extLst>
          </p:cNvPr>
          <p:cNvSpPr txBox="1"/>
          <p:nvPr/>
        </p:nvSpPr>
        <p:spPr>
          <a:xfrm>
            <a:off x="3645243" y="937053"/>
            <a:ext cx="1843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Tahoma"/>
                <a:ea typeface="Tahoma"/>
                <a:cs typeface="Tahoma"/>
              </a:rPr>
              <a:t>CURRENT YEAR</a:t>
            </a:r>
            <a:endParaRPr lang="vi-VN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DC6C0A2C-B64F-2068-0968-B5DD8A42B44B}"/>
              </a:ext>
            </a:extLst>
          </p:cNvPr>
          <p:cNvSpPr txBox="1"/>
          <p:nvPr/>
        </p:nvSpPr>
        <p:spPr>
          <a:xfrm>
            <a:off x="4057134" y="5509052"/>
            <a:ext cx="16475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Tahoma"/>
                <a:ea typeface="Tahoma"/>
                <a:cs typeface="Tahoma"/>
              </a:rPr>
              <a:t>NEXT YEAR</a:t>
            </a:r>
            <a:endParaRPr lang="vi-VN" dirty="0"/>
          </a:p>
        </p:txBody>
      </p:sp>
      <p:pic>
        <p:nvPicPr>
          <p:cNvPr id="14" name="Hình ảnh 13" descr="Ảnh có chứa văn bản, ảnh chụp màn hình, biểu đồ, hàng&#10;&#10;Mô tả được tự động tạo">
            <a:extLst>
              <a:ext uri="{FF2B5EF4-FFF2-40B4-BE49-F238E27FC236}">
                <a16:creationId xmlns:a16="http://schemas.microsoft.com/office/drawing/2014/main" id="{6F5154B5-8F2C-C132-19EF-BD6D540C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703" y="68445"/>
            <a:ext cx="6096000" cy="330240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Hình ảnh 14" descr="Ảnh có chứa văn bản, ảnh chụp màn hình, hàng, biểu đồ&#10;&#10;Mô tả được tự động tạo">
            <a:extLst>
              <a:ext uri="{FF2B5EF4-FFF2-40B4-BE49-F238E27FC236}">
                <a16:creationId xmlns:a16="http://schemas.microsoft.com/office/drawing/2014/main" id="{DFA21A94-DE3E-3BCE-1FF7-F4043F115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702" y="3426331"/>
            <a:ext cx="6096000" cy="315631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1344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C8F6-9CAB-AD9A-16CE-FFCC3920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600" b="1" i="0" u="none" strike="noStrike" dirty="0"/>
              <a:t>PROGRAMMING LANGUAGE TRENDS </a:t>
            </a:r>
            <a:r>
              <a:rPr lang="en-US" sz="2600" b="1" dirty="0"/>
              <a:t> </a:t>
            </a:r>
            <a:r>
              <a:rPr lang="en-US" sz="2600" b="1" i="0" u="none" strike="noStrike" dirty="0"/>
              <a:t>FINDINGS &amp; IMPLICATION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C0C1683-5346-EDE9-B37F-769624CAC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331041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00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67216-8839-6CD6-114C-83E75AFD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700" b="1" dirty="0">
                <a:solidFill>
                  <a:srgbClr val="FFFFFF"/>
                </a:solidFill>
              </a:rPr>
              <a:t>Database TRENDS</a:t>
            </a:r>
            <a:endParaRPr lang="en-US" sz="1700" b="1" i="0" u="none" strike="noStrike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E43A6BE-671F-EF86-F3FA-DFCEE571DE07}"/>
              </a:ext>
            </a:extLst>
          </p:cNvPr>
          <p:cNvSpPr txBox="1"/>
          <p:nvPr/>
        </p:nvSpPr>
        <p:spPr>
          <a:xfrm>
            <a:off x="3645243" y="937053"/>
            <a:ext cx="1843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Tahoma"/>
                <a:ea typeface="Tahoma"/>
                <a:cs typeface="Tahoma"/>
              </a:rPr>
              <a:t>CURRENT YEAR</a:t>
            </a:r>
            <a:endParaRPr lang="vi-VN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DC6C0A2C-B64F-2068-0968-B5DD8A42B44B}"/>
              </a:ext>
            </a:extLst>
          </p:cNvPr>
          <p:cNvSpPr txBox="1"/>
          <p:nvPr/>
        </p:nvSpPr>
        <p:spPr>
          <a:xfrm>
            <a:off x="4015945" y="5632620"/>
            <a:ext cx="16475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Tahoma"/>
                <a:ea typeface="Tahoma"/>
                <a:cs typeface="Tahoma"/>
              </a:rPr>
              <a:t>NEXT YEAR</a:t>
            </a:r>
            <a:endParaRPr lang="vi-VN" dirty="0"/>
          </a:p>
        </p:txBody>
      </p:sp>
      <p:pic>
        <p:nvPicPr>
          <p:cNvPr id="3" name="Hình ảnh 2" descr="Ảnh có chứa văn bản, ảnh chụp màn hình, biểu đồ, Nhiều màu sắc&#10;&#10;Mô tả được tự động tạo">
            <a:extLst>
              <a:ext uri="{FF2B5EF4-FFF2-40B4-BE49-F238E27FC236}">
                <a16:creationId xmlns:a16="http://schemas.microsoft.com/office/drawing/2014/main" id="{7EF98E33-4971-DE7F-17BB-76D2E714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513" y="138704"/>
            <a:ext cx="6096000" cy="34090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Hình ảnh 3" descr="Ảnh có chứa văn bản, ảnh chụp màn hình, biểu đồ, Nhiều màu sắc&#10;&#10;Mô tả được tự động tạo">
            <a:extLst>
              <a:ext uri="{FF2B5EF4-FFF2-40B4-BE49-F238E27FC236}">
                <a16:creationId xmlns:a16="http://schemas.microsoft.com/office/drawing/2014/main" id="{FBBD332C-47DD-DA87-4A33-8ADF3F9B8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514" y="3560020"/>
            <a:ext cx="6096000" cy="322874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272761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{FC3CA726-4CA8-BD4E-97C3-96B13CD6F048}tf10001120</Template>
  <TotalTime>6</TotalTime>
  <Words>358</Words>
  <Application>Microsoft Office PowerPoint</Application>
  <PresentationFormat>Màn hình rộng</PresentationFormat>
  <Paragraphs>82</Paragraphs>
  <Slides>17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18" baseType="lpstr">
      <vt:lpstr>Parcel</vt:lpstr>
      <vt:lpstr>STACK OVERFLOW DEVELOPER SURVEY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 FINDINGS &amp; IMPLICATION</vt:lpstr>
      <vt:lpstr>Database TRENDS</vt:lpstr>
      <vt:lpstr>DATABASE TRENDS - FINDINGS &amp; IMPLICATIOn</vt:lpstr>
      <vt:lpstr>DASHBOARD</vt:lpstr>
      <vt:lpstr>CURRENT TECHNOLOGY USAGE</vt:lpstr>
      <vt:lpstr>Future TECHNOLOGY USAGE</vt:lpstr>
      <vt:lpstr>Demographics</vt:lpstr>
      <vt:lpstr>DISCUSSION</vt:lpstr>
      <vt:lpstr>OVERALL FINDINGS &amp; IMPLICATIONS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244</cp:revision>
  <dcterms:created xsi:type="dcterms:W3CDTF">2024-09-05T06:36:37Z</dcterms:created>
  <dcterms:modified xsi:type="dcterms:W3CDTF">2024-09-05T08:04:45Z</dcterms:modified>
</cp:coreProperties>
</file>