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Lst>
  <p:sldSz cx="18288000" cy="10287000"/>
  <p:notesSz cx="6858000" cy="9144000"/>
  <p:embeddedFontLst>
    <p:embeddedFont>
      <p:font typeface="Noto Sans" panose="020B0502040504020204" pitchFamily="34" charset="0"/>
      <p:regular r:id="rId81"/>
    </p:embeddedFont>
    <p:embeddedFont>
      <p:font typeface="Noto Sans Bold" panose="020B0604020202020204" charset="0"/>
      <p:regular r:id="rId82"/>
    </p:embeddedFont>
    <p:embeddedFont>
      <p:font typeface="Poppins Medium" panose="00000600000000000000" pitchFamily="2" charset="0"/>
      <p:regular r:id="rId83"/>
    </p:embeddedFont>
    <p:embeddedFont>
      <p:font typeface="Wedges" panose="020B0604020202020204" charset="0"/>
      <p:regular r:id="rId8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4.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3.fntdata"/><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1.fntdata"/><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4.svg"/><Relationship Id="rId1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6.svg"/><Relationship Id="rId12" Type="http://schemas.openxmlformats.org/officeDocument/2006/relationships/image" Target="../media/image13.png"/><Relationship Id="rId17" Type="http://schemas.openxmlformats.org/officeDocument/2006/relationships/image" Target="../media/image18.svg"/><Relationship Id="rId2" Type="http://schemas.openxmlformats.org/officeDocument/2006/relationships/image" Target="../media/image3.png"/><Relationship Id="rId16"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2.svg"/><Relationship Id="rId5" Type="http://schemas.openxmlformats.org/officeDocument/2006/relationships/image" Target="../media/image2.svg"/><Relationship Id="rId15" Type="http://schemas.openxmlformats.org/officeDocument/2006/relationships/image" Target="../media/image16.svg"/><Relationship Id="rId10" Type="http://schemas.openxmlformats.org/officeDocument/2006/relationships/image" Target="../media/image11.png"/><Relationship Id="rId19" Type="http://schemas.openxmlformats.org/officeDocument/2006/relationships/image" Target="../media/image10.svg"/><Relationship Id="rId4" Type="http://schemas.openxmlformats.org/officeDocument/2006/relationships/image" Target="../media/image1.png"/><Relationship Id="rId9" Type="http://schemas.openxmlformats.org/officeDocument/2006/relationships/image" Target="../media/image8.svg"/><Relationship Id="rId14"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6.svg"/><Relationship Id="rId5" Type="http://schemas.openxmlformats.org/officeDocument/2006/relationships/image" Target="../media/image6.sv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4.svg"/></Relationships>
</file>

<file path=ppt/slides/_rels/slide12.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13.png"/><Relationship Id="rId3" Type="http://schemas.openxmlformats.org/officeDocument/2006/relationships/image" Target="../media/image7.png"/><Relationship Id="rId7" Type="http://schemas.openxmlformats.org/officeDocument/2006/relationships/image" Target="../media/image15.png"/><Relationship Id="rId12" Type="http://schemas.openxmlformats.org/officeDocument/2006/relationships/image" Target="../media/image6.sv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18.svg"/><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 Id="rId14" Type="http://schemas.openxmlformats.org/officeDocument/2006/relationships/image" Target="../media/image14.svg"/></Relationships>
</file>

<file path=ppt/slides/_rels/slide13.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14.svg"/><Relationship Id="rId3" Type="http://schemas.openxmlformats.org/officeDocument/2006/relationships/image" Target="../media/image8.svg"/><Relationship Id="rId7" Type="http://schemas.openxmlformats.org/officeDocument/2006/relationships/image" Target="../media/image16.svg"/><Relationship Id="rId12"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6.svg"/><Relationship Id="rId5" Type="http://schemas.openxmlformats.org/officeDocument/2006/relationships/image" Target="../media/image18.svg"/><Relationship Id="rId10" Type="http://schemas.openxmlformats.org/officeDocument/2006/relationships/image" Target="../media/image5.png"/><Relationship Id="rId4" Type="http://schemas.openxmlformats.org/officeDocument/2006/relationships/image" Target="../media/image17.png"/><Relationship Id="rId9" Type="http://schemas.openxmlformats.org/officeDocument/2006/relationships/image" Target="../media/image2.svg"/><Relationship Id="rId14" Type="http://schemas.openxmlformats.org/officeDocument/2006/relationships/image" Target="../media/image25.png"/></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6.svg"/><Relationship Id="rId5" Type="http://schemas.openxmlformats.org/officeDocument/2006/relationships/image" Target="../media/image6.sv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4.svg"/></Relationships>
</file>

<file path=ppt/slides/_rels/slide15.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14.svg"/><Relationship Id="rId3" Type="http://schemas.openxmlformats.org/officeDocument/2006/relationships/image" Target="../media/image8.svg"/><Relationship Id="rId7" Type="http://schemas.openxmlformats.org/officeDocument/2006/relationships/image" Target="../media/image16.svg"/><Relationship Id="rId12"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6.svg"/><Relationship Id="rId5" Type="http://schemas.openxmlformats.org/officeDocument/2006/relationships/image" Target="../media/image18.svg"/><Relationship Id="rId10" Type="http://schemas.openxmlformats.org/officeDocument/2006/relationships/image" Target="../media/image5.png"/><Relationship Id="rId4" Type="http://schemas.openxmlformats.org/officeDocument/2006/relationships/image" Target="../media/image17.png"/><Relationship Id="rId9" Type="http://schemas.openxmlformats.org/officeDocument/2006/relationships/image" Target="../media/image2.svg"/><Relationship Id="rId14" Type="http://schemas.openxmlformats.org/officeDocument/2006/relationships/image" Target="../media/image26.png"/></Relationships>
</file>

<file path=ppt/slides/_rels/slide16.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14.svg"/><Relationship Id="rId3" Type="http://schemas.openxmlformats.org/officeDocument/2006/relationships/image" Target="../media/image8.svg"/><Relationship Id="rId7" Type="http://schemas.openxmlformats.org/officeDocument/2006/relationships/image" Target="../media/image16.svg"/><Relationship Id="rId12"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6.svg"/><Relationship Id="rId5" Type="http://schemas.openxmlformats.org/officeDocument/2006/relationships/image" Target="../media/image18.svg"/><Relationship Id="rId10" Type="http://schemas.openxmlformats.org/officeDocument/2006/relationships/image" Target="../media/image5.png"/><Relationship Id="rId4" Type="http://schemas.openxmlformats.org/officeDocument/2006/relationships/image" Target="../media/image17.png"/><Relationship Id="rId9" Type="http://schemas.openxmlformats.org/officeDocument/2006/relationships/image" Target="../media/image2.svg"/><Relationship Id="rId14" Type="http://schemas.openxmlformats.org/officeDocument/2006/relationships/image" Target="../media/image27.png"/></Relationships>
</file>

<file path=ppt/slides/_rels/slide17.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14.svg"/><Relationship Id="rId3" Type="http://schemas.openxmlformats.org/officeDocument/2006/relationships/image" Target="../media/image8.svg"/><Relationship Id="rId7" Type="http://schemas.openxmlformats.org/officeDocument/2006/relationships/image" Target="../media/image16.svg"/><Relationship Id="rId12"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6.svg"/><Relationship Id="rId5" Type="http://schemas.openxmlformats.org/officeDocument/2006/relationships/image" Target="../media/image18.svg"/><Relationship Id="rId10" Type="http://schemas.openxmlformats.org/officeDocument/2006/relationships/image" Target="../media/image5.png"/><Relationship Id="rId4" Type="http://schemas.openxmlformats.org/officeDocument/2006/relationships/image" Target="../media/image17.png"/><Relationship Id="rId9" Type="http://schemas.openxmlformats.org/officeDocument/2006/relationships/image" Target="../media/image2.svg"/><Relationship Id="rId14" Type="http://schemas.openxmlformats.org/officeDocument/2006/relationships/image" Target="../media/image28.png"/></Relationships>
</file>

<file path=ppt/slides/_rels/slide1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6.svg"/><Relationship Id="rId5" Type="http://schemas.openxmlformats.org/officeDocument/2006/relationships/image" Target="../media/image6.sv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4.svg"/></Relationships>
</file>

<file path=ppt/slides/_rels/slide19.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14.svg"/><Relationship Id="rId3" Type="http://schemas.openxmlformats.org/officeDocument/2006/relationships/image" Target="../media/image8.svg"/><Relationship Id="rId7" Type="http://schemas.openxmlformats.org/officeDocument/2006/relationships/image" Target="../media/image16.svg"/><Relationship Id="rId12"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6.svg"/><Relationship Id="rId5" Type="http://schemas.openxmlformats.org/officeDocument/2006/relationships/image" Target="../media/image18.svg"/><Relationship Id="rId10" Type="http://schemas.openxmlformats.org/officeDocument/2006/relationships/image" Target="../media/image5.png"/><Relationship Id="rId4" Type="http://schemas.openxmlformats.org/officeDocument/2006/relationships/image" Target="../media/image17.png"/><Relationship Id="rId9" Type="http://schemas.openxmlformats.org/officeDocument/2006/relationships/image" Target="../media/image2.svg"/><Relationship Id="rId14" Type="http://schemas.openxmlformats.org/officeDocument/2006/relationships/image" Target="../media/image29.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4.svg"/><Relationship Id="rId18" Type="http://schemas.openxmlformats.org/officeDocument/2006/relationships/image" Target="../media/image17.png"/><Relationship Id="rId3" Type="http://schemas.openxmlformats.org/officeDocument/2006/relationships/image" Target="../media/image4.svg"/><Relationship Id="rId7" Type="http://schemas.openxmlformats.org/officeDocument/2006/relationships/image" Target="../media/image6.svg"/><Relationship Id="rId12" Type="http://schemas.openxmlformats.org/officeDocument/2006/relationships/image" Target="../media/image13.png"/><Relationship Id="rId17" Type="http://schemas.openxmlformats.org/officeDocument/2006/relationships/image" Target="../media/image20.jpeg"/><Relationship Id="rId2" Type="http://schemas.openxmlformats.org/officeDocument/2006/relationships/image" Target="../media/image3.png"/><Relationship Id="rId16" Type="http://schemas.openxmlformats.org/officeDocument/2006/relationships/image" Target="../media/image19.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2.svg"/><Relationship Id="rId5" Type="http://schemas.openxmlformats.org/officeDocument/2006/relationships/image" Target="../media/image2.svg"/><Relationship Id="rId15" Type="http://schemas.openxmlformats.org/officeDocument/2006/relationships/image" Target="../media/image16.svg"/><Relationship Id="rId10" Type="http://schemas.openxmlformats.org/officeDocument/2006/relationships/image" Target="../media/image11.png"/><Relationship Id="rId19" Type="http://schemas.openxmlformats.org/officeDocument/2006/relationships/image" Target="../media/image18.svg"/><Relationship Id="rId4" Type="http://schemas.openxmlformats.org/officeDocument/2006/relationships/image" Target="../media/image1.png"/><Relationship Id="rId9" Type="http://schemas.openxmlformats.org/officeDocument/2006/relationships/image" Target="../media/image8.svg"/><Relationship Id="rId14" Type="http://schemas.openxmlformats.org/officeDocument/2006/relationships/image" Target="../media/image15.png"/></Relationships>
</file>

<file path=ppt/slides/_rels/slide2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6.svg"/><Relationship Id="rId5" Type="http://schemas.openxmlformats.org/officeDocument/2006/relationships/image" Target="../media/image6.sv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4.svg"/><Relationship Id="rId14" Type="http://schemas.openxmlformats.org/officeDocument/2006/relationships/image" Target="../media/image30.png"/></Relationships>
</file>

<file path=ppt/slides/_rels/slide2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6.svg"/><Relationship Id="rId5" Type="http://schemas.openxmlformats.org/officeDocument/2006/relationships/image" Target="../media/image6.sv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4.svg"/></Relationships>
</file>

<file path=ppt/slides/_rels/slide2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6.svg"/><Relationship Id="rId5" Type="http://schemas.openxmlformats.org/officeDocument/2006/relationships/image" Target="../media/image6.sv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4.svg"/><Relationship Id="rId14" Type="http://schemas.openxmlformats.org/officeDocument/2006/relationships/image" Target="../media/image31.png"/></Relationships>
</file>

<file path=ppt/slides/_rels/slide2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6.svg"/><Relationship Id="rId5" Type="http://schemas.openxmlformats.org/officeDocument/2006/relationships/image" Target="../media/image6.sv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4.svg"/><Relationship Id="rId14" Type="http://schemas.openxmlformats.org/officeDocument/2006/relationships/image" Target="../media/image32.png"/></Relationships>
</file>

<file path=ppt/slides/_rels/slide2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6.svg"/><Relationship Id="rId5" Type="http://schemas.openxmlformats.org/officeDocument/2006/relationships/image" Target="../media/image6.sv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4.svg"/></Relationships>
</file>

<file path=ppt/slides/_rels/slide2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6.svg"/><Relationship Id="rId5" Type="http://schemas.openxmlformats.org/officeDocument/2006/relationships/image" Target="../media/image6.sv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4.svg"/></Relationships>
</file>

<file path=ppt/slides/_rels/slide2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6.svg"/><Relationship Id="rId5" Type="http://schemas.openxmlformats.org/officeDocument/2006/relationships/image" Target="../media/image6.sv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4.svg"/></Relationships>
</file>

<file path=ppt/slides/_rels/slide2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6.svg"/><Relationship Id="rId5" Type="http://schemas.openxmlformats.org/officeDocument/2006/relationships/image" Target="../media/image6.sv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4.svg"/></Relationships>
</file>

<file path=ppt/slides/_rels/slide2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6.svg"/><Relationship Id="rId5" Type="http://schemas.openxmlformats.org/officeDocument/2006/relationships/image" Target="../media/image6.sv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4.svg"/></Relationships>
</file>

<file path=ppt/slides/_rels/slide2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6.svg"/><Relationship Id="rId5" Type="http://schemas.openxmlformats.org/officeDocument/2006/relationships/image" Target="../media/image6.sv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4.sv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4.svg"/><Relationship Id="rId1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6.svg"/><Relationship Id="rId12" Type="http://schemas.openxmlformats.org/officeDocument/2006/relationships/image" Target="../media/image13.png"/><Relationship Id="rId17" Type="http://schemas.openxmlformats.org/officeDocument/2006/relationships/image" Target="../media/image18.svg"/><Relationship Id="rId2" Type="http://schemas.openxmlformats.org/officeDocument/2006/relationships/image" Target="../media/image3.png"/><Relationship Id="rId16"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2.svg"/><Relationship Id="rId5" Type="http://schemas.openxmlformats.org/officeDocument/2006/relationships/image" Target="../media/image2.svg"/><Relationship Id="rId15" Type="http://schemas.openxmlformats.org/officeDocument/2006/relationships/image" Target="../media/image16.svg"/><Relationship Id="rId10" Type="http://schemas.openxmlformats.org/officeDocument/2006/relationships/image" Target="../media/image11.png"/><Relationship Id="rId19" Type="http://schemas.openxmlformats.org/officeDocument/2006/relationships/image" Target="../media/image10.svg"/><Relationship Id="rId4" Type="http://schemas.openxmlformats.org/officeDocument/2006/relationships/image" Target="../media/image1.png"/><Relationship Id="rId9" Type="http://schemas.openxmlformats.org/officeDocument/2006/relationships/image" Target="../media/image8.svg"/><Relationship Id="rId14" Type="http://schemas.openxmlformats.org/officeDocument/2006/relationships/image" Target="../media/image15.png"/></Relationships>
</file>

<file path=ppt/slides/_rels/slide3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6.svg"/><Relationship Id="rId5" Type="http://schemas.openxmlformats.org/officeDocument/2006/relationships/image" Target="../media/image6.sv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4.svg"/><Relationship Id="rId14" Type="http://schemas.openxmlformats.org/officeDocument/2006/relationships/image" Target="../media/image33.png"/></Relationships>
</file>

<file path=ppt/slides/_rels/slide3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6.svg"/><Relationship Id="rId5" Type="http://schemas.openxmlformats.org/officeDocument/2006/relationships/image" Target="../media/image6.sv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4.svg"/></Relationships>
</file>

<file path=ppt/slides/_rels/slide3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6.svg"/><Relationship Id="rId5" Type="http://schemas.openxmlformats.org/officeDocument/2006/relationships/image" Target="../media/image6.sv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4.svg"/><Relationship Id="rId14" Type="http://schemas.openxmlformats.org/officeDocument/2006/relationships/image" Target="../media/image34.png"/></Relationships>
</file>

<file path=ppt/slides/_rels/slide3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6.svg"/><Relationship Id="rId5" Type="http://schemas.openxmlformats.org/officeDocument/2006/relationships/image" Target="../media/image6.sv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4.svg"/></Relationships>
</file>

<file path=ppt/slides/_rels/slide3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6.svg"/><Relationship Id="rId5" Type="http://schemas.openxmlformats.org/officeDocument/2006/relationships/image" Target="../media/image6.sv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4.svg"/><Relationship Id="rId14" Type="http://schemas.openxmlformats.org/officeDocument/2006/relationships/image" Target="../media/image35.png"/></Relationships>
</file>

<file path=ppt/slides/_rels/slide3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6.svg"/><Relationship Id="rId5" Type="http://schemas.openxmlformats.org/officeDocument/2006/relationships/image" Target="../media/image6.sv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4.svg"/></Relationships>
</file>

<file path=ppt/slides/_rels/slide3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6.svg"/><Relationship Id="rId5" Type="http://schemas.openxmlformats.org/officeDocument/2006/relationships/image" Target="../media/image6.sv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4.svg"/></Relationships>
</file>

<file path=ppt/slides/_rels/slide3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6.svg"/><Relationship Id="rId5" Type="http://schemas.openxmlformats.org/officeDocument/2006/relationships/image" Target="../media/image6.sv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8.svg"/></Relationships>
</file>

<file path=ppt/slides/_rels/slide3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6.svg"/><Relationship Id="rId5" Type="http://schemas.openxmlformats.org/officeDocument/2006/relationships/image" Target="../media/image6.sv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4.svg"/></Relationships>
</file>

<file path=ppt/slides/_rels/slide3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6.svg"/><Relationship Id="rId5" Type="http://schemas.openxmlformats.org/officeDocument/2006/relationships/image" Target="../media/image6.sv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4.sv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6.svg"/><Relationship Id="rId5" Type="http://schemas.openxmlformats.org/officeDocument/2006/relationships/image" Target="../media/image6.sv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4.svg"/><Relationship Id="rId14" Type="http://schemas.openxmlformats.org/officeDocument/2006/relationships/image" Target="../media/image2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6.svg"/><Relationship Id="rId7" Type="http://schemas.openxmlformats.org/officeDocument/2006/relationships/image" Target="../media/image16.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8.sv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4.svg"/><Relationship Id="rId3" Type="http://schemas.openxmlformats.org/officeDocument/2006/relationships/image" Target="../media/image4.svg"/><Relationship Id="rId7" Type="http://schemas.openxmlformats.org/officeDocument/2006/relationships/image" Target="../media/image6.svg"/><Relationship Id="rId12" Type="http://schemas.openxmlformats.org/officeDocument/2006/relationships/image" Target="../media/image13.png"/><Relationship Id="rId17" Type="http://schemas.openxmlformats.org/officeDocument/2006/relationships/image" Target="../media/image18.svg"/><Relationship Id="rId2" Type="http://schemas.openxmlformats.org/officeDocument/2006/relationships/image" Target="../media/image3.png"/><Relationship Id="rId16"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2.svg"/><Relationship Id="rId5" Type="http://schemas.openxmlformats.org/officeDocument/2006/relationships/image" Target="../media/image2.svg"/><Relationship Id="rId15" Type="http://schemas.openxmlformats.org/officeDocument/2006/relationships/image" Target="../media/image16.svg"/><Relationship Id="rId10" Type="http://schemas.openxmlformats.org/officeDocument/2006/relationships/image" Target="../media/image11.png"/><Relationship Id="rId4" Type="http://schemas.openxmlformats.org/officeDocument/2006/relationships/image" Target="../media/image1.png"/><Relationship Id="rId9" Type="http://schemas.openxmlformats.org/officeDocument/2006/relationships/image" Target="../media/image8.svg"/><Relationship Id="rId14" Type="http://schemas.openxmlformats.org/officeDocument/2006/relationships/image" Target="../media/image1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4.svg"/><Relationship Id="rId3" Type="http://schemas.openxmlformats.org/officeDocument/2006/relationships/image" Target="../media/image4.svg"/><Relationship Id="rId7" Type="http://schemas.openxmlformats.org/officeDocument/2006/relationships/image" Target="../media/image6.svg"/><Relationship Id="rId12" Type="http://schemas.openxmlformats.org/officeDocument/2006/relationships/image" Target="../media/image13.png"/><Relationship Id="rId17" Type="http://schemas.openxmlformats.org/officeDocument/2006/relationships/image" Target="../media/image18.svg"/><Relationship Id="rId2" Type="http://schemas.openxmlformats.org/officeDocument/2006/relationships/image" Target="../media/image3.png"/><Relationship Id="rId16"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2.svg"/><Relationship Id="rId5" Type="http://schemas.openxmlformats.org/officeDocument/2006/relationships/image" Target="../media/image2.svg"/><Relationship Id="rId15" Type="http://schemas.openxmlformats.org/officeDocument/2006/relationships/image" Target="../media/image16.svg"/><Relationship Id="rId10" Type="http://schemas.openxmlformats.org/officeDocument/2006/relationships/image" Target="../media/image11.png"/><Relationship Id="rId4" Type="http://schemas.openxmlformats.org/officeDocument/2006/relationships/image" Target="../media/image1.png"/><Relationship Id="rId9" Type="http://schemas.openxmlformats.org/officeDocument/2006/relationships/image" Target="../media/image8.svg"/><Relationship Id="rId14" Type="http://schemas.openxmlformats.org/officeDocument/2006/relationships/image" Target="../media/image15.png"/></Relationships>
</file>

<file path=ppt/slides/_rels/slide6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6.svg"/><Relationship Id="rId5" Type="http://schemas.openxmlformats.org/officeDocument/2006/relationships/image" Target="../media/image6.sv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4.svg"/></Relationships>
</file>

<file path=ppt/slides/_rels/slide6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6.svg"/><Relationship Id="rId5" Type="http://schemas.openxmlformats.org/officeDocument/2006/relationships/image" Target="../media/image6.sv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4.svg"/></Relationships>
</file>

<file path=ppt/slides/_rels/slide63.xml.rels><?xml version="1.0" encoding="UTF-8" standalone="yes"?>
<Relationships xmlns="http://schemas.openxmlformats.org/package/2006/relationships"><Relationship Id="rId2" Type="http://schemas.openxmlformats.org/officeDocument/2006/relationships/hyperlink" Target="https://www.canva.com/design/DAGLZySun94/6uiJC-rINaotRYB-afAgJA/edit?fbclid=IwZXh0bgNhZW0CMTAAAR1SuN7fFqD4UBiNCveHMpQx0z3vGn2xqikuFAWkmdgFPNiWMk14YwlmlKE_aem_jwgR9Xa7ELGmxUFueSy5xA" TargetMode="Externa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6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6.svg"/><Relationship Id="rId5" Type="http://schemas.openxmlformats.org/officeDocument/2006/relationships/image" Target="../media/image6.sv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4.svg"/></Relationships>
</file>

<file path=ppt/slides/_rels/slide6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6.svg"/><Relationship Id="rId5" Type="http://schemas.openxmlformats.org/officeDocument/2006/relationships/image" Target="../media/image6.sv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4.svg"/></Relationships>
</file>

<file path=ppt/slides/_rels/slide6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6.svg"/><Relationship Id="rId5" Type="http://schemas.openxmlformats.org/officeDocument/2006/relationships/image" Target="../media/image6.sv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4.svg"/></Relationships>
</file>

<file path=ppt/slides/_rels/slide6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6.svg"/><Relationship Id="rId5" Type="http://schemas.openxmlformats.org/officeDocument/2006/relationships/image" Target="../media/image6.sv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4.svg"/></Relationships>
</file>

<file path=ppt/slides/_rels/slide6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6.svg"/><Relationship Id="rId5" Type="http://schemas.openxmlformats.org/officeDocument/2006/relationships/image" Target="../media/image6.sv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4.sv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6.svg"/><Relationship Id="rId5" Type="http://schemas.openxmlformats.org/officeDocument/2006/relationships/image" Target="../media/image6.sv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4.svg"/><Relationship Id="rId14" Type="http://schemas.openxmlformats.org/officeDocument/2006/relationships/image" Target="../media/image21.png"/></Relationships>
</file>

<file path=ppt/slides/_rels/slide7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6.svg"/><Relationship Id="rId5" Type="http://schemas.openxmlformats.org/officeDocument/2006/relationships/image" Target="../media/image6.sv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4.svg"/></Relationships>
</file>

<file path=ppt/slides/_rels/slide7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7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6.svg"/><Relationship Id="rId5" Type="http://schemas.openxmlformats.org/officeDocument/2006/relationships/image" Target="../media/image6.sv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4.svg"/></Relationships>
</file>

<file path=ppt/slides/_rels/slide7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6.svg"/><Relationship Id="rId5" Type="http://schemas.openxmlformats.org/officeDocument/2006/relationships/image" Target="../media/image6.sv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4.svg"/></Relationships>
</file>

<file path=ppt/slides/_rels/slide7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6.svg"/><Relationship Id="rId5" Type="http://schemas.openxmlformats.org/officeDocument/2006/relationships/image" Target="../media/image6.sv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4.svg"/></Relationships>
</file>

<file path=ppt/slides/_rels/slide7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6.svg"/><Relationship Id="rId5" Type="http://schemas.openxmlformats.org/officeDocument/2006/relationships/image" Target="../media/image6.sv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4.svg"/></Relationships>
</file>

<file path=ppt/slides/_rels/slide7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6.svg"/><Relationship Id="rId5" Type="http://schemas.openxmlformats.org/officeDocument/2006/relationships/image" Target="../media/image6.sv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4.svg"/></Relationships>
</file>

<file path=ppt/slides/_rels/slide7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6.svg"/><Relationship Id="rId5" Type="http://schemas.openxmlformats.org/officeDocument/2006/relationships/image" Target="../media/image6.sv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4.svg"/></Relationships>
</file>

<file path=ppt/slides/_rels/slide7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79.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6.svg"/><Relationship Id="rId5" Type="http://schemas.openxmlformats.org/officeDocument/2006/relationships/image" Target="../media/image6.sv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4.svg"/><Relationship Id="rId14"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6.svg"/><Relationship Id="rId5" Type="http://schemas.openxmlformats.org/officeDocument/2006/relationships/image" Target="../media/image6.sv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4.svg"/><Relationship Id="rId1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Freeform 2"/>
          <p:cNvSpPr/>
          <p:nvPr/>
        </p:nvSpPr>
        <p:spPr>
          <a:xfrm rot="-6381483">
            <a:off x="-3907500" y="4308153"/>
            <a:ext cx="7814999" cy="12245725"/>
          </a:xfrm>
          <a:custGeom>
            <a:avLst/>
            <a:gdLst/>
            <a:ahLst/>
            <a:cxnLst/>
            <a:rect l="l" t="t" r="r" b="b"/>
            <a:pathLst>
              <a:path w="7814999" h="12245725">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3155158" y="3055132"/>
            <a:ext cx="11977685" cy="3926839"/>
          </a:xfrm>
          <a:prstGeom prst="rect">
            <a:avLst/>
          </a:prstGeom>
        </p:spPr>
        <p:txBody>
          <a:bodyPr lIns="0" tIns="0" rIns="0" bIns="0" rtlCol="0" anchor="t">
            <a:spAutoFit/>
          </a:bodyPr>
          <a:lstStyle/>
          <a:p>
            <a:pPr algn="ctr">
              <a:lnSpc>
                <a:spcPts val="15099"/>
              </a:lnSpc>
            </a:pPr>
            <a:r>
              <a:rPr lang="en-US" sz="15099">
                <a:solidFill>
                  <a:srgbClr val="B5838D"/>
                </a:solidFill>
                <a:latin typeface="Wedges"/>
                <a:ea typeface="Wedges"/>
                <a:cs typeface="Wedges"/>
                <a:sym typeface="Wedges"/>
              </a:rPr>
              <a:t>Disjoint set union</a:t>
            </a:r>
          </a:p>
        </p:txBody>
      </p:sp>
      <p:sp>
        <p:nvSpPr>
          <p:cNvPr id="4" name="Freeform 4"/>
          <p:cNvSpPr/>
          <p:nvPr/>
        </p:nvSpPr>
        <p:spPr>
          <a:xfrm rot="-2779055">
            <a:off x="13351800" y="-5094162"/>
            <a:ext cx="7814999" cy="12245725"/>
          </a:xfrm>
          <a:custGeom>
            <a:avLst/>
            <a:gdLst/>
            <a:ahLst/>
            <a:cxnLst/>
            <a:rect l="l" t="t" r="r" b="b"/>
            <a:pathLst>
              <a:path w="7814999" h="12245725">
                <a:moveTo>
                  <a:pt x="0" y="0"/>
                </a:moveTo>
                <a:lnTo>
                  <a:pt x="7815000" y="0"/>
                </a:lnTo>
                <a:lnTo>
                  <a:pt x="7815000" y="12245724"/>
                </a:lnTo>
                <a:lnTo>
                  <a:pt x="0" y="122457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rot="-7457531">
            <a:off x="1773293" y="7294565"/>
            <a:ext cx="1843945" cy="2057400"/>
          </a:xfrm>
          <a:custGeom>
            <a:avLst/>
            <a:gdLst/>
            <a:ahLst/>
            <a:cxnLst/>
            <a:rect l="l" t="t" r="r" b="b"/>
            <a:pathLst>
              <a:path w="1843945" h="2057400">
                <a:moveTo>
                  <a:pt x="0" y="0"/>
                </a:moveTo>
                <a:lnTo>
                  <a:pt x="1843945" y="0"/>
                </a:lnTo>
                <a:lnTo>
                  <a:pt x="1843945"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rot="-7457531">
            <a:off x="13453750" y="636873"/>
            <a:ext cx="1843945" cy="2057400"/>
          </a:xfrm>
          <a:custGeom>
            <a:avLst/>
            <a:gdLst/>
            <a:ahLst/>
            <a:cxnLst/>
            <a:rect l="l" t="t" r="r" b="b"/>
            <a:pathLst>
              <a:path w="1843945" h="2057400">
                <a:moveTo>
                  <a:pt x="0" y="0"/>
                </a:moveTo>
                <a:lnTo>
                  <a:pt x="1843945" y="0"/>
                </a:lnTo>
                <a:lnTo>
                  <a:pt x="1843945"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7" name="Freeform 7"/>
          <p:cNvSpPr/>
          <p:nvPr/>
        </p:nvSpPr>
        <p:spPr>
          <a:xfrm rot="3849820">
            <a:off x="14848576" y="7605376"/>
            <a:ext cx="1792971" cy="3071470"/>
          </a:xfrm>
          <a:custGeom>
            <a:avLst/>
            <a:gdLst/>
            <a:ahLst/>
            <a:cxnLst/>
            <a:rect l="l" t="t" r="r" b="b"/>
            <a:pathLst>
              <a:path w="1792971" h="3071470">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8" name="Freeform 8"/>
          <p:cNvSpPr/>
          <p:nvPr/>
        </p:nvSpPr>
        <p:spPr>
          <a:xfrm rot="3849820" flipH="1" flipV="1">
            <a:off x="1646454" y="-517246"/>
            <a:ext cx="1792971" cy="3071470"/>
          </a:xfrm>
          <a:custGeom>
            <a:avLst/>
            <a:gdLst/>
            <a:ahLst/>
            <a:cxnLst/>
            <a:rect l="l" t="t" r="r" b="b"/>
            <a:pathLst>
              <a:path w="1792971" h="3071470">
                <a:moveTo>
                  <a:pt x="1792970" y="3071470"/>
                </a:moveTo>
                <a:lnTo>
                  <a:pt x="0" y="3071470"/>
                </a:lnTo>
                <a:lnTo>
                  <a:pt x="0" y="0"/>
                </a:lnTo>
                <a:lnTo>
                  <a:pt x="1792970" y="0"/>
                </a:lnTo>
                <a:lnTo>
                  <a:pt x="1792970" y="307147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9" name="Freeform 9"/>
          <p:cNvSpPr/>
          <p:nvPr/>
        </p:nvSpPr>
        <p:spPr>
          <a:xfrm flipH="1" flipV="1">
            <a:off x="16076645" y="-104066"/>
            <a:ext cx="2365310" cy="2890720"/>
          </a:xfrm>
          <a:custGeom>
            <a:avLst/>
            <a:gdLst/>
            <a:ahLst/>
            <a:cxnLst/>
            <a:rect l="l" t="t" r="r" b="b"/>
            <a:pathLst>
              <a:path w="2365310" h="2890720">
                <a:moveTo>
                  <a:pt x="2365310" y="2890720"/>
                </a:moveTo>
                <a:lnTo>
                  <a:pt x="0" y="2890720"/>
                </a:lnTo>
                <a:lnTo>
                  <a:pt x="0" y="0"/>
                </a:lnTo>
                <a:lnTo>
                  <a:pt x="2365310" y="0"/>
                </a:lnTo>
                <a:lnTo>
                  <a:pt x="2365310" y="289072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0" name="Freeform 10"/>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US"/>
          </a:p>
        </p:txBody>
      </p:sp>
      <p:sp>
        <p:nvSpPr>
          <p:cNvPr id="11" name="Freeform 11"/>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US"/>
          </a:p>
        </p:txBody>
      </p:sp>
      <p:sp>
        <p:nvSpPr>
          <p:cNvPr id="12" name="Freeform 12"/>
          <p:cNvSpPr/>
          <p:nvPr/>
        </p:nvSpPr>
        <p:spPr>
          <a:xfrm>
            <a:off x="14630400" y="1961735"/>
            <a:ext cx="7315200" cy="3604399"/>
          </a:xfrm>
          <a:custGeom>
            <a:avLst/>
            <a:gdLst/>
            <a:ahLst/>
            <a:cxnLst/>
            <a:rect l="l" t="t" r="r" b="b"/>
            <a:pathLst>
              <a:path w="7315200" h="3604399">
                <a:moveTo>
                  <a:pt x="0" y="0"/>
                </a:moveTo>
                <a:lnTo>
                  <a:pt x="7315200" y="0"/>
                </a:lnTo>
                <a:lnTo>
                  <a:pt x="7315200" y="3604398"/>
                </a:lnTo>
                <a:lnTo>
                  <a:pt x="0" y="3604398"/>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US"/>
          </a:p>
        </p:txBody>
      </p:sp>
      <p:sp>
        <p:nvSpPr>
          <p:cNvPr id="13" name="Freeform 13"/>
          <p:cNvSpPr/>
          <p:nvPr/>
        </p:nvSpPr>
        <p:spPr>
          <a:xfrm>
            <a:off x="-3259984" y="2299625"/>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US"/>
          </a:p>
        </p:txBody>
      </p:sp>
      <p:sp>
        <p:nvSpPr>
          <p:cNvPr id="14" name="TextBox 14"/>
          <p:cNvSpPr txBox="1"/>
          <p:nvPr/>
        </p:nvSpPr>
        <p:spPr>
          <a:xfrm>
            <a:off x="3283182" y="7216650"/>
            <a:ext cx="11721636" cy="448310"/>
          </a:xfrm>
          <a:prstGeom prst="rect">
            <a:avLst/>
          </a:prstGeom>
        </p:spPr>
        <p:txBody>
          <a:bodyPr lIns="0" tIns="0" rIns="0" bIns="0" rtlCol="0" anchor="t">
            <a:spAutoFit/>
          </a:bodyPr>
          <a:lstStyle/>
          <a:p>
            <a:pPr algn="ctr">
              <a:lnSpc>
                <a:spcPts val="3399"/>
              </a:lnSpc>
            </a:pPr>
            <a:r>
              <a:rPr lang="en-US" sz="3399">
                <a:solidFill>
                  <a:srgbClr val="805A62"/>
                </a:solidFill>
                <a:latin typeface="Noto Sans"/>
                <a:ea typeface="Noto Sans"/>
                <a:cs typeface="Noto Sans"/>
                <a:sym typeface="Noto Sans"/>
              </a:rPr>
              <a:t>Presented by Group 57 </a:t>
            </a:r>
          </a:p>
        </p:txBody>
      </p:sp>
      <p:sp>
        <p:nvSpPr>
          <p:cNvPr id="15" name="Freeform 15"/>
          <p:cNvSpPr/>
          <p:nvPr/>
        </p:nvSpPr>
        <p:spPr>
          <a:xfrm>
            <a:off x="6571667" y="-1953334"/>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Freeform 2"/>
          <p:cNvSpPr/>
          <p:nvPr/>
        </p:nvSpPr>
        <p:spPr>
          <a:xfrm rot="-2779055">
            <a:off x="13351800" y="-5703043"/>
            <a:ext cx="7814999" cy="12245725"/>
          </a:xfrm>
          <a:custGeom>
            <a:avLst/>
            <a:gdLst/>
            <a:ahLst/>
            <a:cxnLst/>
            <a:rect l="l" t="t" r="r" b="b"/>
            <a:pathLst>
              <a:path w="7814999" h="12245725">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6381483">
            <a:off x="-3907500" y="4308153"/>
            <a:ext cx="7814999" cy="12245725"/>
          </a:xfrm>
          <a:custGeom>
            <a:avLst/>
            <a:gdLst/>
            <a:ahLst/>
            <a:cxnLst/>
            <a:rect l="l" t="t" r="r" b="b"/>
            <a:pathLst>
              <a:path w="7814999" h="12245725">
                <a:moveTo>
                  <a:pt x="0" y="0"/>
                </a:moveTo>
                <a:lnTo>
                  <a:pt x="7815000" y="0"/>
                </a:lnTo>
                <a:lnTo>
                  <a:pt x="7815000" y="12245725"/>
                </a:lnTo>
                <a:lnTo>
                  <a:pt x="0" y="122457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7457531">
            <a:off x="1137924" y="6846681"/>
            <a:ext cx="1602407" cy="1787901"/>
          </a:xfrm>
          <a:custGeom>
            <a:avLst/>
            <a:gdLst/>
            <a:ahLst/>
            <a:cxnLst/>
            <a:rect l="l" t="t" r="r" b="b"/>
            <a:pathLst>
              <a:path w="1602407" h="1787901">
                <a:moveTo>
                  <a:pt x="0" y="0"/>
                </a:moveTo>
                <a:lnTo>
                  <a:pt x="1602406" y="0"/>
                </a:lnTo>
                <a:lnTo>
                  <a:pt x="1602406" y="1787901"/>
                </a:lnTo>
                <a:lnTo>
                  <a:pt x="0" y="178790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rot="-7457531">
            <a:off x="13806242" y="699249"/>
            <a:ext cx="1648316" cy="1839126"/>
          </a:xfrm>
          <a:custGeom>
            <a:avLst/>
            <a:gdLst/>
            <a:ahLst/>
            <a:cxnLst/>
            <a:rect l="l" t="t" r="r" b="b"/>
            <a:pathLst>
              <a:path w="1648316" h="1839126">
                <a:moveTo>
                  <a:pt x="0" y="0"/>
                </a:moveTo>
                <a:lnTo>
                  <a:pt x="1648316" y="0"/>
                </a:lnTo>
                <a:lnTo>
                  <a:pt x="1648316" y="1839126"/>
                </a:lnTo>
                <a:lnTo>
                  <a:pt x="0" y="183912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rot="3849820">
            <a:off x="14848576" y="7605376"/>
            <a:ext cx="1792971" cy="3071470"/>
          </a:xfrm>
          <a:custGeom>
            <a:avLst/>
            <a:gdLst/>
            <a:ahLst/>
            <a:cxnLst/>
            <a:rect l="l" t="t" r="r" b="b"/>
            <a:pathLst>
              <a:path w="1792971" h="3071470">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Freeform 7"/>
          <p:cNvSpPr/>
          <p:nvPr/>
        </p:nvSpPr>
        <p:spPr>
          <a:xfrm flipH="1" flipV="1">
            <a:off x="16076645" y="-712947"/>
            <a:ext cx="2365310" cy="2890720"/>
          </a:xfrm>
          <a:custGeom>
            <a:avLst/>
            <a:gdLst/>
            <a:ahLst/>
            <a:cxnLst/>
            <a:rect l="l" t="t" r="r" b="b"/>
            <a:pathLst>
              <a:path w="2365310" h="2890720">
                <a:moveTo>
                  <a:pt x="2365310" y="2890720"/>
                </a:moveTo>
                <a:lnTo>
                  <a:pt x="0" y="2890720"/>
                </a:lnTo>
                <a:lnTo>
                  <a:pt x="0" y="0"/>
                </a:lnTo>
                <a:lnTo>
                  <a:pt x="2365310" y="0"/>
                </a:lnTo>
                <a:lnTo>
                  <a:pt x="2365310" y="289072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8" name="Freeform 8"/>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9" name="Freeform 9"/>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US"/>
          </a:p>
        </p:txBody>
      </p:sp>
      <p:sp>
        <p:nvSpPr>
          <p:cNvPr id="10" name="Freeform 10"/>
          <p:cNvSpPr/>
          <p:nvPr/>
        </p:nvSpPr>
        <p:spPr>
          <a:xfrm>
            <a:off x="15408434" y="1352854"/>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US"/>
          </a:p>
        </p:txBody>
      </p:sp>
      <p:sp>
        <p:nvSpPr>
          <p:cNvPr id="11" name="TextBox 11"/>
          <p:cNvSpPr txBox="1"/>
          <p:nvPr/>
        </p:nvSpPr>
        <p:spPr>
          <a:xfrm>
            <a:off x="2879566" y="3483695"/>
            <a:ext cx="13159196" cy="5343525"/>
          </a:xfrm>
          <a:prstGeom prst="rect">
            <a:avLst/>
          </a:prstGeom>
        </p:spPr>
        <p:txBody>
          <a:bodyPr lIns="0" tIns="0" rIns="0" bIns="0" rtlCol="0" anchor="t">
            <a:spAutoFit/>
          </a:bodyPr>
          <a:lstStyle/>
          <a:p>
            <a:pPr marL="777238" lvl="1" indent="-388619" algn="just">
              <a:lnSpc>
                <a:spcPts val="6119"/>
              </a:lnSpc>
              <a:buFont typeface="Arial"/>
              <a:buChar char="•"/>
            </a:pPr>
            <a:r>
              <a:rPr lang="en-US" sz="3599">
                <a:solidFill>
                  <a:srgbClr val="805A62"/>
                </a:solidFill>
                <a:latin typeface="Noto Sans"/>
                <a:ea typeface="Noto Sans"/>
                <a:cs typeface="Noto Sans"/>
                <a:sym typeface="Noto Sans"/>
              </a:rPr>
              <a:t>However this implementation is inefficient. It is easy to construct an example, so that the trees degenerate into long chains. In that case each call find_set(v) can take O(n) time complexity.</a:t>
            </a:r>
          </a:p>
          <a:p>
            <a:pPr marL="777238" lvl="1" indent="-388619" algn="just">
              <a:lnSpc>
                <a:spcPts val="6119"/>
              </a:lnSpc>
              <a:buFont typeface="Arial"/>
              <a:buChar char="•"/>
            </a:pPr>
            <a:r>
              <a:rPr lang="en-US" sz="3599">
                <a:solidFill>
                  <a:srgbClr val="805A62"/>
                </a:solidFill>
                <a:latin typeface="Noto Sans"/>
                <a:ea typeface="Noto Sans"/>
                <a:cs typeface="Noto Sans"/>
                <a:sym typeface="Noto Sans"/>
              </a:rPr>
              <a:t>This is not our expectation! We want linear constant time! Therefore we will consider two optimizations that will allow to significantly accelerate the work.</a:t>
            </a:r>
          </a:p>
        </p:txBody>
      </p:sp>
      <p:sp>
        <p:nvSpPr>
          <p:cNvPr id="12" name="Freeform 12"/>
          <p:cNvSpPr/>
          <p:nvPr/>
        </p:nvSpPr>
        <p:spPr>
          <a:xfrm>
            <a:off x="-3863796" y="1701904"/>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US"/>
          </a:p>
        </p:txBody>
      </p:sp>
      <p:sp>
        <p:nvSpPr>
          <p:cNvPr id="13" name="TextBox 13"/>
          <p:cNvSpPr txBox="1"/>
          <p:nvPr/>
        </p:nvSpPr>
        <p:spPr>
          <a:xfrm>
            <a:off x="3194731" y="1524304"/>
            <a:ext cx="12528867" cy="1291590"/>
          </a:xfrm>
          <a:prstGeom prst="rect">
            <a:avLst/>
          </a:prstGeom>
        </p:spPr>
        <p:txBody>
          <a:bodyPr lIns="0" tIns="0" rIns="0" bIns="0" rtlCol="0" anchor="t">
            <a:spAutoFit/>
          </a:bodyPr>
          <a:lstStyle/>
          <a:p>
            <a:pPr algn="ctr">
              <a:lnSpc>
                <a:spcPts val="9600"/>
              </a:lnSpc>
            </a:pPr>
            <a:r>
              <a:rPr lang="en-US" sz="9600">
                <a:solidFill>
                  <a:srgbClr val="B5838D"/>
                </a:solidFill>
                <a:latin typeface="Wedges"/>
                <a:ea typeface="Wedges"/>
                <a:cs typeface="Wedges"/>
                <a:sym typeface="Wedges"/>
              </a:rPr>
              <a:t>Comments</a:t>
            </a:r>
          </a:p>
        </p:txBody>
      </p:sp>
      <p:sp>
        <p:nvSpPr>
          <p:cNvPr id="14" name="Freeform 14"/>
          <p:cNvSpPr/>
          <p:nvPr/>
        </p:nvSpPr>
        <p:spPr>
          <a:xfrm rot="3849820" flipH="1" flipV="1">
            <a:off x="1646454" y="-517246"/>
            <a:ext cx="1792971" cy="3071470"/>
          </a:xfrm>
          <a:custGeom>
            <a:avLst/>
            <a:gdLst/>
            <a:ahLst/>
            <a:cxnLst/>
            <a:rect l="l" t="t" r="r" b="b"/>
            <a:pathLst>
              <a:path w="1792971" h="3071470">
                <a:moveTo>
                  <a:pt x="1792970" y="3071470"/>
                </a:moveTo>
                <a:lnTo>
                  <a:pt x="0" y="3071470"/>
                </a:lnTo>
                <a:lnTo>
                  <a:pt x="0" y="0"/>
                </a:lnTo>
                <a:lnTo>
                  <a:pt x="1792970" y="0"/>
                </a:lnTo>
                <a:lnTo>
                  <a:pt x="1792970" y="307147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Freeform 2"/>
          <p:cNvSpPr/>
          <p:nvPr/>
        </p:nvSpPr>
        <p:spPr>
          <a:xfrm rot="-6381483">
            <a:off x="-4869834" y="4550007"/>
            <a:ext cx="7814999" cy="12245725"/>
          </a:xfrm>
          <a:custGeom>
            <a:avLst/>
            <a:gdLst/>
            <a:ahLst/>
            <a:cxnLst/>
            <a:rect l="l" t="t" r="r" b="b"/>
            <a:pathLst>
              <a:path w="7814999" h="12245725">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7457531">
            <a:off x="1417465" y="7936608"/>
            <a:ext cx="1602407" cy="1787901"/>
          </a:xfrm>
          <a:custGeom>
            <a:avLst/>
            <a:gdLst/>
            <a:ahLst/>
            <a:cxnLst/>
            <a:rect l="l" t="t" r="r" b="b"/>
            <a:pathLst>
              <a:path w="1602407" h="1787901">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3849820">
            <a:off x="14049078" y="7941235"/>
            <a:ext cx="1792971" cy="3071470"/>
          </a:xfrm>
          <a:custGeom>
            <a:avLst/>
            <a:gdLst/>
            <a:ahLst/>
            <a:cxnLst/>
            <a:rect l="l" t="t" r="r" b="b"/>
            <a:pathLst>
              <a:path w="1792971" h="3071470">
                <a:moveTo>
                  <a:pt x="0" y="0"/>
                </a:moveTo>
                <a:lnTo>
                  <a:pt x="1792971" y="0"/>
                </a:lnTo>
                <a:lnTo>
                  <a:pt x="1792971"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Freeform 7"/>
          <p:cNvSpPr/>
          <p:nvPr/>
        </p:nvSpPr>
        <p:spPr>
          <a:xfrm>
            <a:off x="-4817094" y="1504333"/>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8" name="Freeform 8"/>
          <p:cNvSpPr/>
          <p:nvPr/>
        </p:nvSpPr>
        <p:spPr>
          <a:xfrm>
            <a:off x="13972144" y="-2359308"/>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9" name="Freeform 9"/>
          <p:cNvSpPr/>
          <p:nvPr/>
        </p:nvSpPr>
        <p:spPr>
          <a:xfrm flipH="1" flipV="1">
            <a:off x="8085824" y="8559863"/>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0" name="TextBox 10"/>
          <p:cNvSpPr txBox="1"/>
          <p:nvPr/>
        </p:nvSpPr>
        <p:spPr>
          <a:xfrm>
            <a:off x="1028700" y="684057"/>
            <a:ext cx="15131046" cy="1291590"/>
          </a:xfrm>
          <a:prstGeom prst="rect">
            <a:avLst/>
          </a:prstGeom>
        </p:spPr>
        <p:txBody>
          <a:bodyPr lIns="0" tIns="0" rIns="0" bIns="0" rtlCol="0" anchor="t">
            <a:spAutoFit/>
          </a:bodyPr>
          <a:lstStyle/>
          <a:p>
            <a:pPr algn="l">
              <a:lnSpc>
                <a:spcPts val="9600"/>
              </a:lnSpc>
            </a:pPr>
            <a:r>
              <a:rPr lang="en-US" sz="9600">
                <a:solidFill>
                  <a:srgbClr val="B5838D"/>
                </a:solidFill>
                <a:latin typeface="Wedges"/>
                <a:ea typeface="Wedges"/>
                <a:cs typeface="Wedges"/>
                <a:sym typeface="Wedges"/>
              </a:rPr>
              <a:t>2.3) path compression</a:t>
            </a:r>
          </a:p>
        </p:txBody>
      </p:sp>
      <p:sp>
        <p:nvSpPr>
          <p:cNvPr id="11" name="TextBox 11"/>
          <p:cNvSpPr txBox="1"/>
          <p:nvPr/>
        </p:nvSpPr>
        <p:spPr>
          <a:xfrm>
            <a:off x="985829" y="2861645"/>
            <a:ext cx="15689781" cy="5343525"/>
          </a:xfrm>
          <a:prstGeom prst="rect">
            <a:avLst/>
          </a:prstGeom>
        </p:spPr>
        <p:txBody>
          <a:bodyPr lIns="0" tIns="0" rIns="0" bIns="0" rtlCol="0" anchor="t">
            <a:spAutoFit/>
          </a:bodyPr>
          <a:lstStyle/>
          <a:p>
            <a:pPr marL="777238" lvl="1" indent="-388619" algn="just">
              <a:lnSpc>
                <a:spcPts val="6119"/>
              </a:lnSpc>
              <a:buFont typeface="Arial"/>
              <a:buChar char="•"/>
            </a:pPr>
            <a:r>
              <a:rPr lang="en-US" sz="3599">
                <a:solidFill>
                  <a:srgbClr val="805A62"/>
                </a:solidFill>
                <a:latin typeface="Noto Sans"/>
                <a:ea typeface="Noto Sans"/>
                <a:cs typeface="Noto Sans"/>
                <a:sym typeface="Noto Sans"/>
              </a:rPr>
              <a:t>This is the optimization for speeding up the function find_set(v)</a:t>
            </a:r>
          </a:p>
          <a:p>
            <a:pPr marL="777238" lvl="1" indent="-388619" algn="just">
              <a:lnSpc>
                <a:spcPts val="6119"/>
              </a:lnSpc>
              <a:buFont typeface="Arial"/>
              <a:buChar char="•"/>
            </a:pPr>
            <a:r>
              <a:rPr lang="en-US" sz="3599">
                <a:solidFill>
                  <a:srgbClr val="805A62"/>
                </a:solidFill>
                <a:latin typeface="Noto Sans"/>
                <a:ea typeface="Noto Sans"/>
                <a:cs typeface="Noto Sans"/>
                <a:sym typeface="Noto Sans"/>
              </a:rPr>
              <a:t>When we call find_set(v) for a vertex v, we are essentially finding the representative p of the set containing v!</a:t>
            </a:r>
          </a:p>
          <a:p>
            <a:pPr marL="777238" lvl="1" indent="-388619" algn="just">
              <a:lnSpc>
                <a:spcPts val="6119"/>
              </a:lnSpc>
              <a:buFont typeface="Arial"/>
              <a:buChar char="•"/>
            </a:pPr>
            <a:r>
              <a:rPr lang="en-US" sz="3599">
                <a:solidFill>
                  <a:srgbClr val="805A62"/>
                </a:solidFill>
                <a:latin typeface="Noto Sans"/>
                <a:ea typeface="Noto Sans"/>
                <a:cs typeface="Noto Sans"/>
                <a:sym typeface="Noto Sans"/>
              </a:rPr>
              <a:t>The trick is to make the paths for all those nodes shorter, by setting the parent of each visited vertex directly to p.</a:t>
            </a:r>
          </a:p>
          <a:p>
            <a:pPr marL="777238" lvl="1" indent="-388619" algn="just">
              <a:lnSpc>
                <a:spcPts val="6119"/>
              </a:lnSpc>
              <a:buFont typeface="Arial"/>
              <a:buChar char="•"/>
            </a:pPr>
            <a:r>
              <a:rPr lang="en-US" sz="3599">
                <a:solidFill>
                  <a:srgbClr val="805A62"/>
                </a:solidFill>
                <a:latin typeface="Noto Sans"/>
                <a:ea typeface="Noto Sans"/>
                <a:cs typeface="Noto Sans"/>
                <a:sym typeface="Noto Sans"/>
              </a:rPr>
              <a:t>This simple modification of the operation already achieves the time complexity O(log(n)) on average!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Freeform 2"/>
          <p:cNvSpPr/>
          <p:nvPr/>
        </p:nvSpPr>
        <p:spPr>
          <a:xfrm>
            <a:off x="2398988" y="2226658"/>
            <a:ext cx="13490023" cy="7758606"/>
          </a:xfrm>
          <a:custGeom>
            <a:avLst/>
            <a:gdLst/>
            <a:ahLst/>
            <a:cxnLst/>
            <a:rect l="l" t="t" r="r" b="b"/>
            <a:pathLst>
              <a:path w="13490023" h="7758606">
                <a:moveTo>
                  <a:pt x="0" y="0"/>
                </a:moveTo>
                <a:lnTo>
                  <a:pt x="13490024" y="0"/>
                </a:lnTo>
                <a:lnTo>
                  <a:pt x="13490024" y="7758606"/>
                </a:lnTo>
                <a:lnTo>
                  <a:pt x="0" y="7758606"/>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1028700" y="684057"/>
            <a:ext cx="15131046" cy="1291590"/>
          </a:xfrm>
          <a:prstGeom prst="rect">
            <a:avLst/>
          </a:prstGeom>
        </p:spPr>
        <p:txBody>
          <a:bodyPr lIns="0" tIns="0" rIns="0" bIns="0" rtlCol="0" anchor="t">
            <a:spAutoFit/>
          </a:bodyPr>
          <a:lstStyle/>
          <a:p>
            <a:pPr algn="l">
              <a:lnSpc>
                <a:spcPts val="9600"/>
              </a:lnSpc>
            </a:pPr>
            <a:r>
              <a:rPr lang="en-US" sz="9600">
                <a:solidFill>
                  <a:srgbClr val="B5838D"/>
                </a:solidFill>
                <a:latin typeface="Wedges"/>
                <a:ea typeface="Wedges"/>
                <a:cs typeface="Wedges"/>
                <a:sym typeface="Wedges"/>
              </a:rPr>
              <a:t>visualization</a:t>
            </a:r>
          </a:p>
        </p:txBody>
      </p:sp>
      <p:sp>
        <p:nvSpPr>
          <p:cNvPr id="4" name="Freeform 4"/>
          <p:cNvSpPr/>
          <p:nvPr/>
        </p:nvSpPr>
        <p:spPr>
          <a:xfrm rot="3849820">
            <a:off x="14049078" y="7941235"/>
            <a:ext cx="1792971" cy="3071470"/>
          </a:xfrm>
          <a:custGeom>
            <a:avLst/>
            <a:gdLst/>
            <a:ahLst/>
            <a:cxnLst/>
            <a:rect l="l" t="t" r="r" b="b"/>
            <a:pathLst>
              <a:path w="1792971" h="3071470">
                <a:moveTo>
                  <a:pt x="0" y="0"/>
                </a:moveTo>
                <a:lnTo>
                  <a:pt x="1792971" y="0"/>
                </a:lnTo>
                <a:lnTo>
                  <a:pt x="1792971" y="3071471"/>
                </a:lnTo>
                <a:lnTo>
                  <a:pt x="0" y="307147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Freeform 5"/>
          <p:cNvSpPr/>
          <p:nvPr/>
        </p:nvSpPr>
        <p:spPr>
          <a:xfrm flipH="1" flipV="1">
            <a:off x="8085824" y="8559863"/>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6" name="Freeform 6"/>
          <p:cNvSpPr/>
          <p:nvPr/>
        </p:nvSpPr>
        <p:spPr>
          <a:xfrm>
            <a:off x="13972144" y="-2359308"/>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7" name="Freeform 7"/>
          <p:cNvSpPr/>
          <p:nvPr/>
        </p:nvSpPr>
        <p:spPr>
          <a:xfrm rot="-6381483">
            <a:off x="-4869834" y="4550007"/>
            <a:ext cx="7814999" cy="12245725"/>
          </a:xfrm>
          <a:custGeom>
            <a:avLst/>
            <a:gdLst/>
            <a:ahLst/>
            <a:cxnLst/>
            <a:rect l="l" t="t" r="r" b="b"/>
            <a:pathLst>
              <a:path w="7814999" h="12245725">
                <a:moveTo>
                  <a:pt x="0" y="0"/>
                </a:moveTo>
                <a:lnTo>
                  <a:pt x="7814999" y="0"/>
                </a:lnTo>
                <a:lnTo>
                  <a:pt x="7814999" y="12245725"/>
                </a:lnTo>
                <a:lnTo>
                  <a:pt x="0" y="1224572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8" name="Freeform 8"/>
          <p:cNvSpPr/>
          <p:nvPr/>
        </p:nvSpPr>
        <p:spPr>
          <a:xfrm rot="-7457531">
            <a:off x="1417465" y="7936608"/>
            <a:ext cx="1602407" cy="1787901"/>
          </a:xfrm>
          <a:custGeom>
            <a:avLst/>
            <a:gdLst/>
            <a:ahLst/>
            <a:cxnLst/>
            <a:rect l="l" t="t" r="r" b="b"/>
            <a:pathLst>
              <a:path w="1602407" h="1787901">
                <a:moveTo>
                  <a:pt x="0" y="0"/>
                </a:moveTo>
                <a:lnTo>
                  <a:pt x="1602407" y="0"/>
                </a:lnTo>
                <a:lnTo>
                  <a:pt x="1602407" y="1787901"/>
                </a:lnTo>
                <a:lnTo>
                  <a:pt x="0" y="1787901"/>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
        <p:nvSpPr>
          <p:cNvPr id="9" name="Freeform 9"/>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en-US"/>
          </a:p>
        </p:txBody>
      </p:sp>
      <p:sp>
        <p:nvSpPr>
          <p:cNvPr id="10" name="Freeform 10"/>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TextBox 2"/>
          <p:cNvSpPr txBox="1"/>
          <p:nvPr/>
        </p:nvSpPr>
        <p:spPr>
          <a:xfrm>
            <a:off x="1028700" y="432766"/>
            <a:ext cx="15131046" cy="1291590"/>
          </a:xfrm>
          <a:prstGeom prst="rect">
            <a:avLst/>
          </a:prstGeom>
        </p:spPr>
        <p:txBody>
          <a:bodyPr lIns="0" tIns="0" rIns="0" bIns="0" rtlCol="0" anchor="t">
            <a:spAutoFit/>
          </a:bodyPr>
          <a:lstStyle/>
          <a:p>
            <a:pPr algn="l">
              <a:lnSpc>
                <a:spcPts val="9600"/>
              </a:lnSpc>
            </a:pPr>
            <a:r>
              <a:rPr lang="en-US" sz="9600">
                <a:solidFill>
                  <a:srgbClr val="B5838D"/>
                </a:solidFill>
                <a:latin typeface="Wedges"/>
                <a:ea typeface="Wedges"/>
                <a:cs typeface="Wedges"/>
                <a:sym typeface="Wedges"/>
              </a:rPr>
              <a:t>Code</a:t>
            </a:r>
          </a:p>
        </p:txBody>
      </p:sp>
      <p:sp>
        <p:nvSpPr>
          <p:cNvPr id="3" name="Freeform 3"/>
          <p:cNvSpPr/>
          <p:nvPr/>
        </p:nvSpPr>
        <p:spPr>
          <a:xfrm rot="3849820">
            <a:off x="14049078" y="7941235"/>
            <a:ext cx="1792971" cy="3071470"/>
          </a:xfrm>
          <a:custGeom>
            <a:avLst/>
            <a:gdLst/>
            <a:ahLst/>
            <a:cxnLst/>
            <a:rect l="l" t="t" r="r" b="b"/>
            <a:pathLst>
              <a:path w="1792971" h="3071470">
                <a:moveTo>
                  <a:pt x="0" y="0"/>
                </a:moveTo>
                <a:lnTo>
                  <a:pt x="1792971" y="0"/>
                </a:lnTo>
                <a:lnTo>
                  <a:pt x="1792971" y="3071471"/>
                </a:lnTo>
                <a:lnTo>
                  <a:pt x="0" y="30714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flipH="1" flipV="1">
            <a:off x="8085824" y="8559863"/>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13972144" y="-2359308"/>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rot="-6381483">
            <a:off x="-4869834" y="4550007"/>
            <a:ext cx="7814999" cy="12245725"/>
          </a:xfrm>
          <a:custGeom>
            <a:avLst/>
            <a:gdLst/>
            <a:ahLst/>
            <a:cxnLst/>
            <a:rect l="l" t="t" r="r" b="b"/>
            <a:pathLst>
              <a:path w="7814999" h="12245725">
                <a:moveTo>
                  <a:pt x="0" y="0"/>
                </a:moveTo>
                <a:lnTo>
                  <a:pt x="7814999" y="0"/>
                </a:lnTo>
                <a:lnTo>
                  <a:pt x="7814999" y="12245725"/>
                </a:lnTo>
                <a:lnTo>
                  <a:pt x="0" y="1224572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Freeform 7"/>
          <p:cNvSpPr/>
          <p:nvPr/>
        </p:nvSpPr>
        <p:spPr>
          <a:xfrm rot="-7457531">
            <a:off x="1417465" y="7936608"/>
            <a:ext cx="1602407" cy="1787901"/>
          </a:xfrm>
          <a:custGeom>
            <a:avLst/>
            <a:gdLst/>
            <a:ahLst/>
            <a:cxnLst/>
            <a:rect l="l" t="t" r="r" b="b"/>
            <a:pathLst>
              <a:path w="1602407" h="1787901">
                <a:moveTo>
                  <a:pt x="0" y="0"/>
                </a:moveTo>
                <a:lnTo>
                  <a:pt x="1602407" y="0"/>
                </a:lnTo>
                <a:lnTo>
                  <a:pt x="1602407" y="1787901"/>
                </a:lnTo>
                <a:lnTo>
                  <a:pt x="0" y="178790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8" name="Freeform 8"/>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9" name="Freeform 9"/>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pSp>
        <p:nvGrpSpPr>
          <p:cNvPr id="10" name="Group 10"/>
          <p:cNvGrpSpPr/>
          <p:nvPr/>
        </p:nvGrpSpPr>
        <p:grpSpPr>
          <a:xfrm>
            <a:off x="415937" y="1888209"/>
            <a:ext cx="17456126" cy="6510582"/>
            <a:chOff x="0" y="0"/>
            <a:chExt cx="1957890" cy="730231"/>
          </a:xfrm>
        </p:grpSpPr>
        <p:sp>
          <p:nvSpPr>
            <p:cNvPr id="11" name="Freeform 11"/>
            <p:cNvSpPr/>
            <p:nvPr/>
          </p:nvSpPr>
          <p:spPr>
            <a:xfrm>
              <a:off x="0" y="0"/>
              <a:ext cx="1957890" cy="730231"/>
            </a:xfrm>
            <a:custGeom>
              <a:avLst/>
              <a:gdLst/>
              <a:ahLst/>
              <a:cxnLst/>
              <a:rect l="l" t="t" r="r" b="b"/>
              <a:pathLst>
                <a:path w="1957890" h="730231">
                  <a:moveTo>
                    <a:pt x="0" y="0"/>
                  </a:moveTo>
                  <a:lnTo>
                    <a:pt x="1957890" y="0"/>
                  </a:lnTo>
                  <a:lnTo>
                    <a:pt x="1957890" y="730231"/>
                  </a:lnTo>
                  <a:lnTo>
                    <a:pt x="0" y="730231"/>
                  </a:lnTo>
                  <a:close/>
                </a:path>
              </a:pathLst>
            </a:custGeom>
            <a:blipFill>
              <a:blip r:embed="rId14"/>
              <a:stretch>
                <a:fillRect t="-7410" b="-7410"/>
              </a:stretch>
            </a:blipFill>
          </p:spPr>
          <p:txBody>
            <a:bodyPr/>
            <a:lstStyle/>
            <a:p>
              <a:endParaRPr 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Freeform 2"/>
          <p:cNvSpPr/>
          <p:nvPr/>
        </p:nvSpPr>
        <p:spPr>
          <a:xfrm rot="-6381483">
            <a:off x="-4869834" y="4550007"/>
            <a:ext cx="7814999" cy="12245725"/>
          </a:xfrm>
          <a:custGeom>
            <a:avLst/>
            <a:gdLst/>
            <a:ahLst/>
            <a:cxnLst/>
            <a:rect l="l" t="t" r="r" b="b"/>
            <a:pathLst>
              <a:path w="7814999" h="12245725">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7457531">
            <a:off x="1417465" y="7936608"/>
            <a:ext cx="1602407" cy="1787901"/>
          </a:xfrm>
          <a:custGeom>
            <a:avLst/>
            <a:gdLst/>
            <a:ahLst/>
            <a:cxnLst/>
            <a:rect l="l" t="t" r="r" b="b"/>
            <a:pathLst>
              <a:path w="1602407" h="1787901">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3849820">
            <a:off x="14049078" y="7941235"/>
            <a:ext cx="1792971" cy="3071470"/>
          </a:xfrm>
          <a:custGeom>
            <a:avLst/>
            <a:gdLst/>
            <a:ahLst/>
            <a:cxnLst/>
            <a:rect l="l" t="t" r="r" b="b"/>
            <a:pathLst>
              <a:path w="1792971" h="3071470">
                <a:moveTo>
                  <a:pt x="0" y="0"/>
                </a:moveTo>
                <a:lnTo>
                  <a:pt x="1792971" y="0"/>
                </a:lnTo>
                <a:lnTo>
                  <a:pt x="1792971"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Freeform 7"/>
          <p:cNvSpPr/>
          <p:nvPr/>
        </p:nvSpPr>
        <p:spPr>
          <a:xfrm>
            <a:off x="-4817094" y="1504333"/>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8" name="Freeform 8"/>
          <p:cNvSpPr/>
          <p:nvPr/>
        </p:nvSpPr>
        <p:spPr>
          <a:xfrm>
            <a:off x="13972144" y="-2359308"/>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9" name="Freeform 9"/>
          <p:cNvSpPr/>
          <p:nvPr/>
        </p:nvSpPr>
        <p:spPr>
          <a:xfrm flipH="1" flipV="1">
            <a:off x="8085824" y="8559863"/>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0" name="TextBox 10"/>
          <p:cNvSpPr txBox="1"/>
          <p:nvPr/>
        </p:nvSpPr>
        <p:spPr>
          <a:xfrm>
            <a:off x="1028700" y="684057"/>
            <a:ext cx="15903203" cy="1291590"/>
          </a:xfrm>
          <a:prstGeom prst="rect">
            <a:avLst/>
          </a:prstGeom>
        </p:spPr>
        <p:txBody>
          <a:bodyPr lIns="0" tIns="0" rIns="0" bIns="0" rtlCol="0" anchor="t">
            <a:spAutoFit/>
          </a:bodyPr>
          <a:lstStyle/>
          <a:p>
            <a:pPr algn="l">
              <a:lnSpc>
                <a:spcPts val="9600"/>
              </a:lnSpc>
            </a:pPr>
            <a:r>
              <a:rPr lang="en-US" sz="9600">
                <a:solidFill>
                  <a:srgbClr val="B5838D"/>
                </a:solidFill>
                <a:latin typeface="Wedges"/>
                <a:ea typeface="Wedges"/>
                <a:cs typeface="Wedges"/>
                <a:sym typeface="Wedges"/>
              </a:rPr>
              <a:t>2.4) union by size/rank</a:t>
            </a:r>
          </a:p>
        </p:txBody>
      </p:sp>
      <p:sp>
        <p:nvSpPr>
          <p:cNvPr id="11" name="TextBox 11"/>
          <p:cNvSpPr txBox="1"/>
          <p:nvPr/>
        </p:nvSpPr>
        <p:spPr>
          <a:xfrm>
            <a:off x="1028700" y="2475883"/>
            <a:ext cx="15946074" cy="6115050"/>
          </a:xfrm>
          <a:prstGeom prst="rect">
            <a:avLst/>
          </a:prstGeom>
        </p:spPr>
        <p:txBody>
          <a:bodyPr lIns="0" tIns="0" rIns="0" bIns="0" rtlCol="0" anchor="t">
            <a:spAutoFit/>
          </a:bodyPr>
          <a:lstStyle/>
          <a:p>
            <a:pPr marL="777238" lvl="1" indent="-388619" algn="just">
              <a:lnSpc>
                <a:spcPts val="6119"/>
              </a:lnSpc>
              <a:buFont typeface="Arial"/>
              <a:buChar char="•"/>
            </a:pPr>
            <a:r>
              <a:rPr lang="en-US" sz="3599">
                <a:solidFill>
                  <a:srgbClr val="805A62"/>
                </a:solidFill>
                <a:latin typeface="Noto Sans"/>
                <a:ea typeface="Noto Sans"/>
                <a:cs typeface="Noto Sans"/>
                <a:sym typeface="Noto Sans"/>
              </a:rPr>
              <a:t>This is the optimization for speeding up the function Union(a,b). To be precise, we will change which tree gets attached to the other one.</a:t>
            </a:r>
          </a:p>
          <a:p>
            <a:pPr marL="777238" lvl="1" indent="-388619" algn="just">
              <a:lnSpc>
                <a:spcPts val="6119"/>
              </a:lnSpc>
              <a:buFont typeface="Arial"/>
              <a:buChar char="•"/>
            </a:pPr>
            <a:r>
              <a:rPr lang="en-US" sz="3599">
                <a:solidFill>
                  <a:srgbClr val="805A62"/>
                </a:solidFill>
                <a:latin typeface="Noto Sans"/>
                <a:ea typeface="Noto Sans"/>
                <a:cs typeface="Noto Sans"/>
                <a:sym typeface="Noto Sans"/>
              </a:rPr>
              <a:t>In the naive implementation, the second tree always attaches to the first, which can create long chains of length O(n). This optimization prevents that by carefully choosing which tree to attach.</a:t>
            </a:r>
          </a:p>
          <a:p>
            <a:pPr marL="777238" lvl="1" indent="-388619" algn="just">
              <a:lnSpc>
                <a:spcPts val="6119"/>
              </a:lnSpc>
              <a:buFont typeface="Arial"/>
              <a:buChar char="•"/>
            </a:pPr>
            <a:r>
              <a:rPr lang="en-US" sz="3599">
                <a:solidFill>
                  <a:srgbClr val="805A62"/>
                </a:solidFill>
                <a:latin typeface="Noto Sans"/>
                <a:ea typeface="Noto Sans"/>
                <a:cs typeface="Noto Sans"/>
                <a:sym typeface="Noto Sans"/>
              </a:rPr>
              <a:t>There are two heuristic approaches for this: union by size and union by rank. However, in both methods, we will attach the lower one to the bigger one! Think why?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TextBox 2"/>
          <p:cNvSpPr txBox="1"/>
          <p:nvPr/>
        </p:nvSpPr>
        <p:spPr>
          <a:xfrm>
            <a:off x="1028700" y="684057"/>
            <a:ext cx="15131046" cy="1291590"/>
          </a:xfrm>
          <a:prstGeom prst="rect">
            <a:avLst/>
          </a:prstGeom>
        </p:spPr>
        <p:txBody>
          <a:bodyPr lIns="0" tIns="0" rIns="0" bIns="0" rtlCol="0" anchor="t">
            <a:spAutoFit/>
          </a:bodyPr>
          <a:lstStyle/>
          <a:p>
            <a:pPr algn="l">
              <a:lnSpc>
                <a:spcPts val="9600"/>
              </a:lnSpc>
            </a:pPr>
            <a:r>
              <a:rPr lang="en-US" sz="9600">
                <a:solidFill>
                  <a:srgbClr val="B5838D"/>
                </a:solidFill>
                <a:latin typeface="Wedges"/>
                <a:ea typeface="Wedges"/>
                <a:cs typeface="Wedges"/>
                <a:sym typeface="Wedges"/>
              </a:rPr>
              <a:t>visualization</a:t>
            </a:r>
          </a:p>
        </p:txBody>
      </p:sp>
      <p:sp>
        <p:nvSpPr>
          <p:cNvPr id="3" name="Freeform 3"/>
          <p:cNvSpPr/>
          <p:nvPr/>
        </p:nvSpPr>
        <p:spPr>
          <a:xfrm rot="3849820">
            <a:off x="14049078" y="7941235"/>
            <a:ext cx="1792971" cy="3071470"/>
          </a:xfrm>
          <a:custGeom>
            <a:avLst/>
            <a:gdLst/>
            <a:ahLst/>
            <a:cxnLst/>
            <a:rect l="l" t="t" r="r" b="b"/>
            <a:pathLst>
              <a:path w="1792971" h="3071470">
                <a:moveTo>
                  <a:pt x="0" y="0"/>
                </a:moveTo>
                <a:lnTo>
                  <a:pt x="1792971" y="0"/>
                </a:lnTo>
                <a:lnTo>
                  <a:pt x="1792971" y="3071471"/>
                </a:lnTo>
                <a:lnTo>
                  <a:pt x="0" y="30714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flipH="1" flipV="1">
            <a:off x="8085824" y="8559863"/>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13972144" y="-2359308"/>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rot="-6381483">
            <a:off x="-4869834" y="4550007"/>
            <a:ext cx="7814999" cy="12245725"/>
          </a:xfrm>
          <a:custGeom>
            <a:avLst/>
            <a:gdLst/>
            <a:ahLst/>
            <a:cxnLst/>
            <a:rect l="l" t="t" r="r" b="b"/>
            <a:pathLst>
              <a:path w="7814999" h="12245725">
                <a:moveTo>
                  <a:pt x="0" y="0"/>
                </a:moveTo>
                <a:lnTo>
                  <a:pt x="7814999" y="0"/>
                </a:lnTo>
                <a:lnTo>
                  <a:pt x="7814999" y="12245725"/>
                </a:lnTo>
                <a:lnTo>
                  <a:pt x="0" y="1224572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Freeform 7"/>
          <p:cNvSpPr/>
          <p:nvPr/>
        </p:nvSpPr>
        <p:spPr>
          <a:xfrm rot="-7457531">
            <a:off x="1417465" y="7936608"/>
            <a:ext cx="1602407" cy="1787901"/>
          </a:xfrm>
          <a:custGeom>
            <a:avLst/>
            <a:gdLst/>
            <a:ahLst/>
            <a:cxnLst/>
            <a:rect l="l" t="t" r="r" b="b"/>
            <a:pathLst>
              <a:path w="1602407" h="1787901">
                <a:moveTo>
                  <a:pt x="0" y="0"/>
                </a:moveTo>
                <a:lnTo>
                  <a:pt x="1602407" y="0"/>
                </a:lnTo>
                <a:lnTo>
                  <a:pt x="1602407" y="1787901"/>
                </a:lnTo>
                <a:lnTo>
                  <a:pt x="0" y="178790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8" name="Freeform 8"/>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9" name="Freeform 9"/>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Freeform 10"/>
          <p:cNvSpPr/>
          <p:nvPr/>
        </p:nvSpPr>
        <p:spPr>
          <a:xfrm>
            <a:off x="2168484" y="2416071"/>
            <a:ext cx="13941077" cy="6809992"/>
          </a:xfrm>
          <a:custGeom>
            <a:avLst/>
            <a:gdLst/>
            <a:ahLst/>
            <a:cxnLst/>
            <a:rect l="l" t="t" r="r" b="b"/>
            <a:pathLst>
              <a:path w="13941077" h="6809992">
                <a:moveTo>
                  <a:pt x="0" y="0"/>
                </a:moveTo>
                <a:lnTo>
                  <a:pt x="13941077" y="0"/>
                </a:lnTo>
                <a:lnTo>
                  <a:pt x="13941077" y="6809992"/>
                </a:lnTo>
                <a:lnTo>
                  <a:pt x="0" y="6809992"/>
                </a:lnTo>
                <a:lnTo>
                  <a:pt x="0" y="0"/>
                </a:lnTo>
                <a:close/>
              </a:path>
            </a:pathLst>
          </a:custGeom>
          <a:blipFill>
            <a:blip r:embed="rId14"/>
            <a:stretch>
              <a:fillRect t="-28903" b="-28903"/>
            </a:stretch>
          </a:blipFill>
        </p:spPr>
        <p:txBody>
          <a:bodyPr/>
          <a:lstStyle/>
          <a:p>
            <a:endParaRPr lang="en-US"/>
          </a:p>
        </p:txBody>
      </p:sp>
      <p:grpSp>
        <p:nvGrpSpPr>
          <p:cNvPr id="11" name="Group 11"/>
          <p:cNvGrpSpPr/>
          <p:nvPr/>
        </p:nvGrpSpPr>
        <p:grpSpPr>
          <a:xfrm>
            <a:off x="9629775" y="2541270"/>
            <a:ext cx="4592955" cy="4995862"/>
            <a:chOff x="0" y="0"/>
            <a:chExt cx="6123940" cy="6661150"/>
          </a:xfrm>
        </p:grpSpPr>
        <p:sp>
          <p:nvSpPr>
            <p:cNvPr id="12" name="Freeform 12"/>
            <p:cNvSpPr/>
            <p:nvPr/>
          </p:nvSpPr>
          <p:spPr>
            <a:xfrm>
              <a:off x="44450" y="49530"/>
              <a:ext cx="6041390" cy="6560820"/>
            </a:xfrm>
            <a:custGeom>
              <a:avLst/>
              <a:gdLst/>
              <a:ahLst/>
              <a:cxnLst/>
              <a:rect l="l" t="t" r="r" b="b"/>
              <a:pathLst>
                <a:path w="6041390" h="6560820">
                  <a:moveTo>
                    <a:pt x="3787140" y="158750"/>
                  </a:moveTo>
                  <a:cubicBezTo>
                    <a:pt x="3464560" y="228600"/>
                    <a:pt x="3294380" y="274320"/>
                    <a:pt x="3153410" y="334010"/>
                  </a:cubicBezTo>
                  <a:cubicBezTo>
                    <a:pt x="3006090" y="397510"/>
                    <a:pt x="2838450" y="496570"/>
                    <a:pt x="2717800" y="576580"/>
                  </a:cubicBezTo>
                  <a:cubicBezTo>
                    <a:pt x="2626360" y="637540"/>
                    <a:pt x="2551430" y="701040"/>
                    <a:pt x="2486660" y="758190"/>
                  </a:cubicBezTo>
                  <a:cubicBezTo>
                    <a:pt x="2434590" y="803910"/>
                    <a:pt x="2409190" y="830580"/>
                    <a:pt x="2354580" y="887730"/>
                  </a:cubicBezTo>
                  <a:cubicBezTo>
                    <a:pt x="2261870" y="985520"/>
                    <a:pt x="2070100" y="1201420"/>
                    <a:pt x="1986280" y="1304290"/>
                  </a:cubicBezTo>
                  <a:cubicBezTo>
                    <a:pt x="1939290" y="1360170"/>
                    <a:pt x="1918970" y="1380490"/>
                    <a:pt x="1883410" y="1438910"/>
                  </a:cubicBezTo>
                  <a:cubicBezTo>
                    <a:pt x="1826260" y="1530350"/>
                    <a:pt x="1767840" y="1684020"/>
                    <a:pt x="1700530" y="1811020"/>
                  </a:cubicBezTo>
                  <a:cubicBezTo>
                    <a:pt x="1626870" y="1949450"/>
                    <a:pt x="1536700" y="2078990"/>
                    <a:pt x="1456690" y="2235200"/>
                  </a:cubicBezTo>
                  <a:cubicBezTo>
                    <a:pt x="1362710" y="2418080"/>
                    <a:pt x="1290320" y="2650490"/>
                    <a:pt x="1182370" y="2846070"/>
                  </a:cubicBezTo>
                  <a:cubicBezTo>
                    <a:pt x="1073150" y="3042920"/>
                    <a:pt x="913130" y="3232150"/>
                    <a:pt x="805180" y="3411220"/>
                  </a:cubicBezTo>
                  <a:cubicBezTo>
                    <a:pt x="709930" y="3567430"/>
                    <a:pt x="607060" y="3755390"/>
                    <a:pt x="560070" y="3856990"/>
                  </a:cubicBezTo>
                  <a:cubicBezTo>
                    <a:pt x="537210" y="3907790"/>
                    <a:pt x="533400" y="3942080"/>
                    <a:pt x="515620" y="3976370"/>
                  </a:cubicBezTo>
                  <a:cubicBezTo>
                    <a:pt x="500380" y="4004310"/>
                    <a:pt x="480060" y="4015740"/>
                    <a:pt x="462280" y="4048760"/>
                  </a:cubicBezTo>
                  <a:cubicBezTo>
                    <a:pt x="429260" y="4108450"/>
                    <a:pt x="393700" y="4204970"/>
                    <a:pt x="359410" y="4311650"/>
                  </a:cubicBezTo>
                  <a:cubicBezTo>
                    <a:pt x="307340" y="4472940"/>
                    <a:pt x="226060" y="4770120"/>
                    <a:pt x="198120" y="4927600"/>
                  </a:cubicBezTo>
                  <a:cubicBezTo>
                    <a:pt x="180340" y="5022850"/>
                    <a:pt x="177800" y="5088890"/>
                    <a:pt x="173990" y="5160010"/>
                  </a:cubicBezTo>
                  <a:cubicBezTo>
                    <a:pt x="170180" y="5219700"/>
                    <a:pt x="170180" y="5274310"/>
                    <a:pt x="173990" y="5326380"/>
                  </a:cubicBezTo>
                  <a:cubicBezTo>
                    <a:pt x="176530" y="5370830"/>
                    <a:pt x="177800" y="5406390"/>
                    <a:pt x="190500" y="5450840"/>
                  </a:cubicBezTo>
                  <a:cubicBezTo>
                    <a:pt x="208280" y="5510530"/>
                    <a:pt x="242570" y="5589270"/>
                    <a:pt x="284480" y="5648960"/>
                  </a:cubicBezTo>
                  <a:cubicBezTo>
                    <a:pt x="326390" y="5709920"/>
                    <a:pt x="383540" y="5760720"/>
                    <a:pt x="441960" y="5814060"/>
                  </a:cubicBezTo>
                  <a:cubicBezTo>
                    <a:pt x="504190" y="5871210"/>
                    <a:pt x="582930" y="5933440"/>
                    <a:pt x="645160" y="5980430"/>
                  </a:cubicBezTo>
                  <a:cubicBezTo>
                    <a:pt x="695960" y="6018530"/>
                    <a:pt x="742950" y="6051550"/>
                    <a:pt x="788670" y="6079490"/>
                  </a:cubicBezTo>
                  <a:cubicBezTo>
                    <a:pt x="826770" y="6101080"/>
                    <a:pt x="853440" y="6112510"/>
                    <a:pt x="897890" y="6134100"/>
                  </a:cubicBezTo>
                  <a:cubicBezTo>
                    <a:pt x="963930" y="6167120"/>
                    <a:pt x="1051560" y="6216650"/>
                    <a:pt x="1148080" y="6250940"/>
                  </a:cubicBezTo>
                  <a:cubicBezTo>
                    <a:pt x="1271270" y="6295390"/>
                    <a:pt x="1464310" y="6339840"/>
                    <a:pt x="1581150" y="6362700"/>
                  </a:cubicBezTo>
                  <a:cubicBezTo>
                    <a:pt x="1659890" y="6377940"/>
                    <a:pt x="1708150" y="6384290"/>
                    <a:pt x="1779270" y="6389370"/>
                  </a:cubicBezTo>
                  <a:cubicBezTo>
                    <a:pt x="1861820" y="6394450"/>
                    <a:pt x="1967230" y="6396990"/>
                    <a:pt x="2049780" y="6391910"/>
                  </a:cubicBezTo>
                  <a:cubicBezTo>
                    <a:pt x="2119630" y="6389370"/>
                    <a:pt x="2164080" y="6375400"/>
                    <a:pt x="2242820" y="6371590"/>
                  </a:cubicBezTo>
                  <a:cubicBezTo>
                    <a:pt x="2366010" y="6363970"/>
                    <a:pt x="2578100" y="6380480"/>
                    <a:pt x="2715260" y="6370320"/>
                  </a:cubicBezTo>
                  <a:cubicBezTo>
                    <a:pt x="2820670" y="6362700"/>
                    <a:pt x="2893060" y="6358890"/>
                    <a:pt x="2993390" y="6330950"/>
                  </a:cubicBezTo>
                  <a:cubicBezTo>
                    <a:pt x="3121660" y="6295390"/>
                    <a:pt x="3302000" y="6203950"/>
                    <a:pt x="3415030" y="6150610"/>
                  </a:cubicBezTo>
                  <a:cubicBezTo>
                    <a:pt x="3492500" y="6113780"/>
                    <a:pt x="3531870" y="6097270"/>
                    <a:pt x="3606800" y="6049010"/>
                  </a:cubicBezTo>
                  <a:cubicBezTo>
                    <a:pt x="3724910" y="5972810"/>
                    <a:pt x="3949700" y="5793740"/>
                    <a:pt x="4039870" y="5716270"/>
                  </a:cubicBezTo>
                  <a:cubicBezTo>
                    <a:pt x="4083050" y="5678170"/>
                    <a:pt x="4099560" y="5664200"/>
                    <a:pt x="4131310" y="5626100"/>
                  </a:cubicBezTo>
                  <a:cubicBezTo>
                    <a:pt x="4179570" y="5568950"/>
                    <a:pt x="4249420" y="5472430"/>
                    <a:pt x="4287520" y="5398770"/>
                  </a:cubicBezTo>
                  <a:cubicBezTo>
                    <a:pt x="4320540" y="5337810"/>
                    <a:pt x="4319270" y="5299710"/>
                    <a:pt x="4358640" y="5219700"/>
                  </a:cubicBezTo>
                  <a:cubicBezTo>
                    <a:pt x="4447540" y="5038090"/>
                    <a:pt x="4687570" y="4622800"/>
                    <a:pt x="4870450" y="4359910"/>
                  </a:cubicBezTo>
                  <a:cubicBezTo>
                    <a:pt x="5041900" y="4114800"/>
                    <a:pt x="5293360" y="3825240"/>
                    <a:pt x="5416550" y="3686810"/>
                  </a:cubicBezTo>
                  <a:cubicBezTo>
                    <a:pt x="5474970" y="3622040"/>
                    <a:pt x="5509260" y="3604260"/>
                    <a:pt x="5552440" y="3549650"/>
                  </a:cubicBezTo>
                  <a:cubicBezTo>
                    <a:pt x="5604510" y="3483610"/>
                    <a:pt x="5661660" y="3390900"/>
                    <a:pt x="5702300" y="3317240"/>
                  </a:cubicBezTo>
                  <a:cubicBezTo>
                    <a:pt x="5736590" y="3255010"/>
                    <a:pt x="5760720" y="3201670"/>
                    <a:pt x="5784850" y="3135630"/>
                  </a:cubicBezTo>
                  <a:cubicBezTo>
                    <a:pt x="5812790" y="3060700"/>
                    <a:pt x="5840730" y="2981960"/>
                    <a:pt x="5854700" y="2886710"/>
                  </a:cubicBezTo>
                  <a:cubicBezTo>
                    <a:pt x="5872480" y="2764790"/>
                    <a:pt x="5872480" y="2627630"/>
                    <a:pt x="5858510" y="2463800"/>
                  </a:cubicBezTo>
                  <a:cubicBezTo>
                    <a:pt x="5838190" y="2231390"/>
                    <a:pt x="5756910" y="1794510"/>
                    <a:pt x="5708650" y="1628140"/>
                  </a:cubicBezTo>
                  <a:cubicBezTo>
                    <a:pt x="5685790" y="1554480"/>
                    <a:pt x="5671820" y="1534160"/>
                    <a:pt x="5642610" y="1474470"/>
                  </a:cubicBezTo>
                  <a:cubicBezTo>
                    <a:pt x="5600700" y="1386840"/>
                    <a:pt x="5529580" y="1264920"/>
                    <a:pt x="5464810" y="1159510"/>
                  </a:cubicBezTo>
                  <a:cubicBezTo>
                    <a:pt x="5397500" y="1050290"/>
                    <a:pt x="5321300" y="924560"/>
                    <a:pt x="5246370" y="831850"/>
                  </a:cubicBezTo>
                  <a:cubicBezTo>
                    <a:pt x="5182870" y="753110"/>
                    <a:pt x="5113020" y="687070"/>
                    <a:pt x="5050790" y="633730"/>
                  </a:cubicBezTo>
                  <a:cubicBezTo>
                    <a:pt x="4999990" y="590550"/>
                    <a:pt x="4965700" y="562610"/>
                    <a:pt x="4903470" y="527050"/>
                  </a:cubicBezTo>
                  <a:cubicBezTo>
                    <a:pt x="4810760" y="476250"/>
                    <a:pt x="4658360" y="431800"/>
                    <a:pt x="4537710" y="375920"/>
                  </a:cubicBezTo>
                  <a:cubicBezTo>
                    <a:pt x="4415790" y="321310"/>
                    <a:pt x="4278630" y="226060"/>
                    <a:pt x="4174490" y="195580"/>
                  </a:cubicBezTo>
                  <a:cubicBezTo>
                    <a:pt x="4103370" y="173990"/>
                    <a:pt x="4047490" y="172720"/>
                    <a:pt x="3985260" y="172720"/>
                  </a:cubicBezTo>
                  <a:cubicBezTo>
                    <a:pt x="3924300" y="172720"/>
                    <a:pt x="3845560" y="198120"/>
                    <a:pt x="3803650" y="194310"/>
                  </a:cubicBezTo>
                  <a:cubicBezTo>
                    <a:pt x="3780790" y="193040"/>
                    <a:pt x="3765550" y="189230"/>
                    <a:pt x="3750310" y="180340"/>
                  </a:cubicBezTo>
                  <a:cubicBezTo>
                    <a:pt x="3736340" y="170180"/>
                    <a:pt x="3723640" y="152400"/>
                    <a:pt x="3717290" y="137160"/>
                  </a:cubicBezTo>
                  <a:cubicBezTo>
                    <a:pt x="3712210" y="120650"/>
                    <a:pt x="3709670" y="99060"/>
                    <a:pt x="3717290" y="81280"/>
                  </a:cubicBezTo>
                  <a:cubicBezTo>
                    <a:pt x="3726180" y="60960"/>
                    <a:pt x="3754120" y="34290"/>
                    <a:pt x="3775710" y="26670"/>
                  </a:cubicBezTo>
                  <a:cubicBezTo>
                    <a:pt x="3792220" y="20320"/>
                    <a:pt x="3813810" y="20320"/>
                    <a:pt x="3830320" y="29210"/>
                  </a:cubicBezTo>
                  <a:cubicBezTo>
                    <a:pt x="3850640" y="39370"/>
                    <a:pt x="3876040" y="68580"/>
                    <a:pt x="3882390" y="90170"/>
                  </a:cubicBezTo>
                  <a:cubicBezTo>
                    <a:pt x="3887470" y="107950"/>
                    <a:pt x="3883660" y="128270"/>
                    <a:pt x="3876040" y="144780"/>
                  </a:cubicBezTo>
                  <a:cubicBezTo>
                    <a:pt x="3869690" y="160020"/>
                    <a:pt x="3855720" y="176530"/>
                    <a:pt x="3839210" y="184150"/>
                  </a:cubicBezTo>
                  <a:cubicBezTo>
                    <a:pt x="3818890" y="193040"/>
                    <a:pt x="3779520" y="193040"/>
                    <a:pt x="3759200" y="184150"/>
                  </a:cubicBezTo>
                  <a:cubicBezTo>
                    <a:pt x="3741420" y="177800"/>
                    <a:pt x="3728720" y="161290"/>
                    <a:pt x="3721100" y="144780"/>
                  </a:cubicBezTo>
                  <a:cubicBezTo>
                    <a:pt x="3713480" y="129540"/>
                    <a:pt x="3710940" y="107950"/>
                    <a:pt x="3714750" y="90170"/>
                  </a:cubicBezTo>
                  <a:cubicBezTo>
                    <a:pt x="3718560" y="73660"/>
                    <a:pt x="3729990" y="54610"/>
                    <a:pt x="3742690" y="43180"/>
                  </a:cubicBezTo>
                  <a:cubicBezTo>
                    <a:pt x="3756660" y="33020"/>
                    <a:pt x="3770630" y="29210"/>
                    <a:pt x="3793490" y="22860"/>
                  </a:cubicBezTo>
                  <a:cubicBezTo>
                    <a:pt x="3836670" y="12700"/>
                    <a:pt x="3923030" y="0"/>
                    <a:pt x="3990340" y="1270"/>
                  </a:cubicBezTo>
                  <a:cubicBezTo>
                    <a:pt x="4058920" y="2540"/>
                    <a:pt x="4110990" y="5080"/>
                    <a:pt x="4202430" y="30480"/>
                  </a:cubicBezTo>
                  <a:cubicBezTo>
                    <a:pt x="4387850" y="83820"/>
                    <a:pt x="4845050" y="297180"/>
                    <a:pt x="5008880" y="392430"/>
                  </a:cubicBezTo>
                  <a:cubicBezTo>
                    <a:pt x="5087620" y="438150"/>
                    <a:pt x="5114290" y="459740"/>
                    <a:pt x="5172710" y="511810"/>
                  </a:cubicBezTo>
                  <a:cubicBezTo>
                    <a:pt x="5251450" y="581660"/>
                    <a:pt x="5364480" y="708660"/>
                    <a:pt x="5430520" y="789940"/>
                  </a:cubicBezTo>
                  <a:cubicBezTo>
                    <a:pt x="5477510" y="848360"/>
                    <a:pt x="5505450" y="887730"/>
                    <a:pt x="5542280" y="947420"/>
                  </a:cubicBezTo>
                  <a:cubicBezTo>
                    <a:pt x="5585460" y="1018540"/>
                    <a:pt x="5632450" y="1134110"/>
                    <a:pt x="5668010" y="1189990"/>
                  </a:cubicBezTo>
                  <a:cubicBezTo>
                    <a:pt x="5687060" y="1221740"/>
                    <a:pt x="5701030" y="1228090"/>
                    <a:pt x="5720080" y="1261110"/>
                  </a:cubicBezTo>
                  <a:cubicBezTo>
                    <a:pt x="5758180" y="1323340"/>
                    <a:pt x="5821680" y="1464310"/>
                    <a:pt x="5852160" y="1545590"/>
                  </a:cubicBezTo>
                  <a:cubicBezTo>
                    <a:pt x="5875020" y="1604010"/>
                    <a:pt x="5882640" y="1626870"/>
                    <a:pt x="5900420" y="1699260"/>
                  </a:cubicBezTo>
                  <a:cubicBezTo>
                    <a:pt x="5937250" y="1855470"/>
                    <a:pt x="6010910" y="2249170"/>
                    <a:pt x="6028690" y="2461260"/>
                  </a:cubicBezTo>
                  <a:cubicBezTo>
                    <a:pt x="6040120" y="2612390"/>
                    <a:pt x="6041390" y="2726690"/>
                    <a:pt x="6027420" y="2848610"/>
                  </a:cubicBezTo>
                  <a:cubicBezTo>
                    <a:pt x="6014720" y="2961640"/>
                    <a:pt x="5988050" y="3069590"/>
                    <a:pt x="5953760" y="3171190"/>
                  </a:cubicBezTo>
                  <a:cubicBezTo>
                    <a:pt x="5920740" y="3266440"/>
                    <a:pt x="5867400" y="3362960"/>
                    <a:pt x="5825490" y="3439160"/>
                  </a:cubicBezTo>
                  <a:cubicBezTo>
                    <a:pt x="5792470" y="3501390"/>
                    <a:pt x="5770880" y="3540760"/>
                    <a:pt x="5725160" y="3600450"/>
                  </a:cubicBezTo>
                  <a:cubicBezTo>
                    <a:pt x="5661660" y="3685540"/>
                    <a:pt x="5552440" y="3782060"/>
                    <a:pt x="5463540" y="3891280"/>
                  </a:cubicBezTo>
                  <a:cubicBezTo>
                    <a:pt x="5358130" y="4018280"/>
                    <a:pt x="5223510" y="4220210"/>
                    <a:pt x="5139690" y="4319270"/>
                  </a:cubicBezTo>
                  <a:cubicBezTo>
                    <a:pt x="5091430" y="4375150"/>
                    <a:pt x="5069840" y="4380230"/>
                    <a:pt x="5020310" y="4445000"/>
                  </a:cubicBezTo>
                  <a:cubicBezTo>
                    <a:pt x="4900930" y="4601210"/>
                    <a:pt x="4585970" y="5139690"/>
                    <a:pt x="4498340" y="5314950"/>
                  </a:cubicBezTo>
                  <a:cubicBezTo>
                    <a:pt x="4461510" y="5387340"/>
                    <a:pt x="4464050" y="5415280"/>
                    <a:pt x="4432300" y="5472430"/>
                  </a:cubicBezTo>
                  <a:cubicBezTo>
                    <a:pt x="4389120" y="5552440"/>
                    <a:pt x="4301490" y="5675630"/>
                    <a:pt x="4246880" y="5740400"/>
                  </a:cubicBezTo>
                  <a:cubicBezTo>
                    <a:pt x="4212590" y="5781040"/>
                    <a:pt x="4193540" y="5797550"/>
                    <a:pt x="4152900" y="5834380"/>
                  </a:cubicBezTo>
                  <a:cubicBezTo>
                    <a:pt x="4088130" y="5892800"/>
                    <a:pt x="3973830" y="5985510"/>
                    <a:pt x="3883660" y="6052820"/>
                  </a:cubicBezTo>
                  <a:cubicBezTo>
                    <a:pt x="3797300" y="6116320"/>
                    <a:pt x="3726180" y="6168390"/>
                    <a:pt x="3620770" y="6226810"/>
                  </a:cubicBezTo>
                  <a:cubicBezTo>
                    <a:pt x="3479800" y="6304280"/>
                    <a:pt x="3211830" y="6416040"/>
                    <a:pt x="3100070" y="6460490"/>
                  </a:cubicBezTo>
                  <a:cubicBezTo>
                    <a:pt x="3049270" y="6480810"/>
                    <a:pt x="3031490" y="6488430"/>
                    <a:pt x="2987040" y="6499860"/>
                  </a:cubicBezTo>
                  <a:cubicBezTo>
                    <a:pt x="2924810" y="6515100"/>
                    <a:pt x="2852420" y="6529070"/>
                    <a:pt x="2759710" y="6536690"/>
                  </a:cubicBezTo>
                  <a:cubicBezTo>
                    <a:pt x="2616200" y="6549390"/>
                    <a:pt x="2358390" y="6532880"/>
                    <a:pt x="2202180" y="6539230"/>
                  </a:cubicBezTo>
                  <a:cubicBezTo>
                    <a:pt x="2089150" y="6543040"/>
                    <a:pt x="2009140" y="6560820"/>
                    <a:pt x="1910080" y="6559550"/>
                  </a:cubicBezTo>
                  <a:cubicBezTo>
                    <a:pt x="1804670" y="6559550"/>
                    <a:pt x="1690370" y="6546850"/>
                    <a:pt x="1586230" y="6532880"/>
                  </a:cubicBezTo>
                  <a:cubicBezTo>
                    <a:pt x="1488440" y="6518910"/>
                    <a:pt x="1388110" y="6497320"/>
                    <a:pt x="1303020" y="6475730"/>
                  </a:cubicBezTo>
                  <a:cubicBezTo>
                    <a:pt x="1234440" y="6457950"/>
                    <a:pt x="1189990" y="6445250"/>
                    <a:pt x="1115060" y="6416040"/>
                  </a:cubicBezTo>
                  <a:cubicBezTo>
                    <a:pt x="999490" y="6370320"/>
                    <a:pt x="806450" y="6282690"/>
                    <a:pt x="687070" y="6211570"/>
                  </a:cubicBezTo>
                  <a:cubicBezTo>
                    <a:pt x="593090" y="6156960"/>
                    <a:pt x="515620" y="6094730"/>
                    <a:pt x="449580" y="6042660"/>
                  </a:cubicBezTo>
                  <a:cubicBezTo>
                    <a:pt x="398780" y="6003290"/>
                    <a:pt x="367030" y="5976620"/>
                    <a:pt x="321310" y="5932170"/>
                  </a:cubicBezTo>
                  <a:cubicBezTo>
                    <a:pt x="264160" y="5876290"/>
                    <a:pt x="181610" y="5800090"/>
                    <a:pt x="134620" y="5730240"/>
                  </a:cubicBezTo>
                  <a:cubicBezTo>
                    <a:pt x="93980" y="5670550"/>
                    <a:pt x="68580" y="5613400"/>
                    <a:pt x="46990" y="5547360"/>
                  </a:cubicBezTo>
                  <a:cubicBezTo>
                    <a:pt x="25400" y="5478780"/>
                    <a:pt x="12700" y="5402580"/>
                    <a:pt x="6350" y="5326380"/>
                  </a:cubicBezTo>
                  <a:cubicBezTo>
                    <a:pt x="0" y="5243830"/>
                    <a:pt x="6350" y="5147310"/>
                    <a:pt x="12700" y="5069840"/>
                  </a:cubicBezTo>
                  <a:cubicBezTo>
                    <a:pt x="17780" y="5005070"/>
                    <a:pt x="22860" y="4968240"/>
                    <a:pt x="36830" y="4893310"/>
                  </a:cubicBezTo>
                  <a:cubicBezTo>
                    <a:pt x="64770" y="4757420"/>
                    <a:pt x="129540" y="4490720"/>
                    <a:pt x="184150" y="4321810"/>
                  </a:cubicBezTo>
                  <a:cubicBezTo>
                    <a:pt x="229870" y="4183380"/>
                    <a:pt x="266700" y="4088130"/>
                    <a:pt x="331470" y="3948430"/>
                  </a:cubicBezTo>
                  <a:cubicBezTo>
                    <a:pt x="417830" y="3763010"/>
                    <a:pt x="554990" y="3512820"/>
                    <a:pt x="675640" y="3312160"/>
                  </a:cubicBezTo>
                  <a:cubicBezTo>
                    <a:pt x="791210" y="3120390"/>
                    <a:pt x="934720" y="2955290"/>
                    <a:pt x="1037590" y="2767330"/>
                  </a:cubicBezTo>
                  <a:cubicBezTo>
                    <a:pt x="1137920" y="2585720"/>
                    <a:pt x="1216660" y="2349500"/>
                    <a:pt x="1287780" y="2202180"/>
                  </a:cubicBezTo>
                  <a:cubicBezTo>
                    <a:pt x="1334770" y="2105660"/>
                    <a:pt x="1377950" y="2020570"/>
                    <a:pt x="1413510" y="1964690"/>
                  </a:cubicBezTo>
                  <a:cubicBezTo>
                    <a:pt x="1435100" y="1930400"/>
                    <a:pt x="1447800" y="1925320"/>
                    <a:pt x="1471930" y="1885950"/>
                  </a:cubicBezTo>
                  <a:cubicBezTo>
                    <a:pt x="1532890" y="1788160"/>
                    <a:pt x="1676400" y="1450340"/>
                    <a:pt x="1744980" y="1341120"/>
                  </a:cubicBezTo>
                  <a:cubicBezTo>
                    <a:pt x="1778000" y="1290320"/>
                    <a:pt x="1789430" y="1283970"/>
                    <a:pt x="1827530" y="1236980"/>
                  </a:cubicBezTo>
                  <a:cubicBezTo>
                    <a:pt x="1911350" y="1136650"/>
                    <a:pt x="2134870" y="878840"/>
                    <a:pt x="2237740" y="769620"/>
                  </a:cubicBezTo>
                  <a:cubicBezTo>
                    <a:pt x="2297430" y="708660"/>
                    <a:pt x="2327910" y="679450"/>
                    <a:pt x="2385060" y="631190"/>
                  </a:cubicBezTo>
                  <a:cubicBezTo>
                    <a:pt x="2453640" y="571500"/>
                    <a:pt x="2543810" y="499110"/>
                    <a:pt x="2628900" y="441960"/>
                  </a:cubicBezTo>
                  <a:cubicBezTo>
                    <a:pt x="2711450" y="386080"/>
                    <a:pt x="2797810" y="336550"/>
                    <a:pt x="2885440" y="292100"/>
                  </a:cubicBezTo>
                  <a:cubicBezTo>
                    <a:pt x="2973070" y="247650"/>
                    <a:pt x="3048000" y="213360"/>
                    <a:pt x="3153410" y="175260"/>
                  </a:cubicBezTo>
                  <a:cubicBezTo>
                    <a:pt x="3296920" y="124460"/>
                    <a:pt x="3566160" y="49530"/>
                    <a:pt x="3675380" y="26670"/>
                  </a:cubicBezTo>
                  <a:cubicBezTo>
                    <a:pt x="3724910" y="16510"/>
                    <a:pt x="3755390" y="8890"/>
                    <a:pt x="3783330" y="13970"/>
                  </a:cubicBezTo>
                  <a:cubicBezTo>
                    <a:pt x="3802380" y="16510"/>
                    <a:pt x="3818890" y="24130"/>
                    <a:pt x="3830320" y="36830"/>
                  </a:cubicBezTo>
                  <a:cubicBezTo>
                    <a:pt x="3841750" y="52070"/>
                    <a:pt x="3850640" y="83820"/>
                    <a:pt x="3848100" y="102870"/>
                  </a:cubicBezTo>
                  <a:cubicBezTo>
                    <a:pt x="3845560" y="119380"/>
                    <a:pt x="3830320" y="135890"/>
                    <a:pt x="3818890" y="146050"/>
                  </a:cubicBezTo>
                  <a:cubicBezTo>
                    <a:pt x="3810000" y="153670"/>
                    <a:pt x="3787140" y="158750"/>
                    <a:pt x="3787140" y="158750"/>
                  </a:cubicBezTo>
                </a:path>
              </a:pathLst>
            </a:custGeom>
            <a:solidFill>
              <a:srgbClr val="E7191F"/>
            </a:solidFill>
            <a:ln cap="sq">
              <a:noFill/>
              <a:prstDash val="solid"/>
              <a:miter/>
            </a:ln>
          </p:spPr>
          <p:txBody>
            <a:bodyPr/>
            <a:lstStyle/>
            <a:p>
              <a:endParaRPr lang="en-US"/>
            </a:p>
          </p:txBody>
        </p:sp>
      </p:grpSp>
      <p:grpSp>
        <p:nvGrpSpPr>
          <p:cNvPr id="13" name="Group 13"/>
          <p:cNvGrpSpPr/>
          <p:nvPr/>
        </p:nvGrpSpPr>
        <p:grpSpPr>
          <a:xfrm>
            <a:off x="7097078" y="2745105"/>
            <a:ext cx="4184333" cy="922973"/>
            <a:chOff x="0" y="0"/>
            <a:chExt cx="5579110" cy="1230630"/>
          </a:xfrm>
        </p:grpSpPr>
        <p:sp>
          <p:nvSpPr>
            <p:cNvPr id="14" name="Freeform 14"/>
            <p:cNvSpPr/>
            <p:nvPr/>
          </p:nvSpPr>
          <p:spPr>
            <a:xfrm>
              <a:off x="48260" y="45720"/>
              <a:ext cx="5480050" cy="1135380"/>
            </a:xfrm>
            <a:custGeom>
              <a:avLst/>
              <a:gdLst/>
              <a:ahLst/>
              <a:cxnLst/>
              <a:rect l="l" t="t" r="r" b="b"/>
              <a:pathLst>
                <a:path w="5480050" h="1135380">
                  <a:moveTo>
                    <a:pt x="5367020" y="795020"/>
                  </a:moveTo>
                  <a:cubicBezTo>
                    <a:pt x="4878070" y="518160"/>
                    <a:pt x="4710430" y="452120"/>
                    <a:pt x="4530090" y="397510"/>
                  </a:cubicBezTo>
                  <a:cubicBezTo>
                    <a:pt x="4326890" y="335280"/>
                    <a:pt x="4046220" y="280670"/>
                    <a:pt x="3863340" y="246380"/>
                  </a:cubicBezTo>
                  <a:cubicBezTo>
                    <a:pt x="3737610" y="222250"/>
                    <a:pt x="3637280" y="209550"/>
                    <a:pt x="3539490" y="196850"/>
                  </a:cubicBezTo>
                  <a:cubicBezTo>
                    <a:pt x="3459480" y="185420"/>
                    <a:pt x="3403600" y="176530"/>
                    <a:pt x="3318510" y="171450"/>
                  </a:cubicBezTo>
                  <a:cubicBezTo>
                    <a:pt x="3202940" y="165100"/>
                    <a:pt x="3068320" y="158750"/>
                    <a:pt x="2905760" y="168910"/>
                  </a:cubicBezTo>
                  <a:cubicBezTo>
                    <a:pt x="2673350" y="184150"/>
                    <a:pt x="2270760" y="243840"/>
                    <a:pt x="2059940" y="280670"/>
                  </a:cubicBezTo>
                  <a:cubicBezTo>
                    <a:pt x="1934210" y="303530"/>
                    <a:pt x="1847850" y="323850"/>
                    <a:pt x="1758950" y="346710"/>
                  </a:cubicBezTo>
                  <a:cubicBezTo>
                    <a:pt x="1685290" y="367030"/>
                    <a:pt x="1625600" y="387350"/>
                    <a:pt x="1559560" y="410210"/>
                  </a:cubicBezTo>
                  <a:cubicBezTo>
                    <a:pt x="1493520" y="433070"/>
                    <a:pt x="1437640" y="449580"/>
                    <a:pt x="1362710" y="483870"/>
                  </a:cubicBezTo>
                  <a:cubicBezTo>
                    <a:pt x="1256030" y="530860"/>
                    <a:pt x="1112520" y="624840"/>
                    <a:pt x="984250" y="683260"/>
                  </a:cubicBezTo>
                  <a:cubicBezTo>
                    <a:pt x="859790" y="740410"/>
                    <a:pt x="720090" y="783590"/>
                    <a:pt x="605790" y="834390"/>
                  </a:cubicBezTo>
                  <a:cubicBezTo>
                    <a:pt x="508000" y="877570"/>
                    <a:pt x="419100" y="916940"/>
                    <a:pt x="336550" y="966470"/>
                  </a:cubicBezTo>
                  <a:cubicBezTo>
                    <a:pt x="260350" y="1014730"/>
                    <a:pt x="182880" y="1108710"/>
                    <a:pt x="125730" y="1126490"/>
                  </a:cubicBezTo>
                  <a:cubicBezTo>
                    <a:pt x="95250" y="1135380"/>
                    <a:pt x="66040" y="1134110"/>
                    <a:pt x="44450" y="1121410"/>
                  </a:cubicBezTo>
                  <a:cubicBezTo>
                    <a:pt x="24130" y="1108710"/>
                    <a:pt x="6350" y="1074420"/>
                    <a:pt x="2540" y="1051560"/>
                  </a:cubicBezTo>
                  <a:cubicBezTo>
                    <a:pt x="0" y="1033780"/>
                    <a:pt x="6350" y="1013460"/>
                    <a:pt x="17780" y="998220"/>
                  </a:cubicBezTo>
                  <a:cubicBezTo>
                    <a:pt x="31750" y="981710"/>
                    <a:pt x="66040" y="960120"/>
                    <a:pt x="88900" y="960120"/>
                  </a:cubicBezTo>
                  <a:cubicBezTo>
                    <a:pt x="113030" y="960120"/>
                    <a:pt x="147320" y="979170"/>
                    <a:pt x="161290" y="998220"/>
                  </a:cubicBezTo>
                  <a:cubicBezTo>
                    <a:pt x="175260" y="1018540"/>
                    <a:pt x="176530" y="1057910"/>
                    <a:pt x="170180" y="1079500"/>
                  </a:cubicBezTo>
                  <a:cubicBezTo>
                    <a:pt x="165100" y="1097280"/>
                    <a:pt x="149860" y="1112520"/>
                    <a:pt x="134620" y="1121410"/>
                  </a:cubicBezTo>
                  <a:cubicBezTo>
                    <a:pt x="119380" y="1130300"/>
                    <a:pt x="97790" y="1135380"/>
                    <a:pt x="80010" y="1132840"/>
                  </a:cubicBezTo>
                  <a:cubicBezTo>
                    <a:pt x="62230" y="1131570"/>
                    <a:pt x="43180" y="1122680"/>
                    <a:pt x="30480" y="1109980"/>
                  </a:cubicBezTo>
                  <a:cubicBezTo>
                    <a:pt x="17780" y="1098550"/>
                    <a:pt x="6350" y="1078230"/>
                    <a:pt x="3810" y="1061720"/>
                  </a:cubicBezTo>
                  <a:cubicBezTo>
                    <a:pt x="1270" y="1043940"/>
                    <a:pt x="3810" y="1024890"/>
                    <a:pt x="12700" y="1007110"/>
                  </a:cubicBezTo>
                  <a:cubicBezTo>
                    <a:pt x="27940" y="977900"/>
                    <a:pt x="67310" y="946150"/>
                    <a:pt x="102870" y="918210"/>
                  </a:cubicBezTo>
                  <a:cubicBezTo>
                    <a:pt x="142240" y="886460"/>
                    <a:pt x="181610" y="862330"/>
                    <a:pt x="240030" y="829310"/>
                  </a:cubicBezTo>
                  <a:cubicBezTo>
                    <a:pt x="332740" y="775970"/>
                    <a:pt x="513080" y="687070"/>
                    <a:pt x="618490" y="643890"/>
                  </a:cubicBezTo>
                  <a:cubicBezTo>
                    <a:pt x="690880" y="614680"/>
                    <a:pt x="730250" y="613410"/>
                    <a:pt x="806450" y="580390"/>
                  </a:cubicBezTo>
                  <a:cubicBezTo>
                    <a:pt x="938530" y="524510"/>
                    <a:pt x="1174750" y="374650"/>
                    <a:pt x="1324610" y="312420"/>
                  </a:cubicBezTo>
                  <a:cubicBezTo>
                    <a:pt x="1432560" y="266700"/>
                    <a:pt x="1504950" y="248920"/>
                    <a:pt x="1611630" y="219710"/>
                  </a:cubicBezTo>
                  <a:cubicBezTo>
                    <a:pt x="1741170" y="182880"/>
                    <a:pt x="1891030" y="144780"/>
                    <a:pt x="2052320" y="114300"/>
                  </a:cubicBezTo>
                  <a:cubicBezTo>
                    <a:pt x="2244090" y="77470"/>
                    <a:pt x="2526030" y="43180"/>
                    <a:pt x="2689860" y="25400"/>
                  </a:cubicBezTo>
                  <a:cubicBezTo>
                    <a:pt x="2791460" y="13970"/>
                    <a:pt x="2846070" y="7620"/>
                    <a:pt x="2938780" y="5080"/>
                  </a:cubicBezTo>
                  <a:cubicBezTo>
                    <a:pt x="3055620" y="0"/>
                    <a:pt x="3218180" y="1270"/>
                    <a:pt x="3335020" y="10160"/>
                  </a:cubicBezTo>
                  <a:cubicBezTo>
                    <a:pt x="3429000" y="16510"/>
                    <a:pt x="3487420" y="26670"/>
                    <a:pt x="3587750" y="41910"/>
                  </a:cubicBezTo>
                  <a:cubicBezTo>
                    <a:pt x="3731260" y="63500"/>
                    <a:pt x="3938270" y="95250"/>
                    <a:pt x="4113530" y="130810"/>
                  </a:cubicBezTo>
                  <a:cubicBezTo>
                    <a:pt x="4291330" y="166370"/>
                    <a:pt x="4485640" y="205740"/>
                    <a:pt x="4646930" y="259080"/>
                  </a:cubicBezTo>
                  <a:cubicBezTo>
                    <a:pt x="4786630" y="304800"/>
                    <a:pt x="4921250" y="368300"/>
                    <a:pt x="5027930" y="420370"/>
                  </a:cubicBezTo>
                  <a:cubicBezTo>
                    <a:pt x="5105400" y="458470"/>
                    <a:pt x="5160010" y="488950"/>
                    <a:pt x="5227320" y="529590"/>
                  </a:cubicBezTo>
                  <a:cubicBezTo>
                    <a:pt x="5299710" y="572770"/>
                    <a:pt x="5408930" y="632460"/>
                    <a:pt x="5447030" y="674370"/>
                  </a:cubicBezTo>
                  <a:cubicBezTo>
                    <a:pt x="5466080" y="695960"/>
                    <a:pt x="5477510" y="713740"/>
                    <a:pt x="5478780" y="732790"/>
                  </a:cubicBezTo>
                  <a:cubicBezTo>
                    <a:pt x="5480050" y="750570"/>
                    <a:pt x="5472430" y="769620"/>
                    <a:pt x="5462270" y="782320"/>
                  </a:cubicBezTo>
                  <a:cubicBezTo>
                    <a:pt x="5450840" y="793750"/>
                    <a:pt x="5433060" y="803910"/>
                    <a:pt x="5416550" y="806450"/>
                  </a:cubicBezTo>
                  <a:cubicBezTo>
                    <a:pt x="5401310" y="808990"/>
                    <a:pt x="5367020" y="795020"/>
                    <a:pt x="5367020" y="795020"/>
                  </a:cubicBezTo>
                </a:path>
              </a:pathLst>
            </a:custGeom>
            <a:solidFill>
              <a:srgbClr val="E7191F"/>
            </a:solidFill>
            <a:ln cap="sq">
              <a:noFill/>
              <a:prstDash val="solid"/>
              <a:miter/>
            </a:ln>
          </p:spPr>
          <p:txBody>
            <a:bodyPr/>
            <a:lstStyle/>
            <a:p>
              <a:endParaRPr lang="en-US"/>
            </a:p>
          </p:txBody>
        </p:sp>
      </p:grpSp>
      <p:grpSp>
        <p:nvGrpSpPr>
          <p:cNvPr id="15" name="Group 15"/>
          <p:cNvGrpSpPr/>
          <p:nvPr/>
        </p:nvGrpSpPr>
        <p:grpSpPr>
          <a:xfrm>
            <a:off x="7059930" y="2849880"/>
            <a:ext cx="435293" cy="769620"/>
            <a:chOff x="0" y="0"/>
            <a:chExt cx="580390" cy="1026160"/>
          </a:xfrm>
        </p:grpSpPr>
        <p:sp>
          <p:nvSpPr>
            <p:cNvPr id="16" name="Freeform 16"/>
            <p:cNvSpPr/>
            <p:nvPr/>
          </p:nvSpPr>
          <p:spPr>
            <a:xfrm>
              <a:off x="49530" y="46990"/>
              <a:ext cx="485140" cy="934720"/>
            </a:xfrm>
            <a:custGeom>
              <a:avLst/>
              <a:gdLst/>
              <a:ahLst/>
              <a:cxnLst/>
              <a:rect l="l" t="t" r="r" b="b"/>
              <a:pathLst>
                <a:path w="485140" h="934720">
                  <a:moveTo>
                    <a:pt x="1270" y="844550"/>
                  </a:moveTo>
                  <a:cubicBezTo>
                    <a:pt x="157480" y="387350"/>
                    <a:pt x="289560" y="109220"/>
                    <a:pt x="339090" y="41910"/>
                  </a:cubicBezTo>
                  <a:cubicBezTo>
                    <a:pt x="353060" y="22860"/>
                    <a:pt x="360680" y="15240"/>
                    <a:pt x="374650" y="8890"/>
                  </a:cubicBezTo>
                  <a:cubicBezTo>
                    <a:pt x="388620" y="2540"/>
                    <a:pt x="407670" y="0"/>
                    <a:pt x="424180" y="5080"/>
                  </a:cubicBezTo>
                  <a:cubicBezTo>
                    <a:pt x="443230" y="11430"/>
                    <a:pt x="469900" y="34290"/>
                    <a:pt x="477520" y="52070"/>
                  </a:cubicBezTo>
                  <a:cubicBezTo>
                    <a:pt x="485140" y="67310"/>
                    <a:pt x="485140" y="86360"/>
                    <a:pt x="480060" y="101600"/>
                  </a:cubicBezTo>
                  <a:cubicBezTo>
                    <a:pt x="472440" y="120650"/>
                    <a:pt x="449580" y="146050"/>
                    <a:pt x="429260" y="153670"/>
                  </a:cubicBezTo>
                  <a:cubicBezTo>
                    <a:pt x="408940" y="160020"/>
                    <a:pt x="374650" y="153670"/>
                    <a:pt x="358140" y="139700"/>
                  </a:cubicBezTo>
                  <a:cubicBezTo>
                    <a:pt x="341630" y="127000"/>
                    <a:pt x="328930" y="93980"/>
                    <a:pt x="328930" y="73660"/>
                  </a:cubicBezTo>
                  <a:cubicBezTo>
                    <a:pt x="328930" y="57150"/>
                    <a:pt x="337820" y="40640"/>
                    <a:pt x="347980" y="29210"/>
                  </a:cubicBezTo>
                  <a:cubicBezTo>
                    <a:pt x="358140" y="16510"/>
                    <a:pt x="375920" y="7620"/>
                    <a:pt x="391160" y="3810"/>
                  </a:cubicBezTo>
                  <a:cubicBezTo>
                    <a:pt x="406400" y="1270"/>
                    <a:pt x="425450" y="3810"/>
                    <a:pt x="439420" y="10160"/>
                  </a:cubicBezTo>
                  <a:cubicBezTo>
                    <a:pt x="453390" y="17780"/>
                    <a:pt x="468630" y="29210"/>
                    <a:pt x="474980" y="44450"/>
                  </a:cubicBezTo>
                  <a:cubicBezTo>
                    <a:pt x="482600" y="63500"/>
                    <a:pt x="481330" y="83820"/>
                    <a:pt x="473710" y="116840"/>
                  </a:cubicBezTo>
                  <a:cubicBezTo>
                    <a:pt x="450850" y="207010"/>
                    <a:pt x="279400" y="492760"/>
                    <a:pt x="232410" y="594360"/>
                  </a:cubicBezTo>
                  <a:cubicBezTo>
                    <a:pt x="210820" y="640080"/>
                    <a:pt x="203200" y="656590"/>
                    <a:pt x="189230" y="695960"/>
                  </a:cubicBezTo>
                  <a:cubicBezTo>
                    <a:pt x="170180" y="751840"/>
                    <a:pt x="157480" y="858520"/>
                    <a:pt x="134620" y="895350"/>
                  </a:cubicBezTo>
                  <a:cubicBezTo>
                    <a:pt x="121920" y="913130"/>
                    <a:pt x="110490" y="923290"/>
                    <a:pt x="96520" y="928370"/>
                  </a:cubicBezTo>
                  <a:cubicBezTo>
                    <a:pt x="81280" y="934720"/>
                    <a:pt x="59690" y="934720"/>
                    <a:pt x="45720" y="928370"/>
                  </a:cubicBezTo>
                  <a:cubicBezTo>
                    <a:pt x="30480" y="923290"/>
                    <a:pt x="13970" y="909320"/>
                    <a:pt x="7620" y="894080"/>
                  </a:cubicBezTo>
                  <a:cubicBezTo>
                    <a:pt x="0" y="880110"/>
                    <a:pt x="1270" y="844550"/>
                    <a:pt x="1270" y="844550"/>
                  </a:cubicBezTo>
                </a:path>
              </a:pathLst>
            </a:custGeom>
            <a:solidFill>
              <a:srgbClr val="E7191F"/>
            </a:solidFill>
            <a:ln cap="sq">
              <a:noFill/>
              <a:prstDash val="solid"/>
              <a:miter/>
            </a:ln>
          </p:spPr>
          <p:txBody>
            <a:bodyPr/>
            <a:lstStyle/>
            <a:p>
              <a:endParaRPr lang="en-US"/>
            </a:p>
          </p:txBody>
        </p:sp>
      </p:grpSp>
      <p:grpSp>
        <p:nvGrpSpPr>
          <p:cNvPr id="17" name="Group 17"/>
          <p:cNvGrpSpPr/>
          <p:nvPr/>
        </p:nvGrpSpPr>
        <p:grpSpPr>
          <a:xfrm>
            <a:off x="7043738" y="3457575"/>
            <a:ext cx="869632" cy="519112"/>
            <a:chOff x="0" y="0"/>
            <a:chExt cx="1159510" cy="692150"/>
          </a:xfrm>
        </p:grpSpPr>
        <p:sp>
          <p:nvSpPr>
            <p:cNvPr id="18" name="Freeform 18"/>
            <p:cNvSpPr/>
            <p:nvPr/>
          </p:nvSpPr>
          <p:spPr>
            <a:xfrm>
              <a:off x="48260" y="50800"/>
              <a:ext cx="1062990" cy="591820"/>
            </a:xfrm>
            <a:custGeom>
              <a:avLst/>
              <a:gdLst/>
              <a:ahLst/>
              <a:cxnLst/>
              <a:rect l="l" t="t" r="r" b="b"/>
              <a:pathLst>
                <a:path w="1062990" h="591820">
                  <a:moveTo>
                    <a:pt x="71120" y="0"/>
                  </a:moveTo>
                  <a:cubicBezTo>
                    <a:pt x="201930" y="6350"/>
                    <a:pt x="234950" y="17780"/>
                    <a:pt x="288290" y="43180"/>
                  </a:cubicBezTo>
                  <a:cubicBezTo>
                    <a:pt x="394970" y="93980"/>
                    <a:pt x="608330" y="255270"/>
                    <a:pt x="742950" y="326390"/>
                  </a:cubicBezTo>
                  <a:cubicBezTo>
                    <a:pt x="844550" y="381000"/>
                    <a:pt x="967740" y="411480"/>
                    <a:pt x="1017270" y="450850"/>
                  </a:cubicBezTo>
                  <a:cubicBezTo>
                    <a:pt x="1041400" y="468630"/>
                    <a:pt x="1054100" y="486410"/>
                    <a:pt x="1059180" y="504190"/>
                  </a:cubicBezTo>
                  <a:cubicBezTo>
                    <a:pt x="1062990" y="519430"/>
                    <a:pt x="1060450" y="537210"/>
                    <a:pt x="1051560" y="549910"/>
                  </a:cubicBezTo>
                  <a:cubicBezTo>
                    <a:pt x="1041400" y="566420"/>
                    <a:pt x="1014730" y="585470"/>
                    <a:pt x="995680" y="589280"/>
                  </a:cubicBezTo>
                  <a:cubicBezTo>
                    <a:pt x="980440" y="591820"/>
                    <a:pt x="962660" y="588010"/>
                    <a:pt x="949960" y="579120"/>
                  </a:cubicBezTo>
                  <a:cubicBezTo>
                    <a:pt x="934720" y="568960"/>
                    <a:pt x="916940" y="539750"/>
                    <a:pt x="914400" y="520700"/>
                  </a:cubicBezTo>
                  <a:cubicBezTo>
                    <a:pt x="911860" y="505460"/>
                    <a:pt x="918210" y="488950"/>
                    <a:pt x="927100" y="476250"/>
                  </a:cubicBezTo>
                  <a:cubicBezTo>
                    <a:pt x="934720" y="463550"/>
                    <a:pt x="948690" y="452120"/>
                    <a:pt x="963930" y="448310"/>
                  </a:cubicBezTo>
                  <a:cubicBezTo>
                    <a:pt x="981710" y="443230"/>
                    <a:pt x="1014730" y="448310"/>
                    <a:pt x="1031240" y="458470"/>
                  </a:cubicBezTo>
                  <a:cubicBezTo>
                    <a:pt x="1043940" y="466090"/>
                    <a:pt x="1052830" y="482600"/>
                    <a:pt x="1057910" y="496570"/>
                  </a:cubicBezTo>
                  <a:cubicBezTo>
                    <a:pt x="1061720" y="510540"/>
                    <a:pt x="1060450" y="529590"/>
                    <a:pt x="1055370" y="543560"/>
                  </a:cubicBezTo>
                  <a:cubicBezTo>
                    <a:pt x="1050290" y="557530"/>
                    <a:pt x="1037590" y="571500"/>
                    <a:pt x="1024890" y="579120"/>
                  </a:cubicBezTo>
                  <a:cubicBezTo>
                    <a:pt x="1012190" y="586740"/>
                    <a:pt x="1000760" y="591820"/>
                    <a:pt x="980440" y="589280"/>
                  </a:cubicBezTo>
                  <a:cubicBezTo>
                    <a:pt x="920750" y="582930"/>
                    <a:pt x="773430" y="505460"/>
                    <a:pt x="662940" y="445770"/>
                  </a:cubicBezTo>
                  <a:cubicBezTo>
                    <a:pt x="529590" y="372110"/>
                    <a:pt x="325120" y="219710"/>
                    <a:pt x="238760" y="173990"/>
                  </a:cubicBezTo>
                  <a:cubicBezTo>
                    <a:pt x="203200" y="154940"/>
                    <a:pt x="189230" y="147320"/>
                    <a:pt x="160020" y="139700"/>
                  </a:cubicBezTo>
                  <a:cubicBezTo>
                    <a:pt x="124460" y="130810"/>
                    <a:pt x="64770" y="144780"/>
                    <a:pt x="39370" y="132080"/>
                  </a:cubicBezTo>
                  <a:cubicBezTo>
                    <a:pt x="21590" y="123190"/>
                    <a:pt x="11430" y="107950"/>
                    <a:pt x="6350" y="95250"/>
                  </a:cubicBezTo>
                  <a:cubicBezTo>
                    <a:pt x="1270" y="83820"/>
                    <a:pt x="0" y="72390"/>
                    <a:pt x="2540" y="60960"/>
                  </a:cubicBezTo>
                  <a:cubicBezTo>
                    <a:pt x="5080" y="46990"/>
                    <a:pt x="13970" y="27940"/>
                    <a:pt x="25400" y="17780"/>
                  </a:cubicBezTo>
                  <a:cubicBezTo>
                    <a:pt x="36830" y="7620"/>
                    <a:pt x="71120" y="0"/>
                    <a:pt x="71120" y="0"/>
                  </a:cubicBezTo>
                </a:path>
              </a:pathLst>
            </a:custGeom>
            <a:solidFill>
              <a:srgbClr val="E7191F"/>
            </a:solidFill>
            <a:ln cap="sq">
              <a:noFill/>
              <a:prstDash val="solid"/>
              <a:miter/>
            </a:ln>
          </p:spPr>
          <p:txBody>
            <a:bodyPr/>
            <a:lstStyle/>
            <a:p>
              <a:endParaRPr lang="en-US"/>
            </a:p>
          </p:txBody>
        </p:sp>
      </p:grpSp>
      <p:grpSp>
        <p:nvGrpSpPr>
          <p:cNvPr id="19" name="Group 19"/>
          <p:cNvGrpSpPr/>
          <p:nvPr/>
        </p:nvGrpSpPr>
        <p:grpSpPr>
          <a:xfrm>
            <a:off x="7225665" y="7678103"/>
            <a:ext cx="865823" cy="822960"/>
            <a:chOff x="0" y="0"/>
            <a:chExt cx="1154430" cy="1097280"/>
          </a:xfrm>
        </p:grpSpPr>
        <p:sp>
          <p:nvSpPr>
            <p:cNvPr id="20" name="Freeform 20"/>
            <p:cNvSpPr/>
            <p:nvPr/>
          </p:nvSpPr>
          <p:spPr>
            <a:xfrm>
              <a:off x="50800" y="46990"/>
              <a:ext cx="1055370" cy="1009650"/>
            </a:xfrm>
            <a:custGeom>
              <a:avLst/>
              <a:gdLst/>
              <a:ahLst/>
              <a:cxnLst/>
              <a:rect l="l" t="t" r="r" b="b"/>
              <a:pathLst>
                <a:path w="1055370" h="1009650">
                  <a:moveTo>
                    <a:pt x="135890" y="156210"/>
                  </a:moveTo>
                  <a:cubicBezTo>
                    <a:pt x="215900" y="342900"/>
                    <a:pt x="339090" y="778510"/>
                    <a:pt x="335280" y="882650"/>
                  </a:cubicBezTo>
                  <a:cubicBezTo>
                    <a:pt x="334010" y="915670"/>
                    <a:pt x="326390" y="933450"/>
                    <a:pt x="312420" y="947420"/>
                  </a:cubicBezTo>
                  <a:cubicBezTo>
                    <a:pt x="300990" y="960120"/>
                    <a:pt x="280670" y="967740"/>
                    <a:pt x="264160" y="969010"/>
                  </a:cubicBezTo>
                  <a:cubicBezTo>
                    <a:pt x="247650" y="969010"/>
                    <a:pt x="227330" y="962660"/>
                    <a:pt x="214630" y="951230"/>
                  </a:cubicBezTo>
                  <a:cubicBezTo>
                    <a:pt x="201930" y="941070"/>
                    <a:pt x="186690" y="923290"/>
                    <a:pt x="187960" y="905510"/>
                  </a:cubicBezTo>
                  <a:cubicBezTo>
                    <a:pt x="189230" y="878840"/>
                    <a:pt x="238760" y="847090"/>
                    <a:pt x="257810" y="806450"/>
                  </a:cubicBezTo>
                  <a:cubicBezTo>
                    <a:pt x="281940" y="758190"/>
                    <a:pt x="293370" y="693420"/>
                    <a:pt x="309880" y="631190"/>
                  </a:cubicBezTo>
                  <a:cubicBezTo>
                    <a:pt x="328930" y="557530"/>
                    <a:pt x="354330" y="472440"/>
                    <a:pt x="365760" y="394970"/>
                  </a:cubicBezTo>
                  <a:cubicBezTo>
                    <a:pt x="375920" y="321310"/>
                    <a:pt x="365760" y="237490"/>
                    <a:pt x="375920" y="175260"/>
                  </a:cubicBezTo>
                  <a:cubicBezTo>
                    <a:pt x="384810" y="125730"/>
                    <a:pt x="393700" y="71120"/>
                    <a:pt x="415290" y="46990"/>
                  </a:cubicBezTo>
                  <a:cubicBezTo>
                    <a:pt x="427990" y="31750"/>
                    <a:pt x="447040" y="25400"/>
                    <a:pt x="463550" y="24130"/>
                  </a:cubicBezTo>
                  <a:cubicBezTo>
                    <a:pt x="481330" y="22860"/>
                    <a:pt x="502920" y="30480"/>
                    <a:pt x="515620" y="39370"/>
                  </a:cubicBezTo>
                  <a:cubicBezTo>
                    <a:pt x="527050" y="45720"/>
                    <a:pt x="534670" y="55880"/>
                    <a:pt x="539750" y="67310"/>
                  </a:cubicBezTo>
                  <a:cubicBezTo>
                    <a:pt x="544830" y="81280"/>
                    <a:pt x="537210" y="102870"/>
                    <a:pt x="543560" y="121920"/>
                  </a:cubicBezTo>
                  <a:cubicBezTo>
                    <a:pt x="552450" y="146050"/>
                    <a:pt x="581660" y="161290"/>
                    <a:pt x="595630" y="195580"/>
                  </a:cubicBezTo>
                  <a:cubicBezTo>
                    <a:pt x="619760" y="251460"/>
                    <a:pt x="621030" y="351790"/>
                    <a:pt x="640080" y="440690"/>
                  </a:cubicBezTo>
                  <a:cubicBezTo>
                    <a:pt x="662940" y="548640"/>
                    <a:pt x="702310" y="717550"/>
                    <a:pt x="728980" y="795020"/>
                  </a:cubicBezTo>
                  <a:cubicBezTo>
                    <a:pt x="741680" y="834390"/>
                    <a:pt x="773430" y="864870"/>
                    <a:pt x="764540" y="882650"/>
                  </a:cubicBezTo>
                  <a:cubicBezTo>
                    <a:pt x="756920" y="899160"/>
                    <a:pt x="690880" y="911860"/>
                    <a:pt x="685800" y="904240"/>
                  </a:cubicBezTo>
                  <a:cubicBezTo>
                    <a:pt x="680720" y="896620"/>
                    <a:pt x="716280" y="867410"/>
                    <a:pt x="732790" y="839470"/>
                  </a:cubicBezTo>
                  <a:cubicBezTo>
                    <a:pt x="760730" y="793750"/>
                    <a:pt x="796290" y="727710"/>
                    <a:pt x="821690" y="652780"/>
                  </a:cubicBezTo>
                  <a:cubicBezTo>
                    <a:pt x="855980" y="549910"/>
                    <a:pt x="890270" y="361950"/>
                    <a:pt x="904240" y="271780"/>
                  </a:cubicBezTo>
                  <a:cubicBezTo>
                    <a:pt x="910590" y="223520"/>
                    <a:pt x="915670" y="190500"/>
                    <a:pt x="913130" y="158750"/>
                  </a:cubicBezTo>
                  <a:cubicBezTo>
                    <a:pt x="910590" y="133350"/>
                    <a:pt x="895350" y="113030"/>
                    <a:pt x="894080" y="92710"/>
                  </a:cubicBezTo>
                  <a:cubicBezTo>
                    <a:pt x="892810" y="76200"/>
                    <a:pt x="892810" y="59690"/>
                    <a:pt x="899160" y="45720"/>
                  </a:cubicBezTo>
                  <a:cubicBezTo>
                    <a:pt x="905510" y="33020"/>
                    <a:pt x="918210" y="19050"/>
                    <a:pt x="930910" y="11430"/>
                  </a:cubicBezTo>
                  <a:cubicBezTo>
                    <a:pt x="943610" y="5080"/>
                    <a:pt x="961390" y="0"/>
                    <a:pt x="976630" y="3810"/>
                  </a:cubicBezTo>
                  <a:cubicBezTo>
                    <a:pt x="995680" y="8890"/>
                    <a:pt x="1023620" y="26670"/>
                    <a:pt x="1032510" y="45720"/>
                  </a:cubicBezTo>
                  <a:cubicBezTo>
                    <a:pt x="1040130" y="63500"/>
                    <a:pt x="1038860" y="96520"/>
                    <a:pt x="1028700" y="114300"/>
                  </a:cubicBezTo>
                  <a:cubicBezTo>
                    <a:pt x="1018540" y="130810"/>
                    <a:pt x="990600" y="148590"/>
                    <a:pt x="970280" y="149860"/>
                  </a:cubicBezTo>
                  <a:cubicBezTo>
                    <a:pt x="949960" y="151130"/>
                    <a:pt x="919480" y="137160"/>
                    <a:pt x="908050" y="120650"/>
                  </a:cubicBezTo>
                  <a:cubicBezTo>
                    <a:pt x="895350" y="105410"/>
                    <a:pt x="890270" y="72390"/>
                    <a:pt x="896620" y="53340"/>
                  </a:cubicBezTo>
                  <a:cubicBezTo>
                    <a:pt x="902970" y="34290"/>
                    <a:pt x="925830" y="11430"/>
                    <a:pt x="946150" y="6350"/>
                  </a:cubicBezTo>
                  <a:cubicBezTo>
                    <a:pt x="965200" y="0"/>
                    <a:pt x="996950" y="8890"/>
                    <a:pt x="1012190" y="20320"/>
                  </a:cubicBezTo>
                  <a:cubicBezTo>
                    <a:pt x="1026160" y="29210"/>
                    <a:pt x="1031240" y="41910"/>
                    <a:pt x="1037590" y="60960"/>
                  </a:cubicBezTo>
                  <a:cubicBezTo>
                    <a:pt x="1049020" y="96520"/>
                    <a:pt x="1055370" y="157480"/>
                    <a:pt x="1051560" y="228600"/>
                  </a:cubicBezTo>
                  <a:cubicBezTo>
                    <a:pt x="1045210" y="347980"/>
                    <a:pt x="994410" y="586740"/>
                    <a:pt x="952500" y="715010"/>
                  </a:cubicBezTo>
                  <a:cubicBezTo>
                    <a:pt x="923290" y="803910"/>
                    <a:pt x="883920" y="881380"/>
                    <a:pt x="850900" y="932180"/>
                  </a:cubicBezTo>
                  <a:cubicBezTo>
                    <a:pt x="831850" y="962660"/>
                    <a:pt x="820420" y="991870"/>
                    <a:pt x="793750" y="999490"/>
                  </a:cubicBezTo>
                  <a:cubicBezTo>
                    <a:pt x="753110" y="1009650"/>
                    <a:pt x="668020" y="986790"/>
                    <a:pt x="618490" y="932180"/>
                  </a:cubicBezTo>
                  <a:cubicBezTo>
                    <a:pt x="519430" y="817880"/>
                    <a:pt x="477520" y="317500"/>
                    <a:pt x="435610" y="181610"/>
                  </a:cubicBezTo>
                  <a:cubicBezTo>
                    <a:pt x="420370" y="130810"/>
                    <a:pt x="392430" y="105410"/>
                    <a:pt x="396240" y="78740"/>
                  </a:cubicBezTo>
                  <a:cubicBezTo>
                    <a:pt x="398780" y="59690"/>
                    <a:pt x="415290" y="44450"/>
                    <a:pt x="429260" y="35560"/>
                  </a:cubicBezTo>
                  <a:cubicBezTo>
                    <a:pt x="443230" y="26670"/>
                    <a:pt x="466090" y="21590"/>
                    <a:pt x="482600" y="24130"/>
                  </a:cubicBezTo>
                  <a:cubicBezTo>
                    <a:pt x="499110" y="26670"/>
                    <a:pt x="518160" y="38100"/>
                    <a:pt x="529590" y="52070"/>
                  </a:cubicBezTo>
                  <a:cubicBezTo>
                    <a:pt x="539750" y="64770"/>
                    <a:pt x="546100" y="83820"/>
                    <a:pt x="546100" y="102870"/>
                  </a:cubicBezTo>
                  <a:cubicBezTo>
                    <a:pt x="547370" y="125730"/>
                    <a:pt x="532130" y="146050"/>
                    <a:pt x="525780" y="179070"/>
                  </a:cubicBezTo>
                  <a:cubicBezTo>
                    <a:pt x="516890" y="237490"/>
                    <a:pt x="519430" y="345440"/>
                    <a:pt x="506730" y="427990"/>
                  </a:cubicBezTo>
                  <a:cubicBezTo>
                    <a:pt x="492760" y="511810"/>
                    <a:pt x="464820" y="609600"/>
                    <a:pt x="445770" y="676910"/>
                  </a:cubicBezTo>
                  <a:cubicBezTo>
                    <a:pt x="433070" y="722630"/>
                    <a:pt x="427990" y="759460"/>
                    <a:pt x="408940" y="793750"/>
                  </a:cubicBezTo>
                  <a:cubicBezTo>
                    <a:pt x="389890" y="826770"/>
                    <a:pt x="350520" y="853440"/>
                    <a:pt x="335280" y="882650"/>
                  </a:cubicBezTo>
                  <a:cubicBezTo>
                    <a:pt x="322580" y="904240"/>
                    <a:pt x="326390" y="933450"/>
                    <a:pt x="312420" y="947420"/>
                  </a:cubicBezTo>
                  <a:cubicBezTo>
                    <a:pt x="300990" y="960120"/>
                    <a:pt x="281940" y="969010"/>
                    <a:pt x="264160" y="969010"/>
                  </a:cubicBezTo>
                  <a:cubicBezTo>
                    <a:pt x="245110" y="967740"/>
                    <a:pt x="218440" y="957580"/>
                    <a:pt x="201930" y="938530"/>
                  </a:cubicBezTo>
                  <a:cubicBezTo>
                    <a:pt x="176530" y="910590"/>
                    <a:pt x="163830" y="836930"/>
                    <a:pt x="153670" y="789940"/>
                  </a:cubicBezTo>
                  <a:cubicBezTo>
                    <a:pt x="144780" y="750570"/>
                    <a:pt x="148590" y="726440"/>
                    <a:pt x="139700" y="678180"/>
                  </a:cubicBezTo>
                  <a:cubicBezTo>
                    <a:pt x="124460" y="589280"/>
                    <a:pt x="74930" y="384810"/>
                    <a:pt x="45720" y="297180"/>
                  </a:cubicBezTo>
                  <a:cubicBezTo>
                    <a:pt x="29210" y="248920"/>
                    <a:pt x="0" y="215900"/>
                    <a:pt x="0" y="186690"/>
                  </a:cubicBezTo>
                  <a:cubicBezTo>
                    <a:pt x="0" y="167640"/>
                    <a:pt x="8890" y="151130"/>
                    <a:pt x="19050" y="139700"/>
                  </a:cubicBezTo>
                  <a:cubicBezTo>
                    <a:pt x="30480" y="128270"/>
                    <a:pt x="48260" y="118110"/>
                    <a:pt x="64770" y="116840"/>
                  </a:cubicBezTo>
                  <a:cubicBezTo>
                    <a:pt x="80010" y="115570"/>
                    <a:pt x="101600" y="121920"/>
                    <a:pt x="114300" y="129540"/>
                  </a:cubicBezTo>
                  <a:cubicBezTo>
                    <a:pt x="124460" y="135890"/>
                    <a:pt x="135890" y="156210"/>
                    <a:pt x="135890" y="156210"/>
                  </a:cubicBezTo>
                </a:path>
              </a:pathLst>
            </a:custGeom>
            <a:solidFill>
              <a:srgbClr val="E7191F"/>
            </a:solidFill>
            <a:ln cap="sq">
              <a:noFill/>
              <a:prstDash val="solid"/>
              <a:miter/>
            </a:ln>
          </p:spPr>
          <p:txBody>
            <a:bodyPr/>
            <a:lstStyle/>
            <a:p>
              <a:endParaRPr lang="en-US"/>
            </a:p>
          </p:txBody>
        </p:sp>
      </p:grpSp>
      <p:grpSp>
        <p:nvGrpSpPr>
          <p:cNvPr id="21" name="Group 21"/>
          <p:cNvGrpSpPr/>
          <p:nvPr/>
        </p:nvGrpSpPr>
        <p:grpSpPr>
          <a:xfrm>
            <a:off x="8069580" y="7447597"/>
            <a:ext cx="519112" cy="1223010"/>
            <a:chOff x="0" y="0"/>
            <a:chExt cx="692150" cy="1630680"/>
          </a:xfrm>
        </p:grpSpPr>
        <p:sp>
          <p:nvSpPr>
            <p:cNvPr id="22" name="Freeform 22"/>
            <p:cNvSpPr/>
            <p:nvPr/>
          </p:nvSpPr>
          <p:spPr>
            <a:xfrm>
              <a:off x="46990" y="49530"/>
              <a:ext cx="598170" cy="1534160"/>
            </a:xfrm>
            <a:custGeom>
              <a:avLst/>
              <a:gdLst/>
              <a:ahLst/>
              <a:cxnLst/>
              <a:rect l="l" t="t" r="r" b="b"/>
              <a:pathLst>
                <a:path w="598170" h="1534160">
                  <a:moveTo>
                    <a:pt x="157480" y="68580"/>
                  </a:moveTo>
                  <a:cubicBezTo>
                    <a:pt x="137160" y="920750"/>
                    <a:pt x="193040" y="1188720"/>
                    <a:pt x="182880" y="1271270"/>
                  </a:cubicBezTo>
                  <a:cubicBezTo>
                    <a:pt x="180340" y="1295400"/>
                    <a:pt x="176530" y="1305560"/>
                    <a:pt x="166370" y="1318260"/>
                  </a:cubicBezTo>
                  <a:cubicBezTo>
                    <a:pt x="156210" y="1329690"/>
                    <a:pt x="137160" y="1339850"/>
                    <a:pt x="121920" y="1342390"/>
                  </a:cubicBezTo>
                  <a:cubicBezTo>
                    <a:pt x="106680" y="1344930"/>
                    <a:pt x="86360" y="1339850"/>
                    <a:pt x="73660" y="1332230"/>
                  </a:cubicBezTo>
                  <a:cubicBezTo>
                    <a:pt x="59690" y="1323340"/>
                    <a:pt x="48260" y="1301750"/>
                    <a:pt x="43180" y="1290320"/>
                  </a:cubicBezTo>
                  <a:cubicBezTo>
                    <a:pt x="40640" y="1283970"/>
                    <a:pt x="39370" y="1281430"/>
                    <a:pt x="40640" y="1273810"/>
                  </a:cubicBezTo>
                  <a:cubicBezTo>
                    <a:pt x="44450" y="1257300"/>
                    <a:pt x="74930" y="1229360"/>
                    <a:pt x="87630" y="1198880"/>
                  </a:cubicBezTo>
                  <a:cubicBezTo>
                    <a:pt x="105410" y="1156970"/>
                    <a:pt x="105410" y="1093470"/>
                    <a:pt x="123190" y="1037590"/>
                  </a:cubicBezTo>
                  <a:cubicBezTo>
                    <a:pt x="144780" y="970280"/>
                    <a:pt x="165100" y="862330"/>
                    <a:pt x="214630" y="826770"/>
                  </a:cubicBezTo>
                  <a:cubicBezTo>
                    <a:pt x="256540" y="795020"/>
                    <a:pt x="342900" y="795020"/>
                    <a:pt x="384810" y="806450"/>
                  </a:cubicBezTo>
                  <a:cubicBezTo>
                    <a:pt x="414020" y="815340"/>
                    <a:pt x="431800" y="836930"/>
                    <a:pt x="449580" y="857250"/>
                  </a:cubicBezTo>
                  <a:cubicBezTo>
                    <a:pt x="468630" y="877570"/>
                    <a:pt x="481330" y="900430"/>
                    <a:pt x="495300" y="929640"/>
                  </a:cubicBezTo>
                  <a:cubicBezTo>
                    <a:pt x="511810" y="965200"/>
                    <a:pt x="527050" y="1002030"/>
                    <a:pt x="539750" y="1056640"/>
                  </a:cubicBezTo>
                  <a:cubicBezTo>
                    <a:pt x="562610" y="1150620"/>
                    <a:pt x="598170" y="1380490"/>
                    <a:pt x="594360" y="1449070"/>
                  </a:cubicBezTo>
                  <a:cubicBezTo>
                    <a:pt x="593090" y="1473200"/>
                    <a:pt x="589280" y="1484630"/>
                    <a:pt x="580390" y="1498600"/>
                  </a:cubicBezTo>
                  <a:cubicBezTo>
                    <a:pt x="571500" y="1511300"/>
                    <a:pt x="554990" y="1524000"/>
                    <a:pt x="539750" y="1529080"/>
                  </a:cubicBezTo>
                  <a:cubicBezTo>
                    <a:pt x="524510" y="1534160"/>
                    <a:pt x="504190" y="1534160"/>
                    <a:pt x="488950" y="1529080"/>
                  </a:cubicBezTo>
                  <a:cubicBezTo>
                    <a:pt x="473710" y="1524000"/>
                    <a:pt x="457200" y="1513840"/>
                    <a:pt x="448310" y="1498600"/>
                  </a:cubicBezTo>
                  <a:cubicBezTo>
                    <a:pt x="438150" y="1480820"/>
                    <a:pt x="431800" y="1443990"/>
                    <a:pt x="440690" y="1423670"/>
                  </a:cubicBezTo>
                  <a:cubicBezTo>
                    <a:pt x="448310" y="1403350"/>
                    <a:pt x="477520" y="1381760"/>
                    <a:pt x="496570" y="1375410"/>
                  </a:cubicBezTo>
                  <a:cubicBezTo>
                    <a:pt x="513080" y="1370330"/>
                    <a:pt x="533400" y="1372870"/>
                    <a:pt x="547370" y="1380490"/>
                  </a:cubicBezTo>
                  <a:cubicBezTo>
                    <a:pt x="566420" y="1390650"/>
                    <a:pt x="588010" y="1419860"/>
                    <a:pt x="593090" y="1440180"/>
                  </a:cubicBezTo>
                  <a:cubicBezTo>
                    <a:pt x="596900" y="1456690"/>
                    <a:pt x="593090" y="1477010"/>
                    <a:pt x="585470" y="1490980"/>
                  </a:cubicBezTo>
                  <a:cubicBezTo>
                    <a:pt x="577850" y="1504950"/>
                    <a:pt x="563880" y="1520190"/>
                    <a:pt x="548640" y="1526540"/>
                  </a:cubicBezTo>
                  <a:cubicBezTo>
                    <a:pt x="528320" y="1532890"/>
                    <a:pt x="491490" y="1531620"/>
                    <a:pt x="473710" y="1522730"/>
                  </a:cubicBezTo>
                  <a:cubicBezTo>
                    <a:pt x="458470" y="1515110"/>
                    <a:pt x="449580" y="1504950"/>
                    <a:pt x="440690" y="1483360"/>
                  </a:cubicBezTo>
                  <a:cubicBezTo>
                    <a:pt x="411480" y="1417320"/>
                    <a:pt x="422910" y="1131570"/>
                    <a:pt x="384810" y="1045210"/>
                  </a:cubicBezTo>
                  <a:cubicBezTo>
                    <a:pt x="365760" y="1002030"/>
                    <a:pt x="339090" y="956310"/>
                    <a:pt x="313690" y="960120"/>
                  </a:cubicBezTo>
                  <a:cubicBezTo>
                    <a:pt x="267970" y="967740"/>
                    <a:pt x="200660" y="1273810"/>
                    <a:pt x="166370" y="1318260"/>
                  </a:cubicBezTo>
                  <a:cubicBezTo>
                    <a:pt x="156210" y="1330960"/>
                    <a:pt x="149860" y="1334770"/>
                    <a:pt x="138430" y="1338580"/>
                  </a:cubicBezTo>
                  <a:cubicBezTo>
                    <a:pt x="124460" y="1342390"/>
                    <a:pt x="102870" y="1344930"/>
                    <a:pt x="88900" y="1338580"/>
                  </a:cubicBezTo>
                  <a:cubicBezTo>
                    <a:pt x="71120" y="1332230"/>
                    <a:pt x="55880" y="1319530"/>
                    <a:pt x="43180" y="1290320"/>
                  </a:cubicBezTo>
                  <a:cubicBezTo>
                    <a:pt x="7620" y="1207770"/>
                    <a:pt x="8890" y="924560"/>
                    <a:pt x="3810" y="730250"/>
                  </a:cubicBezTo>
                  <a:cubicBezTo>
                    <a:pt x="0" y="519430"/>
                    <a:pt x="5080" y="158750"/>
                    <a:pt x="22860" y="68580"/>
                  </a:cubicBezTo>
                  <a:cubicBezTo>
                    <a:pt x="26670" y="44450"/>
                    <a:pt x="27940" y="34290"/>
                    <a:pt x="39370" y="24130"/>
                  </a:cubicBezTo>
                  <a:cubicBezTo>
                    <a:pt x="52070" y="11430"/>
                    <a:pt x="80010" y="0"/>
                    <a:pt x="97790" y="1270"/>
                  </a:cubicBezTo>
                  <a:cubicBezTo>
                    <a:pt x="113030" y="2540"/>
                    <a:pt x="130810" y="12700"/>
                    <a:pt x="140970" y="24130"/>
                  </a:cubicBezTo>
                  <a:cubicBezTo>
                    <a:pt x="149860" y="34290"/>
                    <a:pt x="157480" y="68580"/>
                    <a:pt x="157480" y="68580"/>
                  </a:cubicBezTo>
                </a:path>
              </a:pathLst>
            </a:custGeom>
            <a:solidFill>
              <a:srgbClr val="E7191F"/>
            </a:solidFill>
            <a:ln cap="sq">
              <a:noFill/>
              <a:prstDash val="solid"/>
              <a:miter/>
            </a:ln>
          </p:spPr>
          <p:txBody>
            <a:bodyPr/>
            <a:lstStyle/>
            <a:p>
              <a:endParaRPr lang="en-US"/>
            </a:p>
          </p:txBody>
        </p:sp>
      </p:grpSp>
      <p:grpSp>
        <p:nvGrpSpPr>
          <p:cNvPr id="23" name="Group 23"/>
          <p:cNvGrpSpPr/>
          <p:nvPr/>
        </p:nvGrpSpPr>
        <p:grpSpPr>
          <a:xfrm>
            <a:off x="8586788" y="8048625"/>
            <a:ext cx="670560" cy="890588"/>
            <a:chOff x="0" y="0"/>
            <a:chExt cx="894080" cy="1187450"/>
          </a:xfrm>
        </p:grpSpPr>
        <p:sp>
          <p:nvSpPr>
            <p:cNvPr id="24" name="Freeform 24"/>
            <p:cNvSpPr/>
            <p:nvPr/>
          </p:nvSpPr>
          <p:spPr>
            <a:xfrm>
              <a:off x="43180" y="45720"/>
              <a:ext cx="801370" cy="1094740"/>
            </a:xfrm>
            <a:custGeom>
              <a:avLst/>
              <a:gdLst/>
              <a:ahLst/>
              <a:cxnLst/>
              <a:rect l="l" t="t" r="r" b="b"/>
              <a:pathLst>
                <a:path w="801370" h="1094740">
                  <a:moveTo>
                    <a:pt x="138430" y="38100"/>
                  </a:moveTo>
                  <a:cubicBezTo>
                    <a:pt x="278130" y="231140"/>
                    <a:pt x="311150" y="201930"/>
                    <a:pt x="332740" y="176530"/>
                  </a:cubicBezTo>
                  <a:cubicBezTo>
                    <a:pt x="360680" y="144780"/>
                    <a:pt x="364490" y="60960"/>
                    <a:pt x="388620" y="36830"/>
                  </a:cubicBezTo>
                  <a:cubicBezTo>
                    <a:pt x="405130" y="21590"/>
                    <a:pt x="425450" y="16510"/>
                    <a:pt x="441960" y="15240"/>
                  </a:cubicBezTo>
                  <a:cubicBezTo>
                    <a:pt x="455930" y="15240"/>
                    <a:pt x="468630" y="17780"/>
                    <a:pt x="480060" y="24130"/>
                  </a:cubicBezTo>
                  <a:cubicBezTo>
                    <a:pt x="494030" y="33020"/>
                    <a:pt x="506730" y="46990"/>
                    <a:pt x="518160" y="67310"/>
                  </a:cubicBezTo>
                  <a:cubicBezTo>
                    <a:pt x="537210" y="100330"/>
                    <a:pt x="543560" y="149860"/>
                    <a:pt x="560070" y="215900"/>
                  </a:cubicBezTo>
                  <a:cubicBezTo>
                    <a:pt x="591820" y="345440"/>
                    <a:pt x="666750" y="656590"/>
                    <a:pt x="683260" y="792480"/>
                  </a:cubicBezTo>
                  <a:cubicBezTo>
                    <a:pt x="692150" y="866140"/>
                    <a:pt x="697230" y="918210"/>
                    <a:pt x="688340" y="962660"/>
                  </a:cubicBezTo>
                  <a:cubicBezTo>
                    <a:pt x="683260" y="994410"/>
                    <a:pt x="675640" y="1018540"/>
                    <a:pt x="656590" y="1040130"/>
                  </a:cubicBezTo>
                  <a:cubicBezTo>
                    <a:pt x="636270" y="1062990"/>
                    <a:pt x="598170" y="1084580"/>
                    <a:pt x="568960" y="1089660"/>
                  </a:cubicBezTo>
                  <a:cubicBezTo>
                    <a:pt x="539750" y="1094740"/>
                    <a:pt x="510540" y="1083310"/>
                    <a:pt x="482600" y="1074420"/>
                  </a:cubicBezTo>
                  <a:cubicBezTo>
                    <a:pt x="454660" y="1064260"/>
                    <a:pt x="426720" y="1046480"/>
                    <a:pt x="401320" y="1029970"/>
                  </a:cubicBezTo>
                  <a:cubicBezTo>
                    <a:pt x="377190" y="1013460"/>
                    <a:pt x="354330" y="996950"/>
                    <a:pt x="332740" y="976630"/>
                  </a:cubicBezTo>
                  <a:cubicBezTo>
                    <a:pt x="309880" y="955040"/>
                    <a:pt x="283210" y="934720"/>
                    <a:pt x="270510" y="901700"/>
                  </a:cubicBezTo>
                  <a:cubicBezTo>
                    <a:pt x="254000" y="859790"/>
                    <a:pt x="248920" y="779780"/>
                    <a:pt x="259080" y="737870"/>
                  </a:cubicBezTo>
                  <a:cubicBezTo>
                    <a:pt x="266700" y="707390"/>
                    <a:pt x="284480" y="687070"/>
                    <a:pt x="300990" y="664210"/>
                  </a:cubicBezTo>
                  <a:cubicBezTo>
                    <a:pt x="317500" y="641350"/>
                    <a:pt x="334010" y="622300"/>
                    <a:pt x="358140" y="599440"/>
                  </a:cubicBezTo>
                  <a:cubicBezTo>
                    <a:pt x="391160" y="568960"/>
                    <a:pt x="436880" y="529590"/>
                    <a:pt x="488950" y="499110"/>
                  </a:cubicBezTo>
                  <a:cubicBezTo>
                    <a:pt x="551180" y="462280"/>
                    <a:pt x="665480" y="405130"/>
                    <a:pt x="713740" y="400050"/>
                  </a:cubicBezTo>
                  <a:cubicBezTo>
                    <a:pt x="735330" y="397510"/>
                    <a:pt x="749300" y="402590"/>
                    <a:pt x="762000" y="410210"/>
                  </a:cubicBezTo>
                  <a:cubicBezTo>
                    <a:pt x="775970" y="419100"/>
                    <a:pt x="789940" y="431800"/>
                    <a:pt x="795020" y="448310"/>
                  </a:cubicBezTo>
                  <a:cubicBezTo>
                    <a:pt x="800100" y="467360"/>
                    <a:pt x="796290" y="502920"/>
                    <a:pt x="787400" y="520700"/>
                  </a:cubicBezTo>
                  <a:cubicBezTo>
                    <a:pt x="778510" y="535940"/>
                    <a:pt x="762000" y="546100"/>
                    <a:pt x="746760" y="551180"/>
                  </a:cubicBezTo>
                  <a:cubicBezTo>
                    <a:pt x="732790" y="556260"/>
                    <a:pt x="712470" y="556260"/>
                    <a:pt x="697230" y="551180"/>
                  </a:cubicBezTo>
                  <a:cubicBezTo>
                    <a:pt x="683260" y="546100"/>
                    <a:pt x="665480" y="535940"/>
                    <a:pt x="657860" y="520700"/>
                  </a:cubicBezTo>
                  <a:cubicBezTo>
                    <a:pt x="647700" y="502920"/>
                    <a:pt x="641350" y="468630"/>
                    <a:pt x="650240" y="448310"/>
                  </a:cubicBezTo>
                  <a:cubicBezTo>
                    <a:pt x="657860" y="427990"/>
                    <a:pt x="685800" y="407670"/>
                    <a:pt x="704850" y="401320"/>
                  </a:cubicBezTo>
                  <a:cubicBezTo>
                    <a:pt x="721360" y="396240"/>
                    <a:pt x="740410" y="400050"/>
                    <a:pt x="754380" y="406400"/>
                  </a:cubicBezTo>
                  <a:cubicBezTo>
                    <a:pt x="769620" y="412750"/>
                    <a:pt x="783590" y="426720"/>
                    <a:pt x="791210" y="440690"/>
                  </a:cubicBezTo>
                  <a:cubicBezTo>
                    <a:pt x="798830" y="454660"/>
                    <a:pt x="801370" y="473710"/>
                    <a:pt x="798830" y="490220"/>
                  </a:cubicBezTo>
                  <a:cubicBezTo>
                    <a:pt x="796290" y="505460"/>
                    <a:pt x="791210" y="519430"/>
                    <a:pt x="775970" y="533400"/>
                  </a:cubicBezTo>
                  <a:cubicBezTo>
                    <a:pt x="744220" y="563880"/>
                    <a:pt x="640080" y="586740"/>
                    <a:pt x="581660" y="624840"/>
                  </a:cubicBezTo>
                  <a:cubicBezTo>
                    <a:pt x="525780" y="660400"/>
                    <a:pt x="455930" y="712470"/>
                    <a:pt x="430530" y="754380"/>
                  </a:cubicBezTo>
                  <a:cubicBezTo>
                    <a:pt x="414020" y="783590"/>
                    <a:pt x="403860" y="812800"/>
                    <a:pt x="414020" y="839470"/>
                  </a:cubicBezTo>
                  <a:cubicBezTo>
                    <a:pt x="427990" y="877570"/>
                    <a:pt x="524510" y="956310"/>
                    <a:pt x="544830" y="947420"/>
                  </a:cubicBezTo>
                  <a:cubicBezTo>
                    <a:pt x="561340" y="938530"/>
                    <a:pt x="552450" y="883920"/>
                    <a:pt x="546100" y="828040"/>
                  </a:cubicBezTo>
                  <a:cubicBezTo>
                    <a:pt x="529590" y="687070"/>
                    <a:pt x="351790" y="189230"/>
                    <a:pt x="363220" y="87630"/>
                  </a:cubicBezTo>
                  <a:cubicBezTo>
                    <a:pt x="365760" y="59690"/>
                    <a:pt x="377190" y="48260"/>
                    <a:pt x="388620" y="36830"/>
                  </a:cubicBezTo>
                  <a:cubicBezTo>
                    <a:pt x="398780" y="26670"/>
                    <a:pt x="410210" y="21590"/>
                    <a:pt x="422910" y="17780"/>
                  </a:cubicBezTo>
                  <a:cubicBezTo>
                    <a:pt x="439420" y="15240"/>
                    <a:pt x="463550" y="16510"/>
                    <a:pt x="480060" y="24130"/>
                  </a:cubicBezTo>
                  <a:cubicBezTo>
                    <a:pt x="496570" y="33020"/>
                    <a:pt x="511810" y="52070"/>
                    <a:pt x="518160" y="67310"/>
                  </a:cubicBezTo>
                  <a:cubicBezTo>
                    <a:pt x="524510" y="78740"/>
                    <a:pt x="524510" y="88900"/>
                    <a:pt x="523240" y="105410"/>
                  </a:cubicBezTo>
                  <a:cubicBezTo>
                    <a:pt x="520700" y="135890"/>
                    <a:pt x="500380" y="198120"/>
                    <a:pt x="482600" y="233680"/>
                  </a:cubicBezTo>
                  <a:cubicBezTo>
                    <a:pt x="468630" y="261620"/>
                    <a:pt x="452120" y="281940"/>
                    <a:pt x="430530" y="304800"/>
                  </a:cubicBezTo>
                  <a:cubicBezTo>
                    <a:pt x="403860" y="331470"/>
                    <a:pt x="368300" y="369570"/>
                    <a:pt x="330200" y="381000"/>
                  </a:cubicBezTo>
                  <a:cubicBezTo>
                    <a:pt x="288290" y="391160"/>
                    <a:pt x="223520" y="379730"/>
                    <a:pt x="187960" y="363220"/>
                  </a:cubicBezTo>
                  <a:cubicBezTo>
                    <a:pt x="160020" y="350520"/>
                    <a:pt x="147320" y="330200"/>
                    <a:pt x="124460" y="302260"/>
                  </a:cubicBezTo>
                  <a:cubicBezTo>
                    <a:pt x="88900" y="257810"/>
                    <a:pt x="24130" y="161290"/>
                    <a:pt x="10160" y="111760"/>
                  </a:cubicBezTo>
                  <a:cubicBezTo>
                    <a:pt x="1270" y="85090"/>
                    <a:pt x="0" y="60960"/>
                    <a:pt x="7620" y="43180"/>
                  </a:cubicBezTo>
                  <a:cubicBezTo>
                    <a:pt x="13970" y="26670"/>
                    <a:pt x="30480" y="12700"/>
                    <a:pt x="45720" y="6350"/>
                  </a:cubicBezTo>
                  <a:cubicBezTo>
                    <a:pt x="60960" y="0"/>
                    <a:pt x="82550" y="0"/>
                    <a:pt x="97790" y="5080"/>
                  </a:cubicBezTo>
                  <a:cubicBezTo>
                    <a:pt x="114300" y="10160"/>
                    <a:pt x="138430" y="38100"/>
                    <a:pt x="138430" y="38100"/>
                  </a:cubicBezTo>
                </a:path>
              </a:pathLst>
            </a:custGeom>
            <a:solidFill>
              <a:srgbClr val="E7191F"/>
            </a:solidFill>
            <a:ln cap="sq">
              <a:noFill/>
              <a:prstDash val="solid"/>
              <a:miter/>
            </a:ln>
          </p:spPr>
          <p:txBody>
            <a:bodyPr/>
            <a:lstStyle/>
            <a:p>
              <a:endParaRPr lang="en-US"/>
            </a:p>
          </p:txBody>
        </p:sp>
      </p:grpSp>
      <p:grpSp>
        <p:nvGrpSpPr>
          <p:cNvPr id="25" name="Group 25"/>
          <p:cNvGrpSpPr/>
          <p:nvPr/>
        </p:nvGrpSpPr>
        <p:grpSpPr>
          <a:xfrm>
            <a:off x="9504998" y="7554278"/>
            <a:ext cx="438150" cy="584835"/>
            <a:chOff x="0" y="0"/>
            <a:chExt cx="584200" cy="779780"/>
          </a:xfrm>
        </p:grpSpPr>
        <p:sp>
          <p:nvSpPr>
            <p:cNvPr id="26" name="Freeform 26"/>
            <p:cNvSpPr/>
            <p:nvPr/>
          </p:nvSpPr>
          <p:spPr>
            <a:xfrm>
              <a:off x="46990" y="44450"/>
              <a:ext cx="490220" cy="684530"/>
            </a:xfrm>
            <a:custGeom>
              <a:avLst/>
              <a:gdLst/>
              <a:ahLst/>
              <a:cxnLst/>
              <a:rect l="l" t="t" r="r" b="b"/>
              <a:pathLst>
                <a:path w="490220" h="684530">
                  <a:moveTo>
                    <a:pt x="22860" y="146050"/>
                  </a:moveTo>
                  <a:cubicBezTo>
                    <a:pt x="111760" y="68580"/>
                    <a:pt x="180340" y="34290"/>
                    <a:pt x="228600" y="20320"/>
                  </a:cubicBezTo>
                  <a:cubicBezTo>
                    <a:pt x="269240" y="7620"/>
                    <a:pt x="307340" y="0"/>
                    <a:pt x="342900" y="6350"/>
                  </a:cubicBezTo>
                  <a:cubicBezTo>
                    <a:pt x="379730" y="12700"/>
                    <a:pt x="425450" y="31750"/>
                    <a:pt x="449580" y="60960"/>
                  </a:cubicBezTo>
                  <a:cubicBezTo>
                    <a:pt x="473710" y="90170"/>
                    <a:pt x="482600" y="137160"/>
                    <a:pt x="486410" y="182880"/>
                  </a:cubicBezTo>
                  <a:cubicBezTo>
                    <a:pt x="490220" y="241300"/>
                    <a:pt x="471170" y="321310"/>
                    <a:pt x="453390" y="387350"/>
                  </a:cubicBezTo>
                  <a:cubicBezTo>
                    <a:pt x="435610" y="453390"/>
                    <a:pt x="408940" y="530860"/>
                    <a:pt x="381000" y="577850"/>
                  </a:cubicBezTo>
                  <a:cubicBezTo>
                    <a:pt x="360680" y="612140"/>
                    <a:pt x="335280" y="638810"/>
                    <a:pt x="313690" y="656590"/>
                  </a:cubicBezTo>
                  <a:cubicBezTo>
                    <a:pt x="298450" y="669290"/>
                    <a:pt x="284480" y="679450"/>
                    <a:pt x="267970" y="681990"/>
                  </a:cubicBezTo>
                  <a:cubicBezTo>
                    <a:pt x="251460" y="684530"/>
                    <a:pt x="231140" y="683260"/>
                    <a:pt x="217170" y="674370"/>
                  </a:cubicBezTo>
                  <a:cubicBezTo>
                    <a:pt x="198120" y="662940"/>
                    <a:pt x="175260" y="633730"/>
                    <a:pt x="172720" y="612140"/>
                  </a:cubicBezTo>
                  <a:cubicBezTo>
                    <a:pt x="170180" y="589280"/>
                    <a:pt x="182880" y="554990"/>
                    <a:pt x="199390" y="539750"/>
                  </a:cubicBezTo>
                  <a:cubicBezTo>
                    <a:pt x="217170" y="525780"/>
                    <a:pt x="252730" y="516890"/>
                    <a:pt x="274320" y="521970"/>
                  </a:cubicBezTo>
                  <a:cubicBezTo>
                    <a:pt x="295910" y="528320"/>
                    <a:pt x="322580" y="554990"/>
                    <a:pt x="331470" y="574040"/>
                  </a:cubicBezTo>
                  <a:cubicBezTo>
                    <a:pt x="337820" y="590550"/>
                    <a:pt x="336550" y="610870"/>
                    <a:pt x="331470" y="626110"/>
                  </a:cubicBezTo>
                  <a:cubicBezTo>
                    <a:pt x="326390" y="642620"/>
                    <a:pt x="313690" y="659130"/>
                    <a:pt x="300990" y="668020"/>
                  </a:cubicBezTo>
                  <a:cubicBezTo>
                    <a:pt x="287020" y="678180"/>
                    <a:pt x="266700" y="683260"/>
                    <a:pt x="250190" y="683260"/>
                  </a:cubicBezTo>
                  <a:cubicBezTo>
                    <a:pt x="233680" y="681990"/>
                    <a:pt x="214630" y="676910"/>
                    <a:pt x="201930" y="664210"/>
                  </a:cubicBezTo>
                  <a:cubicBezTo>
                    <a:pt x="186690" y="650240"/>
                    <a:pt x="170180" y="621030"/>
                    <a:pt x="172720" y="594360"/>
                  </a:cubicBezTo>
                  <a:cubicBezTo>
                    <a:pt x="176530" y="552450"/>
                    <a:pt x="243840" y="505460"/>
                    <a:pt x="270510" y="444500"/>
                  </a:cubicBezTo>
                  <a:cubicBezTo>
                    <a:pt x="304800" y="367030"/>
                    <a:pt x="373380" y="190500"/>
                    <a:pt x="346710" y="158750"/>
                  </a:cubicBezTo>
                  <a:cubicBezTo>
                    <a:pt x="330200" y="140970"/>
                    <a:pt x="283210" y="156210"/>
                    <a:pt x="247650" y="167640"/>
                  </a:cubicBezTo>
                  <a:cubicBezTo>
                    <a:pt x="198120" y="185420"/>
                    <a:pt x="120650" y="269240"/>
                    <a:pt x="80010" y="274320"/>
                  </a:cubicBezTo>
                  <a:cubicBezTo>
                    <a:pt x="58420" y="276860"/>
                    <a:pt x="41910" y="266700"/>
                    <a:pt x="29210" y="257810"/>
                  </a:cubicBezTo>
                  <a:cubicBezTo>
                    <a:pt x="19050" y="251460"/>
                    <a:pt x="11430" y="241300"/>
                    <a:pt x="6350" y="229870"/>
                  </a:cubicBezTo>
                  <a:cubicBezTo>
                    <a:pt x="1270" y="215900"/>
                    <a:pt x="0" y="191770"/>
                    <a:pt x="3810" y="176530"/>
                  </a:cubicBezTo>
                  <a:cubicBezTo>
                    <a:pt x="6350" y="165100"/>
                    <a:pt x="22860" y="146050"/>
                    <a:pt x="22860" y="146050"/>
                  </a:cubicBezTo>
                </a:path>
              </a:pathLst>
            </a:custGeom>
            <a:solidFill>
              <a:srgbClr val="E7191F"/>
            </a:solidFill>
            <a:ln cap="sq">
              <a:noFill/>
              <a:prstDash val="solid"/>
              <a:miter/>
            </a:ln>
          </p:spPr>
          <p:txBody>
            <a:bodyPr/>
            <a:lstStyle/>
            <a:p>
              <a:endParaRPr lang="en-US"/>
            </a:p>
          </p:txBody>
        </p:sp>
      </p:grpSp>
      <p:grpSp>
        <p:nvGrpSpPr>
          <p:cNvPr id="27" name="Group 27"/>
          <p:cNvGrpSpPr/>
          <p:nvPr/>
        </p:nvGrpSpPr>
        <p:grpSpPr>
          <a:xfrm>
            <a:off x="9719310" y="8229600"/>
            <a:ext cx="187642" cy="203835"/>
            <a:chOff x="0" y="0"/>
            <a:chExt cx="250190" cy="271780"/>
          </a:xfrm>
        </p:grpSpPr>
        <p:sp>
          <p:nvSpPr>
            <p:cNvPr id="28" name="Freeform 28"/>
            <p:cNvSpPr/>
            <p:nvPr/>
          </p:nvSpPr>
          <p:spPr>
            <a:xfrm>
              <a:off x="50800" y="48260"/>
              <a:ext cx="151130" cy="173990"/>
            </a:xfrm>
            <a:custGeom>
              <a:avLst/>
              <a:gdLst/>
              <a:ahLst/>
              <a:cxnLst/>
              <a:rect l="l" t="t" r="r" b="b"/>
              <a:pathLst>
                <a:path w="151130" h="173990">
                  <a:moveTo>
                    <a:pt x="148590" y="99060"/>
                  </a:moveTo>
                  <a:cubicBezTo>
                    <a:pt x="104140" y="168910"/>
                    <a:pt x="87630" y="173990"/>
                    <a:pt x="72390" y="171450"/>
                  </a:cubicBezTo>
                  <a:cubicBezTo>
                    <a:pt x="53340" y="168910"/>
                    <a:pt x="24130" y="153670"/>
                    <a:pt x="13970" y="137160"/>
                  </a:cubicBezTo>
                  <a:cubicBezTo>
                    <a:pt x="3810" y="119380"/>
                    <a:pt x="2540" y="87630"/>
                    <a:pt x="10160" y="68580"/>
                  </a:cubicBezTo>
                  <a:cubicBezTo>
                    <a:pt x="19050" y="50800"/>
                    <a:pt x="44450" y="31750"/>
                    <a:pt x="64770" y="27940"/>
                  </a:cubicBezTo>
                  <a:cubicBezTo>
                    <a:pt x="83820" y="25400"/>
                    <a:pt x="114300" y="35560"/>
                    <a:pt x="128270" y="49530"/>
                  </a:cubicBezTo>
                  <a:cubicBezTo>
                    <a:pt x="142240" y="64770"/>
                    <a:pt x="151130" y="95250"/>
                    <a:pt x="146050" y="115570"/>
                  </a:cubicBezTo>
                  <a:cubicBezTo>
                    <a:pt x="142240" y="134620"/>
                    <a:pt x="120650" y="158750"/>
                    <a:pt x="102870" y="166370"/>
                  </a:cubicBezTo>
                  <a:cubicBezTo>
                    <a:pt x="83820" y="173990"/>
                    <a:pt x="52070" y="168910"/>
                    <a:pt x="35560" y="158750"/>
                  </a:cubicBezTo>
                  <a:cubicBezTo>
                    <a:pt x="21590" y="151130"/>
                    <a:pt x="12700" y="135890"/>
                    <a:pt x="7620" y="121920"/>
                  </a:cubicBezTo>
                  <a:cubicBezTo>
                    <a:pt x="1270" y="109220"/>
                    <a:pt x="0" y="95250"/>
                    <a:pt x="0" y="81280"/>
                  </a:cubicBezTo>
                  <a:cubicBezTo>
                    <a:pt x="1270" y="64770"/>
                    <a:pt x="6350" y="43180"/>
                    <a:pt x="16510" y="30480"/>
                  </a:cubicBezTo>
                  <a:cubicBezTo>
                    <a:pt x="26670" y="16510"/>
                    <a:pt x="45720" y="5080"/>
                    <a:pt x="62230" y="2540"/>
                  </a:cubicBezTo>
                  <a:cubicBezTo>
                    <a:pt x="78740" y="0"/>
                    <a:pt x="101600" y="3810"/>
                    <a:pt x="115570" y="12700"/>
                  </a:cubicBezTo>
                  <a:cubicBezTo>
                    <a:pt x="129540" y="21590"/>
                    <a:pt x="148590" y="54610"/>
                    <a:pt x="148590" y="54610"/>
                  </a:cubicBezTo>
                </a:path>
              </a:pathLst>
            </a:custGeom>
            <a:solidFill>
              <a:srgbClr val="E7191F"/>
            </a:solidFill>
            <a:ln cap="sq">
              <a:noFill/>
              <a:prstDash val="solid"/>
              <a:miter/>
            </a:ln>
          </p:spPr>
          <p:txBody>
            <a:bodyPr/>
            <a:lstStyle/>
            <a:p>
              <a:endParaRPr lang="en-US"/>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TextBox 2"/>
          <p:cNvSpPr txBox="1"/>
          <p:nvPr/>
        </p:nvSpPr>
        <p:spPr>
          <a:xfrm>
            <a:off x="1028700" y="432766"/>
            <a:ext cx="15131046" cy="1291590"/>
          </a:xfrm>
          <a:prstGeom prst="rect">
            <a:avLst/>
          </a:prstGeom>
        </p:spPr>
        <p:txBody>
          <a:bodyPr lIns="0" tIns="0" rIns="0" bIns="0" rtlCol="0" anchor="t">
            <a:spAutoFit/>
          </a:bodyPr>
          <a:lstStyle/>
          <a:p>
            <a:pPr algn="l">
              <a:lnSpc>
                <a:spcPts val="9600"/>
              </a:lnSpc>
            </a:pPr>
            <a:r>
              <a:rPr lang="en-US" sz="9600">
                <a:solidFill>
                  <a:srgbClr val="B5838D"/>
                </a:solidFill>
                <a:latin typeface="Wedges"/>
                <a:ea typeface="Wedges"/>
                <a:cs typeface="Wedges"/>
                <a:sym typeface="Wedges"/>
              </a:rPr>
              <a:t>union by size</a:t>
            </a:r>
          </a:p>
        </p:txBody>
      </p:sp>
      <p:sp>
        <p:nvSpPr>
          <p:cNvPr id="3" name="Freeform 3"/>
          <p:cNvSpPr/>
          <p:nvPr/>
        </p:nvSpPr>
        <p:spPr>
          <a:xfrm rot="3849820">
            <a:off x="14049078" y="7941235"/>
            <a:ext cx="1792971" cy="3071470"/>
          </a:xfrm>
          <a:custGeom>
            <a:avLst/>
            <a:gdLst/>
            <a:ahLst/>
            <a:cxnLst/>
            <a:rect l="l" t="t" r="r" b="b"/>
            <a:pathLst>
              <a:path w="1792971" h="3071470">
                <a:moveTo>
                  <a:pt x="0" y="0"/>
                </a:moveTo>
                <a:lnTo>
                  <a:pt x="1792971" y="0"/>
                </a:lnTo>
                <a:lnTo>
                  <a:pt x="1792971" y="3071471"/>
                </a:lnTo>
                <a:lnTo>
                  <a:pt x="0" y="30714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flipH="1" flipV="1">
            <a:off x="8085824" y="8559863"/>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13972144" y="-2359308"/>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rot="-6381483">
            <a:off x="-4869834" y="4550007"/>
            <a:ext cx="7814999" cy="12245725"/>
          </a:xfrm>
          <a:custGeom>
            <a:avLst/>
            <a:gdLst/>
            <a:ahLst/>
            <a:cxnLst/>
            <a:rect l="l" t="t" r="r" b="b"/>
            <a:pathLst>
              <a:path w="7814999" h="12245725">
                <a:moveTo>
                  <a:pt x="0" y="0"/>
                </a:moveTo>
                <a:lnTo>
                  <a:pt x="7814999" y="0"/>
                </a:lnTo>
                <a:lnTo>
                  <a:pt x="7814999" y="12245725"/>
                </a:lnTo>
                <a:lnTo>
                  <a:pt x="0" y="1224572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Freeform 7"/>
          <p:cNvSpPr/>
          <p:nvPr/>
        </p:nvSpPr>
        <p:spPr>
          <a:xfrm rot="-7457531">
            <a:off x="1417465" y="7936608"/>
            <a:ext cx="1602407" cy="1787901"/>
          </a:xfrm>
          <a:custGeom>
            <a:avLst/>
            <a:gdLst/>
            <a:ahLst/>
            <a:cxnLst/>
            <a:rect l="l" t="t" r="r" b="b"/>
            <a:pathLst>
              <a:path w="1602407" h="1787901">
                <a:moveTo>
                  <a:pt x="0" y="0"/>
                </a:moveTo>
                <a:lnTo>
                  <a:pt x="1602407" y="0"/>
                </a:lnTo>
                <a:lnTo>
                  <a:pt x="1602407" y="1787901"/>
                </a:lnTo>
                <a:lnTo>
                  <a:pt x="0" y="178790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8" name="Freeform 8"/>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9" name="Freeform 9"/>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pSp>
        <p:nvGrpSpPr>
          <p:cNvPr id="10" name="Group 10"/>
          <p:cNvGrpSpPr/>
          <p:nvPr/>
        </p:nvGrpSpPr>
        <p:grpSpPr>
          <a:xfrm>
            <a:off x="2080642" y="1726284"/>
            <a:ext cx="14126716" cy="8155596"/>
            <a:chOff x="0" y="0"/>
            <a:chExt cx="1264869" cy="730231"/>
          </a:xfrm>
        </p:grpSpPr>
        <p:sp>
          <p:nvSpPr>
            <p:cNvPr id="11" name="Freeform 11"/>
            <p:cNvSpPr/>
            <p:nvPr/>
          </p:nvSpPr>
          <p:spPr>
            <a:xfrm>
              <a:off x="0" y="0"/>
              <a:ext cx="1264869" cy="730231"/>
            </a:xfrm>
            <a:custGeom>
              <a:avLst/>
              <a:gdLst/>
              <a:ahLst/>
              <a:cxnLst/>
              <a:rect l="l" t="t" r="r" b="b"/>
              <a:pathLst>
                <a:path w="1264869" h="730231">
                  <a:moveTo>
                    <a:pt x="0" y="0"/>
                  </a:moveTo>
                  <a:lnTo>
                    <a:pt x="1264869" y="0"/>
                  </a:lnTo>
                  <a:lnTo>
                    <a:pt x="1264869" y="730231"/>
                  </a:lnTo>
                  <a:lnTo>
                    <a:pt x="0" y="730231"/>
                  </a:lnTo>
                  <a:close/>
                </a:path>
              </a:pathLst>
            </a:custGeom>
            <a:blipFill>
              <a:blip r:embed="rId14"/>
              <a:stretch>
                <a:fillRect l="-230" r="-230"/>
              </a:stretch>
            </a:blipFill>
          </p:spPr>
          <p:txBody>
            <a:bodyPr/>
            <a:lstStyle/>
            <a:p>
              <a:endParaRPr lang="en-US"/>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TextBox 2"/>
          <p:cNvSpPr txBox="1"/>
          <p:nvPr/>
        </p:nvSpPr>
        <p:spPr>
          <a:xfrm>
            <a:off x="1028700" y="432766"/>
            <a:ext cx="15131046" cy="1291590"/>
          </a:xfrm>
          <a:prstGeom prst="rect">
            <a:avLst/>
          </a:prstGeom>
        </p:spPr>
        <p:txBody>
          <a:bodyPr lIns="0" tIns="0" rIns="0" bIns="0" rtlCol="0" anchor="t">
            <a:spAutoFit/>
          </a:bodyPr>
          <a:lstStyle/>
          <a:p>
            <a:pPr algn="l">
              <a:lnSpc>
                <a:spcPts val="9600"/>
              </a:lnSpc>
            </a:pPr>
            <a:r>
              <a:rPr lang="en-US" sz="9600">
                <a:solidFill>
                  <a:srgbClr val="B5838D"/>
                </a:solidFill>
                <a:latin typeface="Wedges"/>
                <a:ea typeface="Wedges"/>
                <a:cs typeface="Wedges"/>
                <a:sym typeface="Wedges"/>
              </a:rPr>
              <a:t>union by rank</a:t>
            </a:r>
          </a:p>
        </p:txBody>
      </p:sp>
      <p:sp>
        <p:nvSpPr>
          <p:cNvPr id="3" name="Freeform 3"/>
          <p:cNvSpPr/>
          <p:nvPr/>
        </p:nvSpPr>
        <p:spPr>
          <a:xfrm rot="3849820">
            <a:off x="14049078" y="7941235"/>
            <a:ext cx="1792971" cy="3071470"/>
          </a:xfrm>
          <a:custGeom>
            <a:avLst/>
            <a:gdLst/>
            <a:ahLst/>
            <a:cxnLst/>
            <a:rect l="l" t="t" r="r" b="b"/>
            <a:pathLst>
              <a:path w="1792971" h="3071470">
                <a:moveTo>
                  <a:pt x="0" y="0"/>
                </a:moveTo>
                <a:lnTo>
                  <a:pt x="1792971" y="0"/>
                </a:lnTo>
                <a:lnTo>
                  <a:pt x="1792971" y="3071471"/>
                </a:lnTo>
                <a:lnTo>
                  <a:pt x="0" y="30714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flipH="1" flipV="1">
            <a:off x="8085824" y="8559863"/>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13972144" y="-2359308"/>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rot="-6381483">
            <a:off x="-4869834" y="4550007"/>
            <a:ext cx="7814999" cy="12245725"/>
          </a:xfrm>
          <a:custGeom>
            <a:avLst/>
            <a:gdLst/>
            <a:ahLst/>
            <a:cxnLst/>
            <a:rect l="l" t="t" r="r" b="b"/>
            <a:pathLst>
              <a:path w="7814999" h="12245725">
                <a:moveTo>
                  <a:pt x="0" y="0"/>
                </a:moveTo>
                <a:lnTo>
                  <a:pt x="7814999" y="0"/>
                </a:lnTo>
                <a:lnTo>
                  <a:pt x="7814999" y="12245725"/>
                </a:lnTo>
                <a:lnTo>
                  <a:pt x="0" y="1224572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Freeform 7"/>
          <p:cNvSpPr/>
          <p:nvPr/>
        </p:nvSpPr>
        <p:spPr>
          <a:xfrm rot="-7457531">
            <a:off x="1417465" y="7936608"/>
            <a:ext cx="1602407" cy="1787901"/>
          </a:xfrm>
          <a:custGeom>
            <a:avLst/>
            <a:gdLst/>
            <a:ahLst/>
            <a:cxnLst/>
            <a:rect l="l" t="t" r="r" b="b"/>
            <a:pathLst>
              <a:path w="1602407" h="1787901">
                <a:moveTo>
                  <a:pt x="0" y="0"/>
                </a:moveTo>
                <a:lnTo>
                  <a:pt x="1602407" y="0"/>
                </a:lnTo>
                <a:lnTo>
                  <a:pt x="1602407" y="1787901"/>
                </a:lnTo>
                <a:lnTo>
                  <a:pt x="0" y="178790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8" name="Freeform 8"/>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9" name="Freeform 9"/>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pSp>
        <p:nvGrpSpPr>
          <p:cNvPr id="10" name="Group 10"/>
          <p:cNvGrpSpPr/>
          <p:nvPr/>
        </p:nvGrpSpPr>
        <p:grpSpPr>
          <a:xfrm>
            <a:off x="1488045" y="1908432"/>
            <a:ext cx="15311910" cy="8087725"/>
            <a:chOff x="0" y="0"/>
            <a:chExt cx="1264869" cy="668102"/>
          </a:xfrm>
        </p:grpSpPr>
        <p:sp>
          <p:nvSpPr>
            <p:cNvPr id="11" name="Freeform 11"/>
            <p:cNvSpPr/>
            <p:nvPr/>
          </p:nvSpPr>
          <p:spPr>
            <a:xfrm>
              <a:off x="0" y="0"/>
              <a:ext cx="1264869" cy="668102"/>
            </a:xfrm>
            <a:custGeom>
              <a:avLst/>
              <a:gdLst/>
              <a:ahLst/>
              <a:cxnLst/>
              <a:rect l="l" t="t" r="r" b="b"/>
              <a:pathLst>
                <a:path w="1264869" h="668102">
                  <a:moveTo>
                    <a:pt x="0" y="0"/>
                  </a:moveTo>
                  <a:lnTo>
                    <a:pt x="1264869" y="0"/>
                  </a:lnTo>
                  <a:lnTo>
                    <a:pt x="1264869" y="668102"/>
                  </a:lnTo>
                  <a:lnTo>
                    <a:pt x="0" y="668102"/>
                  </a:lnTo>
                  <a:close/>
                </a:path>
              </a:pathLst>
            </a:custGeom>
            <a:blipFill>
              <a:blip r:embed="rId14"/>
              <a:stretch>
                <a:fillRect l="-4670" r="-4670"/>
              </a:stretch>
            </a:blipFill>
          </p:spPr>
          <p:txBody>
            <a:bodyPr/>
            <a:lstStyle/>
            <a:p>
              <a:endParaRPr lang="en-US"/>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Freeform 2"/>
          <p:cNvSpPr/>
          <p:nvPr/>
        </p:nvSpPr>
        <p:spPr>
          <a:xfrm rot="-6381483">
            <a:off x="-4869834" y="4550007"/>
            <a:ext cx="7814999" cy="12245725"/>
          </a:xfrm>
          <a:custGeom>
            <a:avLst/>
            <a:gdLst/>
            <a:ahLst/>
            <a:cxnLst/>
            <a:rect l="l" t="t" r="r" b="b"/>
            <a:pathLst>
              <a:path w="7814999" h="12245725">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7457531">
            <a:off x="1417465" y="7936608"/>
            <a:ext cx="1602407" cy="1787901"/>
          </a:xfrm>
          <a:custGeom>
            <a:avLst/>
            <a:gdLst/>
            <a:ahLst/>
            <a:cxnLst/>
            <a:rect l="l" t="t" r="r" b="b"/>
            <a:pathLst>
              <a:path w="1602407" h="1787901">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3849820">
            <a:off x="14049078" y="7941235"/>
            <a:ext cx="1792971" cy="3071470"/>
          </a:xfrm>
          <a:custGeom>
            <a:avLst/>
            <a:gdLst/>
            <a:ahLst/>
            <a:cxnLst/>
            <a:rect l="l" t="t" r="r" b="b"/>
            <a:pathLst>
              <a:path w="1792971" h="3071470">
                <a:moveTo>
                  <a:pt x="0" y="0"/>
                </a:moveTo>
                <a:lnTo>
                  <a:pt x="1792971" y="0"/>
                </a:lnTo>
                <a:lnTo>
                  <a:pt x="1792971"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Freeform 7"/>
          <p:cNvSpPr/>
          <p:nvPr/>
        </p:nvSpPr>
        <p:spPr>
          <a:xfrm>
            <a:off x="-4817094" y="1504333"/>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8" name="Freeform 8"/>
          <p:cNvSpPr/>
          <p:nvPr/>
        </p:nvSpPr>
        <p:spPr>
          <a:xfrm>
            <a:off x="13972144" y="-2359308"/>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9" name="Freeform 9"/>
          <p:cNvSpPr/>
          <p:nvPr/>
        </p:nvSpPr>
        <p:spPr>
          <a:xfrm flipH="1" flipV="1">
            <a:off x="8085824" y="8559863"/>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0" name="TextBox 10"/>
          <p:cNvSpPr txBox="1"/>
          <p:nvPr/>
        </p:nvSpPr>
        <p:spPr>
          <a:xfrm>
            <a:off x="1028700" y="684057"/>
            <a:ext cx="15131046" cy="1291590"/>
          </a:xfrm>
          <a:prstGeom prst="rect">
            <a:avLst/>
          </a:prstGeom>
        </p:spPr>
        <p:txBody>
          <a:bodyPr lIns="0" tIns="0" rIns="0" bIns="0" rtlCol="0" anchor="t">
            <a:spAutoFit/>
          </a:bodyPr>
          <a:lstStyle/>
          <a:p>
            <a:pPr algn="l">
              <a:lnSpc>
                <a:spcPts val="9600"/>
              </a:lnSpc>
            </a:pPr>
            <a:r>
              <a:rPr lang="en-US" sz="9600">
                <a:solidFill>
                  <a:srgbClr val="B5838D"/>
                </a:solidFill>
                <a:latin typeface="Wedges"/>
                <a:ea typeface="Wedges"/>
                <a:cs typeface="Wedges"/>
                <a:sym typeface="Wedges"/>
              </a:rPr>
              <a:t>2.5) Coin-Flip linking</a:t>
            </a:r>
          </a:p>
        </p:txBody>
      </p:sp>
      <p:sp>
        <p:nvSpPr>
          <p:cNvPr id="11" name="TextBox 11"/>
          <p:cNvSpPr txBox="1"/>
          <p:nvPr/>
        </p:nvSpPr>
        <p:spPr>
          <a:xfrm>
            <a:off x="985829" y="2861645"/>
            <a:ext cx="15689781" cy="5343525"/>
          </a:xfrm>
          <a:prstGeom prst="rect">
            <a:avLst/>
          </a:prstGeom>
        </p:spPr>
        <p:txBody>
          <a:bodyPr lIns="0" tIns="0" rIns="0" bIns="0" rtlCol="0" anchor="t">
            <a:spAutoFit/>
          </a:bodyPr>
          <a:lstStyle/>
          <a:p>
            <a:pPr marL="777238" lvl="1" indent="-388619" algn="just">
              <a:lnSpc>
                <a:spcPts val="6119"/>
              </a:lnSpc>
              <a:buFont typeface="Arial"/>
              <a:buChar char="•"/>
            </a:pPr>
            <a:r>
              <a:rPr lang="en-US" sz="3599">
                <a:solidFill>
                  <a:srgbClr val="805A62"/>
                </a:solidFill>
                <a:latin typeface="Noto Sans"/>
                <a:ea typeface="Noto Sans"/>
                <a:cs typeface="Noto Sans"/>
                <a:sym typeface="Noto Sans"/>
              </a:rPr>
              <a:t>Both union by rank and union by size need extra data for each set and must update these values with each union. An alternative is a simpler randomized algorithm called linking by index.</a:t>
            </a:r>
          </a:p>
          <a:p>
            <a:pPr marL="777238" lvl="1" indent="-388619" algn="just">
              <a:lnSpc>
                <a:spcPts val="6119"/>
              </a:lnSpc>
              <a:buFont typeface="Arial"/>
              <a:buChar char="•"/>
            </a:pPr>
            <a:r>
              <a:rPr lang="en-US" sz="3599">
                <a:solidFill>
                  <a:srgbClr val="805A62"/>
                </a:solidFill>
                <a:latin typeface="Noto Sans"/>
                <a:ea typeface="Noto Sans"/>
                <a:cs typeface="Noto Sans"/>
                <a:sym typeface="Noto Sans"/>
              </a:rPr>
              <a:t>We assign a random index to each set and attach the set with the smaller index to the one with the larger index. This approach, similar to union by size, has the same time complexity but is slightly slower in practice.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TextBox 2"/>
          <p:cNvSpPr txBox="1"/>
          <p:nvPr/>
        </p:nvSpPr>
        <p:spPr>
          <a:xfrm>
            <a:off x="1028700" y="432766"/>
            <a:ext cx="15131046" cy="1291590"/>
          </a:xfrm>
          <a:prstGeom prst="rect">
            <a:avLst/>
          </a:prstGeom>
        </p:spPr>
        <p:txBody>
          <a:bodyPr lIns="0" tIns="0" rIns="0" bIns="0" rtlCol="0" anchor="t">
            <a:spAutoFit/>
          </a:bodyPr>
          <a:lstStyle/>
          <a:p>
            <a:pPr algn="l">
              <a:lnSpc>
                <a:spcPts val="9600"/>
              </a:lnSpc>
            </a:pPr>
            <a:r>
              <a:rPr lang="en-US" sz="9600">
                <a:solidFill>
                  <a:srgbClr val="B5838D"/>
                </a:solidFill>
                <a:latin typeface="Wedges"/>
                <a:ea typeface="Wedges"/>
                <a:cs typeface="Wedges"/>
                <a:sym typeface="Wedges"/>
              </a:rPr>
              <a:t>Code</a:t>
            </a:r>
          </a:p>
        </p:txBody>
      </p:sp>
      <p:sp>
        <p:nvSpPr>
          <p:cNvPr id="3" name="Freeform 3"/>
          <p:cNvSpPr/>
          <p:nvPr/>
        </p:nvSpPr>
        <p:spPr>
          <a:xfrm rot="3849820">
            <a:off x="14049078" y="7941235"/>
            <a:ext cx="1792971" cy="3071470"/>
          </a:xfrm>
          <a:custGeom>
            <a:avLst/>
            <a:gdLst/>
            <a:ahLst/>
            <a:cxnLst/>
            <a:rect l="l" t="t" r="r" b="b"/>
            <a:pathLst>
              <a:path w="1792971" h="3071470">
                <a:moveTo>
                  <a:pt x="0" y="0"/>
                </a:moveTo>
                <a:lnTo>
                  <a:pt x="1792971" y="0"/>
                </a:lnTo>
                <a:lnTo>
                  <a:pt x="1792971" y="3071471"/>
                </a:lnTo>
                <a:lnTo>
                  <a:pt x="0" y="30714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flipH="1" flipV="1">
            <a:off x="8085824" y="8559863"/>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13972144" y="-2359308"/>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rot="-6381483">
            <a:off x="-4869834" y="4550007"/>
            <a:ext cx="7814999" cy="12245725"/>
          </a:xfrm>
          <a:custGeom>
            <a:avLst/>
            <a:gdLst/>
            <a:ahLst/>
            <a:cxnLst/>
            <a:rect l="l" t="t" r="r" b="b"/>
            <a:pathLst>
              <a:path w="7814999" h="12245725">
                <a:moveTo>
                  <a:pt x="0" y="0"/>
                </a:moveTo>
                <a:lnTo>
                  <a:pt x="7814999" y="0"/>
                </a:lnTo>
                <a:lnTo>
                  <a:pt x="7814999" y="12245725"/>
                </a:lnTo>
                <a:lnTo>
                  <a:pt x="0" y="1224572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Freeform 7"/>
          <p:cNvSpPr/>
          <p:nvPr/>
        </p:nvSpPr>
        <p:spPr>
          <a:xfrm rot="-7457531">
            <a:off x="1417465" y="7936608"/>
            <a:ext cx="1602407" cy="1787901"/>
          </a:xfrm>
          <a:custGeom>
            <a:avLst/>
            <a:gdLst/>
            <a:ahLst/>
            <a:cxnLst/>
            <a:rect l="l" t="t" r="r" b="b"/>
            <a:pathLst>
              <a:path w="1602407" h="1787901">
                <a:moveTo>
                  <a:pt x="0" y="0"/>
                </a:moveTo>
                <a:lnTo>
                  <a:pt x="1602407" y="0"/>
                </a:lnTo>
                <a:lnTo>
                  <a:pt x="1602407" y="1787901"/>
                </a:lnTo>
                <a:lnTo>
                  <a:pt x="0" y="178790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8" name="Freeform 8"/>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9" name="Freeform 9"/>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pSp>
        <p:nvGrpSpPr>
          <p:cNvPr id="10" name="Group 10"/>
          <p:cNvGrpSpPr/>
          <p:nvPr/>
        </p:nvGrpSpPr>
        <p:grpSpPr>
          <a:xfrm>
            <a:off x="415937" y="1764997"/>
            <a:ext cx="17456126" cy="6868219"/>
            <a:chOff x="0" y="0"/>
            <a:chExt cx="1957890" cy="770344"/>
          </a:xfrm>
        </p:grpSpPr>
        <p:sp>
          <p:nvSpPr>
            <p:cNvPr id="11" name="Freeform 11"/>
            <p:cNvSpPr/>
            <p:nvPr/>
          </p:nvSpPr>
          <p:spPr>
            <a:xfrm>
              <a:off x="0" y="0"/>
              <a:ext cx="1957890" cy="770344"/>
            </a:xfrm>
            <a:custGeom>
              <a:avLst/>
              <a:gdLst/>
              <a:ahLst/>
              <a:cxnLst/>
              <a:rect l="l" t="t" r="r" b="b"/>
              <a:pathLst>
                <a:path w="1957890" h="770344">
                  <a:moveTo>
                    <a:pt x="0" y="0"/>
                  </a:moveTo>
                  <a:lnTo>
                    <a:pt x="1957890" y="0"/>
                  </a:lnTo>
                  <a:lnTo>
                    <a:pt x="1957890" y="770344"/>
                  </a:lnTo>
                  <a:lnTo>
                    <a:pt x="0" y="770344"/>
                  </a:lnTo>
                  <a:close/>
                </a:path>
              </a:pathLst>
            </a:custGeom>
            <a:blipFill>
              <a:blip r:embed="rId14"/>
              <a:stretch>
                <a:fillRect l="-1443" r="-1443"/>
              </a:stretch>
            </a:blipFill>
          </p:spPr>
          <p:txBody>
            <a:bodyPr/>
            <a:lstStyle/>
            <a:p>
              <a:endParaRPr 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Freeform 2"/>
          <p:cNvSpPr/>
          <p:nvPr/>
        </p:nvSpPr>
        <p:spPr>
          <a:xfrm rot="-2779055">
            <a:off x="13351800" y="-5703043"/>
            <a:ext cx="7814999" cy="12245725"/>
          </a:xfrm>
          <a:custGeom>
            <a:avLst/>
            <a:gdLst/>
            <a:ahLst/>
            <a:cxnLst/>
            <a:rect l="l" t="t" r="r" b="b"/>
            <a:pathLst>
              <a:path w="7814999" h="12245725">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6381483">
            <a:off x="-3907500" y="4308153"/>
            <a:ext cx="7814999" cy="12245725"/>
          </a:xfrm>
          <a:custGeom>
            <a:avLst/>
            <a:gdLst/>
            <a:ahLst/>
            <a:cxnLst/>
            <a:rect l="l" t="t" r="r" b="b"/>
            <a:pathLst>
              <a:path w="7814999" h="12245725">
                <a:moveTo>
                  <a:pt x="0" y="0"/>
                </a:moveTo>
                <a:lnTo>
                  <a:pt x="7815000" y="0"/>
                </a:lnTo>
                <a:lnTo>
                  <a:pt x="7815000" y="12245725"/>
                </a:lnTo>
                <a:lnTo>
                  <a:pt x="0" y="122457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7457531">
            <a:off x="1137924" y="6846681"/>
            <a:ext cx="1602407" cy="1787901"/>
          </a:xfrm>
          <a:custGeom>
            <a:avLst/>
            <a:gdLst/>
            <a:ahLst/>
            <a:cxnLst/>
            <a:rect l="l" t="t" r="r" b="b"/>
            <a:pathLst>
              <a:path w="1602407" h="1787901">
                <a:moveTo>
                  <a:pt x="0" y="0"/>
                </a:moveTo>
                <a:lnTo>
                  <a:pt x="1602406" y="0"/>
                </a:lnTo>
                <a:lnTo>
                  <a:pt x="1602406" y="1787901"/>
                </a:lnTo>
                <a:lnTo>
                  <a:pt x="0" y="178790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rot="-7457531">
            <a:off x="13806242" y="699249"/>
            <a:ext cx="1648316" cy="1839126"/>
          </a:xfrm>
          <a:custGeom>
            <a:avLst/>
            <a:gdLst/>
            <a:ahLst/>
            <a:cxnLst/>
            <a:rect l="l" t="t" r="r" b="b"/>
            <a:pathLst>
              <a:path w="1648316" h="1839126">
                <a:moveTo>
                  <a:pt x="0" y="0"/>
                </a:moveTo>
                <a:lnTo>
                  <a:pt x="1648316" y="0"/>
                </a:lnTo>
                <a:lnTo>
                  <a:pt x="1648316" y="1839126"/>
                </a:lnTo>
                <a:lnTo>
                  <a:pt x="0" y="183912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rot="3849820">
            <a:off x="14848576" y="7605376"/>
            <a:ext cx="1792971" cy="3071470"/>
          </a:xfrm>
          <a:custGeom>
            <a:avLst/>
            <a:gdLst/>
            <a:ahLst/>
            <a:cxnLst/>
            <a:rect l="l" t="t" r="r" b="b"/>
            <a:pathLst>
              <a:path w="1792971" h="3071470">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Freeform 7"/>
          <p:cNvSpPr/>
          <p:nvPr/>
        </p:nvSpPr>
        <p:spPr>
          <a:xfrm flipH="1" flipV="1">
            <a:off x="16076645" y="-712947"/>
            <a:ext cx="2365310" cy="2890720"/>
          </a:xfrm>
          <a:custGeom>
            <a:avLst/>
            <a:gdLst/>
            <a:ahLst/>
            <a:cxnLst/>
            <a:rect l="l" t="t" r="r" b="b"/>
            <a:pathLst>
              <a:path w="2365310" h="2890720">
                <a:moveTo>
                  <a:pt x="2365310" y="2890720"/>
                </a:moveTo>
                <a:lnTo>
                  <a:pt x="0" y="2890720"/>
                </a:lnTo>
                <a:lnTo>
                  <a:pt x="0" y="0"/>
                </a:lnTo>
                <a:lnTo>
                  <a:pt x="2365310" y="0"/>
                </a:lnTo>
                <a:lnTo>
                  <a:pt x="2365310" y="289072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8" name="Freeform 8"/>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9" name="Freeform 9"/>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US"/>
          </a:p>
        </p:txBody>
      </p:sp>
      <p:sp>
        <p:nvSpPr>
          <p:cNvPr id="10" name="Freeform 10"/>
          <p:cNvSpPr/>
          <p:nvPr/>
        </p:nvSpPr>
        <p:spPr>
          <a:xfrm>
            <a:off x="14630400" y="1352854"/>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US"/>
          </a:p>
        </p:txBody>
      </p:sp>
      <p:grpSp>
        <p:nvGrpSpPr>
          <p:cNvPr id="11" name="Group 11"/>
          <p:cNvGrpSpPr/>
          <p:nvPr/>
        </p:nvGrpSpPr>
        <p:grpSpPr>
          <a:xfrm>
            <a:off x="2879566" y="3463651"/>
            <a:ext cx="4276645" cy="4177659"/>
            <a:chOff x="0" y="0"/>
            <a:chExt cx="4828540" cy="4716780"/>
          </a:xfrm>
        </p:grpSpPr>
        <p:sp>
          <p:nvSpPr>
            <p:cNvPr id="12" name="Freeform 12"/>
            <p:cNvSpPr/>
            <p:nvPr/>
          </p:nvSpPr>
          <p:spPr>
            <a:xfrm>
              <a:off x="0" y="-7620"/>
              <a:ext cx="4833620" cy="4726940"/>
            </a:xfrm>
            <a:custGeom>
              <a:avLst/>
              <a:gdLst/>
              <a:ahLst/>
              <a:cxnLst/>
              <a:rect l="l" t="t" r="r" b="b"/>
              <a:pathLst>
                <a:path w="4833620" h="4726940">
                  <a:moveTo>
                    <a:pt x="3416300" y="4662170"/>
                  </a:moveTo>
                  <a:cubicBezTo>
                    <a:pt x="3388360" y="4669790"/>
                    <a:pt x="3366770" y="4679950"/>
                    <a:pt x="3345180" y="4682490"/>
                  </a:cubicBezTo>
                  <a:cubicBezTo>
                    <a:pt x="3223260" y="4692650"/>
                    <a:pt x="3102610" y="4702810"/>
                    <a:pt x="2980690" y="4711700"/>
                  </a:cubicBezTo>
                  <a:cubicBezTo>
                    <a:pt x="2918460" y="4715510"/>
                    <a:pt x="2856230" y="4719320"/>
                    <a:pt x="2794000" y="4720590"/>
                  </a:cubicBezTo>
                  <a:cubicBezTo>
                    <a:pt x="2726690" y="4723130"/>
                    <a:pt x="2659380" y="4726940"/>
                    <a:pt x="2593340" y="4724400"/>
                  </a:cubicBezTo>
                  <a:cubicBezTo>
                    <a:pt x="2529840" y="4723130"/>
                    <a:pt x="2466340" y="4719320"/>
                    <a:pt x="2405380" y="4707890"/>
                  </a:cubicBezTo>
                  <a:cubicBezTo>
                    <a:pt x="2326640" y="4693920"/>
                    <a:pt x="2246630" y="4693920"/>
                    <a:pt x="2169160" y="4681220"/>
                  </a:cubicBezTo>
                  <a:cubicBezTo>
                    <a:pt x="1967230" y="4648200"/>
                    <a:pt x="1761490" y="4657090"/>
                    <a:pt x="1558290" y="4643120"/>
                  </a:cubicBezTo>
                  <a:cubicBezTo>
                    <a:pt x="1443990" y="4635500"/>
                    <a:pt x="1329690" y="4617720"/>
                    <a:pt x="1215390" y="4602480"/>
                  </a:cubicBezTo>
                  <a:cubicBezTo>
                    <a:pt x="1085850" y="4585970"/>
                    <a:pt x="956310" y="4566920"/>
                    <a:pt x="825500" y="4549140"/>
                  </a:cubicBezTo>
                  <a:cubicBezTo>
                    <a:pt x="730250" y="4536440"/>
                    <a:pt x="633730" y="4523740"/>
                    <a:pt x="538480" y="4511040"/>
                  </a:cubicBezTo>
                  <a:cubicBezTo>
                    <a:pt x="535940" y="4511040"/>
                    <a:pt x="533400" y="4509770"/>
                    <a:pt x="530860" y="4509770"/>
                  </a:cubicBezTo>
                  <a:cubicBezTo>
                    <a:pt x="450850" y="4475480"/>
                    <a:pt x="365760" y="4448810"/>
                    <a:pt x="292100" y="4404360"/>
                  </a:cubicBezTo>
                  <a:cubicBezTo>
                    <a:pt x="167640" y="4328160"/>
                    <a:pt x="114300" y="4206240"/>
                    <a:pt x="109220" y="4062730"/>
                  </a:cubicBezTo>
                  <a:cubicBezTo>
                    <a:pt x="107950" y="4013200"/>
                    <a:pt x="101600" y="3964940"/>
                    <a:pt x="101600" y="3915410"/>
                  </a:cubicBezTo>
                  <a:cubicBezTo>
                    <a:pt x="102870" y="3846830"/>
                    <a:pt x="107950" y="3779520"/>
                    <a:pt x="111760" y="3712210"/>
                  </a:cubicBezTo>
                  <a:cubicBezTo>
                    <a:pt x="121920" y="3511550"/>
                    <a:pt x="127000" y="3310890"/>
                    <a:pt x="111760" y="3110230"/>
                  </a:cubicBezTo>
                  <a:cubicBezTo>
                    <a:pt x="97790" y="2929890"/>
                    <a:pt x="85090" y="2750820"/>
                    <a:pt x="71120" y="2570480"/>
                  </a:cubicBezTo>
                  <a:cubicBezTo>
                    <a:pt x="62230" y="2454910"/>
                    <a:pt x="50800" y="2340610"/>
                    <a:pt x="43180" y="2225040"/>
                  </a:cubicBezTo>
                  <a:cubicBezTo>
                    <a:pt x="38100" y="2148840"/>
                    <a:pt x="39370" y="2071370"/>
                    <a:pt x="34290" y="1995170"/>
                  </a:cubicBezTo>
                  <a:cubicBezTo>
                    <a:pt x="31750" y="1951990"/>
                    <a:pt x="17780" y="1910080"/>
                    <a:pt x="16510" y="1866900"/>
                  </a:cubicBezTo>
                  <a:cubicBezTo>
                    <a:pt x="11430" y="1762760"/>
                    <a:pt x="10160" y="1657350"/>
                    <a:pt x="7620" y="1551940"/>
                  </a:cubicBezTo>
                  <a:cubicBezTo>
                    <a:pt x="6350" y="1511300"/>
                    <a:pt x="0" y="1470660"/>
                    <a:pt x="1270" y="1430020"/>
                  </a:cubicBezTo>
                  <a:cubicBezTo>
                    <a:pt x="2540" y="1366520"/>
                    <a:pt x="10160" y="1303020"/>
                    <a:pt x="11430" y="1239520"/>
                  </a:cubicBezTo>
                  <a:cubicBezTo>
                    <a:pt x="12700" y="1165860"/>
                    <a:pt x="5080" y="1092200"/>
                    <a:pt x="7620" y="1019810"/>
                  </a:cubicBezTo>
                  <a:cubicBezTo>
                    <a:pt x="7620" y="949960"/>
                    <a:pt x="16510" y="881380"/>
                    <a:pt x="25400" y="811530"/>
                  </a:cubicBezTo>
                  <a:cubicBezTo>
                    <a:pt x="27940" y="787400"/>
                    <a:pt x="45720" y="765810"/>
                    <a:pt x="50800" y="741680"/>
                  </a:cubicBezTo>
                  <a:cubicBezTo>
                    <a:pt x="72390" y="622300"/>
                    <a:pt x="95250" y="502920"/>
                    <a:pt x="151130" y="392430"/>
                  </a:cubicBezTo>
                  <a:cubicBezTo>
                    <a:pt x="163830" y="368300"/>
                    <a:pt x="184150" y="346710"/>
                    <a:pt x="203200" y="327660"/>
                  </a:cubicBezTo>
                  <a:cubicBezTo>
                    <a:pt x="209550" y="321310"/>
                    <a:pt x="224790" y="325120"/>
                    <a:pt x="228600" y="325120"/>
                  </a:cubicBezTo>
                  <a:cubicBezTo>
                    <a:pt x="237490" y="308610"/>
                    <a:pt x="242570" y="292100"/>
                    <a:pt x="252730" y="284480"/>
                  </a:cubicBezTo>
                  <a:cubicBezTo>
                    <a:pt x="307340" y="242570"/>
                    <a:pt x="364490" y="212090"/>
                    <a:pt x="435610" y="204470"/>
                  </a:cubicBezTo>
                  <a:cubicBezTo>
                    <a:pt x="488950" y="198120"/>
                    <a:pt x="541020" y="175260"/>
                    <a:pt x="594360" y="162560"/>
                  </a:cubicBezTo>
                  <a:cubicBezTo>
                    <a:pt x="659130" y="147320"/>
                    <a:pt x="723900" y="129540"/>
                    <a:pt x="791210" y="120650"/>
                  </a:cubicBezTo>
                  <a:cubicBezTo>
                    <a:pt x="852170" y="113030"/>
                    <a:pt x="910590" y="96520"/>
                    <a:pt x="972820" y="91440"/>
                  </a:cubicBezTo>
                  <a:cubicBezTo>
                    <a:pt x="1036320" y="86360"/>
                    <a:pt x="1099820" y="71120"/>
                    <a:pt x="1164590" y="66040"/>
                  </a:cubicBezTo>
                  <a:cubicBezTo>
                    <a:pt x="1339850" y="53340"/>
                    <a:pt x="1516380" y="44450"/>
                    <a:pt x="1691640" y="34290"/>
                  </a:cubicBezTo>
                  <a:cubicBezTo>
                    <a:pt x="1734820" y="31750"/>
                    <a:pt x="1778000" y="34290"/>
                    <a:pt x="1821180" y="35560"/>
                  </a:cubicBezTo>
                  <a:cubicBezTo>
                    <a:pt x="1842770" y="36830"/>
                    <a:pt x="1864360" y="41910"/>
                    <a:pt x="1887220" y="44450"/>
                  </a:cubicBezTo>
                  <a:cubicBezTo>
                    <a:pt x="1897380" y="45720"/>
                    <a:pt x="1907540" y="41910"/>
                    <a:pt x="1917700" y="41910"/>
                  </a:cubicBezTo>
                  <a:cubicBezTo>
                    <a:pt x="1948180" y="41910"/>
                    <a:pt x="1979930" y="41910"/>
                    <a:pt x="2010410" y="40640"/>
                  </a:cubicBezTo>
                  <a:cubicBezTo>
                    <a:pt x="2068830" y="38100"/>
                    <a:pt x="2128520" y="31750"/>
                    <a:pt x="2186940" y="31750"/>
                  </a:cubicBezTo>
                  <a:cubicBezTo>
                    <a:pt x="2244090" y="31750"/>
                    <a:pt x="2301240" y="35560"/>
                    <a:pt x="2358390" y="38100"/>
                  </a:cubicBezTo>
                  <a:lnTo>
                    <a:pt x="2404110" y="38100"/>
                  </a:lnTo>
                  <a:cubicBezTo>
                    <a:pt x="2473960" y="35560"/>
                    <a:pt x="2542540" y="35560"/>
                    <a:pt x="2612390" y="31750"/>
                  </a:cubicBezTo>
                  <a:cubicBezTo>
                    <a:pt x="2679700" y="27940"/>
                    <a:pt x="2745740" y="19050"/>
                    <a:pt x="2813050" y="15240"/>
                  </a:cubicBezTo>
                  <a:cubicBezTo>
                    <a:pt x="2844800" y="12700"/>
                    <a:pt x="2877820" y="12700"/>
                    <a:pt x="2909570" y="19050"/>
                  </a:cubicBezTo>
                  <a:cubicBezTo>
                    <a:pt x="2957830" y="27940"/>
                    <a:pt x="3003550" y="33020"/>
                    <a:pt x="3051810" y="19050"/>
                  </a:cubicBezTo>
                  <a:cubicBezTo>
                    <a:pt x="3069590" y="13970"/>
                    <a:pt x="3092450" y="22860"/>
                    <a:pt x="3112770" y="25400"/>
                  </a:cubicBezTo>
                  <a:cubicBezTo>
                    <a:pt x="3121660" y="26670"/>
                    <a:pt x="3131820" y="29210"/>
                    <a:pt x="3136900" y="25400"/>
                  </a:cubicBezTo>
                  <a:cubicBezTo>
                    <a:pt x="3171190" y="0"/>
                    <a:pt x="3202940" y="6350"/>
                    <a:pt x="3235960" y="27940"/>
                  </a:cubicBezTo>
                  <a:cubicBezTo>
                    <a:pt x="3239770" y="30480"/>
                    <a:pt x="3249930" y="24130"/>
                    <a:pt x="3257550" y="24130"/>
                  </a:cubicBezTo>
                  <a:cubicBezTo>
                    <a:pt x="3288030" y="24130"/>
                    <a:pt x="3318510" y="24130"/>
                    <a:pt x="3350260" y="25400"/>
                  </a:cubicBezTo>
                  <a:cubicBezTo>
                    <a:pt x="3373120" y="26670"/>
                    <a:pt x="3394710" y="34290"/>
                    <a:pt x="3417570" y="36830"/>
                  </a:cubicBezTo>
                  <a:cubicBezTo>
                    <a:pt x="3467100" y="43180"/>
                    <a:pt x="3517900" y="53340"/>
                    <a:pt x="3568700" y="53340"/>
                  </a:cubicBezTo>
                  <a:cubicBezTo>
                    <a:pt x="3663950" y="54610"/>
                    <a:pt x="3759200" y="58420"/>
                    <a:pt x="3853180" y="78740"/>
                  </a:cubicBezTo>
                  <a:cubicBezTo>
                    <a:pt x="3940810" y="97790"/>
                    <a:pt x="4030980" y="97790"/>
                    <a:pt x="4119880" y="113030"/>
                  </a:cubicBezTo>
                  <a:cubicBezTo>
                    <a:pt x="4173220" y="121920"/>
                    <a:pt x="4227830" y="138430"/>
                    <a:pt x="4273550" y="165100"/>
                  </a:cubicBezTo>
                  <a:cubicBezTo>
                    <a:pt x="4323080" y="193040"/>
                    <a:pt x="4361180" y="238760"/>
                    <a:pt x="4405630" y="276860"/>
                  </a:cubicBezTo>
                  <a:cubicBezTo>
                    <a:pt x="4422140" y="290830"/>
                    <a:pt x="4446270" y="300990"/>
                    <a:pt x="4457700" y="318770"/>
                  </a:cubicBezTo>
                  <a:cubicBezTo>
                    <a:pt x="4490720" y="367030"/>
                    <a:pt x="4519930" y="417830"/>
                    <a:pt x="4549140" y="468630"/>
                  </a:cubicBezTo>
                  <a:cubicBezTo>
                    <a:pt x="4570730" y="505460"/>
                    <a:pt x="4592320" y="543560"/>
                    <a:pt x="4608830" y="581660"/>
                  </a:cubicBezTo>
                  <a:cubicBezTo>
                    <a:pt x="4626610" y="626110"/>
                    <a:pt x="4640580" y="671830"/>
                    <a:pt x="4654550" y="718820"/>
                  </a:cubicBezTo>
                  <a:cubicBezTo>
                    <a:pt x="4676140" y="792480"/>
                    <a:pt x="4701540" y="866140"/>
                    <a:pt x="4715510" y="942340"/>
                  </a:cubicBezTo>
                  <a:cubicBezTo>
                    <a:pt x="4735830" y="1049020"/>
                    <a:pt x="4745990" y="1158240"/>
                    <a:pt x="4761230" y="1266190"/>
                  </a:cubicBezTo>
                  <a:cubicBezTo>
                    <a:pt x="4766310" y="1301750"/>
                    <a:pt x="4772660" y="1337310"/>
                    <a:pt x="4775200" y="1372870"/>
                  </a:cubicBezTo>
                  <a:cubicBezTo>
                    <a:pt x="4782820" y="1474470"/>
                    <a:pt x="4787900" y="1574800"/>
                    <a:pt x="4794250" y="1676400"/>
                  </a:cubicBezTo>
                  <a:cubicBezTo>
                    <a:pt x="4803140" y="1802130"/>
                    <a:pt x="4815840" y="1926590"/>
                    <a:pt x="4822190" y="2052320"/>
                  </a:cubicBezTo>
                  <a:cubicBezTo>
                    <a:pt x="4828540" y="2172970"/>
                    <a:pt x="4833620" y="2294890"/>
                    <a:pt x="4831080" y="2416810"/>
                  </a:cubicBezTo>
                  <a:cubicBezTo>
                    <a:pt x="4827270" y="2620010"/>
                    <a:pt x="4817110" y="2821940"/>
                    <a:pt x="4806950" y="3025140"/>
                  </a:cubicBezTo>
                  <a:cubicBezTo>
                    <a:pt x="4800600" y="3150870"/>
                    <a:pt x="4791710" y="3275330"/>
                    <a:pt x="4779010" y="3399790"/>
                  </a:cubicBezTo>
                  <a:cubicBezTo>
                    <a:pt x="4766310" y="3524250"/>
                    <a:pt x="4747260" y="3647440"/>
                    <a:pt x="4733290" y="3771900"/>
                  </a:cubicBezTo>
                  <a:cubicBezTo>
                    <a:pt x="4723130" y="3858260"/>
                    <a:pt x="4720590" y="3944620"/>
                    <a:pt x="4709160" y="4029710"/>
                  </a:cubicBezTo>
                  <a:cubicBezTo>
                    <a:pt x="4699000" y="4107180"/>
                    <a:pt x="4660900" y="4175760"/>
                    <a:pt x="4610100" y="4232910"/>
                  </a:cubicBezTo>
                  <a:cubicBezTo>
                    <a:pt x="4568190" y="4281170"/>
                    <a:pt x="4535170" y="4335780"/>
                    <a:pt x="4491990" y="4382770"/>
                  </a:cubicBezTo>
                  <a:cubicBezTo>
                    <a:pt x="4453890" y="4424680"/>
                    <a:pt x="4411980" y="4466590"/>
                    <a:pt x="4345940" y="4467860"/>
                  </a:cubicBezTo>
                  <a:cubicBezTo>
                    <a:pt x="4330700" y="4467860"/>
                    <a:pt x="4316730" y="4483100"/>
                    <a:pt x="4301490" y="4490720"/>
                  </a:cubicBezTo>
                  <a:cubicBezTo>
                    <a:pt x="4236720" y="4518660"/>
                    <a:pt x="4169410" y="4542790"/>
                    <a:pt x="4105910" y="4573270"/>
                  </a:cubicBezTo>
                  <a:cubicBezTo>
                    <a:pt x="3989070" y="4629150"/>
                    <a:pt x="3863340" y="4638040"/>
                    <a:pt x="3737610" y="4643120"/>
                  </a:cubicBezTo>
                  <a:cubicBezTo>
                    <a:pt x="3689350" y="4645660"/>
                    <a:pt x="3639820" y="4641850"/>
                    <a:pt x="3591560" y="4645660"/>
                  </a:cubicBezTo>
                  <a:cubicBezTo>
                    <a:pt x="3567430" y="4646930"/>
                    <a:pt x="3544570" y="4658360"/>
                    <a:pt x="3521710" y="4663440"/>
                  </a:cubicBezTo>
                  <a:cubicBezTo>
                    <a:pt x="3511550" y="4665980"/>
                    <a:pt x="3501390" y="4664710"/>
                    <a:pt x="3489960" y="4665980"/>
                  </a:cubicBezTo>
                  <a:cubicBezTo>
                    <a:pt x="3474720" y="4667250"/>
                    <a:pt x="3459480" y="4671060"/>
                    <a:pt x="3444240" y="4669790"/>
                  </a:cubicBezTo>
                  <a:cubicBezTo>
                    <a:pt x="3429000" y="4667250"/>
                    <a:pt x="3418840" y="4662170"/>
                    <a:pt x="3416300" y="4662170"/>
                  </a:cubicBezTo>
                  <a:close/>
                </a:path>
              </a:pathLst>
            </a:custGeom>
            <a:blipFill>
              <a:blip r:embed="rId16"/>
              <a:stretch>
                <a:fillRect t="-18282" b="-18282"/>
              </a:stretch>
            </a:blipFill>
          </p:spPr>
          <p:txBody>
            <a:bodyPr/>
            <a:lstStyle/>
            <a:p>
              <a:endParaRPr lang="en-US"/>
            </a:p>
          </p:txBody>
        </p:sp>
      </p:grpSp>
      <p:grpSp>
        <p:nvGrpSpPr>
          <p:cNvPr id="13" name="Group 13"/>
          <p:cNvGrpSpPr/>
          <p:nvPr/>
        </p:nvGrpSpPr>
        <p:grpSpPr>
          <a:xfrm>
            <a:off x="10866343" y="3463651"/>
            <a:ext cx="4276645" cy="4177659"/>
            <a:chOff x="0" y="0"/>
            <a:chExt cx="4828540" cy="4716780"/>
          </a:xfrm>
        </p:grpSpPr>
        <p:sp>
          <p:nvSpPr>
            <p:cNvPr id="14" name="Freeform 14"/>
            <p:cNvSpPr/>
            <p:nvPr/>
          </p:nvSpPr>
          <p:spPr>
            <a:xfrm>
              <a:off x="0" y="-7620"/>
              <a:ext cx="4833620" cy="4726940"/>
            </a:xfrm>
            <a:custGeom>
              <a:avLst/>
              <a:gdLst/>
              <a:ahLst/>
              <a:cxnLst/>
              <a:rect l="l" t="t" r="r" b="b"/>
              <a:pathLst>
                <a:path w="4833620" h="4726940">
                  <a:moveTo>
                    <a:pt x="3416300" y="4662170"/>
                  </a:moveTo>
                  <a:cubicBezTo>
                    <a:pt x="3388360" y="4669790"/>
                    <a:pt x="3366770" y="4679950"/>
                    <a:pt x="3345180" y="4682490"/>
                  </a:cubicBezTo>
                  <a:cubicBezTo>
                    <a:pt x="3223260" y="4692650"/>
                    <a:pt x="3102610" y="4702810"/>
                    <a:pt x="2980690" y="4711700"/>
                  </a:cubicBezTo>
                  <a:cubicBezTo>
                    <a:pt x="2918460" y="4715510"/>
                    <a:pt x="2856230" y="4719320"/>
                    <a:pt x="2794000" y="4720590"/>
                  </a:cubicBezTo>
                  <a:cubicBezTo>
                    <a:pt x="2726690" y="4723130"/>
                    <a:pt x="2659380" y="4726940"/>
                    <a:pt x="2593340" y="4724400"/>
                  </a:cubicBezTo>
                  <a:cubicBezTo>
                    <a:pt x="2529840" y="4723130"/>
                    <a:pt x="2466340" y="4719320"/>
                    <a:pt x="2405380" y="4707890"/>
                  </a:cubicBezTo>
                  <a:cubicBezTo>
                    <a:pt x="2326640" y="4693920"/>
                    <a:pt x="2246630" y="4693920"/>
                    <a:pt x="2169160" y="4681220"/>
                  </a:cubicBezTo>
                  <a:cubicBezTo>
                    <a:pt x="1967230" y="4648200"/>
                    <a:pt x="1761490" y="4657090"/>
                    <a:pt x="1558290" y="4643120"/>
                  </a:cubicBezTo>
                  <a:cubicBezTo>
                    <a:pt x="1443990" y="4635500"/>
                    <a:pt x="1329690" y="4617720"/>
                    <a:pt x="1215390" y="4602480"/>
                  </a:cubicBezTo>
                  <a:cubicBezTo>
                    <a:pt x="1085850" y="4585970"/>
                    <a:pt x="956310" y="4566920"/>
                    <a:pt x="825500" y="4549140"/>
                  </a:cubicBezTo>
                  <a:cubicBezTo>
                    <a:pt x="730250" y="4536440"/>
                    <a:pt x="633730" y="4523740"/>
                    <a:pt x="538480" y="4511040"/>
                  </a:cubicBezTo>
                  <a:cubicBezTo>
                    <a:pt x="535940" y="4511040"/>
                    <a:pt x="533400" y="4509770"/>
                    <a:pt x="530860" y="4509770"/>
                  </a:cubicBezTo>
                  <a:cubicBezTo>
                    <a:pt x="450850" y="4475480"/>
                    <a:pt x="365760" y="4448810"/>
                    <a:pt x="292100" y="4404360"/>
                  </a:cubicBezTo>
                  <a:cubicBezTo>
                    <a:pt x="167640" y="4328160"/>
                    <a:pt x="114300" y="4206240"/>
                    <a:pt x="109220" y="4062730"/>
                  </a:cubicBezTo>
                  <a:cubicBezTo>
                    <a:pt x="107950" y="4013200"/>
                    <a:pt x="101600" y="3964940"/>
                    <a:pt x="101600" y="3915410"/>
                  </a:cubicBezTo>
                  <a:cubicBezTo>
                    <a:pt x="102870" y="3846830"/>
                    <a:pt x="107950" y="3779520"/>
                    <a:pt x="111760" y="3712210"/>
                  </a:cubicBezTo>
                  <a:cubicBezTo>
                    <a:pt x="121920" y="3511550"/>
                    <a:pt x="127000" y="3310890"/>
                    <a:pt x="111760" y="3110230"/>
                  </a:cubicBezTo>
                  <a:cubicBezTo>
                    <a:pt x="97790" y="2929890"/>
                    <a:pt x="85090" y="2750820"/>
                    <a:pt x="71120" y="2570480"/>
                  </a:cubicBezTo>
                  <a:cubicBezTo>
                    <a:pt x="62230" y="2454910"/>
                    <a:pt x="50800" y="2340610"/>
                    <a:pt x="43180" y="2225040"/>
                  </a:cubicBezTo>
                  <a:cubicBezTo>
                    <a:pt x="38100" y="2148840"/>
                    <a:pt x="39370" y="2071370"/>
                    <a:pt x="34290" y="1995170"/>
                  </a:cubicBezTo>
                  <a:cubicBezTo>
                    <a:pt x="31750" y="1951990"/>
                    <a:pt x="17780" y="1910080"/>
                    <a:pt x="16510" y="1866900"/>
                  </a:cubicBezTo>
                  <a:cubicBezTo>
                    <a:pt x="11430" y="1762760"/>
                    <a:pt x="10160" y="1657350"/>
                    <a:pt x="7620" y="1551940"/>
                  </a:cubicBezTo>
                  <a:cubicBezTo>
                    <a:pt x="6350" y="1511300"/>
                    <a:pt x="0" y="1470660"/>
                    <a:pt x="1270" y="1430020"/>
                  </a:cubicBezTo>
                  <a:cubicBezTo>
                    <a:pt x="2540" y="1366520"/>
                    <a:pt x="10160" y="1303020"/>
                    <a:pt x="11430" y="1239520"/>
                  </a:cubicBezTo>
                  <a:cubicBezTo>
                    <a:pt x="12700" y="1165860"/>
                    <a:pt x="5080" y="1092200"/>
                    <a:pt x="7620" y="1019810"/>
                  </a:cubicBezTo>
                  <a:cubicBezTo>
                    <a:pt x="7620" y="949960"/>
                    <a:pt x="16510" y="881380"/>
                    <a:pt x="25400" y="811530"/>
                  </a:cubicBezTo>
                  <a:cubicBezTo>
                    <a:pt x="27940" y="787400"/>
                    <a:pt x="45720" y="765810"/>
                    <a:pt x="50800" y="741680"/>
                  </a:cubicBezTo>
                  <a:cubicBezTo>
                    <a:pt x="72390" y="622300"/>
                    <a:pt x="95250" y="502920"/>
                    <a:pt x="151130" y="392430"/>
                  </a:cubicBezTo>
                  <a:cubicBezTo>
                    <a:pt x="163830" y="368300"/>
                    <a:pt x="184150" y="346710"/>
                    <a:pt x="203200" y="327660"/>
                  </a:cubicBezTo>
                  <a:cubicBezTo>
                    <a:pt x="209550" y="321310"/>
                    <a:pt x="224790" y="325120"/>
                    <a:pt x="228600" y="325120"/>
                  </a:cubicBezTo>
                  <a:cubicBezTo>
                    <a:pt x="237490" y="308610"/>
                    <a:pt x="242570" y="292100"/>
                    <a:pt x="252730" y="284480"/>
                  </a:cubicBezTo>
                  <a:cubicBezTo>
                    <a:pt x="307340" y="242570"/>
                    <a:pt x="364490" y="212090"/>
                    <a:pt x="435610" y="204470"/>
                  </a:cubicBezTo>
                  <a:cubicBezTo>
                    <a:pt x="488950" y="198120"/>
                    <a:pt x="541020" y="175260"/>
                    <a:pt x="594360" y="162560"/>
                  </a:cubicBezTo>
                  <a:cubicBezTo>
                    <a:pt x="659130" y="147320"/>
                    <a:pt x="723900" y="129540"/>
                    <a:pt x="791210" y="120650"/>
                  </a:cubicBezTo>
                  <a:cubicBezTo>
                    <a:pt x="852170" y="113030"/>
                    <a:pt x="910590" y="96520"/>
                    <a:pt x="972820" y="91440"/>
                  </a:cubicBezTo>
                  <a:cubicBezTo>
                    <a:pt x="1036320" y="86360"/>
                    <a:pt x="1099820" y="71120"/>
                    <a:pt x="1164590" y="66040"/>
                  </a:cubicBezTo>
                  <a:cubicBezTo>
                    <a:pt x="1339850" y="53340"/>
                    <a:pt x="1516380" y="44450"/>
                    <a:pt x="1691640" y="34290"/>
                  </a:cubicBezTo>
                  <a:cubicBezTo>
                    <a:pt x="1734820" y="31750"/>
                    <a:pt x="1778000" y="34290"/>
                    <a:pt x="1821180" y="35560"/>
                  </a:cubicBezTo>
                  <a:cubicBezTo>
                    <a:pt x="1842770" y="36830"/>
                    <a:pt x="1864360" y="41910"/>
                    <a:pt x="1887220" y="44450"/>
                  </a:cubicBezTo>
                  <a:cubicBezTo>
                    <a:pt x="1897380" y="45720"/>
                    <a:pt x="1907540" y="41910"/>
                    <a:pt x="1917700" y="41910"/>
                  </a:cubicBezTo>
                  <a:cubicBezTo>
                    <a:pt x="1948180" y="41910"/>
                    <a:pt x="1979930" y="41910"/>
                    <a:pt x="2010410" y="40640"/>
                  </a:cubicBezTo>
                  <a:cubicBezTo>
                    <a:pt x="2068830" y="38100"/>
                    <a:pt x="2128520" y="31750"/>
                    <a:pt x="2186940" y="31750"/>
                  </a:cubicBezTo>
                  <a:cubicBezTo>
                    <a:pt x="2244090" y="31750"/>
                    <a:pt x="2301240" y="35560"/>
                    <a:pt x="2358390" y="38100"/>
                  </a:cubicBezTo>
                  <a:lnTo>
                    <a:pt x="2404110" y="38100"/>
                  </a:lnTo>
                  <a:cubicBezTo>
                    <a:pt x="2473960" y="35560"/>
                    <a:pt x="2542540" y="35560"/>
                    <a:pt x="2612390" y="31750"/>
                  </a:cubicBezTo>
                  <a:cubicBezTo>
                    <a:pt x="2679700" y="27940"/>
                    <a:pt x="2745740" y="19050"/>
                    <a:pt x="2813050" y="15240"/>
                  </a:cubicBezTo>
                  <a:cubicBezTo>
                    <a:pt x="2844800" y="12700"/>
                    <a:pt x="2877820" y="12700"/>
                    <a:pt x="2909570" y="19050"/>
                  </a:cubicBezTo>
                  <a:cubicBezTo>
                    <a:pt x="2957830" y="27940"/>
                    <a:pt x="3003550" y="33020"/>
                    <a:pt x="3051810" y="19050"/>
                  </a:cubicBezTo>
                  <a:cubicBezTo>
                    <a:pt x="3069590" y="13970"/>
                    <a:pt x="3092450" y="22860"/>
                    <a:pt x="3112770" y="25400"/>
                  </a:cubicBezTo>
                  <a:cubicBezTo>
                    <a:pt x="3121660" y="26670"/>
                    <a:pt x="3131820" y="29210"/>
                    <a:pt x="3136900" y="25400"/>
                  </a:cubicBezTo>
                  <a:cubicBezTo>
                    <a:pt x="3171190" y="0"/>
                    <a:pt x="3202940" y="6350"/>
                    <a:pt x="3235960" y="27940"/>
                  </a:cubicBezTo>
                  <a:cubicBezTo>
                    <a:pt x="3239770" y="30480"/>
                    <a:pt x="3249930" y="24130"/>
                    <a:pt x="3257550" y="24130"/>
                  </a:cubicBezTo>
                  <a:cubicBezTo>
                    <a:pt x="3288030" y="24130"/>
                    <a:pt x="3318510" y="24130"/>
                    <a:pt x="3350260" y="25400"/>
                  </a:cubicBezTo>
                  <a:cubicBezTo>
                    <a:pt x="3373120" y="26670"/>
                    <a:pt x="3394710" y="34290"/>
                    <a:pt x="3417570" y="36830"/>
                  </a:cubicBezTo>
                  <a:cubicBezTo>
                    <a:pt x="3467100" y="43180"/>
                    <a:pt x="3517900" y="53340"/>
                    <a:pt x="3568700" y="53340"/>
                  </a:cubicBezTo>
                  <a:cubicBezTo>
                    <a:pt x="3663950" y="54610"/>
                    <a:pt x="3759200" y="58420"/>
                    <a:pt x="3853180" y="78740"/>
                  </a:cubicBezTo>
                  <a:cubicBezTo>
                    <a:pt x="3940810" y="97790"/>
                    <a:pt x="4030980" y="97790"/>
                    <a:pt x="4119880" y="113030"/>
                  </a:cubicBezTo>
                  <a:cubicBezTo>
                    <a:pt x="4173220" y="121920"/>
                    <a:pt x="4227830" y="138430"/>
                    <a:pt x="4273550" y="165100"/>
                  </a:cubicBezTo>
                  <a:cubicBezTo>
                    <a:pt x="4323080" y="193040"/>
                    <a:pt x="4361180" y="238760"/>
                    <a:pt x="4405630" y="276860"/>
                  </a:cubicBezTo>
                  <a:cubicBezTo>
                    <a:pt x="4422140" y="290830"/>
                    <a:pt x="4446270" y="300990"/>
                    <a:pt x="4457700" y="318770"/>
                  </a:cubicBezTo>
                  <a:cubicBezTo>
                    <a:pt x="4490720" y="367030"/>
                    <a:pt x="4519930" y="417830"/>
                    <a:pt x="4549140" y="468630"/>
                  </a:cubicBezTo>
                  <a:cubicBezTo>
                    <a:pt x="4570730" y="505460"/>
                    <a:pt x="4592320" y="543560"/>
                    <a:pt x="4608830" y="581660"/>
                  </a:cubicBezTo>
                  <a:cubicBezTo>
                    <a:pt x="4626610" y="626110"/>
                    <a:pt x="4640580" y="671830"/>
                    <a:pt x="4654550" y="718820"/>
                  </a:cubicBezTo>
                  <a:cubicBezTo>
                    <a:pt x="4676140" y="792480"/>
                    <a:pt x="4701540" y="866140"/>
                    <a:pt x="4715510" y="942340"/>
                  </a:cubicBezTo>
                  <a:cubicBezTo>
                    <a:pt x="4735830" y="1049020"/>
                    <a:pt x="4745990" y="1158240"/>
                    <a:pt x="4761230" y="1266190"/>
                  </a:cubicBezTo>
                  <a:cubicBezTo>
                    <a:pt x="4766310" y="1301750"/>
                    <a:pt x="4772660" y="1337310"/>
                    <a:pt x="4775200" y="1372870"/>
                  </a:cubicBezTo>
                  <a:cubicBezTo>
                    <a:pt x="4782820" y="1474470"/>
                    <a:pt x="4787900" y="1574800"/>
                    <a:pt x="4794250" y="1676400"/>
                  </a:cubicBezTo>
                  <a:cubicBezTo>
                    <a:pt x="4803140" y="1802130"/>
                    <a:pt x="4815840" y="1926590"/>
                    <a:pt x="4822190" y="2052320"/>
                  </a:cubicBezTo>
                  <a:cubicBezTo>
                    <a:pt x="4828540" y="2172970"/>
                    <a:pt x="4833620" y="2294890"/>
                    <a:pt x="4831080" y="2416810"/>
                  </a:cubicBezTo>
                  <a:cubicBezTo>
                    <a:pt x="4827270" y="2620010"/>
                    <a:pt x="4817110" y="2821940"/>
                    <a:pt x="4806950" y="3025140"/>
                  </a:cubicBezTo>
                  <a:cubicBezTo>
                    <a:pt x="4800600" y="3150870"/>
                    <a:pt x="4791710" y="3275330"/>
                    <a:pt x="4779010" y="3399790"/>
                  </a:cubicBezTo>
                  <a:cubicBezTo>
                    <a:pt x="4766310" y="3524250"/>
                    <a:pt x="4747260" y="3647440"/>
                    <a:pt x="4733290" y="3771900"/>
                  </a:cubicBezTo>
                  <a:cubicBezTo>
                    <a:pt x="4723130" y="3858260"/>
                    <a:pt x="4720590" y="3944620"/>
                    <a:pt x="4709160" y="4029710"/>
                  </a:cubicBezTo>
                  <a:cubicBezTo>
                    <a:pt x="4699000" y="4107180"/>
                    <a:pt x="4660900" y="4175760"/>
                    <a:pt x="4610100" y="4232910"/>
                  </a:cubicBezTo>
                  <a:cubicBezTo>
                    <a:pt x="4568190" y="4281170"/>
                    <a:pt x="4535170" y="4335780"/>
                    <a:pt x="4491990" y="4382770"/>
                  </a:cubicBezTo>
                  <a:cubicBezTo>
                    <a:pt x="4453890" y="4424680"/>
                    <a:pt x="4411980" y="4466590"/>
                    <a:pt x="4345940" y="4467860"/>
                  </a:cubicBezTo>
                  <a:cubicBezTo>
                    <a:pt x="4330700" y="4467860"/>
                    <a:pt x="4316730" y="4483100"/>
                    <a:pt x="4301490" y="4490720"/>
                  </a:cubicBezTo>
                  <a:cubicBezTo>
                    <a:pt x="4236720" y="4518660"/>
                    <a:pt x="4169410" y="4542790"/>
                    <a:pt x="4105910" y="4573270"/>
                  </a:cubicBezTo>
                  <a:cubicBezTo>
                    <a:pt x="3989070" y="4629150"/>
                    <a:pt x="3863340" y="4638040"/>
                    <a:pt x="3737610" y="4643120"/>
                  </a:cubicBezTo>
                  <a:cubicBezTo>
                    <a:pt x="3689350" y="4645660"/>
                    <a:pt x="3639820" y="4641850"/>
                    <a:pt x="3591560" y="4645660"/>
                  </a:cubicBezTo>
                  <a:cubicBezTo>
                    <a:pt x="3567430" y="4646930"/>
                    <a:pt x="3544570" y="4658360"/>
                    <a:pt x="3521710" y="4663440"/>
                  </a:cubicBezTo>
                  <a:cubicBezTo>
                    <a:pt x="3511550" y="4665980"/>
                    <a:pt x="3501390" y="4664710"/>
                    <a:pt x="3489960" y="4665980"/>
                  </a:cubicBezTo>
                  <a:cubicBezTo>
                    <a:pt x="3474720" y="4667250"/>
                    <a:pt x="3459480" y="4671060"/>
                    <a:pt x="3444240" y="4669790"/>
                  </a:cubicBezTo>
                  <a:cubicBezTo>
                    <a:pt x="3429000" y="4667250"/>
                    <a:pt x="3418840" y="4662170"/>
                    <a:pt x="3416300" y="4662170"/>
                  </a:cubicBezTo>
                  <a:close/>
                </a:path>
              </a:pathLst>
            </a:custGeom>
            <a:blipFill>
              <a:blip r:embed="rId17"/>
              <a:stretch>
                <a:fillRect t="-1237" b="-1237"/>
              </a:stretch>
            </a:blipFill>
          </p:spPr>
          <p:txBody>
            <a:bodyPr/>
            <a:lstStyle/>
            <a:p>
              <a:endParaRPr lang="en-US"/>
            </a:p>
          </p:txBody>
        </p:sp>
      </p:grpSp>
      <p:sp>
        <p:nvSpPr>
          <p:cNvPr id="15" name="Freeform 15"/>
          <p:cNvSpPr/>
          <p:nvPr/>
        </p:nvSpPr>
        <p:spPr>
          <a:xfrm>
            <a:off x="-4355123" y="1618812"/>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US"/>
          </a:p>
        </p:txBody>
      </p:sp>
      <p:sp>
        <p:nvSpPr>
          <p:cNvPr id="16" name="TextBox 16"/>
          <p:cNvSpPr txBox="1"/>
          <p:nvPr/>
        </p:nvSpPr>
        <p:spPr>
          <a:xfrm>
            <a:off x="1447800" y="1675783"/>
            <a:ext cx="8115300" cy="1291590"/>
          </a:xfrm>
          <a:prstGeom prst="rect">
            <a:avLst/>
          </a:prstGeom>
        </p:spPr>
        <p:txBody>
          <a:bodyPr lIns="0" tIns="0" rIns="0" bIns="0" rtlCol="0" anchor="t">
            <a:spAutoFit/>
          </a:bodyPr>
          <a:lstStyle/>
          <a:p>
            <a:pPr algn="l">
              <a:lnSpc>
                <a:spcPts val="9600"/>
              </a:lnSpc>
            </a:pPr>
            <a:r>
              <a:rPr lang="en-US" sz="9600">
                <a:solidFill>
                  <a:srgbClr val="B5838D"/>
                </a:solidFill>
                <a:latin typeface="Wedges"/>
                <a:ea typeface="Wedges"/>
                <a:cs typeface="Wedges"/>
                <a:sym typeface="Wedges"/>
              </a:rPr>
              <a:t>our team</a:t>
            </a:r>
          </a:p>
        </p:txBody>
      </p:sp>
      <p:sp>
        <p:nvSpPr>
          <p:cNvPr id="17" name="TextBox 17"/>
          <p:cNvSpPr txBox="1"/>
          <p:nvPr/>
        </p:nvSpPr>
        <p:spPr>
          <a:xfrm>
            <a:off x="3639978" y="8460460"/>
            <a:ext cx="2755822" cy="864870"/>
          </a:xfrm>
          <a:prstGeom prst="rect">
            <a:avLst/>
          </a:prstGeom>
        </p:spPr>
        <p:txBody>
          <a:bodyPr lIns="0" tIns="0" rIns="0" bIns="0" rtlCol="0" anchor="t">
            <a:spAutoFit/>
          </a:bodyPr>
          <a:lstStyle/>
          <a:p>
            <a:pPr algn="ctr">
              <a:lnSpc>
                <a:spcPts val="3300"/>
              </a:lnSpc>
            </a:pPr>
            <a:r>
              <a:rPr lang="en-US" sz="3300">
                <a:solidFill>
                  <a:srgbClr val="805A62"/>
                </a:solidFill>
                <a:latin typeface="Noto Sans"/>
                <a:ea typeface="Noto Sans"/>
                <a:cs typeface="Noto Sans"/>
                <a:sym typeface="Noto Sans"/>
              </a:rPr>
              <a:t>Kiet Phan</a:t>
            </a:r>
          </a:p>
          <a:p>
            <a:pPr algn="ctr">
              <a:lnSpc>
                <a:spcPts val="3300"/>
              </a:lnSpc>
            </a:pPr>
            <a:r>
              <a:rPr lang="en-US" sz="3300">
                <a:solidFill>
                  <a:srgbClr val="805A62"/>
                </a:solidFill>
                <a:latin typeface="Noto Sans"/>
                <a:ea typeface="Noto Sans"/>
                <a:cs typeface="Noto Sans"/>
                <a:sym typeface="Noto Sans"/>
              </a:rPr>
              <a:t>-23APCS2-</a:t>
            </a:r>
          </a:p>
        </p:txBody>
      </p:sp>
      <p:sp>
        <p:nvSpPr>
          <p:cNvPr id="18" name="TextBox 18"/>
          <p:cNvSpPr txBox="1"/>
          <p:nvPr/>
        </p:nvSpPr>
        <p:spPr>
          <a:xfrm>
            <a:off x="11626755" y="8460460"/>
            <a:ext cx="2755822" cy="864870"/>
          </a:xfrm>
          <a:prstGeom prst="rect">
            <a:avLst/>
          </a:prstGeom>
        </p:spPr>
        <p:txBody>
          <a:bodyPr lIns="0" tIns="0" rIns="0" bIns="0" rtlCol="0" anchor="t">
            <a:spAutoFit/>
          </a:bodyPr>
          <a:lstStyle/>
          <a:p>
            <a:pPr algn="ctr">
              <a:lnSpc>
                <a:spcPts val="3300"/>
              </a:lnSpc>
            </a:pPr>
            <a:r>
              <a:rPr lang="en-US" sz="3300">
                <a:solidFill>
                  <a:srgbClr val="805A62"/>
                </a:solidFill>
                <a:latin typeface="Noto Sans"/>
                <a:ea typeface="Noto Sans"/>
                <a:cs typeface="Noto Sans"/>
                <a:sym typeface="Noto Sans"/>
              </a:rPr>
              <a:t>Vu Hoang</a:t>
            </a:r>
          </a:p>
          <a:p>
            <a:pPr algn="ctr">
              <a:lnSpc>
                <a:spcPts val="3300"/>
              </a:lnSpc>
            </a:pPr>
            <a:r>
              <a:rPr lang="en-US" sz="3300">
                <a:solidFill>
                  <a:srgbClr val="805A62"/>
                </a:solidFill>
                <a:latin typeface="Noto Sans"/>
                <a:ea typeface="Noto Sans"/>
                <a:cs typeface="Noto Sans"/>
                <a:sym typeface="Noto Sans"/>
              </a:rPr>
              <a:t>-23APCS2-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Freeform 2"/>
          <p:cNvSpPr/>
          <p:nvPr/>
        </p:nvSpPr>
        <p:spPr>
          <a:xfrm rot="-6381483">
            <a:off x="-4869834" y="4550007"/>
            <a:ext cx="7814999" cy="12245725"/>
          </a:xfrm>
          <a:custGeom>
            <a:avLst/>
            <a:gdLst/>
            <a:ahLst/>
            <a:cxnLst/>
            <a:rect l="l" t="t" r="r" b="b"/>
            <a:pathLst>
              <a:path w="7814999" h="12245725">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7457531">
            <a:off x="1417465" y="7936608"/>
            <a:ext cx="1602407" cy="1787901"/>
          </a:xfrm>
          <a:custGeom>
            <a:avLst/>
            <a:gdLst/>
            <a:ahLst/>
            <a:cxnLst/>
            <a:rect l="l" t="t" r="r" b="b"/>
            <a:pathLst>
              <a:path w="1602407" h="1787901">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3849820">
            <a:off x="14049078" y="7941235"/>
            <a:ext cx="1792971" cy="3071470"/>
          </a:xfrm>
          <a:custGeom>
            <a:avLst/>
            <a:gdLst/>
            <a:ahLst/>
            <a:cxnLst/>
            <a:rect l="l" t="t" r="r" b="b"/>
            <a:pathLst>
              <a:path w="1792971" h="3071470">
                <a:moveTo>
                  <a:pt x="0" y="0"/>
                </a:moveTo>
                <a:lnTo>
                  <a:pt x="1792971" y="0"/>
                </a:lnTo>
                <a:lnTo>
                  <a:pt x="1792971"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Freeform 7"/>
          <p:cNvSpPr/>
          <p:nvPr/>
        </p:nvSpPr>
        <p:spPr>
          <a:xfrm>
            <a:off x="-4817094" y="1504333"/>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8" name="Freeform 8"/>
          <p:cNvSpPr/>
          <p:nvPr/>
        </p:nvSpPr>
        <p:spPr>
          <a:xfrm>
            <a:off x="13972144" y="-2359308"/>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9" name="Freeform 9"/>
          <p:cNvSpPr/>
          <p:nvPr/>
        </p:nvSpPr>
        <p:spPr>
          <a:xfrm flipH="1" flipV="1">
            <a:off x="8085824" y="8559863"/>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0" name="TextBox 10"/>
          <p:cNvSpPr txBox="1"/>
          <p:nvPr/>
        </p:nvSpPr>
        <p:spPr>
          <a:xfrm>
            <a:off x="985829" y="2537837"/>
            <a:ext cx="15689781" cy="5343525"/>
          </a:xfrm>
          <a:prstGeom prst="rect">
            <a:avLst/>
          </a:prstGeom>
        </p:spPr>
        <p:txBody>
          <a:bodyPr lIns="0" tIns="0" rIns="0" bIns="0" rtlCol="0" anchor="t">
            <a:spAutoFit/>
          </a:bodyPr>
          <a:lstStyle/>
          <a:p>
            <a:pPr marL="777238" lvl="1" indent="-388619" algn="just">
              <a:lnSpc>
                <a:spcPts val="6119"/>
              </a:lnSpc>
              <a:buFont typeface="Arial"/>
              <a:buChar char="•"/>
            </a:pPr>
            <a:r>
              <a:rPr lang="en-US" sz="3599">
                <a:solidFill>
                  <a:srgbClr val="805A62"/>
                </a:solidFill>
                <a:latin typeface="Noto Sans"/>
                <a:ea typeface="Noto Sans"/>
                <a:cs typeface="Noto Sans"/>
                <a:sym typeface="Noto Sans"/>
              </a:rPr>
              <a:t>It's a common misconception that just flipping a coin, to decide which set we attach to the other, has the same complexity. However that's not true. </a:t>
            </a:r>
          </a:p>
          <a:p>
            <a:pPr marL="777238" lvl="1" indent="-388619" algn="just">
              <a:lnSpc>
                <a:spcPts val="6119"/>
              </a:lnSpc>
              <a:buFont typeface="Arial"/>
              <a:buChar char="•"/>
            </a:pPr>
            <a:r>
              <a:rPr lang="en-US" sz="3599">
                <a:solidFill>
                  <a:srgbClr val="805A62"/>
                </a:solidFill>
                <a:latin typeface="Noto Sans"/>
                <a:ea typeface="Noto Sans"/>
                <a:cs typeface="Noto Sans"/>
                <a:sym typeface="Noto Sans"/>
              </a:rPr>
              <a:t>People has proved that coin-flip linking combined with path compression has complexity</a:t>
            </a:r>
          </a:p>
          <a:p>
            <a:pPr marL="777238" lvl="1" indent="-388619" algn="just">
              <a:lnSpc>
                <a:spcPts val="6119"/>
              </a:lnSpc>
              <a:buFont typeface="Arial"/>
              <a:buChar char="•"/>
            </a:pPr>
            <a:r>
              <a:rPr lang="en-US" sz="3599">
                <a:solidFill>
                  <a:srgbClr val="805A62"/>
                </a:solidFill>
                <a:latin typeface="Noto Sans"/>
                <a:ea typeface="Noto Sans"/>
                <a:cs typeface="Noto Sans"/>
                <a:sym typeface="Noto Sans"/>
              </a:rPr>
              <a:t>In benchmark, it performs a lot worse than union by size/rank or linking by index.</a:t>
            </a:r>
          </a:p>
        </p:txBody>
      </p:sp>
      <p:sp>
        <p:nvSpPr>
          <p:cNvPr id="11" name="Freeform 11"/>
          <p:cNvSpPr/>
          <p:nvPr/>
        </p:nvSpPr>
        <p:spPr>
          <a:xfrm>
            <a:off x="8085824" y="5619133"/>
            <a:ext cx="2390193" cy="848589"/>
          </a:xfrm>
          <a:custGeom>
            <a:avLst/>
            <a:gdLst/>
            <a:ahLst/>
            <a:cxnLst/>
            <a:rect l="l" t="t" r="r" b="b"/>
            <a:pathLst>
              <a:path w="2390193" h="848589">
                <a:moveTo>
                  <a:pt x="0" y="0"/>
                </a:moveTo>
                <a:lnTo>
                  <a:pt x="2390193" y="0"/>
                </a:lnTo>
                <a:lnTo>
                  <a:pt x="2390193" y="848589"/>
                </a:lnTo>
                <a:lnTo>
                  <a:pt x="0" y="848589"/>
                </a:lnTo>
                <a:lnTo>
                  <a:pt x="0" y="0"/>
                </a:lnTo>
                <a:close/>
              </a:path>
            </a:pathLst>
          </a:custGeom>
          <a:blipFill>
            <a:blip r:embed="rId14"/>
            <a:stretch>
              <a:fillRect/>
            </a:stretch>
          </a:blipFill>
        </p:spPr>
        <p:txBody>
          <a:bodyPr/>
          <a:lstStyle/>
          <a:p>
            <a:endParaRPr lang="en-US"/>
          </a:p>
        </p:txBody>
      </p:sp>
      <p:sp>
        <p:nvSpPr>
          <p:cNvPr id="12" name="TextBox 12"/>
          <p:cNvSpPr txBox="1"/>
          <p:nvPr/>
        </p:nvSpPr>
        <p:spPr>
          <a:xfrm>
            <a:off x="1028700" y="684057"/>
            <a:ext cx="15131046" cy="1291590"/>
          </a:xfrm>
          <a:prstGeom prst="rect">
            <a:avLst/>
          </a:prstGeom>
        </p:spPr>
        <p:txBody>
          <a:bodyPr lIns="0" tIns="0" rIns="0" bIns="0" rtlCol="0" anchor="t">
            <a:spAutoFit/>
          </a:bodyPr>
          <a:lstStyle/>
          <a:p>
            <a:pPr algn="l">
              <a:lnSpc>
                <a:spcPts val="9600"/>
              </a:lnSpc>
            </a:pPr>
            <a:r>
              <a:rPr lang="en-US" sz="9600">
                <a:solidFill>
                  <a:srgbClr val="B5838D"/>
                </a:solidFill>
                <a:latin typeface="Wedges"/>
                <a:ea typeface="Wedges"/>
                <a:cs typeface="Wedges"/>
                <a:sym typeface="Wedges"/>
              </a:rPr>
              <a:t>misconception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Freeform 2"/>
          <p:cNvSpPr/>
          <p:nvPr/>
        </p:nvSpPr>
        <p:spPr>
          <a:xfrm rot="-6381483">
            <a:off x="-4869834" y="4550007"/>
            <a:ext cx="7814999" cy="12245725"/>
          </a:xfrm>
          <a:custGeom>
            <a:avLst/>
            <a:gdLst/>
            <a:ahLst/>
            <a:cxnLst/>
            <a:rect l="l" t="t" r="r" b="b"/>
            <a:pathLst>
              <a:path w="7814999" h="12245725">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7457531">
            <a:off x="1417465" y="7936608"/>
            <a:ext cx="1602407" cy="1787901"/>
          </a:xfrm>
          <a:custGeom>
            <a:avLst/>
            <a:gdLst/>
            <a:ahLst/>
            <a:cxnLst/>
            <a:rect l="l" t="t" r="r" b="b"/>
            <a:pathLst>
              <a:path w="1602407" h="1787901">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3849820">
            <a:off x="14049078" y="7941235"/>
            <a:ext cx="1792971" cy="3071470"/>
          </a:xfrm>
          <a:custGeom>
            <a:avLst/>
            <a:gdLst/>
            <a:ahLst/>
            <a:cxnLst/>
            <a:rect l="l" t="t" r="r" b="b"/>
            <a:pathLst>
              <a:path w="1792971" h="3071470">
                <a:moveTo>
                  <a:pt x="0" y="0"/>
                </a:moveTo>
                <a:lnTo>
                  <a:pt x="1792971" y="0"/>
                </a:lnTo>
                <a:lnTo>
                  <a:pt x="1792971"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Freeform 7"/>
          <p:cNvSpPr/>
          <p:nvPr/>
        </p:nvSpPr>
        <p:spPr>
          <a:xfrm>
            <a:off x="-4817094" y="1504333"/>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8" name="Freeform 8"/>
          <p:cNvSpPr/>
          <p:nvPr/>
        </p:nvSpPr>
        <p:spPr>
          <a:xfrm>
            <a:off x="13972144" y="-2359308"/>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9" name="Freeform 9"/>
          <p:cNvSpPr/>
          <p:nvPr/>
        </p:nvSpPr>
        <p:spPr>
          <a:xfrm flipH="1" flipV="1">
            <a:off x="8085824" y="8559863"/>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0" name="TextBox 10"/>
          <p:cNvSpPr txBox="1"/>
          <p:nvPr/>
        </p:nvSpPr>
        <p:spPr>
          <a:xfrm>
            <a:off x="1028700" y="684057"/>
            <a:ext cx="15131046" cy="1291590"/>
          </a:xfrm>
          <a:prstGeom prst="rect">
            <a:avLst/>
          </a:prstGeom>
        </p:spPr>
        <p:txBody>
          <a:bodyPr lIns="0" tIns="0" rIns="0" bIns="0" rtlCol="0" anchor="t">
            <a:spAutoFit/>
          </a:bodyPr>
          <a:lstStyle/>
          <a:p>
            <a:pPr algn="l">
              <a:lnSpc>
                <a:spcPts val="9600"/>
              </a:lnSpc>
            </a:pPr>
            <a:r>
              <a:rPr lang="en-US" sz="9600">
                <a:solidFill>
                  <a:srgbClr val="B5838D"/>
                </a:solidFill>
                <a:latin typeface="Wedges"/>
                <a:ea typeface="Wedges"/>
                <a:cs typeface="Wedges"/>
                <a:sym typeface="Wedges"/>
              </a:rPr>
              <a:t>3) Time complexity</a:t>
            </a:r>
          </a:p>
        </p:txBody>
      </p:sp>
      <p:sp>
        <p:nvSpPr>
          <p:cNvPr id="11" name="TextBox 11"/>
          <p:cNvSpPr txBox="1"/>
          <p:nvPr/>
        </p:nvSpPr>
        <p:spPr>
          <a:xfrm>
            <a:off x="985829" y="2861645"/>
            <a:ext cx="15689781" cy="5343525"/>
          </a:xfrm>
          <a:prstGeom prst="rect">
            <a:avLst/>
          </a:prstGeom>
        </p:spPr>
        <p:txBody>
          <a:bodyPr lIns="0" tIns="0" rIns="0" bIns="0" rtlCol="0" anchor="t">
            <a:spAutoFit/>
          </a:bodyPr>
          <a:lstStyle/>
          <a:p>
            <a:pPr marL="777238" lvl="1" indent="-388619" algn="just">
              <a:lnSpc>
                <a:spcPts val="6119"/>
              </a:lnSpc>
              <a:buFont typeface="Arial"/>
              <a:buChar char="•"/>
            </a:pPr>
            <a:r>
              <a:rPr lang="en-US" sz="3599">
                <a:solidFill>
                  <a:srgbClr val="805A62"/>
                </a:solidFill>
                <a:latin typeface="Noto Sans"/>
                <a:ea typeface="Noto Sans"/>
                <a:cs typeface="Noto Sans"/>
                <a:sym typeface="Noto Sans"/>
              </a:rPr>
              <a:t>Combining path compression with union by size or rank results in nearly constant time queries. The final amortized time complexity is O(alpha(n)), where alpha(n) is the inverse Ackermann function, which grows very slowly. For all practical purposes, it doesn't exceed 4 for any reasonable n (approximately n &lt; 10^600).</a:t>
            </a:r>
          </a:p>
          <a:p>
            <a:pPr marL="777238" lvl="1" indent="-388619" algn="just">
              <a:lnSpc>
                <a:spcPts val="6119"/>
              </a:lnSpc>
              <a:buFont typeface="Arial"/>
              <a:buChar char="•"/>
            </a:pPr>
            <a:r>
              <a:rPr lang="en-US" sz="3599">
                <a:solidFill>
                  <a:srgbClr val="805A62"/>
                </a:solidFill>
                <a:latin typeface="Noto Sans"/>
                <a:ea typeface="Noto Sans"/>
                <a:cs typeface="Noto Sans"/>
                <a:sym typeface="Noto Sans"/>
              </a:rPr>
              <a:t>Additionally, DSU with union by size or rank but without path compression operates in O(log n) time per query.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Freeform 2"/>
          <p:cNvSpPr/>
          <p:nvPr/>
        </p:nvSpPr>
        <p:spPr>
          <a:xfrm rot="-6381483">
            <a:off x="-4869834" y="4550007"/>
            <a:ext cx="7814999" cy="12245725"/>
          </a:xfrm>
          <a:custGeom>
            <a:avLst/>
            <a:gdLst/>
            <a:ahLst/>
            <a:cxnLst/>
            <a:rect l="l" t="t" r="r" b="b"/>
            <a:pathLst>
              <a:path w="7814999" h="12245725">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7457531">
            <a:off x="1417465" y="7936608"/>
            <a:ext cx="1602407" cy="1787901"/>
          </a:xfrm>
          <a:custGeom>
            <a:avLst/>
            <a:gdLst/>
            <a:ahLst/>
            <a:cxnLst/>
            <a:rect l="l" t="t" r="r" b="b"/>
            <a:pathLst>
              <a:path w="1602407" h="1787901">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3849820">
            <a:off x="14049078" y="7941235"/>
            <a:ext cx="1792971" cy="3071470"/>
          </a:xfrm>
          <a:custGeom>
            <a:avLst/>
            <a:gdLst/>
            <a:ahLst/>
            <a:cxnLst/>
            <a:rect l="l" t="t" r="r" b="b"/>
            <a:pathLst>
              <a:path w="1792971" h="3071470">
                <a:moveTo>
                  <a:pt x="0" y="0"/>
                </a:moveTo>
                <a:lnTo>
                  <a:pt x="1792971" y="0"/>
                </a:lnTo>
                <a:lnTo>
                  <a:pt x="1792971"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Freeform 7"/>
          <p:cNvSpPr/>
          <p:nvPr/>
        </p:nvSpPr>
        <p:spPr>
          <a:xfrm>
            <a:off x="-4817094" y="1504333"/>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8" name="Freeform 8"/>
          <p:cNvSpPr/>
          <p:nvPr/>
        </p:nvSpPr>
        <p:spPr>
          <a:xfrm>
            <a:off x="13972144" y="-2359308"/>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9" name="Freeform 9"/>
          <p:cNvSpPr/>
          <p:nvPr/>
        </p:nvSpPr>
        <p:spPr>
          <a:xfrm flipH="1" flipV="1">
            <a:off x="8085824" y="8559863"/>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0" name="TextBox 10"/>
          <p:cNvSpPr txBox="1"/>
          <p:nvPr/>
        </p:nvSpPr>
        <p:spPr>
          <a:xfrm>
            <a:off x="1028700" y="3327521"/>
            <a:ext cx="15689781" cy="3800475"/>
          </a:xfrm>
          <a:prstGeom prst="rect">
            <a:avLst/>
          </a:prstGeom>
        </p:spPr>
        <p:txBody>
          <a:bodyPr lIns="0" tIns="0" rIns="0" bIns="0" rtlCol="0" anchor="t">
            <a:spAutoFit/>
          </a:bodyPr>
          <a:lstStyle/>
          <a:p>
            <a:pPr marL="777238" lvl="1" indent="-388619" algn="just">
              <a:lnSpc>
                <a:spcPts val="6119"/>
              </a:lnSpc>
              <a:buFont typeface="Arial"/>
              <a:buChar char="•"/>
            </a:pPr>
            <a:r>
              <a:rPr lang="en-US" sz="3599">
                <a:solidFill>
                  <a:srgbClr val="805A62"/>
                </a:solidFill>
                <a:latin typeface="Noto Sans"/>
                <a:ea typeface="Noto Sans"/>
                <a:cs typeface="Noto Sans"/>
                <a:sym typeface="Noto Sans"/>
              </a:rPr>
              <a:t>An algorithm with O(α(n)) time complexity, where α(n) is the inverse Ackermann function, is an algorithm that has a time complexity that is bounded by the inverse Ackermann function. This means that the running time of the algorithm is always less than or equal to the value of the inverse Ackermann function for the input size n.</a:t>
            </a:r>
          </a:p>
        </p:txBody>
      </p:sp>
      <p:sp>
        <p:nvSpPr>
          <p:cNvPr id="11" name="Freeform 11"/>
          <p:cNvSpPr/>
          <p:nvPr/>
        </p:nvSpPr>
        <p:spPr>
          <a:xfrm>
            <a:off x="2996683" y="7434772"/>
            <a:ext cx="11668073" cy="2250181"/>
          </a:xfrm>
          <a:custGeom>
            <a:avLst/>
            <a:gdLst/>
            <a:ahLst/>
            <a:cxnLst/>
            <a:rect l="l" t="t" r="r" b="b"/>
            <a:pathLst>
              <a:path w="11668073" h="2250181">
                <a:moveTo>
                  <a:pt x="0" y="0"/>
                </a:moveTo>
                <a:lnTo>
                  <a:pt x="11668073" y="0"/>
                </a:lnTo>
                <a:lnTo>
                  <a:pt x="11668073" y="2250181"/>
                </a:lnTo>
                <a:lnTo>
                  <a:pt x="0" y="2250181"/>
                </a:lnTo>
                <a:lnTo>
                  <a:pt x="0" y="0"/>
                </a:lnTo>
                <a:close/>
              </a:path>
            </a:pathLst>
          </a:custGeom>
          <a:blipFill>
            <a:blip r:embed="rId14"/>
            <a:stretch>
              <a:fillRect/>
            </a:stretch>
          </a:blipFill>
        </p:spPr>
        <p:txBody>
          <a:bodyPr/>
          <a:lstStyle/>
          <a:p>
            <a:endParaRPr lang="en-US"/>
          </a:p>
        </p:txBody>
      </p:sp>
      <p:sp>
        <p:nvSpPr>
          <p:cNvPr id="12" name="TextBox 12"/>
          <p:cNvSpPr txBox="1"/>
          <p:nvPr/>
        </p:nvSpPr>
        <p:spPr>
          <a:xfrm>
            <a:off x="985829" y="1074912"/>
            <a:ext cx="15689781" cy="992192"/>
          </a:xfrm>
          <a:prstGeom prst="rect">
            <a:avLst/>
          </a:prstGeom>
        </p:spPr>
        <p:txBody>
          <a:bodyPr lIns="0" tIns="0" rIns="0" bIns="0" rtlCol="0" anchor="t">
            <a:spAutoFit/>
          </a:bodyPr>
          <a:lstStyle/>
          <a:p>
            <a:pPr algn="l">
              <a:lnSpc>
                <a:spcPts val="7401"/>
              </a:lnSpc>
            </a:pPr>
            <a:r>
              <a:rPr lang="en-US" sz="7401">
                <a:solidFill>
                  <a:srgbClr val="B5838D"/>
                </a:solidFill>
                <a:latin typeface="Wedges"/>
                <a:ea typeface="Wedges"/>
                <a:cs typeface="Wedges"/>
                <a:sym typeface="Wedges"/>
              </a:rPr>
              <a:t>inverse ackermann function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Freeform 2"/>
          <p:cNvSpPr/>
          <p:nvPr/>
        </p:nvSpPr>
        <p:spPr>
          <a:xfrm rot="-6381483">
            <a:off x="-4869834" y="4550007"/>
            <a:ext cx="7814999" cy="12245725"/>
          </a:xfrm>
          <a:custGeom>
            <a:avLst/>
            <a:gdLst/>
            <a:ahLst/>
            <a:cxnLst/>
            <a:rect l="l" t="t" r="r" b="b"/>
            <a:pathLst>
              <a:path w="7814999" h="12245725">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7457531">
            <a:off x="1417465" y="7936608"/>
            <a:ext cx="1602407" cy="1787901"/>
          </a:xfrm>
          <a:custGeom>
            <a:avLst/>
            <a:gdLst/>
            <a:ahLst/>
            <a:cxnLst/>
            <a:rect l="l" t="t" r="r" b="b"/>
            <a:pathLst>
              <a:path w="1602407" h="1787901">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3849820">
            <a:off x="14049078" y="7941235"/>
            <a:ext cx="1792971" cy="3071470"/>
          </a:xfrm>
          <a:custGeom>
            <a:avLst/>
            <a:gdLst/>
            <a:ahLst/>
            <a:cxnLst/>
            <a:rect l="l" t="t" r="r" b="b"/>
            <a:pathLst>
              <a:path w="1792971" h="3071470">
                <a:moveTo>
                  <a:pt x="0" y="0"/>
                </a:moveTo>
                <a:lnTo>
                  <a:pt x="1792971" y="0"/>
                </a:lnTo>
                <a:lnTo>
                  <a:pt x="1792971"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Freeform 7"/>
          <p:cNvSpPr/>
          <p:nvPr/>
        </p:nvSpPr>
        <p:spPr>
          <a:xfrm>
            <a:off x="-4817094" y="1504333"/>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8" name="Freeform 8"/>
          <p:cNvSpPr/>
          <p:nvPr/>
        </p:nvSpPr>
        <p:spPr>
          <a:xfrm>
            <a:off x="13972144" y="-2359308"/>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9" name="Freeform 9"/>
          <p:cNvSpPr/>
          <p:nvPr/>
        </p:nvSpPr>
        <p:spPr>
          <a:xfrm flipH="1" flipV="1">
            <a:off x="8085824" y="8559863"/>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0" name="Freeform 10"/>
          <p:cNvSpPr/>
          <p:nvPr/>
        </p:nvSpPr>
        <p:spPr>
          <a:xfrm>
            <a:off x="3000348" y="280357"/>
            <a:ext cx="12287303" cy="9837498"/>
          </a:xfrm>
          <a:custGeom>
            <a:avLst/>
            <a:gdLst/>
            <a:ahLst/>
            <a:cxnLst/>
            <a:rect l="l" t="t" r="r" b="b"/>
            <a:pathLst>
              <a:path w="12287303" h="9837498">
                <a:moveTo>
                  <a:pt x="0" y="0"/>
                </a:moveTo>
                <a:lnTo>
                  <a:pt x="12287304" y="0"/>
                </a:lnTo>
                <a:lnTo>
                  <a:pt x="12287304" y="9837499"/>
                </a:lnTo>
                <a:lnTo>
                  <a:pt x="0" y="9837499"/>
                </a:lnTo>
                <a:lnTo>
                  <a:pt x="0" y="0"/>
                </a:lnTo>
                <a:close/>
              </a:path>
            </a:pathLst>
          </a:custGeom>
          <a:blipFill>
            <a:blip r:embed="rId14"/>
            <a:stretch>
              <a:fillRect/>
            </a:stretch>
          </a:blipFill>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Freeform 2"/>
          <p:cNvSpPr/>
          <p:nvPr/>
        </p:nvSpPr>
        <p:spPr>
          <a:xfrm rot="-6381483">
            <a:off x="-4869834" y="4550007"/>
            <a:ext cx="7814999" cy="12245725"/>
          </a:xfrm>
          <a:custGeom>
            <a:avLst/>
            <a:gdLst/>
            <a:ahLst/>
            <a:cxnLst/>
            <a:rect l="l" t="t" r="r" b="b"/>
            <a:pathLst>
              <a:path w="7814999" h="12245725">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7457531">
            <a:off x="1417465" y="7936608"/>
            <a:ext cx="1602407" cy="1787901"/>
          </a:xfrm>
          <a:custGeom>
            <a:avLst/>
            <a:gdLst/>
            <a:ahLst/>
            <a:cxnLst/>
            <a:rect l="l" t="t" r="r" b="b"/>
            <a:pathLst>
              <a:path w="1602407" h="1787901">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3849820">
            <a:off x="14049078" y="7941235"/>
            <a:ext cx="1792971" cy="3071470"/>
          </a:xfrm>
          <a:custGeom>
            <a:avLst/>
            <a:gdLst/>
            <a:ahLst/>
            <a:cxnLst/>
            <a:rect l="l" t="t" r="r" b="b"/>
            <a:pathLst>
              <a:path w="1792971" h="3071470">
                <a:moveTo>
                  <a:pt x="0" y="0"/>
                </a:moveTo>
                <a:lnTo>
                  <a:pt x="1792971" y="0"/>
                </a:lnTo>
                <a:lnTo>
                  <a:pt x="1792971"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Freeform 7"/>
          <p:cNvSpPr/>
          <p:nvPr/>
        </p:nvSpPr>
        <p:spPr>
          <a:xfrm>
            <a:off x="-4817094" y="1504333"/>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8" name="Freeform 8"/>
          <p:cNvSpPr/>
          <p:nvPr/>
        </p:nvSpPr>
        <p:spPr>
          <a:xfrm>
            <a:off x="13972144" y="-2359308"/>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9" name="Freeform 9"/>
          <p:cNvSpPr/>
          <p:nvPr/>
        </p:nvSpPr>
        <p:spPr>
          <a:xfrm flipH="1" flipV="1">
            <a:off x="8085824" y="8559863"/>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0" name="TextBox 10"/>
          <p:cNvSpPr txBox="1"/>
          <p:nvPr/>
        </p:nvSpPr>
        <p:spPr>
          <a:xfrm>
            <a:off x="1028700" y="684057"/>
            <a:ext cx="15131046" cy="1291590"/>
          </a:xfrm>
          <a:prstGeom prst="rect">
            <a:avLst/>
          </a:prstGeom>
        </p:spPr>
        <p:txBody>
          <a:bodyPr lIns="0" tIns="0" rIns="0" bIns="0" rtlCol="0" anchor="t">
            <a:spAutoFit/>
          </a:bodyPr>
          <a:lstStyle/>
          <a:p>
            <a:pPr algn="l">
              <a:lnSpc>
                <a:spcPts val="9600"/>
              </a:lnSpc>
            </a:pPr>
            <a:r>
              <a:rPr lang="en-US" sz="9600">
                <a:solidFill>
                  <a:srgbClr val="B5838D"/>
                </a:solidFill>
                <a:latin typeface="Wedges"/>
                <a:ea typeface="Wedges"/>
                <a:cs typeface="Wedges"/>
                <a:sym typeface="Wedges"/>
              </a:rPr>
              <a:t>4) applications</a:t>
            </a:r>
          </a:p>
        </p:txBody>
      </p:sp>
      <p:sp>
        <p:nvSpPr>
          <p:cNvPr id="11" name="TextBox 11"/>
          <p:cNvSpPr txBox="1"/>
          <p:nvPr/>
        </p:nvSpPr>
        <p:spPr>
          <a:xfrm>
            <a:off x="1028700" y="2031383"/>
            <a:ext cx="15539420" cy="7486651"/>
          </a:xfrm>
          <a:prstGeom prst="rect">
            <a:avLst/>
          </a:prstGeom>
        </p:spPr>
        <p:txBody>
          <a:bodyPr lIns="0" tIns="0" rIns="0" bIns="0" rtlCol="0" anchor="t">
            <a:spAutoFit/>
          </a:bodyPr>
          <a:lstStyle/>
          <a:p>
            <a:pPr marL="863596" lvl="1" indent="-431798" algn="just">
              <a:lnSpc>
                <a:spcPts val="5999"/>
              </a:lnSpc>
              <a:buFont typeface="Arial"/>
              <a:buChar char="•"/>
            </a:pPr>
            <a:r>
              <a:rPr lang="en-US" sz="3999" spc="-39">
                <a:solidFill>
                  <a:srgbClr val="805A62"/>
                </a:solidFill>
                <a:latin typeface="Noto Sans"/>
                <a:ea typeface="Noto Sans"/>
                <a:cs typeface="Noto Sans"/>
                <a:sym typeface="Noto Sans"/>
              </a:rPr>
              <a:t>Connected components in a graph - Kruskal’s algorithm</a:t>
            </a:r>
          </a:p>
          <a:p>
            <a:pPr marL="863596" lvl="1" indent="-431798" algn="just">
              <a:lnSpc>
                <a:spcPts val="5999"/>
              </a:lnSpc>
              <a:buFont typeface="Arial"/>
              <a:buChar char="•"/>
            </a:pPr>
            <a:r>
              <a:rPr lang="en-US" sz="3999" spc="-39">
                <a:solidFill>
                  <a:srgbClr val="805A62"/>
                </a:solidFill>
                <a:latin typeface="Noto Sans"/>
                <a:ea typeface="Noto Sans"/>
                <a:cs typeface="Noto Sans"/>
                <a:sym typeface="Noto Sans"/>
              </a:rPr>
              <a:t>Search for connected components in an image</a:t>
            </a:r>
          </a:p>
          <a:p>
            <a:pPr marL="863596" lvl="1" indent="-431798" algn="just">
              <a:lnSpc>
                <a:spcPts val="5999"/>
              </a:lnSpc>
              <a:buFont typeface="Arial"/>
              <a:buChar char="•"/>
            </a:pPr>
            <a:r>
              <a:rPr lang="en-US" sz="3999" spc="-39">
                <a:solidFill>
                  <a:srgbClr val="805A62"/>
                </a:solidFill>
                <a:latin typeface="Noto Sans"/>
                <a:ea typeface="Noto Sans"/>
                <a:cs typeface="Noto Sans"/>
                <a:sym typeface="Noto Sans"/>
              </a:rPr>
              <a:t>Store additional information for each set</a:t>
            </a:r>
          </a:p>
          <a:p>
            <a:pPr marL="863596" lvl="1" indent="-431798" algn="just">
              <a:lnSpc>
                <a:spcPts val="5999"/>
              </a:lnSpc>
              <a:buFont typeface="Arial"/>
              <a:buChar char="•"/>
            </a:pPr>
            <a:r>
              <a:rPr lang="en-US" sz="3999" spc="-39">
                <a:solidFill>
                  <a:srgbClr val="805A62"/>
                </a:solidFill>
                <a:latin typeface="Noto Sans"/>
                <a:ea typeface="Noto Sans"/>
                <a:cs typeface="Noto Sans"/>
                <a:sym typeface="Noto Sans"/>
              </a:rPr>
              <a:t>Compress jumps along a segment </a:t>
            </a:r>
          </a:p>
          <a:p>
            <a:pPr marL="863596" lvl="1" indent="-431798" algn="just">
              <a:lnSpc>
                <a:spcPts val="5999"/>
              </a:lnSpc>
              <a:buFont typeface="Arial"/>
              <a:buChar char="•"/>
            </a:pPr>
            <a:r>
              <a:rPr lang="en-US" sz="3999" spc="-39">
                <a:solidFill>
                  <a:srgbClr val="805A62"/>
                </a:solidFill>
                <a:latin typeface="Noto Sans"/>
                <a:ea typeface="Noto Sans"/>
                <a:cs typeface="Noto Sans"/>
                <a:sym typeface="Noto Sans"/>
              </a:rPr>
              <a:t>Support distances up to representative</a:t>
            </a:r>
          </a:p>
          <a:p>
            <a:pPr marL="863596" lvl="1" indent="-431798" algn="just">
              <a:lnSpc>
                <a:spcPts val="5999"/>
              </a:lnSpc>
              <a:buFont typeface="Arial"/>
              <a:buChar char="•"/>
            </a:pPr>
            <a:r>
              <a:rPr lang="en-US" sz="3999" spc="-39">
                <a:solidFill>
                  <a:srgbClr val="805A62"/>
                </a:solidFill>
                <a:latin typeface="Noto Sans"/>
                <a:ea typeface="Noto Sans"/>
                <a:cs typeface="Noto Sans"/>
                <a:sym typeface="Noto Sans"/>
              </a:rPr>
              <a:t>Support the parity of the path length </a:t>
            </a:r>
          </a:p>
          <a:p>
            <a:pPr marL="863596" lvl="1" indent="-431798" algn="just">
              <a:lnSpc>
                <a:spcPts val="5999"/>
              </a:lnSpc>
              <a:buFont typeface="Arial"/>
              <a:buChar char="•"/>
            </a:pPr>
            <a:r>
              <a:rPr lang="en-US" sz="3999" spc="-39">
                <a:solidFill>
                  <a:srgbClr val="805A62"/>
                </a:solidFill>
                <a:latin typeface="Noto Sans"/>
                <a:ea typeface="Noto Sans"/>
                <a:cs typeface="Noto Sans"/>
                <a:sym typeface="Noto Sans"/>
              </a:rPr>
              <a:t>Offline RMQ (range minimum query) </a:t>
            </a:r>
          </a:p>
          <a:p>
            <a:pPr marL="863596" lvl="1" indent="-431798" algn="just">
              <a:lnSpc>
                <a:spcPts val="5999"/>
              </a:lnSpc>
              <a:buFont typeface="Arial"/>
              <a:buChar char="•"/>
            </a:pPr>
            <a:r>
              <a:rPr lang="en-US" sz="3999" spc="-39">
                <a:solidFill>
                  <a:srgbClr val="805A62"/>
                </a:solidFill>
                <a:latin typeface="Noto Sans"/>
                <a:ea typeface="Noto Sans"/>
                <a:cs typeface="Noto Sans"/>
                <a:sym typeface="Noto Sans"/>
              </a:rPr>
              <a:t>Offline LCA (lowest common ancestor in a tree)</a:t>
            </a:r>
          </a:p>
          <a:p>
            <a:pPr marL="863596" lvl="1" indent="-431798" algn="just">
              <a:lnSpc>
                <a:spcPts val="5999"/>
              </a:lnSpc>
              <a:buFont typeface="Arial"/>
              <a:buChar char="•"/>
            </a:pPr>
            <a:r>
              <a:rPr lang="en-US" sz="3999" spc="-39">
                <a:solidFill>
                  <a:srgbClr val="805A62"/>
                </a:solidFill>
                <a:latin typeface="Noto Sans"/>
                <a:ea typeface="Noto Sans"/>
                <a:cs typeface="Noto Sans"/>
                <a:sym typeface="Noto Sans"/>
              </a:rPr>
              <a:t>Storing the DSU explicitly in a set list </a:t>
            </a:r>
          </a:p>
          <a:p>
            <a:pPr marL="863596" lvl="1" indent="-431798" algn="just">
              <a:lnSpc>
                <a:spcPts val="5999"/>
              </a:lnSpc>
              <a:buFont typeface="Arial"/>
              <a:buChar char="•"/>
            </a:pPr>
            <a:r>
              <a:rPr lang="en-US" sz="3999" spc="-39">
                <a:solidFill>
                  <a:srgbClr val="805A62"/>
                </a:solidFill>
                <a:latin typeface="Noto Sans"/>
                <a:ea typeface="Noto Sans"/>
                <a:cs typeface="Noto Sans"/>
                <a:sym typeface="Noto Sans"/>
              </a:rPr>
              <a:t>Storing the DSU by maintaining a clear tree structure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Freeform 2"/>
          <p:cNvSpPr/>
          <p:nvPr/>
        </p:nvSpPr>
        <p:spPr>
          <a:xfrm rot="-6381483">
            <a:off x="-4869834" y="4550007"/>
            <a:ext cx="7814999" cy="12245725"/>
          </a:xfrm>
          <a:custGeom>
            <a:avLst/>
            <a:gdLst/>
            <a:ahLst/>
            <a:cxnLst/>
            <a:rect l="l" t="t" r="r" b="b"/>
            <a:pathLst>
              <a:path w="7814999" h="12245725">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7457531">
            <a:off x="1417465" y="7936608"/>
            <a:ext cx="1602407" cy="1787901"/>
          </a:xfrm>
          <a:custGeom>
            <a:avLst/>
            <a:gdLst/>
            <a:ahLst/>
            <a:cxnLst/>
            <a:rect l="l" t="t" r="r" b="b"/>
            <a:pathLst>
              <a:path w="1602407" h="1787901">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3849820">
            <a:off x="14049078" y="7941235"/>
            <a:ext cx="1792971" cy="3071470"/>
          </a:xfrm>
          <a:custGeom>
            <a:avLst/>
            <a:gdLst/>
            <a:ahLst/>
            <a:cxnLst/>
            <a:rect l="l" t="t" r="r" b="b"/>
            <a:pathLst>
              <a:path w="1792971" h="3071470">
                <a:moveTo>
                  <a:pt x="0" y="0"/>
                </a:moveTo>
                <a:lnTo>
                  <a:pt x="1792971" y="0"/>
                </a:lnTo>
                <a:lnTo>
                  <a:pt x="1792971"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Freeform 7"/>
          <p:cNvSpPr/>
          <p:nvPr/>
        </p:nvSpPr>
        <p:spPr>
          <a:xfrm>
            <a:off x="-4817094" y="1504333"/>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8" name="Freeform 8"/>
          <p:cNvSpPr/>
          <p:nvPr/>
        </p:nvSpPr>
        <p:spPr>
          <a:xfrm>
            <a:off x="13972144" y="-2359308"/>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9" name="Freeform 9"/>
          <p:cNvSpPr/>
          <p:nvPr/>
        </p:nvSpPr>
        <p:spPr>
          <a:xfrm flipH="1" flipV="1">
            <a:off x="8085824" y="8559863"/>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0" name="TextBox 10"/>
          <p:cNvSpPr txBox="1"/>
          <p:nvPr/>
        </p:nvSpPr>
        <p:spPr>
          <a:xfrm>
            <a:off x="1028700" y="674532"/>
            <a:ext cx="16824811" cy="1142366"/>
          </a:xfrm>
          <a:prstGeom prst="rect">
            <a:avLst/>
          </a:prstGeom>
        </p:spPr>
        <p:txBody>
          <a:bodyPr lIns="0" tIns="0" rIns="0" bIns="0" rtlCol="0" anchor="t">
            <a:spAutoFit/>
          </a:bodyPr>
          <a:lstStyle/>
          <a:p>
            <a:pPr algn="l">
              <a:lnSpc>
                <a:spcPts val="8600"/>
              </a:lnSpc>
            </a:pPr>
            <a:r>
              <a:rPr lang="en-US" sz="8600">
                <a:solidFill>
                  <a:srgbClr val="B5838D"/>
                </a:solidFill>
                <a:latin typeface="Wedges"/>
                <a:ea typeface="Wedges"/>
                <a:cs typeface="Wedges"/>
                <a:sym typeface="Wedges"/>
              </a:rPr>
              <a:t>4.1) connected components</a:t>
            </a:r>
          </a:p>
        </p:txBody>
      </p:sp>
      <p:sp>
        <p:nvSpPr>
          <p:cNvPr id="11" name="TextBox 11"/>
          <p:cNvSpPr txBox="1"/>
          <p:nvPr/>
        </p:nvSpPr>
        <p:spPr>
          <a:xfrm>
            <a:off x="848089" y="2235200"/>
            <a:ext cx="16411211" cy="7023100"/>
          </a:xfrm>
          <a:prstGeom prst="rect">
            <a:avLst/>
          </a:prstGeom>
        </p:spPr>
        <p:txBody>
          <a:bodyPr lIns="0" tIns="0" rIns="0" bIns="0" rtlCol="0" anchor="t">
            <a:spAutoFit/>
          </a:bodyPr>
          <a:lstStyle/>
          <a:p>
            <a:pPr marL="863596" lvl="1" indent="-431798" algn="just">
              <a:lnSpc>
                <a:spcPts val="5599"/>
              </a:lnSpc>
              <a:buFont typeface="Arial"/>
              <a:buChar char="•"/>
            </a:pPr>
            <a:r>
              <a:rPr lang="en-US" sz="3999" spc="-39">
                <a:solidFill>
                  <a:srgbClr val="805A62"/>
                </a:solidFill>
                <a:latin typeface="Noto Sans"/>
                <a:ea typeface="Noto Sans"/>
                <a:cs typeface="Noto Sans"/>
                <a:sym typeface="Noto Sans"/>
              </a:rPr>
              <a:t>This is one of the obvious applications of DSU. </a:t>
            </a:r>
          </a:p>
          <a:p>
            <a:pPr marL="863596" lvl="1" indent="-431798" algn="just">
              <a:lnSpc>
                <a:spcPts val="5599"/>
              </a:lnSpc>
              <a:buFont typeface="Arial"/>
              <a:buChar char="•"/>
            </a:pPr>
            <a:r>
              <a:rPr lang="en-US" sz="3999" spc="-39">
                <a:solidFill>
                  <a:srgbClr val="805A62"/>
                </a:solidFill>
                <a:latin typeface="Noto Sans"/>
                <a:ea typeface="Noto Sans"/>
                <a:cs typeface="Noto Sans"/>
                <a:sym typeface="Noto Sans"/>
              </a:rPr>
              <a:t>The problem is defined as follows: Starting with an empty graph, we add vertices and undirected edges, then answer queries asking if two vertices are in the same connected component.</a:t>
            </a:r>
          </a:p>
          <a:p>
            <a:pPr marL="863596" lvl="1" indent="-431798" algn="just">
              <a:lnSpc>
                <a:spcPts val="5599"/>
              </a:lnSpc>
              <a:buFont typeface="Arial"/>
              <a:buChar char="•"/>
            </a:pPr>
            <a:r>
              <a:rPr lang="en-US" sz="3999" spc="-39">
                <a:solidFill>
                  <a:srgbClr val="805A62"/>
                </a:solidFill>
                <a:latin typeface="Noto Sans"/>
                <a:ea typeface="Noto Sans"/>
                <a:cs typeface="Noto Sans"/>
                <a:sym typeface="Noto Sans"/>
              </a:rPr>
              <a:t>We can use a DSU to handle vertex and edge additions and queries in nearly constant average time.</a:t>
            </a:r>
          </a:p>
          <a:p>
            <a:pPr marL="863596" lvl="1" indent="-431798" algn="just">
              <a:lnSpc>
                <a:spcPts val="5599"/>
              </a:lnSpc>
              <a:buFont typeface="Arial"/>
              <a:buChar char="•"/>
            </a:pPr>
            <a:r>
              <a:rPr lang="en-US" sz="3999" spc="-39">
                <a:solidFill>
                  <a:srgbClr val="805A62"/>
                </a:solidFill>
                <a:latin typeface="Noto Sans"/>
                <a:ea typeface="Noto Sans"/>
                <a:cs typeface="Noto Sans"/>
                <a:sym typeface="Noto Sans"/>
              </a:rPr>
              <a:t>This approach is crucial because a similar problem occurs in Kruskal's algorithm for finding a minimum spanning tree. By using DSU, we can improve the complexity from O(m log n + n^2) to O(m log 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Freeform 2"/>
          <p:cNvSpPr/>
          <p:nvPr/>
        </p:nvSpPr>
        <p:spPr>
          <a:xfrm rot="-6381483">
            <a:off x="-4869834" y="4550007"/>
            <a:ext cx="7814999" cy="12245725"/>
          </a:xfrm>
          <a:custGeom>
            <a:avLst/>
            <a:gdLst/>
            <a:ahLst/>
            <a:cxnLst/>
            <a:rect l="l" t="t" r="r" b="b"/>
            <a:pathLst>
              <a:path w="7814999" h="12245725">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7457531">
            <a:off x="1417465" y="7936608"/>
            <a:ext cx="1602407" cy="1787901"/>
          </a:xfrm>
          <a:custGeom>
            <a:avLst/>
            <a:gdLst/>
            <a:ahLst/>
            <a:cxnLst/>
            <a:rect l="l" t="t" r="r" b="b"/>
            <a:pathLst>
              <a:path w="1602407" h="1787901">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3849820">
            <a:off x="14049078" y="7941235"/>
            <a:ext cx="1792971" cy="3071470"/>
          </a:xfrm>
          <a:custGeom>
            <a:avLst/>
            <a:gdLst/>
            <a:ahLst/>
            <a:cxnLst/>
            <a:rect l="l" t="t" r="r" b="b"/>
            <a:pathLst>
              <a:path w="1792971" h="3071470">
                <a:moveTo>
                  <a:pt x="0" y="0"/>
                </a:moveTo>
                <a:lnTo>
                  <a:pt x="1792971" y="0"/>
                </a:lnTo>
                <a:lnTo>
                  <a:pt x="1792971"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Freeform 7"/>
          <p:cNvSpPr/>
          <p:nvPr/>
        </p:nvSpPr>
        <p:spPr>
          <a:xfrm>
            <a:off x="-4817094" y="1504333"/>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8" name="Freeform 8"/>
          <p:cNvSpPr/>
          <p:nvPr/>
        </p:nvSpPr>
        <p:spPr>
          <a:xfrm>
            <a:off x="13972144" y="-2359308"/>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9" name="Freeform 9"/>
          <p:cNvSpPr/>
          <p:nvPr/>
        </p:nvSpPr>
        <p:spPr>
          <a:xfrm flipH="1" flipV="1">
            <a:off x="8085824" y="8559863"/>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0" name="TextBox 10"/>
          <p:cNvSpPr txBox="1"/>
          <p:nvPr/>
        </p:nvSpPr>
        <p:spPr>
          <a:xfrm>
            <a:off x="1028700" y="674532"/>
            <a:ext cx="16824811" cy="1142366"/>
          </a:xfrm>
          <a:prstGeom prst="rect">
            <a:avLst/>
          </a:prstGeom>
        </p:spPr>
        <p:txBody>
          <a:bodyPr lIns="0" tIns="0" rIns="0" bIns="0" rtlCol="0" anchor="t">
            <a:spAutoFit/>
          </a:bodyPr>
          <a:lstStyle/>
          <a:p>
            <a:pPr algn="l">
              <a:lnSpc>
                <a:spcPts val="8600"/>
              </a:lnSpc>
            </a:pPr>
            <a:r>
              <a:rPr lang="en-US" sz="8600">
                <a:solidFill>
                  <a:srgbClr val="B5838D"/>
                </a:solidFill>
                <a:latin typeface="Wedges"/>
                <a:ea typeface="Wedges"/>
                <a:cs typeface="Wedges"/>
                <a:sym typeface="Wedges"/>
              </a:rPr>
              <a:t>4.2) Search images</a:t>
            </a:r>
          </a:p>
        </p:txBody>
      </p:sp>
      <p:sp>
        <p:nvSpPr>
          <p:cNvPr id="11" name="TextBox 11"/>
          <p:cNvSpPr txBox="1"/>
          <p:nvPr/>
        </p:nvSpPr>
        <p:spPr>
          <a:xfrm>
            <a:off x="848089" y="2120900"/>
            <a:ext cx="16411211" cy="6794501"/>
          </a:xfrm>
          <a:prstGeom prst="rect">
            <a:avLst/>
          </a:prstGeom>
        </p:spPr>
        <p:txBody>
          <a:bodyPr lIns="0" tIns="0" rIns="0" bIns="0" rtlCol="0" anchor="t">
            <a:spAutoFit/>
          </a:bodyPr>
          <a:lstStyle/>
          <a:p>
            <a:pPr marL="863596" lvl="1" indent="-431798" algn="just">
              <a:lnSpc>
                <a:spcPts val="6799"/>
              </a:lnSpc>
              <a:buFont typeface="Arial"/>
              <a:buChar char="•"/>
            </a:pPr>
            <a:r>
              <a:rPr lang="en-US" sz="3999" spc="-39">
                <a:solidFill>
                  <a:srgbClr val="805A62"/>
                </a:solidFill>
                <a:latin typeface="Noto Sans"/>
                <a:ea typeface="Noto Sans"/>
                <a:cs typeface="Noto Sans"/>
                <a:sym typeface="Noto Sans"/>
              </a:rPr>
              <a:t>There is an image of n x m pixels. Originally all are white, but then a few black pixels are drawn. You want to determine the size of each white connected component in the final image.</a:t>
            </a:r>
          </a:p>
          <a:p>
            <a:pPr marL="863596" lvl="1" indent="-431798" algn="just">
              <a:lnSpc>
                <a:spcPts val="6799"/>
              </a:lnSpc>
              <a:buFont typeface="Arial"/>
              <a:buChar char="•"/>
            </a:pPr>
            <a:r>
              <a:rPr lang="en-US" sz="3999" spc="-39">
                <a:solidFill>
                  <a:srgbClr val="805A62"/>
                </a:solidFill>
                <a:latin typeface="Noto Sans"/>
                <a:ea typeface="Noto Sans"/>
                <a:cs typeface="Noto Sans"/>
                <a:sym typeface="Noto Sans"/>
              </a:rPr>
              <a:t>To solve this, we iterate over all white pixels in the image. For each cell, we check its four neighbors, and if a neighbor is white, we call union sets. This creates a DSU with nodes corresponding to image pixels, where the resulting trees are the desired connected components.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Freeform 2"/>
          <p:cNvSpPr/>
          <p:nvPr/>
        </p:nvSpPr>
        <p:spPr>
          <a:xfrm rot="-6381483">
            <a:off x="-4869834" y="4550007"/>
            <a:ext cx="7814999" cy="12245725"/>
          </a:xfrm>
          <a:custGeom>
            <a:avLst/>
            <a:gdLst/>
            <a:ahLst/>
            <a:cxnLst/>
            <a:rect l="l" t="t" r="r" b="b"/>
            <a:pathLst>
              <a:path w="7814999" h="12245725">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7457531">
            <a:off x="1417465" y="7936608"/>
            <a:ext cx="1602407" cy="1787901"/>
          </a:xfrm>
          <a:custGeom>
            <a:avLst/>
            <a:gdLst/>
            <a:ahLst/>
            <a:cxnLst/>
            <a:rect l="l" t="t" r="r" b="b"/>
            <a:pathLst>
              <a:path w="1602407" h="1787901">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3849820">
            <a:off x="14049078" y="7941235"/>
            <a:ext cx="1792971" cy="3071470"/>
          </a:xfrm>
          <a:custGeom>
            <a:avLst/>
            <a:gdLst/>
            <a:ahLst/>
            <a:cxnLst/>
            <a:rect l="l" t="t" r="r" b="b"/>
            <a:pathLst>
              <a:path w="1792971" h="3071470">
                <a:moveTo>
                  <a:pt x="0" y="0"/>
                </a:moveTo>
                <a:lnTo>
                  <a:pt x="1792971" y="0"/>
                </a:lnTo>
                <a:lnTo>
                  <a:pt x="1792971"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Freeform 7"/>
          <p:cNvSpPr/>
          <p:nvPr/>
        </p:nvSpPr>
        <p:spPr>
          <a:xfrm>
            <a:off x="-4817094" y="1504333"/>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8" name="Freeform 8"/>
          <p:cNvSpPr/>
          <p:nvPr/>
        </p:nvSpPr>
        <p:spPr>
          <a:xfrm>
            <a:off x="13972144" y="-2359308"/>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9" name="Freeform 9"/>
          <p:cNvSpPr/>
          <p:nvPr/>
        </p:nvSpPr>
        <p:spPr>
          <a:xfrm flipH="1" flipV="1">
            <a:off x="8085824" y="8559863"/>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0" name="TextBox 10"/>
          <p:cNvSpPr txBox="1"/>
          <p:nvPr/>
        </p:nvSpPr>
        <p:spPr>
          <a:xfrm>
            <a:off x="1028700" y="674532"/>
            <a:ext cx="16824811" cy="1142366"/>
          </a:xfrm>
          <a:prstGeom prst="rect">
            <a:avLst/>
          </a:prstGeom>
        </p:spPr>
        <p:txBody>
          <a:bodyPr lIns="0" tIns="0" rIns="0" bIns="0" rtlCol="0" anchor="t">
            <a:spAutoFit/>
          </a:bodyPr>
          <a:lstStyle/>
          <a:p>
            <a:pPr algn="l">
              <a:lnSpc>
                <a:spcPts val="8600"/>
              </a:lnSpc>
            </a:pPr>
            <a:r>
              <a:rPr lang="en-US" sz="8600">
                <a:solidFill>
                  <a:srgbClr val="B5838D"/>
                </a:solidFill>
                <a:latin typeface="Wedges"/>
                <a:ea typeface="Wedges"/>
                <a:cs typeface="Wedges"/>
                <a:sym typeface="Wedges"/>
              </a:rPr>
              <a:t>4.3) Store information</a:t>
            </a:r>
          </a:p>
        </p:txBody>
      </p:sp>
      <p:sp>
        <p:nvSpPr>
          <p:cNvPr id="11" name="TextBox 11"/>
          <p:cNvSpPr txBox="1"/>
          <p:nvPr/>
        </p:nvSpPr>
        <p:spPr>
          <a:xfrm>
            <a:off x="848089" y="2235200"/>
            <a:ext cx="16411211" cy="5913121"/>
          </a:xfrm>
          <a:prstGeom prst="rect">
            <a:avLst/>
          </a:prstGeom>
        </p:spPr>
        <p:txBody>
          <a:bodyPr lIns="0" tIns="0" rIns="0" bIns="0" rtlCol="0" anchor="t">
            <a:spAutoFit/>
          </a:bodyPr>
          <a:lstStyle/>
          <a:p>
            <a:pPr marL="906775" lvl="1" indent="-453388" algn="just">
              <a:lnSpc>
                <a:spcPts val="5879"/>
              </a:lnSpc>
              <a:buFont typeface="Arial"/>
              <a:buChar char="•"/>
            </a:pPr>
            <a:r>
              <a:rPr lang="en-US" sz="4199" spc="-41">
                <a:solidFill>
                  <a:srgbClr val="805A62"/>
                </a:solidFill>
                <a:latin typeface="Noto Sans"/>
                <a:ea typeface="Noto Sans"/>
                <a:cs typeface="Noto Sans"/>
                <a:sym typeface="Noto Sans"/>
              </a:rPr>
              <a:t>DSU lets you store extra information in sets. For example, you can store the size of sets at the representative nodes, as described in the Union by size section. Similarly, you can store any other information about the sets at these nodes: </a:t>
            </a:r>
          </a:p>
          <a:p>
            <a:pPr marL="1813550" lvl="2" indent="-604517" algn="just">
              <a:lnSpc>
                <a:spcPts val="5879"/>
              </a:lnSpc>
              <a:buFont typeface="Arial"/>
              <a:buChar char="⚬"/>
            </a:pPr>
            <a:r>
              <a:rPr lang="en-US" sz="4199" spc="-41">
                <a:solidFill>
                  <a:srgbClr val="805A62"/>
                </a:solidFill>
                <a:latin typeface="Noto Sans"/>
                <a:ea typeface="Noto Sans"/>
                <a:cs typeface="Noto Sans"/>
                <a:sym typeface="Noto Sans"/>
              </a:rPr>
              <a:t>Sum of Elements</a:t>
            </a:r>
          </a:p>
          <a:p>
            <a:pPr marL="1813550" lvl="2" indent="-604517" algn="just">
              <a:lnSpc>
                <a:spcPts val="5879"/>
              </a:lnSpc>
              <a:buFont typeface="Arial"/>
              <a:buChar char="⚬"/>
            </a:pPr>
            <a:r>
              <a:rPr lang="en-US" sz="4199" spc="-41">
                <a:solidFill>
                  <a:srgbClr val="805A62"/>
                </a:solidFill>
                <a:latin typeface="Noto Sans"/>
                <a:ea typeface="Noto Sans"/>
                <a:cs typeface="Noto Sans"/>
                <a:sym typeface="Noto Sans"/>
              </a:rPr>
              <a:t>Minimum or Maximum Value</a:t>
            </a:r>
          </a:p>
          <a:p>
            <a:pPr marL="1813550" lvl="2" indent="-604517" algn="just">
              <a:lnSpc>
                <a:spcPts val="5879"/>
              </a:lnSpc>
              <a:buFont typeface="Arial"/>
              <a:buChar char="⚬"/>
            </a:pPr>
            <a:r>
              <a:rPr lang="en-US" sz="4199" spc="-41">
                <a:solidFill>
                  <a:srgbClr val="805A62"/>
                </a:solidFill>
                <a:latin typeface="Noto Sans"/>
                <a:ea typeface="Noto Sans"/>
                <a:cs typeface="Noto Sans"/>
                <a:sym typeface="Noto Sans"/>
              </a:rPr>
              <a:t>Rank</a:t>
            </a:r>
          </a:p>
          <a:p>
            <a:pPr marL="1813550" lvl="2" indent="-604517" algn="just">
              <a:lnSpc>
                <a:spcPts val="5879"/>
              </a:lnSpc>
              <a:buFont typeface="Arial"/>
              <a:buChar char="⚬"/>
            </a:pPr>
            <a:r>
              <a:rPr lang="en-US" sz="4199" spc="-41">
                <a:solidFill>
                  <a:srgbClr val="805A62"/>
                </a:solidFill>
                <a:latin typeface="Noto Sans"/>
                <a:ea typeface="Noto Sans"/>
                <a:cs typeface="Noto Sans"/>
                <a:sym typeface="Noto Sans"/>
              </a:rPr>
              <a:t>Metadata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Freeform 2"/>
          <p:cNvSpPr/>
          <p:nvPr/>
        </p:nvSpPr>
        <p:spPr>
          <a:xfrm rot="-6381483">
            <a:off x="-4869834" y="4550007"/>
            <a:ext cx="7814999" cy="12245725"/>
          </a:xfrm>
          <a:custGeom>
            <a:avLst/>
            <a:gdLst/>
            <a:ahLst/>
            <a:cxnLst/>
            <a:rect l="l" t="t" r="r" b="b"/>
            <a:pathLst>
              <a:path w="7814999" h="12245725">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7457531">
            <a:off x="1417465" y="7936608"/>
            <a:ext cx="1602407" cy="1787901"/>
          </a:xfrm>
          <a:custGeom>
            <a:avLst/>
            <a:gdLst/>
            <a:ahLst/>
            <a:cxnLst/>
            <a:rect l="l" t="t" r="r" b="b"/>
            <a:pathLst>
              <a:path w="1602407" h="1787901">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3849820">
            <a:off x="14049078" y="7941235"/>
            <a:ext cx="1792971" cy="3071470"/>
          </a:xfrm>
          <a:custGeom>
            <a:avLst/>
            <a:gdLst/>
            <a:ahLst/>
            <a:cxnLst/>
            <a:rect l="l" t="t" r="r" b="b"/>
            <a:pathLst>
              <a:path w="1792971" h="3071470">
                <a:moveTo>
                  <a:pt x="0" y="0"/>
                </a:moveTo>
                <a:lnTo>
                  <a:pt x="1792971" y="0"/>
                </a:lnTo>
                <a:lnTo>
                  <a:pt x="1792971"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Freeform 7"/>
          <p:cNvSpPr/>
          <p:nvPr/>
        </p:nvSpPr>
        <p:spPr>
          <a:xfrm>
            <a:off x="-4817094" y="1504333"/>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8" name="Freeform 8"/>
          <p:cNvSpPr/>
          <p:nvPr/>
        </p:nvSpPr>
        <p:spPr>
          <a:xfrm>
            <a:off x="13972144" y="-2359308"/>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9" name="Freeform 9"/>
          <p:cNvSpPr/>
          <p:nvPr/>
        </p:nvSpPr>
        <p:spPr>
          <a:xfrm flipH="1" flipV="1">
            <a:off x="8085824" y="8559863"/>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0" name="TextBox 10"/>
          <p:cNvSpPr txBox="1"/>
          <p:nvPr/>
        </p:nvSpPr>
        <p:spPr>
          <a:xfrm>
            <a:off x="1028700" y="674532"/>
            <a:ext cx="16824811" cy="2228216"/>
          </a:xfrm>
          <a:prstGeom prst="rect">
            <a:avLst/>
          </a:prstGeom>
        </p:spPr>
        <p:txBody>
          <a:bodyPr lIns="0" tIns="0" rIns="0" bIns="0" rtlCol="0" anchor="t">
            <a:spAutoFit/>
          </a:bodyPr>
          <a:lstStyle/>
          <a:p>
            <a:pPr algn="l">
              <a:lnSpc>
                <a:spcPts val="8600"/>
              </a:lnSpc>
            </a:pPr>
            <a:r>
              <a:rPr lang="en-US" sz="8600" spc="-86">
                <a:solidFill>
                  <a:srgbClr val="B5838D"/>
                </a:solidFill>
                <a:latin typeface="Wedges"/>
                <a:ea typeface="Wedges"/>
                <a:cs typeface="Wedges"/>
                <a:sym typeface="Wedges"/>
              </a:rPr>
              <a:t>4.4) Compress jumps </a:t>
            </a:r>
          </a:p>
          <a:p>
            <a:pPr algn="l">
              <a:lnSpc>
                <a:spcPts val="8600"/>
              </a:lnSpc>
            </a:pPr>
            <a:endParaRPr lang="en-US" sz="8600" spc="-86">
              <a:solidFill>
                <a:srgbClr val="B5838D"/>
              </a:solidFill>
              <a:latin typeface="Wedges"/>
              <a:ea typeface="Wedges"/>
              <a:cs typeface="Wedges"/>
              <a:sym typeface="Wedges"/>
            </a:endParaRPr>
          </a:p>
        </p:txBody>
      </p:sp>
      <p:sp>
        <p:nvSpPr>
          <p:cNvPr id="11" name="TextBox 11"/>
          <p:cNvSpPr txBox="1"/>
          <p:nvPr/>
        </p:nvSpPr>
        <p:spPr>
          <a:xfrm>
            <a:off x="848089" y="2660033"/>
            <a:ext cx="16411211" cy="5099051"/>
          </a:xfrm>
          <a:prstGeom prst="rect">
            <a:avLst/>
          </a:prstGeom>
        </p:spPr>
        <p:txBody>
          <a:bodyPr lIns="0" tIns="0" rIns="0" bIns="0" rtlCol="0" anchor="t">
            <a:spAutoFit/>
          </a:bodyPr>
          <a:lstStyle/>
          <a:p>
            <a:pPr marL="863596" lvl="1" indent="-431798" algn="just">
              <a:lnSpc>
                <a:spcPts val="6799"/>
              </a:lnSpc>
              <a:buFont typeface="Arial"/>
              <a:buChar char="•"/>
            </a:pPr>
            <a:r>
              <a:rPr lang="en-US" sz="3999" spc="-39">
                <a:solidFill>
                  <a:srgbClr val="805A62"/>
                </a:solidFill>
                <a:latin typeface="Noto Sans"/>
                <a:ea typeface="Noto Sans"/>
                <a:cs typeface="Noto Sans"/>
                <a:sym typeface="Noto Sans"/>
              </a:rPr>
              <a:t>An example of this is the problem of Painting subarrays offline.</a:t>
            </a:r>
          </a:p>
          <a:p>
            <a:pPr marL="863596" lvl="1" indent="-431798" algn="just">
              <a:lnSpc>
                <a:spcPts val="5599"/>
              </a:lnSpc>
              <a:buFont typeface="Arial"/>
              <a:buChar char="•"/>
            </a:pPr>
            <a:r>
              <a:rPr lang="en-US" sz="3999" spc="-39">
                <a:solidFill>
                  <a:srgbClr val="805A62"/>
                </a:solidFill>
                <a:latin typeface="Noto Sans"/>
                <a:ea typeface="Noto Sans"/>
                <a:cs typeface="Noto Sans"/>
                <a:sym typeface="Noto Sans"/>
              </a:rPr>
              <a:t>We have a segment of length L, where each element initially has the color zero. For each query (l, r, c), we need to repaint the subarray from index l to r with the color c. At the end, we want to find the final color of each cell. We assume that all queries are known in advance, meaning the task is offline.</a:t>
            </a:r>
          </a:p>
          <a:p>
            <a:pPr algn="just">
              <a:lnSpc>
                <a:spcPts val="5599"/>
              </a:lnSpc>
            </a:pPr>
            <a:endParaRPr lang="en-US" sz="3999" spc="-39">
              <a:solidFill>
                <a:srgbClr val="805A62"/>
              </a:solidFill>
              <a:latin typeface="Noto Sans"/>
              <a:ea typeface="Noto Sans"/>
              <a:cs typeface="Noto Sans"/>
              <a:sym typeface="Noto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Freeform 2"/>
          <p:cNvSpPr/>
          <p:nvPr/>
        </p:nvSpPr>
        <p:spPr>
          <a:xfrm rot="-6381483">
            <a:off x="-4869834" y="4550007"/>
            <a:ext cx="7814999" cy="12245725"/>
          </a:xfrm>
          <a:custGeom>
            <a:avLst/>
            <a:gdLst/>
            <a:ahLst/>
            <a:cxnLst/>
            <a:rect l="l" t="t" r="r" b="b"/>
            <a:pathLst>
              <a:path w="7814999" h="12245725">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7457531">
            <a:off x="1417465" y="7936608"/>
            <a:ext cx="1602407" cy="1787901"/>
          </a:xfrm>
          <a:custGeom>
            <a:avLst/>
            <a:gdLst/>
            <a:ahLst/>
            <a:cxnLst/>
            <a:rect l="l" t="t" r="r" b="b"/>
            <a:pathLst>
              <a:path w="1602407" h="1787901">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3849820">
            <a:off x="14049078" y="7941235"/>
            <a:ext cx="1792971" cy="3071470"/>
          </a:xfrm>
          <a:custGeom>
            <a:avLst/>
            <a:gdLst/>
            <a:ahLst/>
            <a:cxnLst/>
            <a:rect l="l" t="t" r="r" b="b"/>
            <a:pathLst>
              <a:path w="1792971" h="3071470">
                <a:moveTo>
                  <a:pt x="0" y="0"/>
                </a:moveTo>
                <a:lnTo>
                  <a:pt x="1792971" y="0"/>
                </a:lnTo>
                <a:lnTo>
                  <a:pt x="1792971"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Freeform 7"/>
          <p:cNvSpPr/>
          <p:nvPr/>
        </p:nvSpPr>
        <p:spPr>
          <a:xfrm>
            <a:off x="-4817094" y="1504333"/>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8" name="Freeform 8"/>
          <p:cNvSpPr/>
          <p:nvPr/>
        </p:nvSpPr>
        <p:spPr>
          <a:xfrm>
            <a:off x="13972144" y="-2359308"/>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9" name="Freeform 9"/>
          <p:cNvSpPr/>
          <p:nvPr/>
        </p:nvSpPr>
        <p:spPr>
          <a:xfrm flipH="1" flipV="1">
            <a:off x="8085824" y="8559863"/>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0" name="TextBox 10"/>
          <p:cNvSpPr txBox="1"/>
          <p:nvPr/>
        </p:nvSpPr>
        <p:spPr>
          <a:xfrm>
            <a:off x="731594" y="602398"/>
            <a:ext cx="16824811" cy="2228216"/>
          </a:xfrm>
          <a:prstGeom prst="rect">
            <a:avLst/>
          </a:prstGeom>
        </p:spPr>
        <p:txBody>
          <a:bodyPr lIns="0" tIns="0" rIns="0" bIns="0" rtlCol="0" anchor="t">
            <a:spAutoFit/>
          </a:bodyPr>
          <a:lstStyle/>
          <a:p>
            <a:pPr algn="l">
              <a:lnSpc>
                <a:spcPts val="8600"/>
              </a:lnSpc>
            </a:pPr>
            <a:r>
              <a:rPr lang="en-US" sz="8600" spc="-86">
                <a:solidFill>
                  <a:srgbClr val="B5838D"/>
                </a:solidFill>
                <a:latin typeface="Wedges"/>
                <a:ea typeface="Wedges"/>
                <a:cs typeface="Wedges"/>
                <a:sym typeface="Wedges"/>
              </a:rPr>
              <a:t>4.4.1) painting subarrays </a:t>
            </a:r>
          </a:p>
          <a:p>
            <a:pPr algn="l">
              <a:lnSpc>
                <a:spcPts val="8600"/>
              </a:lnSpc>
            </a:pPr>
            <a:endParaRPr lang="en-US" sz="8600" spc="-86">
              <a:solidFill>
                <a:srgbClr val="B5838D"/>
              </a:solidFill>
              <a:latin typeface="Wedges"/>
              <a:ea typeface="Wedges"/>
              <a:cs typeface="Wedges"/>
              <a:sym typeface="Wedges"/>
            </a:endParaRPr>
          </a:p>
        </p:txBody>
      </p:sp>
      <p:sp>
        <p:nvSpPr>
          <p:cNvPr id="11" name="TextBox 11"/>
          <p:cNvSpPr txBox="1"/>
          <p:nvPr/>
        </p:nvSpPr>
        <p:spPr>
          <a:xfrm>
            <a:off x="731594" y="2307608"/>
            <a:ext cx="16411211" cy="7651751"/>
          </a:xfrm>
          <a:prstGeom prst="rect">
            <a:avLst/>
          </a:prstGeom>
        </p:spPr>
        <p:txBody>
          <a:bodyPr lIns="0" tIns="0" rIns="0" bIns="0" rtlCol="0" anchor="t">
            <a:spAutoFit/>
          </a:bodyPr>
          <a:lstStyle/>
          <a:p>
            <a:pPr marL="863596" lvl="1" indent="-431798" algn="just">
              <a:lnSpc>
                <a:spcPts val="6799"/>
              </a:lnSpc>
              <a:buFont typeface="Arial"/>
              <a:buChar char="•"/>
            </a:pPr>
            <a:r>
              <a:rPr lang="en-US" sz="3999" spc="-39">
                <a:solidFill>
                  <a:srgbClr val="805A62"/>
                </a:solidFill>
                <a:latin typeface="Noto Sans"/>
                <a:ea typeface="Noto Sans"/>
                <a:cs typeface="Noto Sans"/>
                <a:sym typeface="Noto Sans"/>
              </a:rPr>
              <a:t>What are your ideas? Of course, we have to do the painting in reverse as follow the initial traversal would be inefficient. </a:t>
            </a:r>
          </a:p>
          <a:p>
            <a:pPr marL="863596" lvl="1" indent="-431798" algn="just">
              <a:lnSpc>
                <a:spcPts val="6799"/>
              </a:lnSpc>
              <a:buFont typeface="Arial"/>
              <a:buChar char="•"/>
            </a:pPr>
            <a:r>
              <a:rPr lang="en-US" sz="3999" spc="-39">
                <a:solidFill>
                  <a:srgbClr val="805A62"/>
                </a:solidFill>
                <a:latin typeface="Noto Sans"/>
                <a:ea typeface="Noto Sans"/>
                <a:cs typeface="Noto Sans"/>
                <a:sym typeface="Noto Sans"/>
              </a:rPr>
              <a:t>We first make the parent of a cell the next unpainted cell. While traversing in reverse order, we will find the left-most unpainted cell and color it, make the pointer of it to the right then move to its parent.</a:t>
            </a:r>
          </a:p>
          <a:p>
            <a:pPr marL="863596" lvl="1" indent="-431798" algn="just">
              <a:lnSpc>
                <a:spcPts val="6799"/>
              </a:lnSpc>
              <a:buFont typeface="Arial"/>
              <a:buChar char="•"/>
            </a:pPr>
            <a:r>
              <a:rPr lang="en-US" sz="3999" spc="-39">
                <a:solidFill>
                  <a:srgbClr val="805A62"/>
                </a:solidFill>
                <a:latin typeface="Noto Sans"/>
                <a:ea typeface="Noto Sans"/>
                <a:cs typeface="Noto Sans"/>
                <a:sym typeface="Noto Sans"/>
              </a:rPr>
              <a:t>We will use path compression in DSU, therefore, each query will take O(log(n)).</a:t>
            </a:r>
          </a:p>
          <a:p>
            <a:pPr algn="just">
              <a:lnSpc>
                <a:spcPts val="6799"/>
              </a:lnSpc>
            </a:pPr>
            <a:endParaRPr lang="en-US" sz="3999" spc="-39">
              <a:solidFill>
                <a:srgbClr val="805A62"/>
              </a:solidFill>
              <a:latin typeface="Noto Sans"/>
              <a:ea typeface="Noto Sans"/>
              <a:cs typeface="Noto Sans"/>
              <a:sym typeface="No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TextBox 2"/>
          <p:cNvSpPr txBox="1"/>
          <p:nvPr/>
        </p:nvSpPr>
        <p:spPr>
          <a:xfrm>
            <a:off x="2879566" y="1934189"/>
            <a:ext cx="12528867" cy="1291590"/>
          </a:xfrm>
          <a:prstGeom prst="rect">
            <a:avLst/>
          </a:prstGeom>
        </p:spPr>
        <p:txBody>
          <a:bodyPr lIns="0" tIns="0" rIns="0" bIns="0" rtlCol="0" anchor="t">
            <a:spAutoFit/>
          </a:bodyPr>
          <a:lstStyle/>
          <a:p>
            <a:pPr algn="ctr">
              <a:lnSpc>
                <a:spcPts val="9600"/>
              </a:lnSpc>
            </a:pPr>
            <a:r>
              <a:rPr lang="en-US" sz="9600">
                <a:solidFill>
                  <a:srgbClr val="B5838D"/>
                </a:solidFill>
                <a:latin typeface="Wedges"/>
                <a:ea typeface="Wedges"/>
                <a:cs typeface="Wedges"/>
                <a:sym typeface="Wedges"/>
              </a:rPr>
              <a:t> Abstraction</a:t>
            </a:r>
          </a:p>
        </p:txBody>
      </p:sp>
      <p:sp>
        <p:nvSpPr>
          <p:cNvPr id="3" name="Freeform 3"/>
          <p:cNvSpPr/>
          <p:nvPr/>
        </p:nvSpPr>
        <p:spPr>
          <a:xfrm rot="-2779055">
            <a:off x="13351800" y="-5703043"/>
            <a:ext cx="7814999" cy="12245725"/>
          </a:xfrm>
          <a:custGeom>
            <a:avLst/>
            <a:gdLst/>
            <a:ahLst/>
            <a:cxnLst/>
            <a:rect l="l" t="t" r="r" b="b"/>
            <a:pathLst>
              <a:path w="7814999" h="12245725">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rot="-6381483">
            <a:off x="-3907500" y="4308153"/>
            <a:ext cx="7814999" cy="12245725"/>
          </a:xfrm>
          <a:custGeom>
            <a:avLst/>
            <a:gdLst/>
            <a:ahLst/>
            <a:cxnLst/>
            <a:rect l="l" t="t" r="r" b="b"/>
            <a:pathLst>
              <a:path w="7814999" h="12245725">
                <a:moveTo>
                  <a:pt x="0" y="0"/>
                </a:moveTo>
                <a:lnTo>
                  <a:pt x="7815000" y="0"/>
                </a:lnTo>
                <a:lnTo>
                  <a:pt x="7815000" y="12245725"/>
                </a:lnTo>
                <a:lnTo>
                  <a:pt x="0" y="122457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rot="-7457531">
            <a:off x="1137924" y="6846681"/>
            <a:ext cx="1602407" cy="1787901"/>
          </a:xfrm>
          <a:custGeom>
            <a:avLst/>
            <a:gdLst/>
            <a:ahLst/>
            <a:cxnLst/>
            <a:rect l="l" t="t" r="r" b="b"/>
            <a:pathLst>
              <a:path w="1602407" h="1787901">
                <a:moveTo>
                  <a:pt x="0" y="0"/>
                </a:moveTo>
                <a:lnTo>
                  <a:pt x="1602406" y="0"/>
                </a:lnTo>
                <a:lnTo>
                  <a:pt x="1602406" y="1787901"/>
                </a:lnTo>
                <a:lnTo>
                  <a:pt x="0" y="178790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rot="-7457531">
            <a:off x="13806242" y="699249"/>
            <a:ext cx="1648316" cy="1839126"/>
          </a:xfrm>
          <a:custGeom>
            <a:avLst/>
            <a:gdLst/>
            <a:ahLst/>
            <a:cxnLst/>
            <a:rect l="l" t="t" r="r" b="b"/>
            <a:pathLst>
              <a:path w="1648316" h="1839126">
                <a:moveTo>
                  <a:pt x="0" y="0"/>
                </a:moveTo>
                <a:lnTo>
                  <a:pt x="1648316" y="0"/>
                </a:lnTo>
                <a:lnTo>
                  <a:pt x="1648316" y="1839126"/>
                </a:lnTo>
                <a:lnTo>
                  <a:pt x="0" y="183912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7" name="Freeform 7"/>
          <p:cNvSpPr/>
          <p:nvPr/>
        </p:nvSpPr>
        <p:spPr>
          <a:xfrm rot="3849820">
            <a:off x="14848576" y="7605376"/>
            <a:ext cx="1792971" cy="3071470"/>
          </a:xfrm>
          <a:custGeom>
            <a:avLst/>
            <a:gdLst/>
            <a:ahLst/>
            <a:cxnLst/>
            <a:rect l="l" t="t" r="r" b="b"/>
            <a:pathLst>
              <a:path w="1792971" h="3071470">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8" name="Freeform 8"/>
          <p:cNvSpPr/>
          <p:nvPr/>
        </p:nvSpPr>
        <p:spPr>
          <a:xfrm flipH="1" flipV="1">
            <a:off x="16076645" y="-712947"/>
            <a:ext cx="2365310" cy="2890720"/>
          </a:xfrm>
          <a:custGeom>
            <a:avLst/>
            <a:gdLst/>
            <a:ahLst/>
            <a:cxnLst/>
            <a:rect l="l" t="t" r="r" b="b"/>
            <a:pathLst>
              <a:path w="2365310" h="2890720">
                <a:moveTo>
                  <a:pt x="2365310" y="2890720"/>
                </a:moveTo>
                <a:lnTo>
                  <a:pt x="0" y="2890720"/>
                </a:lnTo>
                <a:lnTo>
                  <a:pt x="0" y="0"/>
                </a:lnTo>
                <a:lnTo>
                  <a:pt x="2365310" y="0"/>
                </a:lnTo>
                <a:lnTo>
                  <a:pt x="2365310" y="289072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9" name="Freeform 9"/>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0" name="Freeform 10"/>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US"/>
          </a:p>
        </p:txBody>
      </p:sp>
      <p:sp>
        <p:nvSpPr>
          <p:cNvPr id="11" name="Freeform 11"/>
          <p:cNvSpPr/>
          <p:nvPr/>
        </p:nvSpPr>
        <p:spPr>
          <a:xfrm>
            <a:off x="15408434" y="1352854"/>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US"/>
          </a:p>
        </p:txBody>
      </p:sp>
      <p:sp>
        <p:nvSpPr>
          <p:cNvPr id="12" name="TextBox 12"/>
          <p:cNvSpPr txBox="1"/>
          <p:nvPr/>
        </p:nvSpPr>
        <p:spPr>
          <a:xfrm>
            <a:off x="3553245" y="4018580"/>
            <a:ext cx="11855189" cy="4777740"/>
          </a:xfrm>
          <a:prstGeom prst="rect">
            <a:avLst/>
          </a:prstGeom>
        </p:spPr>
        <p:txBody>
          <a:bodyPr lIns="0" tIns="0" rIns="0" bIns="0" rtlCol="0" anchor="t">
            <a:spAutoFit/>
          </a:bodyPr>
          <a:lstStyle/>
          <a:p>
            <a:pPr algn="just">
              <a:lnSpc>
                <a:spcPts val="5459"/>
              </a:lnSpc>
            </a:pPr>
            <a:r>
              <a:rPr lang="en-US" sz="3899">
                <a:solidFill>
                  <a:srgbClr val="805A62"/>
                </a:solidFill>
                <a:latin typeface="Noto Sans"/>
                <a:ea typeface="Noto Sans"/>
                <a:cs typeface="Noto Sans"/>
                <a:sym typeface="Noto Sans"/>
              </a:rPr>
              <a:t>Imagine there are two classes, 23TT1 and 23TT2. Mr. Thanh and his students are going to go to the park for relaxation after a hard-working summer. He wants to separate the students into different subsets. How can he do that effectively, and which strategy he should use to decide whether he can merge two different subsets?</a:t>
            </a:r>
          </a:p>
        </p:txBody>
      </p:sp>
      <p:sp>
        <p:nvSpPr>
          <p:cNvPr id="13" name="Freeform 13"/>
          <p:cNvSpPr/>
          <p:nvPr/>
        </p:nvSpPr>
        <p:spPr>
          <a:xfrm>
            <a:off x="-3863796" y="1701904"/>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US"/>
          </a:p>
        </p:txBody>
      </p:sp>
      <p:sp>
        <p:nvSpPr>
          <p:cNvPr id="14" name="Freeform 14"/>
          <p:cNvSpPr/>
          <p:nvPr/>
        </p:nvSpPr>
        <p:spPr>
          <a:xfrm rot="3849820" flipH="1" flipV="1">
            <a:off x="1646454" y="-517246"/>
            <a:ext cx="1792971" cy="3071470"/>
          </a:xfrm>
          <a:custGeom>
            <a:avLst/>
            <a:gdLst/>
            <a:ahLst/>
            <a:cxnLst/>
            <a:rect l="l" t="t" r="r" b="b"/>
            <a:pathLst>
              <a:path w="1792971" h="3071470">
                <a:moveTo>
                  <a:pt x="1792970" y="3071470"/>
                </a:moveTo>
                <a:lnTo>
                  <a:pt x="0" y="3071470"/>
                </a:lnTo>
                <a:lnTo>
                  <a:pt x="0" y="0"/>
                </a:lnTo>
                <a:lnTo>
                  <a:pt x="1792970" y="0"/>
                </a:lnTo>
                <a:lnTo>
                  <a:pt x="1792970" y="307147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US"/>
          </a:p>
        </p:txBody>
      </p:sp>
      <p:sp>
        <p:nvSpPr>
          <p:cNvPr id="15" name="TextBox 15"/>
          <p:cNvSpPr txBox="1"/>
          <p:nvPr/>
        </p:nvSpPr>
        <p:spPr>
          <a:xfrm>
            <a:off x="2879566" y="3380845"/>
            <a:ext cx="12528867" cy="378459"/>
          </a:xfrm>
          <a:prstGeom prst="rect">
            <a:avLst/>
          </a:prstGeom>
        </p:spPr>
        <p:txBody>
          <a:bodyPr lIns="0" tIns="0" rIns="0" bIns="0" rtlCol="0" anchor="t">
            <a:spAutoFit/>
          </a:bodyPr>
          <a:lstStyle/>
          <a:p>
            <a:pPr algn="ctr">
              <a:lnSpc>
                <a:spcPts val="2899"/>
              </a:lnSpc>
            </a:pPr>
            <a:r>
              <a:rPr lang="en-US" sz="2899">
                <a:solidFill>
                  <a:srgbClr val="B5838D"/>
                </a:solidFill>
                <a:latin typeface="Wedges"/>
                <a:ea typeface="Wedges"/>
                <a:cs typeface="Wedges"/>
                <a:sym typeface="Wedges"/>
              </a:rPr>
              <a:t>(critical thinking)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Freeform 2"/>
          <p:cNvSpPr/>
          <p:nvPr/>
        </p:nvSpPr>
        <p:spPr>
          <a:xfrm rot="-6381483">
            <a:off x="-4869834" y="4550007"/>
            <a:ext cx="7814999" cy="12245725"/>
          </a:xfrm>
          <a:custGeom>
            <a:avLst/>
            <a:gdLst/>
            <a:ahLst/>
            <a:cxnLst/>
            <a:rect l="l" t="t" r="r" b="b"/>
            <a:pathLst>
              <a:path w="7814999" h="12245725">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7457531">
            <a:off x="1417465" y="7936608"/>
            <a:ext cx="1602407" cy="1787901"/>
          </a:xfrm>
          <a:custGeom>
            <a:avLst/>
            <a:gdLst/>
            <a:ahLst/>
            <a:cxnLst/>
            <a:rect l="l" t="t" r="r" b="b"/>
            <a:pathLst>
              <a:path w="1602407" h="1787901">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3849820">
            <a:off x="14049078" y="7941235"/>
            <a:ext cx="1792971" cy="3071470"/>
          </a:xfrm>
          <a:custGeom>
            <a:avLst/>
            <a:gdLst/>
            <a:ahLst/>
            <a:cxnLst/>
            <a:rect l="l" t="t" r="r" b="b"/>
            <a:pathLst>
              <a:path w="1792971" h="3071470">
                <a:moveTo>
                  <a:pt x="0" y="0"/>
                </a:moveTo>
                <a:lnTo>
                  <a:pt x="1792971" y="0"/>
                </a:lnTo>
                <a:lnTo>
                  <a:pt x="1792971"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Freeform 7"/>
          <p:cNvSpPr/>
          <p:nvPr/>
        </p:nvSpPr>
        <p:spPr>
          <a:xfrm>
            <a:off x="-4817094" y="1504333"/>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8" name="Freeform 8"/>
          <p:cNvSpPr/>
          <p:nvPr/>
        </p:nvSpPr>
        <p:spPr>
          <a:xfrm>
            <a:off x="13972144" y="-2359308"/>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9" name="Freeform 9"/>
          <p:cNvSpPr/>
          <p:nvPr/>
        </p:nvSpPr>
        <p:spPr>
          <a:xfrm flipH="1" flipV="1">
            <a:off x="8085824" y="8559863"/>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0" name="Freeform 10"/>
          <p:cNvSpPr/>
          <p:nvPr/>
        </p:nvSpPr>
        <p:spPr>
          <a:xfrm>
            <a:off x="985829" y="2537040"/>
            <a:ext cx="16230600" cy="6470410"/>
          </a:xfrm>
          <a:custGeom>
            <a:avLst/>
            <a:gdLst/>
            <a:ahLst/>
            <a:cxnLst/>
            <a:rect l="l" t="t" r="r" b="b"/>
            <a:pathLst>
              <a:path w="16230600" h="6470410">
                <a:moveTo>
                  <a:pt x="0" y="0"/>
                </a:moveTo>
                <a:lnTo>
                  <a:pt x="16230600" y="0"/>
                </a:lnTo>
                <a:lnTo>
                  <a:pt x="16230600" y="6470410"/>
                </a:lnTo>
                <a:lnTo>
                  <a:pt x="0" y="6470410"/>
                </a:lnTo>
                <a:lnTo>
                  <a:pt x="0" y="0"/>
                </a:lnTo>
                <a:close/>
              </a:path>
            </a:pathLst>
          </a:custGeom>
          <a:blipFill>
            <a:blip r:embed="rId14"/>
            <a:stretch>
              <a:fillRect l="-602" r="-602"/>
            </a:stretch>
          </a:blipFill>
        </p:spPr>
        <p:txBody>
          <a:bodyPr/>
          <a:lstStyle/>
          <a:p>
            <a:endParaRPr lang="en-US"/>
          </a:p>
        </p:txBody>
      </p:sp>
      <p:sp>
        <p:nvSpPr>
          <p:cNvPr id="11" name="TextBox 11"/>
          <p:cNvSpPr txBox="1"/>
          <p:nvPr/>
        </p:nvSpPr>
        <p:spPr>
          <a:xfrm>
            <a:off x="1028700" y="674532"/>
            <a:ext cx="16824811" cy="2228216"/>
          </a:xfrm>
          <a:prstGeom prst="rect">
            <a:avLst/>
          </a:prstGeom>
        </p:spPr>
        <p:txBody>
          <a:bodyPr lIns="0" tIns="0" rIns="0" bIns="0" rtlCol="0" anchor="t">
            <a:spAutoFit/>
          </a:bodyPr>
          <a:lstStyle/>
          <a:p>
            <a:pPr algn="l">
              <a:lnSpc>
                <a:spcPts val="8600"/>
              </a:lnSpc>
            </a:pPr>
            <a:r>
              <a:rPr lang="en-US" sz="8600" spc="-86">
                <a:solidFill>
                  <a:srgbClr val="B5838D"/>
                </a:solidFill>
                <a:latin typeface="Wedges"/>
                <a:ea typeface="Wedges"/>
                <a:cs typeface="Wedges"/>
                <a:sym typeface="Wedges"/>
              </a:rPr>
              <a:t>4.4.1) painting subarrays </a:t>
            </a:r>
          </a:p>
          <a:p>
            <a:pPr algn="l">
              <a:lnSpc>
                <a:spcPts val="8600"/>
              </a:lnSpc>
            </a:pPr>
            <a:endParaRPr lang="en-US" sz="8600" spc="-86">
              <a:solidFill>
                <a:srgbClr val="B5838D"/>
              </a:solidFill>
              <a:latin typeface="Wedges"/>
              <a:ea typeface="Wedges"/>
              <a:cs typeface="Wedges"/>
              <a:sym typeface="Wedge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Freeform 2"/>
          <p:cNvSpPr/>
          <p:nvPr/>
        </p:nvSpPr>
        <p:spPr>
          <a:xfrm rot="-6381483">
            <a:off x="-4869834" y="4550007"/>
            <a:ext cx="7814999" cy="12245725"/>
          </a:xfrm>
          <a:custGeom>
            <a:avLst/>
            <a:gdLst/>
            <a:ahLst/>
            <a:cxnLst/>
            <a:rect l="l" t="t" r="r" b="b"/>
            <a:pathLst>
              <a:path w="7814999" h="12245725">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7457531">
            <a:off x="1417465" y="7936608"/>
            <a:ext cx="1602407" cy="1787901"/>
          </a:xfrm>
          <a:custGeom>
            <a:avLst/>
            <a:gdLst/>
            <a:ahLst/>
            <a:cxnLst/>
            <a:rect l="l" t="t" r="r" b="b"/>
            <a:pathLst>
              <a:path w="1602407" h="1787901">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3849820">
            <a:off x="14049078" y="7941235"/>
            <a:ext cx="1792971" cy="3071470"/>
          </a:xfrm>
          <a:custGeom>
            <a:avLst/>
            <a:gdLst/>
            <a:ahLst/>
            <a:cxnLst/>
            <a:rect l="l" t="t" r="r" b="b"/>
            <a:pathLst>
              <a:path w="1792971" h="3071470">
                <a:moveTo>
                  <a:pt x="0" y="0"/>
                </a:moveTo>
                <a:lnTo>
                  <a:pt x="1792971" y="0"/>
                </a:lnTo>
                <a:lnTo>
                  <a:pt x="1792971"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Freeform 7"/>
          <p:cNvSpPr/>
          <p:nvPr/>
        </p:nvSpPr>
        <p:spPr>
          <a:xfrm>
            <a:off x="-4817094" y="1504333"/>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8" name="Freeform 8"/>
          <p:cNvSpPr/>
          <p:nvPr/>
        </p:nvSpPr>
        <p:spPr>
          <a:xfrm>
            <a:off x="13972144" y="-2359308"/>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9" name="Freeform 9"/>
          <p:cNvSpPr/>
          <p:nvPr/>
        </p:nvSpPr>
        <p:spPr>
          <a:xfrm flipH="1" flipV="1">
            <a:off x="8085824" y="8559863"/>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0" name="TextBox 10"/>
          <p:cNvSpPr txBox="1"/>
          <p:nvPr/>
        </p:nvSpPr>
        <p:spPr>
          <a:xfrm>
            <a:off x="1028700" y="674532"/>
            <a:ext cx="16824811" cy="2228216"/>
          </a:xfrm>
          <a:prstGeom prst="rect">
            <a:avLst/>
          </a:prstGeom>
        </p:spPr>
        <p:txBody>
          <a:bodyPr lIns="0" tIns="0" rIns="0" bIns="0" rtlCol="0" anchor="t">
            <a:spAutoFit/>
          </a:bodyPr>
          <a:lstStyle/>
          <a:p>
            <a:pPr algn="l">
              <a:lnSpc>
                <a:spcPts val="8600"/>
              </a:lnSpc>
            </a:pPr>
            <a:r>
              <a:rPr lang="en-US" sz="8600" spc="-86">
                <a:solidFill>
                  <a:srgbClr val="B5838D"/>
                </a:solidFill>
                <a:latin typeface="Wedges"/>
                <a:ea typeface="Wedges"/>
                <a:cs typeface="Wedges"/>
                <a:sym typeface="Wedges"/>
              </a:rPr>
              <a:t>4.5) support distances </a:t>
            </a:r>
          </a:p>
          <a:p>
            <a:pPr algn="l">
              <a:lnSpc>
                <a:spcPts val="8600"/>
              </a:lnSpc>
            </a:pPr>
            <a:endParaRPr lang="en-US" sz="8600" spc="-86">
              <a:solidFill>
                <a:srgbClr val="B5838D"/>
              </a:solidFill>
              <a:latin typeface="Wedges"/>
              <a:ea typeface="Wedges"/>
              <a:cs typeface="Wedges"/>
              <a:sym typeface="Wedges"/>
            </a:endParaRPr>
          </a:p>
        </p:txBody>
      </p:sp>
      <p:sp>
        <p:nvSpPr>
          <p:cNvPr id="11" name="TextBox 11"/>
          <p:cNvSpPr txBox="1"/>
          <p:nvPr/>
        </p:nvSpPr>
        <p:spPr>
          <a:xfrm>
            <a:off x="848089" y="2641459"/>
            <a:ext cx="16411211" cy="7023100"/>
          </a:xfrm>
          <a:prstGeom prst="rect">
            <a:avLst/>
          </a:prstGeom>
        </p:spPr>
        <p:txBody>
          <a:bodyPr lIns="0" tIns="0" rIns="0" bIns="0" rtlCol="0" anchor="t">
            <a:spAutoFit/>
          </a:bodyPr>
          <a:lstStyle/>
          <a:p>
            <a:pPr marL="863596" lvl="1" indent="-431798" algn="just">
              <a:lnSpc>
                <a:spcPts val="5599"/>
              </a:lnSpc>
              <a:buFont typeface="Arial"/>
              <a:buChar char="•"/>
            </a:pPr>
            <a:r>
              <a:rPr lang="en-US" sz="3999" spc="-39">
                <a:solidFill>
                  <a:srgbClr val="805A62"/>
                </a:solidFill>
                <a:latin typeface="Noto Sans"/>
                <a:ea typeface="Noto Sans"/>
                <a:cs typeface="Noto Sans"/>
                <a:sym typeface="Noto Sans"/>
              </a:rPr>
              <a:t>We can use DSU to count the total distances of a vertex to its representation (i.e. the path length in the tree from the current node to the root of the tree).</a:t>
            </a:r>
          </a:p>
          <a:p>
            <a:pPr algn="just">
              <a:lnSpc>
                <a:spcPts val="5599"/>
              </a:lnSpc>
            </a:pPr>
            <a:endParaRPr lang="en-US" sz="3999" spc="-39">
              <a:solidFill>
                <a:srgbClr val="805A62"/>
              </a:solidFill>
              <a:latin typeface="Noto Sans"/>
              <a:ea typeface="Noto Sans"/>
              <a:cs typeface="Noto Sans"/>
              <a:sym typeface="Noto Sans"/>
            </a:endParaRPr>
          </a:p>
          <a:p>
            <a:pPr marL="863596" lvl="1" indent="-431798" algn="just">
              <a:lnSpc>
                <a:spcPts val="5599"/>
              </a:lnSpc>
              <a:buFont typeface="Arial"/>
              <a:buChar char="•"/>
            </a:pPr>
            <a:r>
              <a:rPr lang="en-US" sz="3999" spc="-39">
                <a:solidFill>
                  <a:srgbClr val="805A62"/>
                </a:solidFill>
                <a:latin typeface="Noto Sans"/>
                <a:ea typeface="Noto Sans"/>
                <a:cs typeface="Noto Sans"/>
                <a:sym typeface="Noto Sans"/>
              </a:rPr>
              <a:t>If we don't use path compression, the distance is just the number of recursive calls. But this will be inefficient. </a:t>
            </a:r>
          </a:p>
          <a:p>
            <a:pPr algn="just">
              <a:lnSpc>
                <a:spcPts val="5599"/>
              </a:lnSpc>
            </a:pPr>
            <a:endParaRPr lang="en-US" sz="3999" spc="-39">
              <a:solidFill>
                <a:srgbClr val="805A62"/>
              </a:solidFill>
              <a:latin typeface="Noto Sans"/>
              <a:ea typeface="Noto Sans"/>
              <a:cs typeface="Noto Sans"/>
              <a:sym typeface="Noto Sans"/>
            </a:endParaRPr>
          </a:p>
          <a:p>
            <a:pPr marL="863596" lvl="1" indent="-431798" algn="just">
              <a:lnSpc>
                <a:spcPts val="5599"/>
              </a:lnSpc>
              <a:buFont typeface="Arial"/>
              <a:buChar char="•"/>
            </a:pPr>
            <a:r>
              <a:rPr lang="en-US" sz="3999" spc="-39">
                <a:solidFill>
                  <a:srgbClr val="805A62"/>
                </a:solidFill>
                <a:latin typeface="Noto Sans"/>
                <a:ea typeface="Noto Sans"/>
                <a:cs typeface="Noto Sans"/>
                <a:sym typeface="Noto Sans"/>
              </a:rPr>
              <a:t>However it is possible to do path compression, if we store the distance to the parent as additional information for each node.</a:t>
            </a:r>
          </a:p>
          <a:p>
            <a:pPr algn="just">
              <a:lnSpc>
                <a:spcPts val="5599"/>
              </a:lnSpc>
            </a:pPr>
            <a:endParaRPr lang="en-US" sz="3999" spc="-39">
              <a:solidFill>
                <a:srgbClr val="805A62"/>
              </a:solidFill>
              <a:latin typeface="Noto Sans"/>
              <a:ea typeface="Noto Sans"/>
              <a:cs typeface="Noto Sans"/>
              <a:sym typeface="Noto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Freeform 2"/>
          <p:cNvSpPr/>
          <p:nvPr/>
        </p:nvSpPr>
        <p:spPr>
          <a:xfrm rot="-6381483">
            <a:off x="-4869834" y="4550007"/>
            <a:ext cx="7814999" cy="12245725"/>
          </a:xfrm>
          <a:custGeom>
            <a:avLst/>
            <a:gdLst/>
            <a:ahLst/>
            <a:cxnLst/>
            <a:rect l="l" t="t" r="r" b="b"/>
            <a:pathLst>
              <a:path w="7814999" h="12245725">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7457531">
            <a:off x="1417465" y="7936608"/>
            <a:ext cx="1602407" cy="1787901"/>
          </a:xfrm>
          <a:custGeom>
            <a:avLst/>
            <a:gdLst/>
            <a:ahLst/>
            <a:cxnLst/>
            <a:rect l="l" t="t" r="r" b="b"/>
            <a:pathLst>
              <a:path w="1602407" h="1787901">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3849820">
            <a:off x="14049078" y="7941235"/>
            <a:ext cx="1792971" cy="3071470"/>
          </a:xfrm>
          <a:custGeom>
            <a:avLst/>
            <a:gdLst/>
            <a:ahLst/>
            <a:cxnLst/>
            <a:rect l="l" t="t" r="r" b="b"/>
            <a:pathLst>
              <a:path w="1792971" h="3071470">
                <a:moveTo>
                  <a:pt x="0" y="0"/>
                </a:moveTo>
                <a:lnTo>
                  <a:pt x="1792971" y="0"/>
                </a:lnTo>
                <a:lnTo>
                  <a:pt x="1792971"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Freeform 7"/>
          <p:cNvSpPr/>
          <p:nvPr/>
        </p:nvSpPr>
        <p:spPr>
          <a:xfrm>
            <a:off x="-4817094" y="1504333"/>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8" name="Freeform 8"/>
          <p:cNvSpPr/>
          <p:nvPr/>
        </p:nvSpPr>
        <p:spPr>
          <a:xfrm>
            <a:off x="13972144" y="-2359308"/>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9" name="Freeform 9"/>
          <p:cNvSpPr/>
          <p:nvPr/>
        </p:nvSpPr>
        <p:spPr>
          <a:xfrm flipH="1" flipV="1">
            <a:off x="8085824" y="8559863"/>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0" name="Freeform 10"/>
          <p:cNvSpPr/>
          <p:nvPr/>
        </p:nvSpPr>
        <p:spPr>
          <a:xfrm>
            <a:off x="1518092" y="334303"/>
            <a:ext cx="15251816" cy="9729607"/>
          </a:xfrm>
          <a:custGeom>
            <a:avLst/>
            <a:gdLst/>
            <a:ahLst/>
            <a:cxnLst/>
            <a:rect l="l" t="t" r="r" b="b"/>
            <a:pathLst>
              <a:path w="15251816" h="9729607">
                <a:moveTo>
                  <a:pt x="0" y="0"/>
                </a:moveTo>
                <a:lnTo>
                  <a:pt x="15251816" y="0"/>
                </a:lnTo>
                <a:lnTo>
                  <a:pt x="15251816" y="9729607"/>
                </a:lnTo>
                <a:lnTo>
                  <a:pt x="0" y="9729607"/>
                </a:lnTo>
                <a:lnTo>
                  <a:pt x="0" y="0"/>
                </a:lnTo>
                <a:close/>
              </a:path>
            </a:pathLst>
          </a:custGeom>
          <a:blipFill>
            <a:blip r:embed="rId14"/>
            <a:stretch>
              <a:fillRect/>
            </a:stretch>
          </a:blipFill>
        </p:spPr>
        <p:txBody>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Freeform 2"/>
          <p:cNvSpPr/>
          <p:nvPr/>
        </p:nvSpPr>
        <p:spPr>
          <a:xfrm rot="-6381483">
            <a:off x="-4869834" y="4550007"/>
            <a:ext cx="7814999" cy="12245725"/>
          </a:xfrm>
          <a:custGeom>
            <a:avLst/>
            <a:gdLst/>
            <a:ahLst/>
            <a:cxnLst/>
            <a:rect l="l" t="t" r="r" b="b"/>
            <a:pathLst>
              <a:path w="7814999" h="12245725">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7457531">
            <a:off x="1417465" y="7936608"/>
            <a:ext cx="1602407" cy="1787901"/>
          </a:xfrm>
          <a:custGeom>
            <a:avLst/>
            <a:gdLst/>
            <a:ahLst/>
            <a:cxnLst/>
            <a:rect l="l" t="t" r="r" b="b"/>
            <a:pathLst>
              <a:path w="1602407" h="1787901">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3849820">
            <a:off x="14049078" y="7941235"/>
            <a:ext cx="1792971" cy="3071470"/>
          </a:xfrm>
          <a:custGeom>
            <a:avLst/>
            <a:gdLst/>
            <a:ahLst/>
            <a:cxnLst/>
            <a:rect l="l" t="t" r="r" b="b"/>
            <a:pathLst>
              <a:path w="1792971" h="3071470">
                <a:moveTo>
                  <a:pt x="0" y="0"/>
                </a:moveTo>
                <a:lnTo>
                  <a:pt x="1792971" y="0"/>
                </a:lnTo>
                <a:lnTo>
                  <a:pt x="1792971"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Freeform 7"/>
          <p:cNvSpPr/>
          <p:nvPr/>
        </p:nvSpPr>
        <p:spPr>
          <a:xfrm>
            <a:off x="-4817094" y="1504333"/>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8" name="Freeform 8"/>
          <p:cNvSpPr/>
          <p:nvPr/>
        </p:nvSpPr>
        <p:spPr>
          <a:xfrm>
            <a:off x="13972144" y="-2359308"/>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9" name="Freeform 9"/>
          <p:cNvSpPr/>
          <p:nvPr/>
        </p:nvSpPr>
        <p:spPr>
          <a:xfrm flipH="1" flipV="1">
            <a:off x="8085824" y="8559863"/>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0" name="TextBox 10"/>
          <p:cNvSpPr txBox="1"/>
          <p:nvPr/>
        </p:nvSpPr>
        <p:spPr>
          <a:xfrm>
            <a:off x="288657" y="698953"/>
            <a:ext cx="18558251" cy="2467610"/>
          </a:xfrm>
          <a:prstGeom prst="rect">
            <a:avLst/>
          </a:prstGeom>
        </p:spPr>
        <p:txBody>
          <a:bodyPr lIns="0" tIns="0" rIns="0" bIns="0" rtlCol="0" anchor="t">
            <a:spAutoFit/>
          </a:bodyPr>
          <a:lstStyle/>
          <a:p>
            <a:pPr algn="l">
              <a:lnSpc>
                <a:spcPts val="6399"/>
              </a:lnSpc>
            </a:pPr>
            <a:r>
              <a:rPr lang="en-US" sz="6399" spc="-63">
                <a:solidFill>
                  <a:srgbClr val="B5838D"/>
                </a:solidFill>
                <a:latin typeface="Wedges"/>
                <a:ea typeface="Wedges"/>
                <a:cs typeface="Wedges"/>
                <a:sym typeface="Wedges"/>
              </a:rPr>
              <a:t>4.6) Offline RMQ (range minimum query)</a:t>
            </a:r>
          </a:p>
          <a:p>
            <a:pPr algn="l">
              <a:lnSpc>
                <a:spcPts val="6399"/>
              </a:lnSpc>
            </a:pPr>
            <a:endParaRPr lang="en-US" sz="6399" spc="-63">
              <a:solidFill>
                <a:srgbClr val="B5838D"/>
              </a:solidFill>
              <a:latin typeface="Wedges"/>
              <a:ea typeface="Wedges"/>
              <a:cs typeface="Wedges"/>
              <a:sym typeface="Wedges"/>
            </a:endParaRPr>
          </a:p>
          <a:p>
            <a:pPr algn="l">
              <a:lnSpc>
                <a:spcPts val="6399"/>
              </a:lnSpc>
            </a:pPr>
            <a:endParaRPr lang="en-US" sz="6399" spc="-63">
              <a:solidFill>
                <a:srgbClr val="B5838D"/>
              </a:solidFill>
              <a:latin typeface="Wedges"/>
              <a:ea typeface="Wedges"/>
              <a:cs typeface="Wedges"/>
              <a:sym typeface="Wedges"/>
            </a:endParaRPr>
          </a:p>
        </p:txBody>
      </p:sp>
      <p:sp>
        <p:nvSpPr>
          <p:cNvPr id="11" name="TextBox 11"/>
          <p:cNvSpPr txBox="1"/>
          <p:nvPr/>
        </p:nvSpPr>
        <p:spPr>
          <a:xfrm>
            <a:off x="753172" y="2339570"/>
            <a:ext cx="16781655" cy="6661151"/>
          </a:xfrm>
          <a:prstGeom prst="rect">
            <a:avLst/>
          </a:prstGeom>
        </p:spPr>
        <p:txBody>
          <a:bodyPr lIns="0" tIns="0" rIns="0" bIns="0" rtlCol="0" anchor="t">
            <a:spAutoFit/>
          </a:bodyPr>
          <a:lstStyle/>
          <a:p>
            <a:pPr marL="863596" lvl="1" indent="-431798" algn="just">
              <a:lnSpc>
                <a:spcPts val="6799"/>
              </a:lnSpc>
              <a:buFont typeface="Arial"/>
              <a:buChar char="•"/>
            </a:pPr>
            <a:r>
              <a:rPr lang="en-US" sz="3999" spc="-39">
                <a:solidFill>
                  <a:srgbClr val="805A62"/>
                </a:solidFill>
                <a:latin typeface="Noto Sans"/>
                <a:ea typeface="Noto Sans"/>
                <a:cs typeface="Noto Sans"/>
                <a:sym typeface="Noto Sans"/>
              </a:rPr>
              <a:t>We are given an array a[] and we have to compute some minima in given segments of the array.</a:t>
            </a:r>
          </a:p>
          <a:p>
            <a:pPr marL="863596" lvl="1" indent="-431798" algn="just">
              <a:lnSpc>
                <a:spcPts val="5599"/>
              </a:lnSpc>
              <a:buFont typeface="Arial"/>
              <a:buChar char="•"/>
            </a:pPr>
            <a:r>
              <a:rPr lang="en-US" sz="3999" spc="-39">
                <a:solidFill>
                  <a:srgbClr val="805A62"/>
                </a:solidFill>
                <a:latin typeface="Noto Sans"/>
                <a:ea typeface="Noto Sans"/>
                <a:cs typeface="Noto Sans"/>
                <a:sym typeface="Noto Sans"/>
              </a:rPr>
              <a:t>To solve this with DSU, iterate over the array and for each ith element, answer all queries (L, R) where R equals i. Maintain a DSU for the first i elements where each element's parent is the next smaller element to its right. The answer to a query is then a[find_set(L)], the smallest number to the right of L.</a:t>
            </a:r>
          </a:p>
          <a:p>
            <a:pPr algn="just">
              <a:lnSpc>
                <a:spcPts val="5599"/>
              </a:lnSpc>
            </a:pPr>
            <a:endParaRPr lang="en-US" sz="3999" spc="-39">
              <a:solidFill>
                <a:srgbClr val="805A62"/>
              </a:solidFill>
              <a:latin typeface="Noto Sans"/>
              <a:ea typeface="Noto Sans"/>
              <a:cs typeface="Noto Sans"/>
              <a:sym typeface="Noto Sans"/>
            </a:endParaRPr>
          </a:p>
          <a:p>
            <a:pPr algn="just">
              <a:lnSpc>
                <a:spcPts val="5599"/>
              </a:lnSpc>
            </a:pPr>
            <a:endParaRPr lang="en-US" sz="3999" spc="-39">
              <a:solidFill>
                <a:srgbClr val="805A62"/>
              </a:solidFill>
              <a:latin typeface="Noto Sans"/>
              <a:ea typeface="Noto Sans"/>
              <a:cs typeface="Noto Sans"/>
              <a:sym typeface="Noto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Freeform 2"/>
          <p:cNvSpPr/>
          <p:nvPr/>
        </p:nvSpPr>
        <p:spPr>
          <a:xfrm rot="-6381483">
            <a:off x="-4869834" y="4550007"/>
            <a:ext cx="7814999" cy="12245725"/>
          </a:xfrm>
          <a:custGeom>
            <a:avLst/>
            <a:gdLst/>
            <a:ahLst/>
            <a:cxnLst/>
            <a:rect l="l" t="t" r="r" b="b"/>
            <a:pathLst>
              <a:path w="7814999" h="12245725">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7457531">
            <a:off x="1417465" y="7936608"/>
            <a:ext cx="1602407" cy="1787901"/>
          </a:xfrm>
          <a:custGeom>
            <a:avLst/>
            <a:gdLst/>
            <a:ahLst/>
            <a:cxnLst/>
            <a:rect l="l" t="t" r="r" b="b"/>
            <a:pathLst>
              <a:path w="1602407" h="1787901">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3849820">
            <a:off x="14049078" y="7941235"/>
            <a:ext cx="1792971" cy="3071470"/>
          </a:xfrm>
          <a:custGeom>
            <a:avLst/>
            <a:gdLst/>
            <a:ahLst/>
            <a:cxnLst/>
            <a:rect l="l" t="t" r="r" b="b"/>
            <a:pathLst>
              <a:path w="1792971" h="3071470">
                <a:moveTo>
                  <a:pt x="0" y="0"/>
                </a:moveTo>
                <a:lnTo>
                  <a:pt x="1792971" y="0"/>
                </a:lnTo>
                <a:lnTo>
                  <a:pt x="1792971"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Freeform 7"/>
          <p:cNvSpPr/>
          <p:nvPr/>
        </p:nvSpPr>
        <p:spPr>
          <a:xfrm>
            <a:off x="-4817094" y="1504333"/>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8" name="Freeform 8"/>
          <p:cNvSpPr/>
          <p:nvPr/>
        </p:nvSpPr>
        <p:spPr>
          <a:xfrm>
            <a:off x="13972144" y="-2359308"/>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9" name="Freeform 9"/>
          <p:cNvSpPr/>
          <p:nvPr/>
        </p:nvSpPr>
        <p:spPr>
          <a:xfrm flipH="1" flipV="1">
            <a:off x="8085824" y="8559863"/>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0" name="Freeform 10"/>
          <p:cNvSpPr/>
          <p:nvPr/>
        </p:nvSpPr>
        <p:spPr>
          <a:xfrm>
            <a:off x="1629035" y="682029"/>
            <a:ext cx="15029930" cy="9314128"/>
          </a:xfrm>
          <a:custGeom>
            <a:avLst/>
            <a:gdLst/>
            <a:ahLst/>
            <a:cxnLst/>
            <a:rect l="l" t="t" r="r" b="b"/>
            <a:pathLst>
              <a:path w="15029930" h="9314128">
                <a:moveTo>
                  <a:pt x="0" y="0"/>
                </a:moveTo>
                <a:lnTo>
                  <a:pt x="15029930" y="0"/>
                </a:lnTo>
                <a:lnTo>
                  <a:pt x="15029930" y="9314128"/>
                </a:lnTo>
                <a:lnTo>
                  <a:pt x="0" y="9314128"/>
                </a:lnTo>
                <a:lnTo>
                  <a:pt x="0" y="0"/>
                </a:lnTo>
                <a:close/>
              </a:path>
            </a:pathLst>
          </a:custGeom>
          <a:blipFill>
            <a:blip r:embed="rId14"/>
            <a:stretch>
              <a:fillRect/>
            </a:stretch>
          </a:blipFill>
        </p:spPr>
        <p:txBody>
          <a:bodyPr/>
          <a:lstStyle/>
          <a:p>
            <a:endParaRPr lang="en-US"/>
          </a:p>
        </p:txBody>
      </p:sp>
      <p:sp>
        <p:nvSpPr>
          <p:cNvPr id="11" name="Freeform 11"/>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Freeform 2"/>
          <p:cNvSpPr/>
          <p:nvPr/>
        </p:nvSpPr>
        <p:spPr>
          <a:xfrm rot="-6381483">
            <a:off x="-4869834" y="4550007"/>
            <a:ext cx="7814999" cy="12245725"/>
          </a:xfrm>
          <a:custGeom>
            <a:avLst/>
            <a:gdLst/>
            <a:ahLst/>
            <a:cxnLst/>
            <a:rect l="l" t="t" r="r" b="b"/>
            <a:pathLst>
              <a:path w="7814999" h="12245725">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7457531">
            <a:off x="1417465" y="7936608"/>
            <a:ext cx="1602407" cy="1787901"/>
          </a:xfrm>
          <a:custGeom>
            <a:avLst/>
            <a:gdLst/>
            <a:ahLst/>
            <a:cxnLst/>
            <a:rect l="l" t="t" r="r" b="b"/>
            <a:pathLst>
              <a:path w="1602407" h="1787901">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3849820">
            <a:off x="14049078" y="7941235"/>
            <a:ext cx="1792971" cy="3071470"/>
          </a:xfrm>
          <a:custGeom>
            <a:avLst/>
            <a:gdLst/>
            <a:ahLst/>
            <a:cxnLst/>
            <a:rect l="l" t="t" r="r" b="b"/>
            <a:pathLst>
              <a:path w="1792971" h="3071470">
                <a:moveTo>
                  <a:pt x="0" y="0"/>
                </a:moveTo>
                <a:lnTo>
                  <a:pt x="1792971" y="0"/>
                </a:lnTo>
                <a:lnTo>
                  <a:pt x="1792971"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Freeform 7"/>
          <p:cNvSpPr/>
          <p:nvPr/>
        </p:nvSpPr>
        <p:spPr>
          <a:xfrm>
            <a:off x="-4817094" y="1504333"/>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8" name="Freeform 8"/>
          <p:cNvSpPr/>
          <p:nvPr/>
        </p:nvSpPr>
        <p:spPr>
          <a:xfrm>
            <a:off x="13972144" y="-2359308"/>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9" name="Freeform 9"/>
          <p:cNvSpPr/>
          <p:nvPr/>
        </p:nvSpPr>
        <p:spPr>
          <a:xfrm flipH="1" flipV="1">
            <a:off x="8085824" y="8559863"/>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0" name="TextBox 10"/>
          <p:cNvSpPr txBox="1"/>
          <p:nvPr/>
        </p:nvSpPr>
        <p:spPr>
          <a:xfrm>
            <a:off x="1028700" y="735941"/>
            <a:ext cx="18864531" cy="2467610"/>
          </a:xfrm>
          <a:prstGeom prst="rect">
            <a:avLst/>
          </a:prstGeom>
        </p:spPr>
        <p:txBody>
          <a:bodyPr lIns="0" tIns="0" rIns="0" bIns="0" rtlCol="0" anchor="t">
            <a:spAutoFit/>
          </a:bodyPr>
          <a:lstStyle/>
          <a:p>
            <a:pPr algn="l">
              <a:lnSpc>
                <a:spcPts val="6399"/>
              </a:lnSpc>
            </a:pPr>
            <a:r>
              <a:rPr lang="en-US" sz="6399" spc="-63">
                <a:solidFill>
                  <a:srgbClr val="B5838D"/>
                </a:solidFill>
                <a:latin typeface="Wedges"/>
                <a:ea typeface="Wedges"/>
                <a:cs typeface="Wedges"/>
                <a:sym typeface="Wedges"/>
              </a:rPr>
              <a:t>4.7) Storing the DSU in a set list</a:t>
            </a:r>
          </a:p>
          <a:p>
            <a:pPr algn="l">
              <a:lnSpc>
                <a:spcPts val="6399"/>
              </a:lnSpc>
            </a:pPr>
            <a:endParaRPr lang="en-US" sz="6399" spc="-63">
              <a:solidFill>
                <a:srgbClr val="B5838D"/>
              </a:solidFill>
              <a:latin typeface="Wedges"/>
              <a:ea typeface="Wedges"/>
              <a:cs typeface="Wedges"/>
              <a:sym typeface="Wedges"/>
            </a:endParaRPr>
          </a:p>
          <a:p>
            <a:pPr algn="l">
              <a:lnSpc>
                <a:spcPts val="6399"/>
              </a:lnSpc>
            </a:pPr>
            <a:endParaRPr lang="en-US" sz="6399" spc="-63">
              <a:solidFill>
                <a:srgbClr val="B5838D"/>
              </a:solidFill>
              <a:latin typeface="Wedges"/>
              <a:ea typeface="Wedges"/>
              <a:cs typeface="Wedges"/>
              <a:sym typeface="Wedges"/>
            </a:endParaRPr>
          </a:p>
        </p:txBody>
      </p:sp>
      <p:sp>
        <p:nvSpPr>
          <p:cNvPr id="11" name="TextBox 11"/>
          <p:cNvSpPr txBox="1"/>
          <p:nvPr/>
        </p:nvSpPr>
        <p:spPr>
          <a:xfrm>
            <a:off x="477645" y="2453870"/>
            <a:ext cx="16781655" cy="7023100"/>
          </a:xfrm>
          <a:prstGeom prst="rect">
            <a:avLst/>
          </a:prstGeom>
        </p:spPr>
        <p:txBody>
          <a:bodyPr lIns="0" tIns="0" rIns="0" bIns="0" rtlCol="0" anchor="t">
            <a:spAutoFit/>
          </a:bodyPr>
          <a:lstStyle/>
          <a:p>
            <a:pPr marL="863596" lvl="1" indent="-431798" algn="just">
              <a:lnSpc>
                <a:spcPts val="5599"/>
              </a:lnSpc>
              <a:buFont typeface="Arial"/>
              <a:buChar char="•"/>
            </a:pPr>
            <a:r>
              <a:rPr lang="en-US" sz="3999" spc="-39">
                <a:solidFill>
                  <a:srgbClr val="805A62"/>
                </a:solidFill>
                <a:latin typeface="Noto Sans"/>
                <a:ea typeface="Noto Sans"/>
                <a:cs typeface="Noto Sans"/>
                <a:sym typeface="Noto Sans"/>
              </a:rPr>
              <a:t>One alternative way to store a DSU is to explicitly store each set as a list of its elements, with each element also referencing its set's representative.</a:t>
            </a:r>
          </a:p>
          <a:p>
            <a:pPr marL="863596" lvl="1" indent="-431798" algn="just">
              <a:lnSpc>
                <a:spcPts val="5599"/>
              </a:lnSpc>
              <a:buFont typeface="Arial"/>
              <a:buChar char="•"/>
            </a:pPr>
            <a:r>
              <a:rPr lang="en-US" sz="3999" spc="-39">
                <a:solidFill>
                  <a:srgbClr val="805A62"/>
                </a:solidFill>
                <a:latin typeface="Noto Sans"/>
                <a:ea typeface="Noto Sans"/>
                <a:cs typeface="Noto Sans"/>
                <a:sym typeface="Noto Sans"/>
              </a:rPr>
              <a:t>At first, this seems inefficient: merging two sets requires appending one list to another and updating the representative for each element in one list.</a:t>
            </a:r>
          </a:p>
          <a:p>
            <a:pPr marL="863596" lvl="1" indent="-431798" algn="just">
              <a:lnSpc>
                <a:spcPts val="5599"/>
              </a:lnSpc>
              <a:buFont typeface="Arial"/>
              <a:buChar char="•"/>
            </a:pPr>
            <a:r>
              <a:rPr lang="en-US" sz="3999" spc="-39">
                <a:solidFill>
                  <a:srgbClr val="805A62"/>
                </a:solidFill>
                <a:latin typeface="Noto Sans"/>
                <a:ea typeface="Noto Sans"/>
                <a:cs typeface="Noto Sans"/>
                <a:sym typeface="Noto Sans"/>
              </a:rPr>
              <a:t>However, using a weighting heuristic (similar to Union by size) can reduce the complexity to O(m + nlogn) for m queries on n elements.</a:t>
            </a:r>
          </a:p>
          <a:p>
            <a:pPr algn="just">
              <a:lnSpc>
                <a:spcPts val="5599"/>
              </a:lnSpc>
            </a:pPr>
            <a:endParaRPr lang="en-US" sz="3999" spc="-39">
              <a:solidFill>
                <a:srgbClr val="805A62"/>
              </a:solidFill>
              <a:latin typeface="Noto Sans"/>
              <a:ea typeface="Noto Sans"/>
              <a:cs typeface="Noto Sans"/>
              <a:sym typeface="Noto Sans"/>
            </a:endParaRPr>
          </a:p>
          <a:p>
            <a:pPr algn="just">
              <a:lnSpc>
                <a:spcPts val="5599"/>
              </a:lnSpc>
            </a:pPr>
            <a:endParaRPr lang="en-US" sz="3999" spc="-39">
              <a:solidFill>
                <a:srgbClr val="805A62"/>
              </a:solidFill>
              <a:latin typeface="Noto Sans"/>
              <a:ea typeface="Noto Sans"/>
              <a:cs typeface="Noto Sans"/>
              <a:sym typeface="Noto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Freeform 2"/>
          <p:cNvSpPr/>
          <p:nvPr/>
        </p:nvSpPr>
        <p:spPr>
          <a:xfrm rot="-6381483">
            <a:off x="-4869834" y="4550007"/>
            <a:ext cx="7814999" cy="12245725"/>
          </a:xfrm>
          <a:custGeom>
            <a:avLst/>
            <a:gdLst/>
            <a:ahLst/>
            <a:cxnLst/>
            <a:rect l="l" t="t" r="r" b="b"/>
            <a:pathLst>
              <a:path w="7814999" h="12245725">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7457531">
            <a:off x="1417465" y="7936608"/>
            <a:ext cx="1602407" cy="1787901"/>
          </a:xfrm>
          <a:custGeom>
            <a:avLst/>
            <a:gdLst/>
            <a:ahLst/>
            <a:cxnLst/>
            <a:rect l="l" t="t" r="r" b="b"/>
            <a:pathLst>
              <a:path w="1602407" h="1787901">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3849820">
            <a:off x="14049078" y="7941235"/>
            <a:ext cx="1792971" cy="3071470"/>
          </a:xfrm>
          <a:custGeom>
            <a:avLst/>
            <a:gdLst/>
            <a:ahLst/>
            <a:cxnLst/>
            <a:rect l="l" t="t" r="r" b="b"/>
            <a:pathLst>
              <a:path w="1792971" h="3071470">
                <a:moveTo>
                  <a:pt x="0" y="0"/>
                </a:moveTo>
                <a:lnTo>
                  <a:pt x="1792971" y="0"/>
                </a:lnTo>
                <a:lnTo>
                  <a:pt x="1792971"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Freeform 7"/>
          <p:cNvSpPr/>
          <p:nvPr/>
        </p:nvSpPr>
        <p:spPr>
          <a:xfrm>
            <a:off x="-4817094" y="1504333"/>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8" name="Freeform 8"/>
          <p:cNvSpPr/>
          <p:nvPr/>
        </p:nvSpPr>
        <p:spPr>
          <a:xfrm>
            <a:off x="13972144" y="-2359308"/>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9" name="Freeform 9"/>
          <p:cNvSpPr/>
          <p:nvPr/>
        </p:nvSpPr>
        <p:spPr>
          <a:xfrm flipH="1" flipV="1">
            <a:off x="8085824" y="8559863"/>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0" name="TextBox 10"/>
          <p:cNvSpPr txBox="1"/>
          <p:nvPr/>
        </p:nvSpPr>
        <p:spPr>
          <a:xfrm>
            <a:off x="1028700" y="735941"/>
            <a:ext cx="18864531" cy="2467610"/>
          </a:xfrm>
          <a:prstGeom prst="rect">
            <a:avLst/>
          </a:prstGeom>
        </p:spPr>
        <p:txBody>
          <a:bodyPr lIns="0" tIns="0" rIns="0" bIns="0" rtlCol="0" anchor="t">
            <a:spAutoFit/>
          </a:bodyPr>
          <a:lstStyle/>
          <a:p>
            <a:pPr algn="l">
              <a:lnSpc>
                <a:spcPts val="6399"/>
              </a:lnSpc>
            </a:pPr>
            <a:r>
              <a:rPr lang="en-US" sz="6399" spc="-63">
                <a:solidFill>
                  <a:srgbClr val="B5838D"/>
                </a:solidFill>
                <a:latin typeface="Wedges"/>
                <a:ea typeface="Wedges"/>
                <a:cs typeface="Wedges"/>
                <a:sym typeface="Wedges"/>
              </a:rPr>
              <a:t>4.8) Storing the DSU in a Clear tree</a:t>
            </a:r>
          </a:p>
          <a:p>
            <a:pPr algn="l">
              <a:lnSpc>
                <a:spcPts val="6399"/>
              </a:lnSpc>
            </a:pPr>
            <a:endParaRPr lang="en-US" sz="6399" spc="-63">
              <a:solidFill>
                <a:srgbClr val="B5838D"/>
              </a:solidFill>
              <a:latin typeface="Wedges"/>
              <a:ea typeface="Wedges"/>
              <a:cs typeface="Wedges"/>
              <a:sym typeface="Wedges"/>
            </a:endParaRPr>
          </a:p>
          <a:p>
            <a:pPr algn="l">
              <a:lnSpc>
                <a:spcPts val="6399"/>
              </a:lnSpc>
            </a:pPr>
            <a:endParaRPr lang="en-US" sz="6399" spc="-63">
              <a:solidFill>
                <a:srgbClr val="B5838D"/>
              </a:solidFill>
              <a:latin typeface="Wedges"/>
              <a:ea typeface="Wedges"/>
              <a:cs typeface="Wedges"/>
              <a:sym typeface="Wedges"/>
            </a:endParaRPr>
          </a:p>
        </p:txBody>
      </p:sp>
      <p:sp>
        <p:nvSpPr>
          <p:cNvPr id="11" name="TextBox 11"/>
          <p:cNvSpPr txBox="1"/>
          <p:nvPr/>
        </p:nvSpPr>
        <p:spPr>
          <a:xfrm>
            <a:off x="753172" y="3092269"/>
            <a:ext cx="16781655" cy="4908550"/>
          </a:xfrm>
          <a:prstGeom prst="rect">
            <a:avLst/>
          </a:prstGeom>
        </p:spPr>
        <p:txBody>
          <a:bodyPr lIns="0" tIns="0" rIns="0" bIns="0" rtlCol="0" anchor="t">
            <a:spAutoFit/>
          </a:bodyPr>
          <a:lstStyle/>
          <a:p>
            <a:pPr marL="863596" lvl="1" indent="-431798" algn="just">
              <a:lnSpc>
                <a:spcPts val="5599"/>
              </a:lnSpc>
              <a:buFont typeface="Arial"/>
              <a:buChar char="•"/>
            </a:pPr>
            <a:r>
              <a:rPr lang="en-US" sz="3999" spc="-39">
                <a:solidFill>
                  <a:srgbClr val="805A62"/>
                </a:solidFill>
                <a:latin typeface="Noto Sans"/>
                <a:ea typeface="Noto Sans"/>
                <a:cs typeface="Noto Sans"/>
                <a:sym typeface="Noto Sans"/>
              </a:rPr>
              <a:t>One powerful application of DSU (Disjoint Set Union) is its ability to store trees in both compressed and uncompressed forms. The compressed form is useful for merging trees and checking if two vertices are in the same tree. The uncompressed form is useful for tasks like finding paths between two vertices or other tree traversals.</a:t>
            </a:r>
          </a:p>
          <a:p>
            <a:pPr algn="just">
              <a:lnSpc>
                <a:spcPts val="5599"/>
              </a:lnSpc>
            </a:pPr>
            <a:endParaRPr lang="en-US" sz="3999" spc="-39">
              <a:solidFill>
                <a:srgbClr val="805A62"/>
              </a:solidFill>
              <a:latin typeface="Noto Sans"/>
              <a:ea typeface="Noto Sans"/>
              <a:cs typeface="Noto Sans"/>
              <a:sym typeface="Noto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Freeform 2"/>
          <p:cNvSpPr/>
          <p:nvPr/>
        </p:nvSpPr>
        <p:spPr>
          <a:xfrm rot="-6381483">
            <a:off x="-5035336" y="6039527"/>
            <a:ext cx="7814999" cy="12245725"/>
          </a:xfrm>
          <a:custGeom>
            <a:avLst/>
            <a:gdLst/>
            <a:ahLst/>
            <a:cxnLst/>
            <a:rect l="l" t="t" r="r" b="b"/>
            <a:pathLst>
              <a:path w="7814999" h="12245725">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7457531">
            <a:off x="31384" y="8893573"/>
            <a:ext cx="1602407" cy="1787901"/>
          </a:xfrm>
          <a:custGeom>
            <a:avLst/>
            <a:gdLst/>
            <a:ahLst/>
            <a:cxnLst/>
            <a:rect l="l" t="t" r="r" b="b"/>
            <a:pathLst>
              <a:path w="1602407" h="1787901">
                <a:moveTo>
                  <a:pt x="0" y="0"/>
                </a:moveTo>
                <a:lnTo>
                  <a:pt x="1602406" y="0"/>
                </a:lnTo>
                <a:lnTo>
                  <a:pt x="1602406"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3849820">
            <a:off x="14049078" y="7941235"/>
            <a:ext cx="1792971" cy="3071470"/>
          </a:xfrm>
          <a:custGeom>
            <a:avLst/>
            <a:gdLst/>
            <a:ahLst/>
            <a:cxnLst/>
            <a:rect l="l" t="t" r="r" b="b"/>
            <a:pathLst>
              <a:path w="1792971" h="3071470">
                <a:moveTo>
                  <a:pt x="0" y="0"/>
                </a:moveTo>
                <a:lnTo>
                  <a:pt x="1792971" y="0"/>
                </a:lnTo>
                <a:lnTo>
                  <a:pt x="1792971"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4817094" y="1504333"/>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13972144" y="-2359308"/>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Freeform 7"/>
          <p:cNvSpPr/>
          <p:nvPr/>
        </p:nvSpPr>
        <p:spPr>
          <a:xfrm flipH="1" flipV="1">
            <a:off x="7754819" y="8621925"/>
            <a:ext cx="5802923" cy="4114800"/>
          </a:xfrm>
          <a:custGeom>
            <a:avLst/>
            <a:gdLst/>
            <a:ahLst/>
            <a:cxnLst/>
            <a:rect l="l" t="t" r="r" b="b"/>
            <a:pathLst>
              <a:path w="5802923" h="4114800">
                <a:moveTo>
                  <a:pt x="5802924" y="4114800"/>
                </a:moveTo>
                <a:lnTo>
                  <a:pt x="0" y="4114800"/>
                </a:lnTo>
                <a:lnTo>
                  <a:pt x="0" y="0"/>
                </a:lnTo>
                <a:lnTo>
                  <a:pt x="5802924" y="0"/>
                </a:lnTo>
                <a:lnTo>
                  <a:pt x="5802924" y="411480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8" name="TextBox 8"/>
          <p:cNvSpPr txBox="1"/>
          <p:nvPr/>
        </p:nvSpPr>
        <p:spPr>
          <a:xfrm>
            <a:off x="224860" y="671278"/>
            <a:ext cx="17838280" cy="4472222"/>
          </a:xfrm>
          <a:prstGeom prst="rect">
            <a:avLst/>
          </a:prstGeom>
        </p:spPr>
        <p:txBody>
          <a:bodyPr lIns="0" tIns="0" rIns="0" bIns="0" rtlCol="0" anchor="t">
            <a:spAutoFit/>
          </a:bodyPr>
          <a:lstStyle/>
          <a:p>
            <a:pPr algn="l">
              <a:lnSpc>
                <a:spcPts val="6399"/>
              </a:lnSpc>
            </a:pPr>
            <a:r>
              <a:rPr lang="en-US" sz="6399" spc="-63">
                <a:solidFill>
                  <a:srgbClr val="B5838D"/>
                </a:solidFill>
                <a:latin typeface="Wedges"/>
                <a:ea typeface="Wedges"/>
                <a:cs typeface="Wedges"/>
                <a:sym typeface="Wedges"/>
              </a:rPr>
              <a:t>4.9.1) Support the parity of the path length / Checking bipartiteness online</a:t>
            </a:r>
          </a:p>
          <a:p>
            <a:pPr algn="l">
              <a:lnSpc>
                <a:spcPts val="5665"/>
              </a:lnSpc>
            </a:pPr>
            <a:endParaRPr lang="en-US" sz="6399" spc="-63">
              <a:solidFill>
                <a:srgbClr val="B5838D"/>
              </a:solidFill>
              <a:latin typeface="Wedges"/>
              <a:ea typeface="Wedges"/>
              <a:cs typeface="Wedges"/>
              <a:sym typeface="Wedges"/>
            </a:endParaRPr>
          </a:p>
          <a:p>
            <a:pPr algn="l">
              <a:lnSpc>
                <a:spcPts val="8243"/>
              </a:lnSpc>
            </a:pPr>
            <a:endParaRPr lang="en-US" sz="6399" spc="-63">
              <a:solidFill>
                <a:srgbClr val="B5838D"/>
              </a:solidFill>
              <a:latin typeface="Wedges"/>
              <a:ea typeface="Wedges"/>
              <a:cs typeface="Wedges"/>
              <a:sym typeface="Wedges"/>
            </a:endParaRPr>
          </a:p>
          <a:p>
            <a:pPr algn="l">
              <a:lnSpc>
                <a:spcPts val="8243"/>
              </a:lnSpc>
            </a:pPr>
            <a:endParaRPr lang="en-US" sz="6399" spc="-63">
              <a:solidFill>
                <a:srgbClr val="B5838D"/>
              </a:solidFill>
              <a:latin typeface="Wedges"/>
              <a:ea typeface="Wedges"/>
              <a:cs typeface="Wedges"/>
              <a:sym typeface="Wedges"/>
            </a:endParaRPr>
          </a:p>
        </p:txBody>
      </p:sp>
      <p:sp>
        <p:nvSpPr>
          <p:cNvPr id="9" name="TextBox 9"/>
          <p:cNvSpPr txBox="1"/>
          <p:nvPr/>
        </p:nvSpPr>
        <p:spPr>
          <a:xfrm>
            <a:off x="224860" y="2633075"/>
            <a:ext cx="10124479" cy="6625225"/>
          </a:xfrm>
          <a:prstGeom prst="rect">
            <a:avLst/>
          </a:prstGeom>
        </p:spPr>
        <p:txBody>
          <a:bodyPr lIns="0" tIns="0" rIns="0" bIns="0" rtlCol="0" anchor="t">
            <a:spAutoFit/>
          </a:bodyPr>
          <a:lstStyle/>
          <a:p>
            <a:pPr marL="841460" lvl="1" indent="-420730" algn="just">
              <a:lnSpc>
                <a:spcPts val="6625"/>
              </a:lnSpc>
              <a:buFont typeface="Arial"/>
              <a:buChar char="•"/>
            </a:pPr>
            <a:r>
              <a:rPr lang="en-US" sz="3897" spc="-38">
                <a:solidFill>
                  <a:srgbClr val="805A62"/>
                </a:solidFill>
                <a:latin typeface="Noto Sans"/>
                <a:ea typeface="Noto Sans"/>
                <a:cs typeface="Noto Sans"/>
                <a:sym typeface="Noto Sans"/>
              </a:rPr>
              <a:t>For example, you receive a problem. You are asked to connect two vertices u and v together, and then asked whether the connected component containing these two vertices can be colored with two different colors such that any two vertices connected by an edge always have different colors. </a:t>
            </a:r>
          </a:p>
        </p:txBody>
      </p:sp>
      <p:grpSp>
        <p:nvGrpSpPr>
          <p:cNvPr id="10" name="Group 10"/>
          <p:cNvGrpSpPr/>
          <p:nvPr/>
        </p:nvGrpSpPr>
        <p:grpSpPr>
          <a:xfrm>
            <a:off x="12643067" y="4069529"/>
            <a:ext cx="529580" cy="529580"/>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12" name="TextBox 12"/>
            <p:cNvSpPr txBox="1"/>
            <p:nvPr/>
          </p:nvSpPr>
          <p:spPr>
            <a:xfrm>
              <a:off x="76200" y="57150"/>
              <a:ext cx="660400" cy="679450"/>
            </a:xfrm>
            <a:prstGeom prst="rect">
              <a:avLst/>
            </a:prstGeom>
          </p:spPr>
          <p:txBody>
            <a:bodyPr lIns="50800" tIns="50800" rIns="50800" bIns="50800" rtlCol="0" anchor="ctr"/>
            <a:lstStyle/>
            <a:p>
              <a:pPr algn="ctr">
                <a:lnSpc>
                  <a:spcPts val="980"/>
                </a:lnSpc>
              </a:pPr>
              <a:endParaRPr/>
            </a:p>
          </p:txBody>
        </p:sp>
      </p:grpSp>
      <p:grpSp>
        <p:nvGrpSpPr>
          <p:cNvPr id="13" name="Group 13"/>
          <p:cNvGrpSpPr/>
          <p:nvPr/>
        </p:nvGrpSpPr>
        <p:grpSpPr>
          <a:xfrm>
            <a:off x="14394542" y="5010704"/>
            <a:ext cx="475820" cy="475820"/>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3A81"/>
            </a:solidFill>
          </p:spPr>
          <p:txBody>
            <a:bodyPr/>
            <a:lstStyle/>
            <a:p>
              <a:endParaRPr lang="en-US"/>
            </a:p>
          </p:txBody>
        </p:sp>
        <p:sp>
          <p:nvSpPr>
            <p:cNvPr id="15" name="TextBox 15"/>
            <p:cNvSpPr txBox="1"/>
            <p:nvPr/>
          </p:nvSpPr>
          <p:spPr>
            <a:xfrm>
              <a:off x="76200" y="19050"/>
              <a:ext cx="660400" cy="717550"/>
            </a:xfrm>
            <a:prstGeom prst="rect">
              <a:avLst/>
            </a:prstGeom>
          </p:spPr>
          <p:txBody>
            <a:bodyPr lIns="50800" tIns="50800" rIns="50800" bIns="50800" rtlCol="0" anchor="ctr"/>
            <a:lstStyle/>
            <a:p>
              <a:pPr algn="ctr">
                <a:lnSpc>
                  <a:spcPts val="2753"/>
                </a:lnSpc>
              </a:pPr>
              <a:endParaRPr/>
            </a:p>
          </p:txBody>
        </p:sp>
      </p:grpSp>
      <p:sp>
        <p:nvSpPr>
          <p:cNvPr id="16" name="AutoShape 16"/>
          <p:cNvSpPr/>
          <p:nvPr/>
        </p:nvSpPr>
        <p:spPr>
          <a:xfrm>
            <a:off x="13141850" y="4458371"/>
            <a:ext cx="1280362" cy="678785"/>
          </a:xfrm>
          <a:prstGeom prst="line">
            <a:avLst/>
          </a:prstGeom>
          <a:ln w="66675" cap="flat">
            <a:solidFill>
              <a:srgbClr val="6B64B8"/>
            </a:solidFill>
            <a:prstDash val="solid"/>
            <a:headEnd type="none" w="sm" len="sm"/>
            <a:tailEnd type="none" w="sm" len="sm"/>
          </a:ln>
        </p:spPr>
        <p:txBody>
          <a:bodyPr/>
          <a:lstStyle/>
          <a:p>
            <a:endParaRPr lang="en-US"/>
          </a:p>
        </p:txBody>
      </p:sp>
      <p:grpSp>
        <p:nvGrpSpPr>
          <p:cNvPr id="17" name="Group 17"/>
          <p:cNvGrpSpPr/>
          <p:nvPr/>
        </p:nvGrpSpPr>
        <p:grpSpPr>
          <a:xfrm>
            <a:off x="12007104" y="5248614"/>
            <a:ext cx="475820" cy="475820"/>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3A81"/>
            </a:solidFill>
          </p:spPr>
          <p:txBody>
            <a:bodyPr/>
            <a:lstStyle/>
            <a:p>
              <a:endParaRPr lang="en-US"/>
            </a:p>
          </p:txBody>
        </p:sp>
        <p:sp>
          <p:nvSpPr>
            <p:cNvPr id="19" name="TextBox 19"/>
            <p:cNvSpPr txBox="1"/>
            <p:nvPr/>
          </p:nvSpPr>
          <p:spPr>
            <a:xfrm>
              <a:off x="76200" y="19050"/>
              <a:ext cx="660400" cy="717550"/>
            </a:xfrm>
            <a:prstGeom prst="rect">
              <a:avLst/>
            </a:prstGeom>
          </p:spPr>
          <p:txBody>
            <a:bodyPr lIns="50800" tIns="50800" rIns="50800" bIns="50800" rtlCol="0" anchor="ctr"/>
            <a:lstStyle/>
            <a:p>
              <a:pPr algn="ctr">
                <a:lnSpc>
                  <a:spcPts val="2753"/>
                </a:lnSpc>
              </a:pPr>
              <a:endParaRPr/>
            </a:p>
          </p:txBody>
        </p:sp>
      </p:grpSp>
      <p:sp>
        <p:nvSpPr>
          <p:cNvPr id="20" name="AutoShape 20"/>
          <p:cNvSpPr/>
          <p:nvPr/>
        </p:nvSpPr>
        <p:spPr>
          <a:xfrm flipH="1">
            <a:off x="12245014" y="4401643"/>
            <a:ext cx="672547" cy="1084881"/>
          </a:xfrm>
          <a:prstGeom prst="line">
            <a:avLst/>
          </a:prstGeom>
          <a:ln w="66675" cap="flat">
            <a:solidFill>
              <a:srgbClr val="6B64B8"/>
            </a:solidFill>
            <a:prstDash val="solid"/>
            <a:headEnd type="none" w="sm" len="sm"/>
            <a:tailEnd type="none" w="sm" len="sm"/>
          </a:ln>
        </p:spPr>
        <p:txBody>
          <a:bodyPr/>
          <a:lstStyle/>
          <a:p>
            <a:endParaRPr lang="en-US"/>
          </a:p>
        </p:txBody>
      </p:sp>
      <p:grpSp>
        <p:nvGrpSpPr>
          <p:cNvPr id="21" name="Group 21"/>
          <p:cNvGrpSpPr/>
          <p:nvPr/>
        </p:nvGrpSpPr>
        <p:grpSpPr>
          <a:xfrm>
            <a:off x="13944774" y="5961518"/>
            <a:ext cx="529580" cy="529580"/>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23" name="TextBox 23"/>
            <p:cNvSpPr txBox="1"/>
            <p:nvPr/>
          </p:nvSpPr>
          <p:spPr>
            <a:xfrm>
              <a:off x="76200" y="57150"/>
              <a:ext cx="660400" cy="679450"/>
            </a:xfrm>
            <a:prstGeom prst="rect">
              <a:avLst/>
            </a:prstGeom>
          </p:spPr>
          <p:txBody>
            <a:bodyPr lIns="50800" tIns="50800" rIns="50800" bIns="50800" rtlCol="0" anchor="ctr"/>
            <a:lstStyle/>
            <a:p>
              <a:pPr algn="ctr">
                <a:lnSpc>
                  <a:spcPts val="980"/>
                </a:lnSpc>
              </a:pPr>
              <a:endParaRPr/>
            </a:p>
          </p:txBody>
        </p:sp>
      </p:grpSp>
      <p:sp>
        <p:nvSpPr>
          <p:cNvPr id="24" name="AutoShape 24"/>
          <p:cNvSpPr/>
          <p:nvPr/>
        </p:nvSpPr>
        <p:spPr>
          <a:xfrm flipV="1">
            <a:off x="14314710" y="5467029"/>
            <a:ext cx="223269" cy="516187"/>
          </a:xfrm>
          <a:prstGeom prst="line">
            <a:avLst/>
          </a:prstGeom>
          <a:ln w="66675" cap="flat">
            <a:solidFill>
              <a:srgbClr val="6B64B8"/>
            </a:solidFill>
            <a:prstDash val="solid"/>
            <a:headEnd type="none" w="sm" len="sm"/>
            <a:tailEnd type="none" w="sm" len="sm"/>
          </a:ln>
        </p:spPr>
        <p:txBody>
          <a:bodyPr/>
          <a:lstStyle/>
          <a:p>
            <a:endParaRPr lang="en-US"/>
          </a:p>
        </p:txBody>
      </p:sp>
      <p:grpSp>
        <p:nvGrpSpPr>
          <p:cNvPr id="25" name="Group 25"/>
          <p:cNvGrpSpPr/>
          <p:nvPr/>
        </p:nvGrpSpPr>
        <p:grpSpPr>
          <a:xfrm>
            <a:off x="15391762" y="6030009"/>
            <a:ext cx="529580" cy="529580"/>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27" name="TextBox 27"/>
            <p:cNvSpPr txBox="1"/>
            <p:nvPr/>
          </p:nvSpPr>
          <p:spPr>
            <a:xfrm>
              <a:off x="76200" y="57150"/>
              <a:ext cx="660400" cy="679450"/>
            </a:xfrm>
            <a:prstGeom prst="rect">
              <a:avLst/>
            </a:prstGeom>
          </p:spPr>
          <p:txBody>
            <a:bodyPr lIns="50800" tIns="50800" rIns="50800" bIns="50800" rtlCol="0" anchor="ctr"/>
            <a:lstStyle/>
            <a:p>
              <a:pPr algn="ctr">
                <a:lnSpc>
                  <a:spcPts val="980"/>
                </a:lnSpc>
              </a:pPr>
              <a:endParaRPr/>
            </a:p>
          </p:txBody>
        </p:sp>
      </p:grpSp>
      <p:sp>
        <p:nvSpPr>
          <p:cNvPr id="28" name="AutoShape 28"/>
          <p:cNvSpPr/>
          <p:nvPr/>
        </p:nvSpPr>
        <p:spPr>
          <a:xfrm flipH="1" flipV="1">
            <a:off x="14632451" y="5248614"/>
            <a:ext cx="838874" cy="856964"/>
          </a:xfrm>
          <a:prstGeom prst="line">
            <a:avLst/>
          </a:prstGeom>
          <a:ln w="66675" cap="flat">
            <a:solidFill>
              <a:srgbClr val="6B64B8"/>
            </a:solidFill>
            <a:prstDash val="solid"/>
            <a:headEnd type="none" w="sm" len="sm"/>
            <a:tailEnd type="none" w="sm" len="sm"/>
          </a:ln>
        </p:spPr>
        <p:txBody>
          <a:bodyPr/>
          <a:lstStyle/>
          <a:p>
            <a:endParaRPr lang="en-US"/>
          </a:p>
        </p:txBody>
      </p:sp>
      <p:sp>
        <p:nvSpPr>
          <p:cNvPr id="29" name="AutoShape 29"/>
          <p:cNvSpPr/>
          <p:nvPr/>
        </p:nvSpPr>
        <p:spPr>
          <a:xfrm>
            <a:off x="12245014" y="5486524"/>
            <a:ext cx="1716680" cy="646444"/>
          </a:xfrm>
          <a:prstGeom prst="line">
            <a:avLst/>
          </a:prstGeom>
          <a:ln w="66675" cap="flat">
            <a:solidFill>
              <a:srgbClr val="6B64B8"/>
            </a:solidFill>
            <a:prstDash val="solid"/>
            <a:headEnd type="none" w="sm" len="sm"/>
            <a:tailEnd type="none" w="sm" len="sm"/>
          </a:ln>
        </p:spPr>
        <p:txBody>
          <a:bodyPr/>
          <a:lstStyle/>
          <a:p>
            <a:endParaRPr lang="en-US"/>
          </a:p>
        </p:txBody>
      </p:sp>
      <p:grpSp>
        <p:nvGrpSpPr>
          <p:cNvPr id="30" name="Group 30"/>
          <p:cNvGrpSpPr/>
          <p:nvPr/>
        </p:nvGrpSpPr>
        <p:grpSpPr>
          <a:xfrm>
            <a:off x="14394542" y="7163858"/>
            <a:ext cx="475820" cy="475820"/>
            <a:chOff x="0" y="0"/>
            <a:chExt cx="812800" cy="812800"/>
          </a:xfrm>
        </p:grpSpPr>
        <p:sp>
          <p:nvSpPr>
            <p:cNvPr id="31" name="Freeform 3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3A81"/>
            </a:solidFill>
          </p:spPr>
          <p:txBody>
            <a:bodyPr/>
            <a:lstStyle/>
            <a:p>
              <a:endParaRPr lang="en-US"/>
            </a:p>
          </p:txBody>
        </p:sp>
        <p:sp>
          <p:nvSpPr>
            <p:cNvPr id="32" name="TextBox 32"/>
            <p:cNvSpPr txBox="1"/>
            <p:nvPr/>
          </p:nvSpPr>
          <p:spPr>
            <a:xfrm>
              <a:off x="76200" y="19050"/>
              <a:ext cx="660400" cy="717550"/>
            </a:xfrm>
            <a:prstGeom prst="rect">
              <a:avLst/>
            </a:prstGeom>
          </p:spPr>
          <p:txBody>
            <a:bodyPr lIns="50800" tIns="50800" rIns="50800" bIns="50800" rtlCol="0" anchor="ctr"/>
            <a:lstStyle/>
            <a:p>
              <a:pPr algn="ctr">
                <a:lnSpc>
                  <a:spcPts val="2753"/>
                </a:lnSpc>
              </a:pPr>
              <a:endParaRPr/>
            </a:p>
          </p:txBody>
        </p:sp>
      </p:grpSp>
      <p:sp>
        <p:nvSpPr>
          <p:cNvPr id="33" name="AutoShape 33"/>
          <p:cNvSpPr/>
          <p:nvPr/>
        </p:nvSpPr>
        <p:spPr>
          <a:xfrm>
            <a:off x="14209564" y="6226308"/>
            <a:ext cx="342328" cy="951536"/>
          </a:xfrm>
          <a:prstGeom prst="line">
            <a:avLst/>
          </a:prstGeom>
          <a:ln w="66675" cap="flat">
            <a:solidFill>
              <a:srgbClr val="6B64B8"/>
            </a:solidFill>
            <a:prstDash val="solid"/>
            <a:headEnd type="none" w="sm" len="sm"/>
            <a:tailEnd type="none" w="sm" len="sm"/>
          </a:ln>
        </p:spPr>
        <p:txBody>
          <a:bodyPr/>
          <a:lstStyle/>
          <a:p>
            <a:endParaRPr lang="en-US"/>
          </a:p>
        </p:txBody>
      </p:sp>
      <p:sp>
        <p:nvSpPr>
          <p:cNvPr id="34" name="AutoShape 34"/>
          <p:cNvSpPr/>
          <p:nvPr/>
        </p:nvSpPr>
        <p:spPr>
          <a:xfrm flipH="1">
            <a:off x="14632451" y="6489169"/>
            <a:ext cx="844282" cy="912599"/>
          </a:xfrm>
          <a:prstGeom prst="line">
            <a:avLst/>
          </a:prstGeom>
          <a:ln w="66675" cap="flat">
            <a:solidFill>
              <a:srgbClr val="6B64B8"/>
            </a:solidFill>
            <a:prstDash val="solid"/>
            <a:headEnd type="none" w="sm" len="sm"/>
            <a:tailEnd type="none" w="sm" len="sm"/>
          </a:ln>
        </p:spPr>
        <p:txBody>
          <a:bodyP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Freeform 2"/>
          <p:cNvSpPr/>
          <p:nvPr/>
        </p:nvSpPr>
        <p:spPr>
          <a:xfrm rot="-6381483">
            <a:off x="-4869834" y="5537271"/>
            <a:ext cx="7814999" cy="12245725"/>
          </a:xfrm>
          <a:custGeom>
            <a:avLst/>
            <a:gdLst/>
            <a:ahLst/>
            <a:cxnLst/>
            <a:rect l="l" t="t" r="r" b="b"/>
            <a:pathLst>
              <a:path w="7814999" h="12245725">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7457531">
            <a:off x="1374594" y="8831510"/>
            <a:ext cx="1602407" cy="1787901"/>
          </a:xfrm>
          <a:custGeom>
            <a:avLst/>
            <a:gdLst/>
            <a:ahLst/>
            <a:cxnLst/>
            <a:rect l="l" t="t" r="r" b="b"/>
            <a:pathLst>
              <a:path w="1602407" h="1787901">
                <a:moveTo>
                  <a:pt x="0" y="0"/>
                </a:moveTo>
                <a:lnTo>
                  <a:pt x="1602407" y="0"/>
                </a:lnTo>
                <a:lnTo>
                  <a:pt x="1602407" y="1787902"/>
                </a:lnTo>
                <a:lnTo>
                  <a:pt x="0" y="17879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3849820">
            <a:off x="14049078" y="7941235"/>
            <a:ext cx="1792971" cy="3071470"/>
          </a:xfrm>
          <a:custGeom>
            <a:avLst/>
            <a:gdLst/>
            <a:ahLst/>
            <a:cxnLst/>
            <a:rect l="l" t="t" r="r" b="b"/>
            <a:pathLst>
              <a:path w="1792971" h="3071470">
                <a:moveTo>
                  <a:pt x="0" y="0"/>
                </a:moveTo>
                <a:lnTo>
                  <a:pt x="1792971" y="0"/>
                </a:lnTo>
                <a:lnTo>
                  <a:pt x="1792971"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507925" y="8769413"/>
            <a:ext cx="2365310" cy="2890720"/>
          </a:xfrm>
          <a:custGeom>
            <a:avLst/>
            <a:gdLst/>
            <a:ahLst/>
            <a:cxnLst/>
            <a:rect l="l" t="t" r="r" b="b"/>
            <a:pathLst>
              <a:path w="2365310" h="2890720">
                <a:moveTo>
                  <a:pt x="0" y="0"/>
                </a:moveTo>
                <a:lnTo>
                  <a:pt x="2365310" y="0"/>
                </a:lnTo>
                <a:lnTo>
                  <a:pt x="2365310" y="2890721"/>
                </a:lnTo>
                <a:lnTo>
                  <a:pt x="0" y="289072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962334" y="9996157"/>
            <a:ext cx="7315200" cy="3604399"/>
          </a:xfrm>
          <a:custGeom>
            <a:avLst/>
            <a:gdLst/>
            <a:ahLst/>
            <a:cxnLst/>
            <a:rect l="l" t="t" r="r" b="b"/>
            <a:pathLst>
              <a:path w="7315200" h="3604399">
                <a:moveTo>
                  <a:pt x="0" y="0"/>
                </a:moveTo>
                <a:lnTo>
                  <a:pt x="7315200" y="0"/>
                </a:lnTo>
                <a:lnTo>
                  <a:pt x="7315200" y="3604398"/>
                </a:lnTo>
                <a:lnTo>
                  <a:pt x="0" y="360439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Freeform 7"/>
          <p:cNvSpPr/>
          <p:nvPr/>
        </p:nvSpPr>
        <p:spPr>
          <a:xfrm>
            <a:off x="-4817094" y="1504333"/>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8" name="Freeform 8"/>
          <p:cNvSpPr/>
          <p:nvPr/>
        </p:nvSpPr>
        <p:spPr>
          <a:xfrm>
            <a:off x="13972144" y="-2359308"/>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9" name="Freeform 9"/>
          <p:cNvSpPr/>
          <p:nvPr/>
        </p:nvSpPr>
        <p:spPr>
          <a:xfrm flipH="1" flipV="1">
            <a:off x="8085824" y="8559863"/>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0" name="TextBox 10"/>
          <p:cNvSpPr txBox="1"/>
          <p:nvPr/>
        </p:nvSpPr>
        <p:spPr>
          <a:xfrm>
            <a:off x="224860" y="671278"/>
            <a:ext cx="17838280" cy="4472222"/>
          </a:xfrm>
          <a:prstGeom prst="rect">
            <a:avLst/>
          </a:prstGeom>
        </p:spPr>
        <p:txBody>
          <a:bodyPr lIns="0" tIns="0" rIns="0" bIns="0" rtlCol="0" anchor="t">
            <a:spAutoFit/>
          </a:bodyPr>
          <a:lstStyle/>
          <a:p>
            <a:pPr algn="l">
              <a:lnSpc>
                <a:spcPts val="6399"/>
              </a:lnSpc>
            </a:pPr>
            <a:r>
              <a:rPr lang="en-US" sz="6399" spc="-63">
                <a:solidFill>
                  <a:srgbClr val="B5838D"/>
                </a:solidFill>
                <a:latin typeface="Wedges"/>
                <a:ea typeface="Wedges"/>
                <a:cs typeface="Wedges"/>
                <a:sym typeface="Wedges"/>
              </a:rPr>
              <a:t>4.9.1) Support the parity of the path length / Checking bipartiteness online</a:t>
            </a:r>
          </a:p>
          <a:p>
            <a:pPr algn="l">
              <a:lnSpc>
                <a:spcPts val="5665"/>
              </a:lnSpc>
            </a:pPr>
            <a:endParaRPr lang="en-US" sz="6399" spc="-63">
              <a:solidFill>
                <a:srgbClr val="B5838D"/>
              </a:solidFill>
              <a:latin typeface="Wedges"/>
              <a:ea typeface="Wedges"/>
              <a:cs typeface="Wedges"/>
              <a:sym typeface="Wedges"/>
            </a:endParaRPr>
          </a:p>
          <a:p>
            <a:pPr algn="l">
              <a:lnSpc>
                <a:spcPts val="8243"/>
              </a:lnSpc>
            </a:pPr>
            <a:endParaRPr lang="en-US" sz="6399" spc="-63">
              <a:solidFill>
                <a:srgbClr val="B5838D"/>
              </a:solidFill>
              <a:latin typeface="Wedges"/>
              <a:ea typeface="Wedges"/>
              <a:cs typeface="Wedges"/>
              <a:sym typeface="Wedges"/>
            </a:endParaRPr>
          </a:p>
          <a:p>
            <a:pPr algn="l">
              <a:lnSpc>
                <a:spcPts val="8243"/>
              </a:lnSpc>
            </a:pPr>
            <a:endParaRPr lang="en-US" sz="6399" spc="-63">
              <a:solidFill>
                <a:srgbClr val="B5838D"/>
              </a:solidFill>
              <a:latin typeface="Wedges"/>
              <a:ea typeface="Wedges"/>
              <a:cs typeface="Wedges"/>
              <a:sym typeface="Wedges"/>
            </a:endParaRPr>
          </a:p>
        </p:txBody>
      </p:sp>
      <p:sp>
        <p:nvSpPr>
          <p:cNvPr id="11" name="TextBox 11"/>
          <p:cNvSpPr txBox="1"/>
          <p:nvPr/>
        </p:nvSpPr>
        <p:spPr>
          <a:xfrm>
            <a:off x="-237944" y="2654976"/>
            <a:ext cx="9381944" cy="5937251"/>
          </a:xfrm>
          <a:prstGeom prst="rect">
            <a:avLst/>
          </a:prstGeom>
        </p:spPr>
        <p:txBody>
          <a:bodyPr lIns="0" tIns="0" rIns="0" bIns="0" rtlCol="0" anchor="t">
            <a:spAutoFit/>
          </a:bodyPr>
          <a:lstStyle/>
          <a:p>
            <a:pPr algn="just">
              <a:lnSpc>
                <a:spcPts val="6799"/>
              </a:lnSpc>
            </a:pPr>
            <a:endParaRPr/>
          </a:p>
          <a:p>
            <a:pPr marL="863596" lvl="1" indent="-431798" algn="just">
              <a:lnSpc>
                <a:spcPts val="6799"/>
              </a:lnSpc>
              <a:buFont typeface="Arial"/>
              <a:buChar char="•"/>
            </a:pPr>
            <a:r>
              <a:rPr lang="en-US" sz="3999" spc="-39">
                <a:solidFill>
                  <a:srgbClr val="805A62"/>
                </a:solidFill>
                <a:latin typeface="Noto Sans"/>
                <a:ea typeface="Noto Sans"/>
                <a:cs typeface="Noto Sans"/>
                <a:sym typeface="Noto Sans"/>
              </a:rPr>
              <a:t>To solve this problem, I will manage the parity of the path lengths between any pair of vertices. This is because when the vertices form an odd cycle, it is always impossible to color them properly</a:t>
            </a:r>
          </a:p>
        </p:txBody>
      </p:sp>
      <p:grpSp>
        <p:nvGrpSpPr>
          <p:cNvPr id="12" name="Group 12"/>
          <p:cNvGrpSpPr/>
          <p:nvPr/>
        </p:nvGrpSpPr>
        <p:grpSpPr>
          <a:xfrm>
            <a:off x="12879494" y="2584366"/>
            <a:ext cx="529580" cy="529580"/>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14" name="TextBox 14"/>
            <p:cNvSpPr txBox="1"/>
            <p:nvPr/>
          </p:nvSpPr>
          <p:spPr>
            <a:xfrm>
              <a:off x="76200" y="57150"/>
              <a:ext cx="660400" cy="679450"/>
            </a:xfrm>
            <a:prstGeom prst="rect">
              <a:avLst/>
            </a:prstGeom>
          </p:spPr>
          <p:txBody>
            <a:bodyPr lIns="50800" tIns="50800" rIns="50800" bIns="50800" rtlCol="0" anchor="ctr"/>
            <a:lstStyle/>
            <a:p>
              <a:pPr algn="ctr">
                <a:lnSpc>
                  <a:spcPts val="980"/>
                </a:lnSpc>
              </a:pPr>
              <a:endParaRPr/>
            </a:p>
          </p:txBody>
        </p:sp>
      </p:grpSp>
      <p:grpSp>
        <p:nvGrpSpPr>
          <p:cNvPr id="15" name="Group 15"/>
          <p:cNvGrpSpPr/>
          <p:nvPr/>
        </p:nvGrpSpPr>
        <p:grpSpPr>
          <a:xfrm>
            <a:off x="15109044" y="2857746"/>
            <a:ext cx="475820" cy="475820"/>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3A81"/>
            </a:solidFill>
          </p:spPr>
          <p:txBody>
            <a:bodyPr/>
            <a:lstStyle/>
            <a:p>
              <a:endParaRPr lang="en-US"/>
            </a:p>
          </p:txBody>
        </p:sp>
        <p:sp>
          <p:nvSpPr>
            <p:cNvPr id="17" name="TextBox 17"/>
            <p:cNvSpPr txBox="1"/>
            <p:nvPr/>
          </p:nvSpPr>
          <p:spPr>
            <a:xfrm>
              <a:off x="76200" y="19050"/>
              <a:ext cx="660400" cy="717550"/>
            </a:xfrm>
            <a:prstGeom prst="rect">
              <a:avLst/>
            </a:prstGeom>
          </p:spPr>
          <p:txBody>
            <a:bodyPr lIns="50800" tIns="50800" rIns="50800" bIns="50800" rtlCol="0" anchor="ctr"/>
            <a:lstStyle/>
            <a:p>
              <a:pPr algn="ctr">
                <a:lnSpc>
                  <a:spcPts val="2753"/>
                </a:lnSpc>
              </a:pPr>
              <a:endParaRPr/>
            </a:p>
          </p:txBody>
        </p:sp>
      </p:grpSp>
      <p:sp>
        <p:nvSpPr>
          <p:cNvPr id="18" name="AutoShape 18"/>
          <p:cNvSpPr/>
          <p:nvPr/>
        </p:nvSpPr>
        <p:spPr>
          <a:xfrm>
            <a:off x="13407455" y="2878607"/>
            <a:ext cx="1703044" cy="190587"/>
          </a:xfrm>
          <a:prstGeom prst="line">
            <a:avLst/>
          </a:prstGeom>
          <a:ln w="66675" cap="flat">
            <a:solidFill>
              <a:srgbClr val="6B64B8"/>
            </a:solidFill>
            <a:prstDash val="solid"/>
            <a:headEnd type="none" w="sm" len="sm"/>
            <a:tailEnd type="none" w="sm" len="sm"/>
          </a:ln>
        </p:spPr>
        <p:txBody>
          <a:bodyPr/>
          <a:lstStyle/>
          <a:p>
            <a:endParaRPr lang="en-US"/>
          </a:p>
        </p:txBody>
      </p:sp>
      <p:grpSp>
        <p:nvGrpSpPr>
          <p:cNvPr id="19" name="Group 19"/>
          <p:cNvGrpSpPr/>
          <p:nvPr/>
        </p:nvGrpSpPr>
        <p:grpSpPr>
          <a:xfrm>
            <a:off x="11699428" y="4094117"/>
            <a:ext cx="475820" cy="475820"/>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3A81"/>
            </a:solidFill>
          </p:spPr>
          <p:txBody>
            <a:bodyPr/>
            <a:lstStyle/>
            <a:p>
              <a:endParaRPr lang="en-US"/>
            </a:p>
          </p:txBody>
        </p:sp>
        <p:sp>
          <p:nvSpPr>
            <p:cNvPr id="21" name="TextBox 21"/>
            <p:cNvSpPr txBox="1"/>
            <p:nvPr/>
          </p:nvSpPr>
          <p:spPr>
            <a:xfrm>
              <a:off x="76200" y="19050"/>
              <a:ext cx="660400" cy="717550"/>
            </a:xfrm>
            <a:prstGeom prst="rect">
              <a:avLst/>
            </a:prstGeom>
          </p:spPr>
          <p:txBody>
            <a:bodyPr lIns="50800" tIns="50800" rIns="50800" bIns="50800" rtlCol="0" anchor="ctr"/>
            <a:lstStyle/>
            <a:p>
              <a:pPr algn="ctr">
                <a:lnSpc>
                  <a:spcPts val="2753"/>
                </a:lnSpc>
              </a:pPr>
              <a:endParaRPr/>
            </a:p>
          </p:txBody>
        </p:sp>
      </p:grpSp>
      <p:sp>
        <p:nvSpPr>
          <p:cNvPr id="22" name="AutoShape 22"/>
          <p:cNvSpPr/>
          <p:nvPr/>
        </p:nvSpPr>
        <p:spPr>
          <a:xfrm flipH="1">
            <a:off x="12087525" y="3054526"/>
            <a:ext cx="889603" cy="1092978"/>
          </a:xfrm>
          <a:prstGeom prst="line">
            <a:avLst/>
          </a:prstGeom>
          <a:ln w="66675" cap="flat">
            <a:solidFill>
              <a:srgbClr val="6B64B8"/>
            </a:solidFill>
            <a:prstDash val="solid"/>
            <a:headEnd type="none" w="sm" len="sm"/>
            <a:tailEnd type="none" w="sm" len="sm"/>
          </a:ln>
        </p:spPr>
        <p:txBody>
          <a:bodyPr/>
          <a:lstStyle/>
          <a:p>
            <a:endParaRPr lang="en-US"/>
          </a:p>
        </p:txBody>
      </p:sp>
      <p:grpSp>
        <p:nvGrpSpPr>
          <p:cNvPr id="23" name="Group 23"/>
          <p:cNvGrpSpPr/>
          <p:nvPr/>
        </p:nvGrpSpPr>
        <p:grpSpPr>
          <a:xfrm>
            <a:off x="12231812" y="5257226"/>
            <a:ext cx="529580" cy="529580"/>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25" name="TextBox 25"/>
            <p:cNvSpPr txBox="1"/>
            <p:nvPr/>
          </p:nvSpPr>
          <p:spPr>
            <a:xfrm>
              <a:off x="76200" y="57150"/>
              <a:ext cx="660400" cy="679450"/>
            </a:xfrm>
            <a:prstGeom prst="rect">
              <a:avLst/>
            </a:prstGeom>
          </p:spPr>
          <p:txBody>
            <a:bodyPr lIns="50800" tIns="50800" rIns="50800" bIns="50800" rtlCol="0" anchor="ctr"/>
            <a:lstStyle/>
            <a:p>
              <a:pPr algn="ctr">
                <a:lnSpc>
                  <a:spcPts val="980"/>
                </a:lnSpc>
              </a:pPr>
              <a:endParaRPr/>
            </a:p>
          </p:txBody>
        </p:sp>
      </p:grpSp>
      <p:grpSp>
        <p:nvGrpSpPr>
          <p:cNvPr id="26" name="Group 26"/>
          <p:cNvGrpSpPr/>
          <p:nvPr/>
        </p:nvGrpSpPr>
        <p:grpSpPr>
          <a:xfrm>
            <a:off x="15631045" y="4545746"/>
            <a:ext cx="529580" cy="529580"/>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28" name="TextBox 28"/>
            <p:cNvSpPr txBox="1"/>
            <p:nvPr/>
          </p:nvSpPr>
          <p:spPr>
            <a:xfrm>
              <a:off x="76200" y="57150"/>
              <a:ext cx="660400" cy="679450"/>
            </a:xfrm>
            <a:prstGeom prst="rect">
              <a:avLst/>
            </a:prstGeom>
          </p:spPr>
          <p:txBody>
            <a:bodyPr lIns="50800" tIns="50800" rIns="50800" bIns="50800" rtlCol="0" anchor="ctr"/>
            <a:lstStyle/>
            <a:p>
              <a:pPr algn="ctr">
                <a:lnSpc>
                  <a:spcPts val="980"/>
                </a:lnSpc>
              </a:pPr>
              <a:endParaRPr/>
            </a:p>
          </p:txBody>
        </p:sp>
      </p:grpSp>
      <p:sp>
        <p:nvSpPr>
          <p:cNvPr id="29" name="AutoShape 29"/>
          <p:cNvSpPr/>
          <p:nvPr/>
        </p:nvSpPr>
        <p:spPr>
          <a:xfrm flipH="1" flipV="1">
            <a:off x="15419497" y="3322303"/>
            <a:ext cx="395599" cy="1235978"/>
          </a:xfrm>
          <a:prstGeom prst="line">
            <a:avLst/>
          </a:prstGeom>
          <a:ln w="66675" cap="flat">
            <a:solidFill>
              <a:srgbClr val="6B64B8"/>
            </a:solidFill>
            <a:prstDash val="solid"/>
            <a:headEnd type="none" w="sm" len="sm"/>
            <a:tailEnd type="none" w="sm" len="sm"/>
          </a:ln>
        </p:spPr>
        <p:txBody>
          <a:bodyPr/>
          <a:lstStyle/>
          <a:p>
            <a:endParaRPr lang="en-US"/>
          </a:p>
        </p:txBody>
      </p:sp>
      <p:sp>
        <p:nvSpPr>
          <p:cNvPr id="30" name="AutoShape 30"/>
          <p:cNvSpPr/>
          <p:nvPr/>
        </p:nvSpPr>
        <p:spPr>
          <a:xfrm>
            <a:off x="12038555" y="4547394"/>
            <a:ext cx="345394" cy="734922"/>
          </a:xfrm>
          <a:prstGeom prst="line">
            <a:avLst/>
          </a:prstGeom>
          <a:ln w="66675" cap="flat">
            <a:solidFill>
              <a:srgbClr val="6B64B8"/>
            </a:solidFill>
            <a:prstDash val="solid"/>
            <a:headEnd type="none" w="sm" len="sm"/>
            <a:tailEnd type="none" w="sm" len="sm"/>
          </a:ln>
        </p:spPr>
        <p:txBody>
          <a:bodyPr/>
          <a:lstStyle/>
          <a:p>
            <a:endParaRPr lang="en-US"/>
          </a:p>
        </p:txBody>
      </p:sp>
      <p:sp>
        <p:nvSpPr>
          <p:cNvPr id="31" name="AutoShape 31"/>
          <p:cNvSpPr/>
          <p:nvPr/>
        </p:nvSpPr>
        <p:spPr>
          <a:xfrm>
            <a:off x="12759884" y="5550451"/>
            <a:ext cx="1510644" cy="163153"/>
          </a:xfrm>
          <a:prstGeom prst="line">
            <a:avLst/>
          </a:prstGeom>
          <a:ln w="66675" cap="flat">
            <a:solidFill>
              <a:srgbClr val="6B64B8"/>
            </a:solidFill>
            <a:prstDash val="solid"/>
            <a:headEnd type="none" w="sm" len="sm"/>
            <a:tailEnd type="none" w="sm" len="sm"/>
          </a:ln>
        </p:spPr>
        <p:txBody>
          <a:bodyPr/>
          <a:lstStyle/>
          <a:p>
            <a:endParaRPr lang="en-US"/>
          </a:p>
        </p:txBody>
      </p:sp>
      <p:grpSp>
        <p:nvGrpSpPr>
          <p:cNvPr id="32" name="Group 32"/>
          <p:cNvGrpSpPr/>
          <p:nvPr/>
        </p:nvGrpSpPr>
        <p:grpSpPr>
          <a:xfrm>
            <a:off x="14269172" y="5501243"/>
            <a:ext cx="475820" cy="475820"/>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3A81"/>
            </a:solidFill>
          </p:spPr>
          <p:txBody>
            <a:bodyPr/>
            <a:lstStyle/>
            <a:p>
              <a:endParaRPr lang="en-US"/>
            </a:p>
          </p:txBody>
        </p:sp>
        <p:sp>
          <p:nvSpPr>
            <p:cNvPr id="34" name="TextBox 34"/>
            <p:cNvSpPr txBox="1"/>
            <p:nvPr/>
          </p:nvSpPr>
          <p:spPr>
            <a:xfrm>
              <a:off x="76200" y="19050"/>
              <a:ext cx="660400" cy="717550"/>
            </a:xfrm>
            <a:prstGeom prst="rect">
              <a:avLst/>
            </a:prstGeom>
          </p:spPr>
          <p:txBody>
            <a:bodyPr lIns="50800" tIns="50800" rIns="50800" bIns="50800" rtlCol="0" anchor="ctr"/>
            <a:lstStyle/>
            <a:p>
              <a:pPr algn="ctr">
                <a:lnSpc>
                  <a:spcPts val="2753"/>
                </a:lnSpc>
              </a:pPr>
              <a:endParaRPr/>
            </a:p>
          </p:txBody>
        </p:sp>
      </p:grpSp>
      <p:sp>
        <p:nvSpPr>
          <p:cNvPr id="35" name="AutoShape 35"/>
          <p:cNvSpPr/>
          <p:nvPr/>
        </p:nvSpPr>
        <p:spPr>
          <a:xfrm flipH="1">
            <a:off x="14704873" y="4957736"/>
            <a:ext cx="970824" cy="649161"/>
          </a:xfrm>
          <a:prstGeom prst="line">
            <a:avLst/>
          </a:prstGeom>
          <a:ln w="66675" cap="flat">
            <a:solidFill>
              <a:srgbClr val="6B64B8"/>
            </a:solidFill>
            <a:prstDash val="solid"/>
            <a:headEnd type="none" w="sm" len="sm"/>
            <a:tailEnd type="none" w="sm" len="sm"/>
          </a:ln>
        </p:spPr>
        <p:txBody>
          <a:bodyPr/>
          <a:lstStyle/>
          <a:p>
            <a:endParaRPr lang="en-US"/>
          </a:p>
        </p:txBody>
      </p:sp>
      <p:grpSp>
        <p:nvGrpSpPr>
          <p:cNvPr id="36" name="Group 36"/>
          <p:cNvGrpSpPr/>
          <p:nvPr/>
        </p:nvGrpSpPr>
        <p:grpSpPr>
          <a:xfrm>
            <a:off x="12921611" y="6196138"/>
            <a:ext cx="529580" cy="529580"/>
            <a:chOff x="0" y="0"/>
            <a:chExt cx="812800" cy="812800"/>
          </a:xfrm>
        </p:grpSpPr>
        <p:sp>
          <p:nvSpPr>
            <p:cNvPr id="37" name="Freeform 3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38" name="TextBox 38"/>
            <p:cNvSpPr txBox="1"/>
            <p:nvPr/>
          </p:nvSpPr>
          <p:spPr>
            <a:xfrm>
              <a:off x="76200" y="57150"/>
              <a:ext cx="660400" cy="679450"/>
            </a:xfrm>
            <a:prstGeom prst="rect">
              <a:avLst/>
            </a:prstGeom>
          </p:spPr>
          <p:txBody>
            <a:bodyPr lIns="50800" tIns="50800" rIns="50800" bIns="50800" rtlCol="0" anchor="ctr"/>
            <a:lstStyle/>
            <a:p>
              <a:pPr algn="ctr">
                <a:lnSpc>
                  <a:spcPts val="980"/>
                </a:lnSpc>
              </a:pPr>
              <a:endParaRPr/>
            </a:p>
          </p:txBody>
        </p:sp>
      </p:grpSp>
      <p:grpSp>
        <p:nvGrpSpPr>
          <p:cNvPr id="39" name="Group 39"/>
          <p:cNvGrpSpPr/>
          <p:nvPr/>
        </p:nvGrpSpPr>
        <p:grpSpPr>
          <a:xfrm>
            <a:off x="15151161" y="6469517"/>
            <a:ext cx="475820" cy="475820"/>
            <a:chOff x="0" y="0"/>
            <a:chExt cx="812800" cy="812800"/>
          </a:xfrm>
        </p:grpSpPr>
        <p:sp>
          <p:nvSpPr>
            <p:cNvPr id="40" name="Freeform 4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3A81"/>
            </a:solidFill>
          </p:spPr>
          <p:txBody>
            <a:bodyPr/>
            <a:lstStyle/>
            <a:p>
              <a:endParaRPr lang="en-US"/>
            </a:p>
          </p:txBody>
        </p:sp>
        <p:sp>
          <p:nvSpPr>
            <p:cNvPr id="41" name="TextBox 41"/>
            <p:cNvSpPr txBox="1"/>
            <p:nvPr/>
          </p:nvSpPr>
          <p:spPr>
            <a:xfrm>
              <a:off x="76200" y="19050"/>
              <a:ext cx="660400" cy="717550"/>
            </a:xfrm>
            <a:prstGeom prst="rect">
              <a:avLst/>
            </a:prstGeom>
          </p:spPr>
          <p:txBody>
            <a:bodyPr lIns="50800" tIns="50800" rIns="50800" bIns="50800" rtlCol="0" anchor="ctr"/>
            <a:lstStyle/>
            <a:p>
              <a:pPr algn="ctr">
                <a:lnSpc>
                  <a:spcPts val="2753"/>
                </a:lnSpc>
              </a:pPr>
              <a:endParaRPr/>
            </a:p>
          </p:txBody>
        </p:sp>
      </p:grpSp>
      <p:sp>
        <p:nvSpPr>
          <p:cNvPr id="42" name="AutoShape 42"/>
          <p:cNvSpPr/>
          <p:nvPr/>
        </p:nvSpPr>
        <p:spPr>
          <a:xfrm>
            <a:off x="13449572" y="6490379"/>
            <a:ext cx="1703044" cy="190587"/>
          </a:xfrm>
          <a:prstGeom prst="line">
            <a:avLst/>
          </a:prstGeom>
          <a:ln w="66675" cap="flat">
            <a:solidFill>
              <a:srgbClr val="6B64B8"/>
            </a:solidFill>
            <a:prstDash val="solid"/>
            <a:headEnd type="none" w="sm" len="sm"/>
            <a:tailEnd type="none" w="sm" len="sm"/>
          </a:ln>
        </p:spPr>
        <p:txBody>
          <a:bodyPr/>
          <a:lstStyle/>
          <a:p>
            <a:endParaRPr lang="en-US"/>
          </a:p>
        </p:txBody>
      </p:sp>
      <p:grpSp>
        <p:nvGrpSpPr>
          <p:cNvPr id="43" name="Group 43"/>
          <p:cNvGrpSpPr/>
          <p:nvPr/>
        </p:nvGrpSpPr>
        <p:grpSpPr>
          <a:xfrm>
            <a:off x="11741546" y="7705889"/>
            <a:ext cx="475820" cy="475820"/>
            <a:chOff x="0" y="0"/>
            <a:chExt cx="812800" cy="812800"/>
          </a:xfrm>
        </p:grpSpPr>
        <p:sp>
          <p:nvSpPr>
            <p:cNvPr id="44" name="Freeform 4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3A81"/>
            </a:solidFill>
          </p:spPr>
          <p:txBody>
            <a:bodyPr/>
            <a:lstStyle/>
            <a:p>
              <a:endParaRPr lang="en-US"/>
            </a:p>
          </p:txBody>
        </p:sp>
        <p:sp>
          <p:nvSpPr>
            <p:cNvPr id="45" name="TextBox 45"/>
            <p:cNvSpPr txBox="1"/>
            <p:nvPr/>
          </p:nvSpPr>
          <p:spPr>
            <a:xfrm>
              <a:off x="76200" y="19050"/>
              <a:ext cx="660400" cy="717550"/>
            </a:xfrm>
            <a:prstGeom prst="rect">
              <a:avLst/>
            </a:prstGeom>
          </p:spPr>
          <p:txBody>
            <a:bodyPr lIns="50800" tIns="50800" rIns="50800" bIns="50800" rtlCol="0" anchor="ctr"/>
            <a:lstStyle/>
            <a:p>
              <a:pPr algn="ctr">
                <a:lnSpc>
                  <a:spcPts val="2753"/>
                </a:lnSpc>
              </a:pPr>
              <a:endParaRPr/>
            </a:p>
          </p:txBody>
        </p:sp>
      </p:grpSp>
      <p:sp>
        <p:nvSpPr>
          <p:cNvPr id="46" name="AutoShape 46"/>
          <p:cNvSpPr/>
          <p:nvPr/>
        </p:nvSpPr>
        <p:spPr>
          <a:xfrm flipH="1">
            <a:off x="12129643" y="6666298"/>
            <a:ext cx="889603" cy="1092978"/>
          </a:xfrm>
          <a:prstGeom prst="line">
            <a:avLst/>
          </a:prstGeom>
          <a:ln w="66675" cap="flat">
            <a:solidFill>
              <a:srgbClr val="6B64B8"/>
            </a:solidFill>
            <a:prstDash val="solid"/>
            <a:headEnd type="none" w="sm" len="sm"/>
            <a:tailEnd type="none" w="sm" len="sm"/>
          </a:ln>
        </p:spPr>
        <p:txBody>
          <a:bodyPr/>
          <a:lstStyle/>
          <a:p>
            <a:endParaRPr lang="en-US"/>
          </a:p>
        </p:txBody>
      </p:sp>
      <p:grpSp>
        <p:nvGrpSpPr>
          <p:cNvPr id="47" name="Group 47"/>
          <p:cNvGrpSpPr/>
          <p:nvPr/>
        </p:nvGrpSpPr>
        <p:grpSpPr>
          <a:xfrm>
            <a:off x="12273929" y="8868998"/>
            <a:ext cx="529580" cy="529580"/>
            <a:chOff x="0" y="0"/>
            <a:chExt cx="812800" cy="812800"/>
          </a:xfrm>
        </p:grpSpPr>
        <p:sp>
          <p:nvSpPr>
            <p:cNvPr id="48" name="Freeform 4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49" name="TextBox 49"/>
            <p:cNvSpPr txBox="1"/>
            <p:nvPr/>
          </p:nvSpPr>
          <p:spPr>
            <a:xfrm>
              <a:off x="76200" y="57150"/>
              <a:ext cx="660400" cy="679450"/>
            </a:xfrm>
            <a:prstGeom prst="rect">
              <a:avLst/>
            </a:prstGeom>
          </p:spPr>
          <p:txBody>
            <a:bodyPr lIns="50800" tIns="50800" rIns="50800" bIns="50800" rtlCol="0" anchor="ctr"/>
            <a:lstStyle/>
            <a:p>
              <a:pPr algn="ctr">
                <a:lnSpc>
                  <a:spcPts val="980"/>
                </a:lnSpc>
              </a:pPr>
              <a:endParaRPr/>
            </a:p>
          </p:txBody>
        </p:sp>
      </p:grpSp>
      <p:sp>
        <p:nvSpPr>
          <p:cNvPr id="50" name="AutoShape 50"/>
          <p:cNvSpPr/>
          <p:nvPr/>
        </p:nvSpPr>
        <p:spPr>
          <a:xfrm>
            <a:off x="12080672" y="8159165"/>
            <a:ext cx="345394" cy="734922"/>
          </a:xfrm>
          <a:prstGeom prst="line">
            <a:avLst/>
          </a:prstGeom>
          <a:ln w="66675" cap="flat">
            <a:solidFill>
              <a:srgbClr val="6B64B8"/>
            </a:solidFill>
            <a:prstDash val="solid"/>
            <a:headEnd type="none" w="sm" len="sm"/>
            <a:tailEnd type="none" w="sm" len="sm"/>
          </a:ln>
        </p:spPr>
        <p:txBody>
          <a:bodyPr/>
          <a:lstStyle/>
          <a:p>
            <a:endParaRPr lang="en-US"/>
          </a:p>
        </p:txBody>
      </p:sp>
      <p:sp>
        <p:nvSpPr>
          <p:cNvPr id="51" name="AutoShape 51"/>
          <p:cNvSpPr/>
          <p:nvPr/>
        </p:nvSpPr>
        <p:spPr>
          <a:xfrm>
            <a:off x="12802001" y="9162223"/>
            <a:ext cx="1510644" cy="163153"/>
          </a:xfrm>
          <a:prstGeom prst="line">
            <a:avLst/>
          </a:prstGeom>
          <a:ln w="66675" cap="flat">
            <a:solidFill>
              <a:srgbClr val="6B64B8"/>
            </a:solidFill>
            <a:prstDash val="solid"/>
            <a:headEnd type="none" w="sm" len="sm"/>
            <a:tailEnd type="none" w="sm" len="sm"/>
          </a:ln>
        </p:spPr>
        <p:txBody>
          <a:bodyPr/>
          <a:lstStyle/>
          <a:p>
            <a:endParaRPr lang="en-US"/>
          </a:p>
        </p:txBody>
      </p:sp>
      <p:grpSp>
        <p:nvGrpSpPr>
          <p:cNvPr id="52" name="Group 52"/>
          <p:cNvGrpSpPr/>
          <p:nvPr/>
        </p:nvGrpSpPr>
        <p:grpSpPr>
          <a:xfrm>
            <a:off x="14311290" y="9113015"/>
            <a:ext cx="475820" cy="475820"/>
            <a:chOff x="0" y="0"/>
            <a:chExt cx="812800" cy="812800"/>
          </a:xfrm>
        </p:grpSpPr>
        <p:sp>
          <p:nvSpPr>
            <p:cNvPr id="53" name="Freeform 5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3A81"/>
            </a:solidFill>
          </p:spPr>
          <p:txBody>
            <a:bodyPr/>
            <a:lstStyle/>
            <a:p>
              <a:endParaRPr lang="en-US"/>
            </a:p>
          </p:txBody>
        </p:sp>
        <p:sp>
          <p:nvSpPr>
            <p:cNvPr id="54" name="TextBox 54"/>
            <p:cNvSpPr txBox="1"/>
            <p:nvPr/>
          </p:nvSpPr>
          <p:spPr>
            <a:xfrm>
              <a:off x="76200" y="19050"/>
              <a:ext cx="660400" cy="717550"/>
            </a:xfrm>
            <a:prstGeom prst="rect">
              <a:avLst/>
            </a:prstGeom>
          </p:spPr>
          <p:txBody>
            <a:bodyPr lIns="50800" tIns="50800" rIns="50800" bIns="50800" rtlCol="0" anchor="ctr"/>
            <a:lstStyle/>
            <a:p>
              <a:pPr algn="ctr">
                <a:lnSpc>
                  <a:spcPts val="2753"/>
                </a:lnSpc>
              </a:pPr>
              <a:endParaRPr/>
            </a:p>
          </p:txBody>
        </p:sp>
      </p:grpSp>
      <p:sp>
        <p:nvSpPr>
          <p:cNvPr id="55" name="AutoShape 55"/>
          <p:cNvSpPr/>
          <p:nvPr/>
        </p:nvSpPr>
        <p:spPr>
          <a:xfrm flipH="1">
            <a:off x="14621257" y="6707427"/>
            <a:ext cx="767814" cy="2416696"/>
          </a:xfrm>
          <a:prstGeom prst="line">
            <a:avLst/>
          </a:prstGeom>
          <a:ln w="66675" cap="flat">
            <a:solidFill>
              <a:srgbClr val="6B64B8"/>
            </a:solidFill>
            <a:prstDash val="solid"/>
            <a:headEnd type="none" w="sm" len="sm"/>
            <a:tailEnd type="none" w="sm" len="sm"/>
          </a:ln>
        </p:spPr>
        <p:txBody>
          <a:bodyPr/>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Freeform 2"/>
          <p:cNvSpPr/>
          <p:nvPr/>
        </p:nvSpPr>
        <p:spPr>
          <a:xfrm rot="-6381483">
            <a:off x="-4869834" y="4550007"/>
            <a:ext cx="7814999" cy="12245725"/>
          </a:xfrm>
          <a:custGeom>
            <a:avLst/>
            <a:gdLst/>
            <a:ahLst/>
            <a:cxnLst/>
            <a:rect l="l" t="t" r="r" b="b"/>
            <a:pathLst>
              <a:path w="7814999" h="12245725">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7457531">
            <a:off x="1417465" y="7936608"/>
            <a:ext cx="1602407" cy="1787901"/>
          </a:xfrm>
          <a:custGeom>
            <a:avLst/>
            <a:gdLst/>
            <a:ahLst/>
            <a:cxnLst/>
            <a:rect l="l" t="t" r="r" b="b"/>
            <a:pathLst>
              <a:path w="1602407" h="1787901">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3849820">
            <a:off x="14049078" y="7941235"/>
            <a:ext cx="1792971" cy="3071470"/>
          </a:xfrm>
          <a:custGeom>
            <a:avLst/>
            <a:gdLst/>
            <a:ahLst/>
            <a:cxnLst/>
            <a:rect l="l" t="t" r="r" b="b"/>
            <a:pathLst>
              <a:path w="1792971" h="3071470">
                <a:moveTo>
                  <a:pt x="0" y="0"/>
                </a:moveTo>
                <a:lnTo>
                  <a:pt x="1792971" y="0"/>
                </a:lnTo>
                <a:lnTo>
                  <a:pt x="1792971"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Freeform 7"/>
          <p:cNvSpPr/>
          <p:nvPr/>
        </p:nvSpPr>
        <p:spPr>
          <a:xfrm>
            <a:off x="-4817094" y="1504333"/>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8" name="Freeform 8"/>
          <p:cNvSpPr/>
          <p:nvPr/>
        </p:nvSpPr>
        <p:spPr>
          <a:xfrm>
            <a:off x="13972144" y="-2359308"/>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9" name="Freeform 9"/>
          <p:cNvSpPr/>
          <p:nvPr/>
        </p:nvSpPr>
        <p:spPr>
          <a:xfrm flipH="1" flipV="1">
            <a:off x="8085824" y="8559863"/>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0" name="TextBox 10"/>
          <p:cNvSpPr txBox="1"/>
          <p:nvPr/>
        </p:nvSpPr>
        <p:spPr>
          <a:xfrm>
            <a:off x="173822" y="624341"/>
            <a:ext cx="17940355" cy="4096385"/>
          </a:xfrm>
          <a:prstGeom prst="rect">
            <a:avLst/>
          </a:prstGeom>
        </p:spPr>
        <p:txBody>
          <a:bodyPr lIns="0" tIns="0" rIns="0" bIns="0" rtlCol="0" anchor="t">
            <a:spAutoFit/>
          </a:bodyPr>
          <a:lstStyle/>
          <a:p>
            <a:pPr algn="l">
              <a:lnSpc>
                <a:spcPts val="6400"/>
              </a:lnSpc>
            </a:pPr>
            <a:r>
              <a:rPr lang="en-US" sz="6400" spc="-64">
                <a:solidFill>
                  <a:srgbClr val="B5838D"/>
                </a:solidFill>
                <a:latin typeface="Wedges"/>
                <a:ea typeface="Wedges"/>
                <a:cs typeface="Wedges"/>
                <a:sym typeface="Wedges"/>
              </a:rPr>
              <a:t>4.9.2) Support the parity of the path length / Checking bipartiteness online</a:t>
            </a:r>
          </a:p>
          <a:p>
            <a:pPr algn="l">
              <a:lnSpc>
                <a:spcPts val="6400"/>
              </a:lnSpc>
            </a:pPr>
            <a:endParaRPr lang="en-US" sz="6400" spc="-64">
              <a:solidFill>
                <a:srgbClr val="B5838D"/>
              </a:solidFill>
              <a:latin typeface="Wedges"/>
              <a:ea typeface="Wedges"/>
              <a:cs typeface="Wedges"/>
              <a:sym typeface="Wedges"/>
            </a:endParaRPr>
          </a:p>
          <a:p>
            <a:pPr algn="l">
              <a:lnSpc>
                <a:spcPts val="6400"/>
              </a:lnSpc>
            </a:pPr>
            <a:endParaRPr lang="en-US" sz="6400" spc="-64">
              <a:solidFill>
                <a:srgbClr val="B5838D"/>
              </a:solidFill>
              <a:latin typeface="Wedges"/>
              <a:ea typeface="Wedges"/>
              <a:cs typeface="Wedges"/>
              <a:sym typeface="Wedges"/>
            </a:endParaRPr>
          </a:p>
          <a:p>
            <a:pPr algn="l">
              <a:lnSpc>
                <a:spcPts val="6400"/>
              </a:lnSpc>
            </a:pPr>
            <a:endParaRPr lang="en-US" sz="6400" spc="-64">
              <a:solidFill>
                <a:srgbClr val="B5838D"/>
              </a:solidFill>
              <a:latin typeface="Wedges"/>
              <a:ea typeface="Wedges"/>
              <a:cs typeface="Wedges"/>
              <a:sym typeface="Wedges"/>
            </a:endParaRPr>
          </a:p>
        </p:txBody>
      </p:sp>
      <p:sp>
        <p:nvSpPr>
          <p:cNvPr id="11" name="TextBox 11"/>
          <p:cNvSpPr txBox="1"/>
          <p:nvPr/>
        </p:nvSpPr>
        <p:spPr>
          <a:xfrm>
            <a:off x="177757" y="2943287"/>
            <a:ext cx="16540724" cy="5616576"/>
          </a:xfrm>
          <a:prstGeom prst="rect">
            <a:avLst/>
          </a:prstGeom>
        </p:spPr>
        <p:txBody>
          <a:bodyPr lIns="0" tIns="0" rIns="0" bIns="0" rtlCol="0" anchor="t">
            <a:spAutoFit/>
          </a:bodyPr>
          <a:lstStyle/>
          <a:p>
            <a:pPr marL="863596" lvl="1" indent="-431798" algn="just">
              <a:lnSpc>
                <a:spcPts val="6399"/>
              </a:lnSpc>
              <a:buFont typeface="Arial"/>
              <a:buChar char="•"/>
            </a:pPr>
            <a:r>
              <a:rPr lang="en-US" sz="3999" spc="-39">
                <a:solidFill>
                  <a:srgbClr val="805A62"/>
                </a:solidFill>
                <a:latin typeface="Noto Sans"/>
                <a:ea typeface="Noto Sans"/>
                <a:cs typeface="Noto Sans"/>
                <a:sym typeface="Noto Sans"/>
              </a:rPr>
              <a:t>I will apply DSU to this problem by maintaining an additional variable for each vertex to indicate whether the path from that vertex to the representative vertex is even or odd. </a:t>
            </a:r>
          </a:p>
          <a:p>
            <a:pPr marL="863596" lvl="1" indent="-431798" algn="just">
              <a:lnSpc>
                <a:spcPts val="6399"/>
              </a:lnSpc>
              <a:buFont typeface="Arial"/>
              <a:buChar char="•"/>
            </a:pPr>
            <a:r>
              <a:rPr lang="en-US" sz="3999" spc="-39">
                <a:solidFill>
                  <a:srgbClr val="805A62"/>
                </a:solidFill>
                <a:latin typeface="Noto Sans"/>
                <a:ea typeface="Noto Sans"/>
                <a:cs typeface="Noto Sans"/>
                <a:sym typeface="Noto Sans"/>
              </a:rPr>
              <a:t>Then, I can determine the parity of the path between any two vertices (imagine it like the paths from the two vertices going up to the LCA of the tree). </a:t>
            </a:r>
          </a:p>
          <a:p>
            <a:pPr marL="863596" lvl="1" indent="-431798" algn="just">
              <a:lnSpc>
                <a:spcPts val="6399"/>
              </a:lnSpc>
              <a:buFont typeface="Arial"/>
              <a:buChar char="•"/>
            </a:pPr>
            <a:r>
              <a:rPr lang="en-US" sz="3999" spc="-39">
                <a:solidFill>
                  <a:srgbClr val="805A62"/>
                </a:solidFill>
                <a:latin typeface="Noto Sans"/>
                <a:ea typeface="Noto Sans"/>
                <a:cs typeface="Noto Sans"/>
                <a:sym typeface="Noto Sans"/>
              </a:rPr>
              <a:t>Follow the code to understand better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Freeform 2"/>
          <p:cNvSpPr/>
          <p:nvPr/>
        </p:nvSpPr>
        <p:spPr>
          <a:xfrm rot="-6381483">
            <a:off x="-4869834" y="4550007"/>
            <a:ext cx="7814999" cy="12245725"/>
          </a:xfrm>
          <a:custGeom>
            <a:avLst/>
            <a:gdLst/>
            <a:ahLst/>
            <a:cxnLst/>
            <a:rect l="l" t="t" r="r" b="b"/>
            <a:pathLst>
              <a:path w="7814999" h="12245725">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7457531">
            <a:off x="1417465" y="7936608"/>
            <a:ext cx="1602407" cy="1787901"/>
          </a:xfrm>
          <a:custGeom>
            <a:avLst/>
            <a:gdLst/>
            <a:ahLst/>
            <a:cxnLst/>
            <a:rect l="l" t="t" r="r" b="b"/>
            <a:pathLst>
              <a:path w="1602407" h="1787901">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3849820">
            <a:off x="14848576" y="7605376"/>
            <a:ext cx="1792971" cy="3071470"/>
          </a:xfrm>
          <a:custGeom>
            <a:avLst/>
            <a:gdLst/>
            <a:ahLst/>
            <a:cxnLst/>
            <a:rect l="l" t="t" r="r" b="b"/>
            <a:pathLst>
              <a:path w="1792971" h="3071470">
                <a:moveTo>
                  <a:pt x="0" y="0"/>
                </a:moveTo>
                <a:lnTo>
                  <a:pt x="1792970" y="0"/>
                </a:lnTo>
                <a:lnTo>
                  <a:pt x="1792970"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TextBox 7"/>
          <p:cNvSpPr txBox="1"/>
          <p:nvPr/>
        </p:nvSpPr>
        <p:spPr>
          <a:xfrm>
            <a:off x="1447800" y="3692629"/>
            <a:ext cx="9228745" cy="4631055"/>
          </a:xfrm>
          <a:prstGeom prst="rect">
            <a:avLst/>
          </a:prstGeom>
        </p:spPr>
        <p:txBody>
          <a:bodyPr lIns="0" tIns="0" rIns="0" bIns="0" rtlCol="0" anchor="t">
            <a:spAutoFit/>
          </a:bodyPr>
          <a:lstStyle/>
          <a:p>
            <a:pPr algn="just">
              <a:lnSpc>
                <a:spcPts val="4620"/>
              </a:lnSpc>
            </a:pPr>
            <a:r>
              <a:rPr lang="en-US" sz="3300">
                <a:solidFill>
                  <a:srgbClr val="805A62"/>
                </a:solidFill>
                <a:latin typeface="Noto Sans"/>
                <a:ea typeface="Noto Sans"/>
                <a:cs typeface="Noto Sans"/>
                <a:sym typeface="Noto Sans"/>
              </a:rPr>
              <a:t>In computer science, a disjoint-set data structure, also known as a union–find or merge–find set, efficiently manages a partition of a set into disjoint subsets. It supports operations for adding new sets, merging existing sets, and finding a representative member to determine if any two elements belong to the same set.</a:t>
            </a:r>
          </a:p>
        </p:txBody>
      </p:sp>
      <p:sp>
        <p:nvSpPr>
          <p:cNvPr id="8" name="Freeform 8"/>
          <p:cNvSpPr/>
          <p:nvPr/>
        </p:nvSpPr>
        <p:spPr>
          <a:xfrm>
            <a:off x="-4817094" y="1504333"/>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grpSp>
        <p:nvGrpSpPr>
          <p:cNvPr id="9" name="Group 9"/>
          <p:cNvGrpSpPr/>
          <p:nvPr/>
        </p:nvGrpSpPr>
        <p:grpSpPr>
          <a:xfrm>
            <a:off x="12039086" y="2312882"/>
            <a:ext cx="5478892" cy="5352079"/>
            <a:chOff x="0" y="0"/>
            <a:chExt cx="4828540" cy="4716780"/>
          </a:xfrm>
        </p:grpSpPr>
        <p:sp>
          <p:nvSpPr>
            <p:cNvPr id="10" name="Freeform 10"/>
            <p:cNvSpPr/>
            <p:nvPr/>
          </p:nvSpPr>
          <p:spPr>
            <a:xfrm>
              <a:off x="0" y="-7620"/>
              <a:ext cx="4833620" cy="4726940"/>
            </a:xfrm>
            <a:custGeom>
              <a:avLst/>
              <a:gdLst/>
              <a:ahLst/>
              <a:cxnLst/>
              <a:rect l="l" t="t" r="r" b="b"/>
              <a:pathLst>
                <a:path w="4833620" h="4726940">
                  <a:moveTo>
                    <a:pt x="3416300" y="4662170"/>
                  </a:moveTo>
                  <a:cubicBezTo>
                    <a:pt x="3388360" y="4669790"/>
                    <a:pt x="3366770" y="4679950"/>
                    <a:pt x="3345180" y="4682490"/>
                  </a:cubicBezTo>
                  <a:cubicBezTo>
                    <a:pt x="3223260" y="4692650"/>
                    <a:pt x="3102610" y="4702810"/>
                    <a:pt x="2980690" y="4711700"/>
                  </a:cubicBezTo>
                  <a:cubicBezTo>
                    <a:pt x="2918460" y="4715510"/>
                    <a:pt x="2856230" y="4719320"/>
                    <a:pt x="2794000" y="4720590"/>
                  </a:cubicBezTo>
                  <a:cubicBezTo>
                    <a:pt x="2726690" y="4723130"/>
                    <a:pt x="2659380" y="4726940"/>
                    <a:pt x="2593340" y="4724400"/>
                  </a:cubicBezTo>
                  <a:cubicBezTo>
                    <a:pt x="2529840" y="4723130"/>
                    <a:pt x="2466340" y="4719320"/>
                    <a:pt x="2405380" y="4707890"/>
                  </a:cubicBezTo>
                  <a:cubicBezTo>
                    <a:pt x="2326640" y="4693920"/>
                    <a:pt x="2246630" y="4693920"/>
                    <a:pt x="2169160" y="4681220"/>
                  </a:cubicBezTo>
                  <a:cubicBezTo>
                    <a:pt x="1967230" y="4648200"/>
                    <a:pt x="1761490" y="4657090"/>
                    <a:pt x="1558290" y="4643120"/>
                  </a:cubicBezTo>
                  <a:cubicBezTo>
                    <a:pt x="1443990" y="4635500"/>
                    <a:pt x="1329690" y="4617720"/>
                    <a:pt x="1215390" y="4602480"/>
                  </a:cubicBezTo>
                  <a:cubicBezTo>
                    <a:pt x="1085850" y="4585970"/>
                    <a:pt x="956310" y="4566920"/>
                    <a:pt x="825500" y="4549140"/>
                  </a:cubicBezTo>
                  <a:cubicBezTo>
                    <a:pt x="730250" y="4536440"/>
                    <a:pt x="633730" y="4523740"/>
                    <a:pt x="538480" y="4511040"/>
                  </a:cubicBezTo>
                  <a:cubicBezTo>
                    <a:pt x="535940" y="4511040"/>
                    <a:pt x="533400" y="4509770"/>
                    <a:pt x="530860" y="4509770"/>
                  </a:cubicBezTo>
                  <a:cubicBezTo>
                    <a:pt x="450850" y="4475480"/>
                    <a:pt x="365760" y="4448810"/>
                    <a:pt x="292100" y="4404360"/>
                  </a:cubicBezTo>
                  <a:cubicBezTo>
                    <a:pt x="167640" y="4328160"/>
                    <a:pt x="114300" y="4206240"/>
                    <a:pt x="109220" y="4062730"/>
                  </a:cubicBezTo>
                  <a:cubicBezTo>
                    <a:pt x="107950" y="4013200"/>
                    <a:pt x="101600" y="3964940"/>
                    <a:pt x="101600" y="3915410"/>
                  </a:cubicBezTo>
                  <a:cubicBezTo>
                    <a:pt x="102870" y="3846830"/>
                    <a:pt x="107950" y="3779520"/>
                    <a:pt x="111760" y="3712210"/>
                  </a:cubicBezTo>
                  <a:cubicBezTo>
                    <a:pt x="121920" y="3511550"/>
                    <a:pt x="127000" y="3310890"/>
                    <a:pt x="111760" y="3110230"/>
                  </a:cubicBezTo>
                  <a:cubicBezTo>
                    <a:pt x="97790" y="2929890"/>
                    <a:pt x="85090" y="2750820"/>
                    <a:pt x="71120" y="2570480"/>
                  </a:cubicBezTo>
                  <a:cubicBezTo>
                    <a:pt x="62230" y="2454910"/>
                    <a:pt x="50800" y="2340610"/>
                    <a:pt x="43180" y="2225040"/>
                  </a:cubicBezTo>
                  <a:cubicBezTo>
                    <a:pt x="38100" y="2148840"/>
                    <a:pt x="39370" y="2071370"/>
                    <a:pt x="34290" y="1995170"/>
                  </a:cubicBezTo>
                  <a:cubicBezTo>
                    <a:pt x="31750" y="1951990"/>
                    <a:pt x="17780" y="1910080"/>
                    <a:pt x="16510" y="1866900"/>
                  </a:cubicBezTo>
                  <a:cubicBezTo>
                    <a:pt x="11430" y="1762760"/>
                    <a:pt x="10160" y="1657350"/>
                    <a:pt x="7620" y="1551940"/>
                  </a:cubicBezTo>
                  <a:cubicBezTo>
                    <a:pt x="6350" y="1511300"/>
                    <a:pt x="0" y="1470660"/>
                    <a:pt x="1270" y="1430020"/>
                  </a:cubicBezTo>
                  <a:cubicBezTo>
                    <a:pt x="2540" y="1366520"/>
                    <a:pt x="10160" y="1303020"/>
                    <a:pt x="11430" y="1239520"/>
                  </a:cubicBezTo>
                  <a:cubicBezTo>
                    <a:pt x="12700" y="1165860"/>
                    <a:pt x="5080" y="1092200"/>
                    <a:pt x="7620" y="1019810"/>
                  </a:cubicBezTo>
                  <a:cubicBezTo>
                    <a:pt x="7620" y="949960"/>
                    <a:pt x="16510" y="881380"/>
                    <a:pt x="25400" y="811530"/>
                  </a:cubicBezTo>
                  <a:cubicBezTo>
                    <a:pt x="27940" y="787400"/>
                    <a:pt x="45720" y="765810"/>
                    <a:pt x="50800" y="741680"/>
                  </a:cubicBezTo>
                  <a:cubicBezTo>
                    <a:pt x="72390" y="622300"/>
                    <a:pt x="95250" y="502920"/>
                    <a:pt x="151130" y="392430"/>
                  </a:cubicBezTo>
                  <a:cubicBezTo>
                    <a:pt x="163830" y="368300"/>
                    <a:pt x="184150" y="346710"/>
                    <a:pt x="203200" y="327660"/>
                  </a:cubicBezTo>
                  <a:cubicBezTo>
                    <a:pt x="209550" y="321310"/>
                    <a:pt x="224790" y="325120"/>
                    <a:pt x="228600" y="325120"/>
                  </a:cubicBezTo>
                  <a:cubicBezTo>
                    <a:pt x="237490" y="308610"/>
                    <a:pt x="242570" y="292100"/>
                    <a:pt x="252730" y="284480"/>
                  </a:cubicBezTo>
                  <a:cubicBezTo>
                    <a:pt x="307340" y="242570"/>
                    <a:pt x="364490" y="212090"/>
                    <a:pt x="435610" y="204470"/>
                  </a:cubicBezTo>
                  <a:cubicBezTo>
                    <a:pt x="488950" y="198120"/>
                    <a:pt x="541020" y="175260"/>
                    <a:pt x="594360" y="162560"/>
                  </a:cubicBezTo>
                  <a:cubicBezTo>
                    <a:pt x="659130" y="147320"/>
                    <a:pt x="723900" y="129540"/>
                    <a:pt x="791210" y="120650"/>
                  </a:cubicBezTo>
                  <a:cubicBezTo>
                    <a:pt x="852170" y="113030"/>
                    <a:pt x="910590" y="96520"/>
                    <a:pt x="972820" y="91440"/>
                  </a:cubicBezTo>
                  <a:cubicBezTo>
                    <a:pt x="1036320" y="86360"/>
                    <a:pt x="1099820" y="71120"/>
                    <a:pt x="1164590" y="66040"/>
                  </a:cubicBezTo>
                  <a:cubicBezTo>
                    <a:pt x="1339850" y="53340"/>
                    <a:pt x="1516380" y="44450"/>
                    <a:pt x="1691640" y="34290"/>
                  </a:cubicBezTo>
                  <a:cubicBezTo>
                    <a:pt x="1734820" y="31750"/>
                    <a:pt x="1778000" y="34290"/>
                    <a:pt x="1821180" y="35560"/>
                  </a:cubicBezTo>
                  <a:cubicBezTo>
                    <a:pt x="1842770" y="36830"/>
                    <a:pt x="1864360" y="41910"/>
                    <a:pt x="1887220" y="44450"/>
                  </a:cubicBezTo>
                  <a:cubicBezTo>
                    <a:pt x="1897380" y="45720"/>
                    <a:pt x="1907540" y="41910"/>
                    <a:pt x="1917700" y="41910"/>
                  </a:cubicBezTo>
                  <a:cubicBezTo>
                    <a:pt x="1948180" y="41910"/>
                    <a:pt x="1979930" y="41910"/>
                    <a:pt x="2010410" y="40640"/>
                  </a:cubicBezTo>
                  <a:cubicBezTo>
                    <a:pt x="2068830" y="38100"/>
                    <a:pt x="2128520" y="31750"/>
                    <a:pt x="2186940" y="31750"/>
                  </a:cubicBezTo>
                  <a:cubicBezTo>
                    <a:pt x="2244090" y="31750"/>
                    <a:pt x="2301240" y="35560"/>
                    <a:pt x="2358390" y="38100"/>
                  </a:cubicBezTo>
                  <a:lnTo>
                    <a:pt x="2404110" y="38100"/>
                  </a:lnTo>
                  <a:cubicBezTo>
                    <a:pt x="2473960" y="35560"/>
                    <a:pt x="2542540" y="35560"/>
                    <a:pt x="2612390" y="31750"/>
                  </a:cubicBezTo>
                  <a:cubicBezTo>
                    <a:pt x="2679700" y="27940"/>
                    <a:pt x="2745740" y="19050"/>
                    <a:pt x="2813050" y="15240"/>
                  </a:cubicBezTo>
                  <a:cubicBezTo>
                    <a:pt x="2844800" y="12700"/>
                    <a:pt x="2877820" y="12700"/>
                    <a:pt x="2909570" y="19050"/>
                  </a:cubicBezTo>
                  <a:cubicBezTo>
                    <a:pt x="2957830" y="27940"/>
                    <a:pt x="3003550" y="33020"/>
                    <a:pt x="3051810" y="19050"/>
                  </a:cubicBezTo>
                  <a:cubicBezTo>
                    <a:pt x="3069590" y="13970"/>
                    <a:pt x="3092450" y="22860"/>
                    <a:pt x="3112770" y="25400"/>
                  </a:cubicBezTo>
                  <a:cubicBezTo>
                    <a:pt x="3121660" y="26670"/>
                    <a:pt x="3131820" y="29210"/>
                    <a:pt x="3136900" y="25400"/>
                  </a:cubicBezTo>
                  <a:cubicBezTo>
                    <a:pt x="3171190" y="0"/>
                    <a:pt x="3202940" y="6350"/>
                    <a:pt x="3235960" y="27940"/>
                  </a:cubicBezTo>
                  <a:cubicBezTo>
                    <a:pt x="3239770" y="30480"/>
                    <a:pt x="3249930" y="24130"/>
                    <a:pt x="3257550" y="24130"/>
                  </a:cubicBezTo>
                  <a:cubicBezTo>
                    <a:pt x="3288030" y="24130"/>
                    <a:pt x="3318510" y="24130"/>
                    <a:pt x="3350260" y="25400"/>
                  </a:cubicBezTo>
                  <a:cubicBezTo>
                    <a:pt x="3373120" y="26670"/>
                    <a:pt x="3394710" y="34290"/>
                    <a:pt x="3417570" y="36830"/>
                  </a:cubicBezTo>
                  <a:cubicBezTo>
                    <a:pt x="3467100" y="43180"/>
                    <a:pt x="3517900" y="53340"/>
                    <a:pt x="3568700" y="53340"/>
                  </a:cubicBezTo>
                  <a:cubicBezTo>
                    <a:pt x="3663950" y="54610"/>
                    <a:pt x="3759200" y="58420"/>
                    <a:pt x="3853180" y="78740"/>
                  </a:cubicBezTo>
                  <a:cubicBezTo>
                    <a:pt x="3940810" y="97790"/>
                    <a:pt x="4030980" y="97790"/>
                    <a:pt x="4119880" y="113030"/>
                  </a:cubicBezTo>
                  <a:cubicBezTo>
                    <a:pt x="4173220" y="121920"/>
                    <a:pt x="4227830" y="138430"/>
                    <a:pt x="4273550" y="165100"/>
                  </a:cubicBezTo>
                  <a:cubicBezTo>
                    <a:pt x="4323080" y="193040"/>
                    <a:pt x="4361180" y="238760"/>
                    <a:pt x="4405630" y="276860"/>
                  </a:cubicBezTo>
                  <a:cubicBezTo>
                    <a:pt x="4422140" y="290830"/>
                    <a:pt x="4446270" y="300990"/>
                    <a:pt x="4457700" y="318770"/>
                  </a:cubicBezTo>
                  <a:cubicBezTo>
                    <a:pt x="4490720" y="367030"/>
                    <a:pt x="4519930" y="417830"/>
                    <a:pt x="4549140" y="468630"/>
                  </a:cubicBezTo>
                  <a:cubicBezTo>
                    <a:pt x="4570730" y="505460"/>
                    <a:pt x="4592320" y="543560"/>
                    <a:pt x="4608830" y="581660"/>
                  </a:cubicBezTo>
                  <a:cubicBezTo>
                    <a:pt x="4626610" y="626110"/>
                    <a:pt x="4640580" y="671830"/>
                    <a:pt x="4654550" y="718820"/>
                  </a:cubicBezTo>
                  <a:cubicBezTo>
                    <a:pt x="4676140" y="792480"/>
                    <a:pt x="4701540" y="866140"/>
                    <a:pt x="4715510" y="942340"/>
                  </a:cubicBezTo>
                  <a:cubicBezTo>
                    <a:pt x="4735830" y="1049020"/>
                    <a:pt x="4745990" y="1158240"/>
                    <a:pt x="4761230" y="1266190"/>
                  </a:cubicBezTo>
                  <a:cubicBezTo>
                    <a:pt x="4766310" y="1301750"/>
                    <a:pt x="4772660" y="1337310"/>
                    <a:pt x="4775200" y="1372870"/>
                  </a:cubicBezTo>
                  <a:cubicBezTo>
                    <a:pt x="4782820" y="1474470"/>
                    <a:pt x="4787900" y="1574800"/>
                    <a:pt x="4794250" y="1676400"/>
                  </a:cubicBezTo>
                  <a:cubicBezTo>
                    <a:pt x="4803140" y="1802130"/>
                    <a:pt x="4815840" y="1926590"/>
                    <a:pt x="4822190" y="2052320"/>
                  </a:cubicBezTo>
                  <a:cubicBezTo>
                    <a:pt x="4828540" y="2172970"/>
                    <a:pt x="4833620" y="2294890"/>
                    <a:pt x="4831080" y="2416810"/>
                  </a:cubicBezTo>
                  <a:cubicBezTo>
                    <a:pt x="4827270" y="2620010"/>
                    <a:pt x="4817110" y="2821940"/>
                    <a:pt x="4806950" y="3025140"/>
                  </a:cubicBezTo>
                  <a:cubicBezTo>
                    <a:pt x="4800600" y="3150870"/>
                    <a:pt x="4791710" y="3275330"/>
                    <a:pt x="4779010" y="3399790"/>
                  </a:cubicBezTo>
                  <a:cubicBezTo>
                    <a:pt x="4766310" y="3524250"/>
                    <a:pt x="4747260" y="3647440"/>
                    <a:pt x="4733290" y="3771900"/>
                  </a:cubicBezTo>
                  <a:cubicBezTo>
                    <a:pt x="4723130" y="3858260"/>
                    <a:pt x="4720590" y="3944620"/>
                    <a:pt x="4709160" y="4029710"/>
                  </a:cubicBezTo>
                  <a:cubicBezTo>
                    <a:pt x="4699000" y="4107180"/>
                    <a:pt x="4660900" y="4175760"/>
                    <a:pt x="4610100" y="4232910"/>
                  </a:cubicBezTo>
                  <a:cubicBezTo>
                    <a:pt x="4568190" y="4281170"/>
                    <a:pt x="4535170" y="4335780"/>
                    <a:pt x="4491990" y="4382770"/>
                  </a:cubicBezTo>
                  <a:cubicBezTo>
                    <a:pt x="4453890" y="4424680"/>
                    <a:pt x="4411980" y="4466590"/>
                    <a:pt x="4345940" y="4467860"/>
                  </a:cubicBezTo>
                  <a:cubicBezTo>
                    <a:pt x="4330700" y="4467860"/>
                    <a:pt x="4316730" y="4483100"/>
                    <a:pt x="4301490" y="4490720"/>
                  </a:cubicBezTo>
                  <a:cubicBezTo>
                    <a:pt x="4236720" y="4518660"/>
                    <a:pt x="4169410" y="4542790"/>
                    <a:pt x="4105910" y="4573270"/>
                  </a:cubicBezTo>
                  <a:cubicBezTo>
                    <a:pt x="3989070" y="4629150"/>
                    <a:pt x="3863340" y="4638040"/>
                    <a:pt x="3737610" y="4643120"/>
                  </a:cubicBezTo>
                  <a:cubicBezTo>
                    <a:pt x="3689350" y="4645660"/>
                    <a:pt x="3639820" y="4641850"/>
                    <a:pt x="3591560" y="4645660"/>
                  </a:cubicBezTo>
                  <a:cubicBezTo>
                    <a:pt x="3567430" y="4646930"/>
                    <a:pt x="3544570" y="4658360"/>
                    <a:pt x="3521710" y="4663440"/>
                  </a:cubicBezTo>
                  <a:cubicBezTo>
                    <a:pt x="3511550" y="4665980"/>
                    <a:pt x="3501390" y="4664710"/>
                    <a:pt x="3489960" y="4665980"/>
                  </a:cubicBezTo>
                  <a:cubicBezTo>
                    <a:pt x="3474720" y="4667250"/>
                    <a:pt x="3459480" y="4671060"/>
                    <a:pt x="3444240" y="4669790"/>
                  </a:cubicBezTo>
                  <a:cubicBezTo>
                    <a:pt x="3429000" y="4667250"/>
                    <a:pt x="3418840" y="4662170"/>
                    <a:pt x="3416300" y="4662170"/>
                  </a:cubicBezTo>
                  <a:close/>
                </a:path>
              </a:pathLst>
            </a:custGeom>
            <a:blipFill>
              <a:blip r:embed="rId14"/>
              <a:stretch>
                <a:fillRect t="-1211" b="-1211"/>
              </a:stretch>
            </a:blipFill>
          </p:spPr>
          <p:txBody>
            <a:bodyPr/>
            <a:lstStyle/>
            <a:p>
              <a:endParaRPr lang="en-US"/>
            </a:p>
          </p:txBody>
        </p:sp>
      </p:grpSp>
      <p:sp>
        <p:nvSpPr>
          <p:cNvPr id="11" name="Freeform 11"/>
          <p:cNvSpPr/>
          <p:nvPr/>
        </p:nvSpPr>
        <p:spPr>
          <a:xfrm>
            <a:off x="13972144" y="-2359308"/>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12" name="Freeform 12"/>
          <p:cNvSpPr/>
          <p:nvPr/>
        </p:nvSpPr>
        <p:spPr>
          <a:xfrm flipH="1" flipV="1">
            <a:off x="9473128" y="8267700"/>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3" name="TextBox 13"/>
          <p:cNvSpPr txBox="1"/>
          <p:nvPr/>
        </p:nvSpPr>
        <p:spPr>
          <a:xfrm>
            <a:off x="1447800" y="1929847"/>
            <a:ext cx="10591286" cy="1291590"/>
          </a:xfrm>
          <a:prstGeom prst="rect">
            <a:avLst/>
          </a:prstGeom>
        </p:spPr>
        <p:txBody>
          <a:bodyPr lIns="0" tIns="0" rIns="0" bIns="0" rtlCol="0" anchor="t">
            <a:spAutoFit/>
          </a:bodyPr>
          <a:lstStyle/>
          <a:p>
            <a:pPr algn="l">
              <a:lnSpc>
                <a:spcPts val="9600"/>
              </a:lnSpc>
            </a:pPr>
            <a:r>
              <a:rPr lang="en-US" sz="9600">
                <a:solidFill>
                  <a:srgbClr val="B5838D"/>
                </a:solidFill>
                <a:latin typeface="Wedges"/>
                <a:ea typeface="Wedges"/>
                <a:cs typeface="Wedges"/>
                <a:sym typeface="Wedges"/>
              </a:rPr>
              <a:t>1) Introduction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grpSp>
        <p:nvGrpSpPr>
          <p:cNvPr id="2" name="Group 2"/>
          <p:cNvGrpSpPr/>
          <p:nvPr/>
        </p:nvGrpSpPr>
        <p:grpSpPr>
          <a:xfrm>
            <a:off x="8455847" y="1537250"/>
            <a:ext cx="736118" cy="73611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4" name="TextBox 4"/>
            <p:cNvSpPr txBox="1"/>
            <p:nvPr/>
          </p:nvSpPr>
          <p:spPr>
            <a:xfrm>
              <a:off x="76200" y="57150"/>
              <a:ext cx="660400" cy="679450"/>
            </a:xfrm>
            <a:prstGeom prst="rect">
              <a:avLst/>
            </a:prstGeom>
          </p:spPr>
          <p:txBody>
            <a:bodyPr lIns="50800" tIns="50800" rIns="50800" bIns="50800" rtlCol="0" anchor="ctr"/>
            <a:lstStyle/>
            <a:p>
              <a:pPr algn="ctr">
                <a:lnSpc>
                  <a:spcPts val="980"/>
                </a:lnSpc>
              </a:pPr>
              <a:endParaRPr/>
            </a:p>
          </p:txBody>
        </p:sp>
      </p:grpSp>
      <p:grpSp>
        <p:nvGrpSpPr>
          <p:cNvPr id="5" name="Group 5"/>
          <p:cNvGrpSpPr/>
          <p:nvPr/>
        </p:nvGrpSpPr>
        <p:grpSpPr>
          <a:xfrm>
            <a:off x="11325067" y="3583632"/>
            <a:ext cx="661391" cy="661391"/>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3A81"/>
            </a:solidFill>
          </p:spPr>
          <p:txBody>
            <a:bodyPr/>
            <a:lstStyle/>
            <a:p>
              <a:endParaRPr lang="en-US"/>
            </a:p>
          </p:txBody>
        </p:sp>
        <p:sp>
          <p:nvSpPr>
            <p:cNvPr id="7" name="TextBox 7"/>
            <p:cNvSpPr txBox="1"/>
            <p:nvPr/>
          </p:nvSpPr>
          <p:spPr>
            <a:xfrm>
              <a:off x="76200" y="19050"/>
              <a:ext cx="660400" cy="717550"/>
            </a:xfrm>
            <a:prstGeom prst="rect">
              <a:avLst/>
            </a:prstGeom>
          </p:spPr>
          <p:txBody>
            <a:bodyPr lIns="50800" tIns="50800" rIns="50800" bIns="50800" rtlCol="0" anchor="ctr"/>
            <a:lstStyle/>
            <a:p>
              <a:pPr algn="ctr">
                <a:lnSpc>
                  <a:spcPts val="2753"/>
                </a:lnSpc>
              </a:pPr>
              <a:endParaRPr/>
            </a:p>
          </p:txBody>
        </p:sp>
      </p:grpSp>
      <p:sp>
        <p:nvSpPr>
          <p:cNvPr id="8" name="AutoShape 8"/>
          <p:cNvSpPr/>
          <p:nvPr/>
        </p:nvSpPr>
        <p:spPr>
          <a:xfrm>
            <a:off x="9124119" y="2118290"/>
            <a:ext cx="2261907" cy="1604676"/>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9" name="Group 9"/>
          <p:cNvGrpSpPr/>
          <p:nvPr/>
        </p:nvGrpSpPr>
        <p:grpSpPr>
          <a:xfrm>
            <a:off x="6815552" y="3635808"/>
            <a:ext cx="661391" cy="661391"/>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3A81"/>
            </a:solidFill>
          </p:spPr>
          <p:txBody>
            <a:bodyPr/>
            <a:lstStyle/>
            <a:p>
              <a:endParaRPr lang="en-US"/>
            </a:p>
          </p:txBody>
        </p:sp>
        <p:sp>
          <p:nvSpPr>
            <p:cNvPr id="11" name="TextBox 11"/>
            <p:cNvSpPr txBox="1"/>
            <p:nvPr/>
          </p:nvSpPr>
          <p:spPr>
            <a:xfrm>
              <a:off x="76200" y="19050"/>
              <a:ext cx="660400" cy="717550"/>
            </a:xfrm>
            <a:prstGeom prst="rect">
              <a:avLst/>
            </a:prstGeom>
          </p:spPr>
          <p:txBody>
            <a:bodyPr lIns="50800" tIns="50800" rIns="50800" bIns="50800" rtlCol="0" anchor="ctr"/>
            <a:lstStyle/>
            <a:p>
              <a:pPr algn="ctr">
                <a:lnSpc>
                  <a:spcPts val="2753"/>
                </a:lnSpc>
              </a:pPr>
              <a:endParaRPr/>
            </a:p>
          </p:txBody>
        </p:sp>
      </p:grpSp>
      <p:sp>
        <p:nvSpPr>
          <p:cNvPr id="12" name="AutoShape 12"/>
          <p:cNvSpPr/>
          <p:nvPr/>
        </p:nvSpPr>
        <p:spPr>
          <a:xfrm flipH="1">
            <a:off x="7355008" y="2190774"/>
            <a:ext cx="1236550" cy="1519243"/>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13" name="Group 13"/>
          <p:cNvGrpSpPr/>
          <p:nvPr/>
        </p:nvGrpSpPr>
        <p:grpSpPr>
          <a:xfrm>
            <a:off x="5407656" y="5738576"/>
            <a:ext cx="736118" cy="736118"/>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15" name="TextBox 15"/>
            <p:cNvSpPr txBox="1"/>
            <p:nvPr/>
          </p:nvSpPr>
          <p:spPr>
            <a:xfrm>
              <a:off x="76200" y="57150"/>
              <a:ext cx="660400" cy="679450"/>
            </a:xfrm>
            <a:prstGeom prst="rect">
              <a:avLst/>
            </a:prstGeom>
          </p:spPr>
          <p:txBody>
            <a:bodyPr lIns="50800" tIns="50800" rIns="50800" bIns="50800" rtlCol="0" anchor="ctr"/>
            <a:lstStyle/>
            <a:p>
              <a:pPr algn="ctr">
                <a:lnSpc>
                  <a:spcPts val="980"/>
                </a:lnSpc>
              </a:pPr>
              <a:endParaRPr/>
            </a:p>
          </p:txBody>
        </p:sp>
      </p:grpSp>
      <p:grpSp>
        <p:nvGrpSpPr>
          <p:cNvPr id="16" name="Group 16"/>
          <p:cNvGrpSpPr/>
          <p:nvPr/>
        </p:nvGrpSpPr>
        <p:grpSpPr>
          <a:xfrm>
            <a:off x="11614091" y="5060529"/>
            <a:ext cx="736118" cy="736118"/>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18" name="TextBox 18"/>
            <p:cNvSpPr txBox="1"/>
            <p:nvPr/>
          </p:nvSpPr>
          <p:spPr>
            <a:xfrm>
              <a:off x="76200" y="57150"/>
              <a:ext cx="660400" cy="679450"/>
            </a:xfrm>
            <a:prstGeom prst="rect">
              <a:avLst/>
            </a:prstGeom>
          </p:spPr>
          <p:txBody>
            <a:bodyPr lIns="50800" tIns="50800" rIns="50800" bIns="50800" rtlCol="0" anchor="ctr"/>
            <a:lstStyle/>
            <a:p>
              <a:pPr algn="ctr">
                <a:lnSpc>
                  <a:spcPts val="980"/>
                </a:lnSpc>
              </a:pPr>
              <a:endParaRPr/>
            </a:p>
          </p:txBody>
        </p:sp>
      </p:grpSp>
      <p:sp>
        <p:nvSpPr>
          <p:cNvPr id="19" name="AutoShape 19"/>
          <p:cNvSpPr/>
          <p:nvPr/>
        </p:nvSpPr>
        <p:spPr>
          <a:xfrm flipH="1" flipV="1">
            <a:off x="11725456" y="4237666"/>
            <a:ext cx="179127" cy="831051"/>
          </a:xfrm>
          <a:prstGeom prst="line">
            <a:avLst/>
          </a:prstGeom>
          <a:ln w="95250" cap="flat">
            <a:solidFill>
              <a:srgbClr val="6B64B8"/>
            </a:solidFill>
            <a:prstDash val="solid"/>
            <a:headEnd type="none" w="sm" len="sm"/>
            <a:tailEnd type="none" w="sm" len="sm"/>
          </a:ln>
        </p:spPr>
        <p:txBody>
          <a:bodyPr/>
          <a:lstStyle/>
          <a:p>
            <a:endParaRPr lang="en-US"/>
          </a:p>
        </p:txBody>
      </p:sp>
      <p:sp>
        <p:nvSpPr>
          <p:cNvPr id="20" name="AutoShape 20"/>
          <p:cNvSpPr/>
          <p:nvPr/>
        </p:nvSpPr>
        <p:spPr>
          <a:xfrm flipH="1">
            <a:off x="5974230" y="4245023"/>
            <a:ext cx="993654" cy="1551624"/>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21" name="Group 21"/>
          <p:cNvGrpSpPr/>
          <p:nvPr/>
        </p:nvGrpSpPr>
        <p:grpSpPr>
          <a:xfrm>
            <a:off x="11725456" y="7328284"/>
            <a:ext cx="661391" cy="661391"/>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3A81"/>
            </a:solidFill>
          </p:spPr>
          <p:txBody>
            <a:bodyPr/>
            <a:lstStyle/>
            <a:p>
              <a:endParaRPr lang="en-US"/>
            </a:p>
          </p:txBody>
        </p:sp>
        <p:sp>
          <p:nvSpPr>
            <p:cNvPr id="23" name="TextBox 23"/>
            <p:cNvSpPr txBox="1"/>
            <p:nvPr/>
          </p:nvSpPr>
          <p:spPr>
            <a:xfrm>
              <a:off x="76200" y="19050"/>
              <a:ext cx="660400" cy="717550"/>
            </a:xfrm>
            <a:prstGeom prst="rect">
              <a:avLst/>
            </a:prstGeom>
          </p:spPr>
          <p:txBody>
            <a:bodyPr lIns="50800" tIns="50800" rIns="50800" bIns="50800" rtlCol="0" anchor="ctr"/>
            <a:lstStyle/>
            <a:p>
              <a:pPr algn="ctr">
                <a:lnSpc>
                  <a:spcPts val="2753"/>
                </a:lnSpc>
              </a:pPr>
              <a:endParaRPr/>
            </a:p>
          </p:txBody>
        </p:sp>
      </p:grpSp>
      <p:sp>
        <p:nvSpPr>
          <p:cNvPr id="24" name="AutoShape 24"/>
          <p:cNvSpPr/>
          <p:nvPr/>
        </p:nvSpPr>
        <p:spPr>
          <a:xfrm>
            <a:off x="11994355" y="5796449"/>
            <a:ext cx="50830" cy="1532013"/>
          </a:xfrm>
          <a:prstGeom prst="line">
            <a:avLst/>
          </a:prstGeom>
          <a:ln w="95250" cap="flat">
            <a:solidFill>
              <a:srgbClr val="6B64B8"/>
            </a:solidFill>
            <a:prstDash val="solid"/>
            <a:headEnd type="none" w="sm" len="sm"/>
            <a:tailEnd type="none" w="sm" len="sm"/>
          </a:ln>
        </p:spPr>
        <p:txBody>
          <a:bodyPr/>
          <a:lstStyle/>
          <a:p>
            <a:endParaRPr lang="en-US"/>
          </a:p>
        </p:txBody>
      </p:sp>
      <p:sp>
        <p:nvSpPr>
          <p:cNvPr id="25" name="TextBox 25"/>
          <p:cNvSpPr txBox="1"/>
          <p:nvPr/>
        </p:nvSpPr>
        <p:spPr>
          <a:xfrm>
            <a:off x="7968766" y="508572"/>
            <a:ext cx="1245585" cy="750642"/>
          </a:xfrm>
          <a:prstGeom prst="rect">
            <a:avLst/>
          </a:prstGeom>
        </p:spPr>
        <p:txBody>
          <a:bodyPr lIns="0" tIns="0" rIns="0" bIns="0" rtlCol="0" anchor="t">
            <a:spAutoFit/>
          </a:bodyPr>
          <a:lstStyle/>
          <a:p>
            <a:pPr algn="just">
              <a:lnSpc>
                <a:spcPts val="6313"/>
              </a:lnSpc>
            </a:pPr>
            <a:r>
              <a:rPr lang="en-US" sz="3946" spc="-39">
                <a:solidFill>
                  <a:srgbClr val="6B64B8"/>
                </a:solidFill>
                <a:latin typeface="Noto Sans Bold"/>
                <a:ea typeface="Noto Sans Bold"/>
                <a:cs typeface="Noto Sans Bold"/>
                <a:sym typeface="Noto Sans Bold"/>
              </a:rPr>
              <a:t>Root</a:t>
            </a:r>
          </a:p>
        </p:txBody>
      </p:sp>
      <p:sp>
        <p:nvSpPr>
          <p:cNvPr id="26" name="TextBox 26"/>
          <p:cNvSpPr txBox="1"/>
          <p:nvPr/>
        </p:nvSpPr>
        <p:spPr>
          <a:xfrm>
            <a:off x="8025303" y="1444445"/>
            <a:ext cx="384497" cy="746330"/>
          </a:xfrm>
          <a:prstGeom prst="rect">
            <a:avLst/>
          </a:prstGeom>
        </p:spPr>
        <p:txBody>
          <a:bodyPr lIns="0" tIns="0" rIns="0" bIns="0" rtlCol="0" anchor="t">
            <a:spAutoFit/>
          </a:bodyPr>
          <a:lstStyle/>
          <a:p>
            <a:pPr algn="just">
              <a:lnSpc>
                <a:spcPts val="6313"/>
              </a:lnSpc>
            </a:pPr>
            <a:r>
              <a:rPr lang="en-US" sz="3946" spc="-39">
                <a:solidFill>
                  <a:srgbClr val="FF3A81"/>
                </a:solidFill>
                <a:latin typeface="Noto Sans Bold"/>
                <a:ea typeface="Noto Sans Bold"/>
                <a:cs typeface="Noto Sans Bold"/>
                <a:sym typeface="Noto Sans Bold"/>
              </a:rPr>
              <a:t>0</a:t>
            </a:r>
          </a:p>
        </p:txBody>
      </p:sp>
      <p:sp>
        <p:nvSpPr>
          <p:cNvPr id="27" name="TextBox 27"/>
          <p:cNvSpPr txBox="1"/>
          <p:nvPr/>
        </p:nvSpPr>
        <p:spPr>
          <a:xfrm>
            <a:off x="5407656" y="4916317"/>
            <a:ext cx="384497" cy="746330"/>
          </a:xfrm>
          <a:prstGeom prst="rect">
            <a:avLst/>
          </a:prstGeom>
        </p:spPr>
        <p:txBody>
          <a:bodyPr lIns="0" tIns="0" rIns="0" bIns="0" rtlCol="0" anchor="t">
            <a:spAutoFit/>
          </a:bodyPr>
          <a:lstStyle/>
          <a:p>
            <a:pPr algn="just">
              <a:lnSpc>
                <a:spcPts val="6313"/>
              </a:lnSpc>
            </a:pPr>
            <a:r>
              <a:rPr lang="en-US" sz="3946" spc="-39">
                <a:solidFill>
                  <a:srgbClr val="FF3A81"/>
                </a:solidFill>
                <a:latin typeface="Noto Sans Bold"/>
                <a:ea typeface="Noto Sans Bold"/>
                <a:cs typeface="Noto Sans Bold"/>
                <a:sym typeface="Noto Sans Bold"/>
              </a:rPr>
              <a:t>0</a:t>
            </a:r>
          </a:p>
        </p:txBody>
      </p:sp>
      <p:sp>
        <p:nvSpPr>
          <p:cNvPr id="28" name="TextBox 28"/>
          <p:cNvSpPr txBox="1"/>
          <p:nvPr/>
        </p:nvSpPr>
        <p:spPr>
          <a:xfrm>
            <a:off x="12495847" y="4483791"/>
            <a:ext cx="384497" cy="746330"/>
          </a:xfrm>
          <a:prstGeom prst="rect">
            <a:avLst/>
          </a:prstGeom>
        </p:spPr>
        <p:txBody>
          <a:bodyPr lIns="0" tIns="0" rIns="0" bIns="0" rtlCol="0" anchor="t">
            <a:spAutoFit/>
          </a:bodyPr>
          <a:lstStyle/>
          <a:p>
            <a:pPr algn="just">
              <a:lnSpc>
                <a:spcPts val="6313"/>
              </a:lnSpc>
            </a:pPr>
            <a:r>
              <a:rPr lang="en-US" sz="3946" spc="-39">
                <a:solidFill>
                  <a:srgbClr val="FF3A81"/>
                </a:solidFill>
                <a:latin typeface="Noto Sans Bold"/>
                <a:ea typeface="Noto Sans Bold"/>
                <a:cs typeface="Noto Sans Bold"/>
                <a:sym typeface="Noto Sans Bold"/>
              </a:rPr>
              <a:t>0</a:t>
            </a:r>
          </a:p>
        </p:txBody>
      </p:sp>
      <p:sp>
        <p:nvSpPr>
          <p:cNvPr id="29" name="TextBox 29"/>
          <p:cNvSpPr txBox="1"/>
          <p:nvPr/>
        </p:nvSpPr>
        <p:spPr>
          <a:xfrm>
            <a:off x="12386846" y="6878919"/>
            <a:ext cx="384497" cy="746330"/>
          </a:xfrm>
          <a:prstGeom prst="rect">
            <a:avLst/>
          </a:prstGeom>
        </p:spPr>
        <p:txBody>
          <a:bodyPr lIns="0" tIns="0" rIns="0" bIns="0" rtlCol="0" anchor="t">
            <a:spAutoFit/>
          </a:bodyPr>
          <a:lstStyle/>
          <a:p>
            <a:pPr algn="just">
              <a:lnSpc>
                <a:spcPts val="6313"/>
              </a:lnSpc>
            </a:pPr>
            <a:r>
              <a:rPr lang="en-US" sz="3946" spc="-39">
                <a:solidFill>
                  <a:srgbClr val="FF3A81"/>
                </a:solidFill>
                <a:latin typeface="Noto Sans Bold"/>
                <a:ea typeface="Noto Sans Bold"/>
                <a:cs typeface="Noto Sans Bold"/>
                <a:sym typeface="Noto Sans Bold"/>
              </a:rPr>
              <a:t>1</a:t>
            </a:r>
          </a:p>
        </p:txBody>
      </p:sp>
      <p:sp>
        <p:nvSpPr>
          <p:cNvPr id="30" name="TextBox 30"/>
          <p:cNvSpPr txBox="1"/>
          <p:nvPr/>
        </p:nvSpPr>
        <p:spPr>
          <a:xfrm>
            <a:off x="12056151" y="3082900"/>
            <a:ext cx="384497" cy="746330"/>
          </a:xfrm>
          <a:prstGeom prst="rect">
            <a:avLst/>
          </a:prstGeom>
        </p:spPr>
        <p:txBody>
          <a:bodyPr lIns="0" tIns="0" rIns="0" bIns="0" rtlCol="0" anchor="t">
            <a:spAutoFit/>
          </a:bodyPr>
          <a:lstStyle/>
          <a:p>
            <a:pPr algn="just">
              <a:lnSpc>
                <a:spcPts val="6313"/>
              </a:lnSpc>
            </a:pPr>
            <a:r>
              <a:rPr lang="en-US" sz="3946" spc="-39">
                <a:solidFill>
                  <a:srgbClr val="FF3A81"/>
                </a:solidFill>
                <a:latin typeface="Noto Sans Bold"/>
                <a:ea typeface="Noto Sans Bold"/>
                <a:cs typeface="Noto Sans Bold"/>
                <a:sym typeface="Noto Sans Bold"/>
              </a:rPr>
              <a:t>1</a:t>
            </a:r>
          </a:p>
        </p:txBody>
      </p:sp>
      <p:sp>
        <p:nvSpPr>
          <p:cNvPr id="31" name="TextBox 31"/>
          <p:cNvSpPr txBox="1"/>
          <p:nvPr/>
        </p:nvSpPr>
        <p:spPr>
          <a:xfrm>
            <a:off x="6761750" y="2837303"/>
            <a:ext cx="384497" cy="746330"/>
          </a:xfrm>
          <a:prstGeom prst="rect">
            <a:avLst/>
          </a:prstGeom>
        </p:spPr>
        <p:txBody>
          <a:bodyPr lIns="0" tIns="0" rIns="0" bIns="0" rtlCol="0" anchor="t">
            <a:spAutoFit/>
          </a:bodyPr>
          <a:lstStyle/>
          <a:p>
            <a:pPr algn="just">
              <a:lnSpc>
                <a:spcPts val="6313"/>
              </a:lnSpc>
            </a:pPr>
            <a:r>
              <a:rPr lang="en-US" sz="3946" spc="-39">
                <a:solidFill>
                  <a:srgbClr val="FF3A81"/>
                </a:solidFill>
                <a:latin typeface="Noto Sans Bold"/>
                <a:ea typeface="Noto Sans Bold"/>
                <a:cs typeface="Noto Sans Bold"/>
                <a:sym typeface="Noto Sans Bold"/>
              </a:rPr>
              <a:t>1</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grpSp>
        <p:nvGrpSpPr>
          <p:cNvPr id="2" name="Group 2"/>
          <p:cNvGrpSpPr/>
          <p:nvPr/>
        </p:nvGrpSpPr>
        <p:grpSpPr>
          <a:xfrm>
            <a:off x="8455847" y="1537250"/>
            <a:ext cx="736118" cy="73611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4" name="TextBox 4"/>
            <p:cNvSpPr txBox="1"/>
            <p:nvPr/>
          </p:nvSpPr>
          <p:spPr>
            <a:xfrm>
              <a:off x="76200" y="57150"/>
              <a:ext cx="660400" cy="679450"/>
            </a:xfrm>
            <a:prstGeom prst="rect">
              <a:avLst/>
            </a:prstGeom>
          </p:spPr>
          <p:txBody>
            <a:bodyPr lIns="50800" tIns="50800" rIns="50800" bIns="50800" rtlCol="0" anchor="ctr"/>
            <a:lstStyle/>
            <a:p>
              <a:pPr algn="ctr">
                <a:lnSpc>
                  <a:spcPts val="980"/>
                </a:lnSpc>
              </a:pPr>
              <a:endParaRPr/>
            </a:p>
          </p:txBody>
        </p:sp>
      </p:grpSp>
      <p:grpSp>
        <p:nvGrpSpPr>
          <p:cNvPr id="5" name="Group 5"/>
          <p:cNvGrpSpPr/>
          <p:nvPr/>
        </p:nvGrpSpPr>
        <p:grpSpPr>
          <a:xfrm>
            <a:off x="11325067" y="3583632"/>
            <a:ext cx="661391" cy="661391"/>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3A81"/>
            </a:solidFill>
          </p:spPr>
          <p:txBody>
            <a:bodyPr/>
            <a:lstStyle/>
            <a:p>
              <a:endParaRPr lang="en-US"/>
            </a:p>
          </p:txBody>
        </p:sp>
        <p:sp>
          <p:nvSpPr>
            <p:cNvPr id="7" name="TextBox 7"/>
            <p:cNvSpPr txBox="1"/>
            <p:nvPr/>
          </p:nvSpPr>
          <p:spPr>
            <a:xfrm>
              <a:off x="76200" y="19050"/>
              <a:ext cx="660400" cy="717550"/>
            </a:xfrm>
            <a:prstGeom prst="rect">
              <a:avLst/>
            </a:prstGeom>
          </p:spPr>
          <p:txBody>
            <a:bodyPr lIns="50800" tIns="50800" rIns="50800" bIns="50800" rtlCol="0" anchor="ctr"/>
            <a:lstStyle/>
            <a:p>
              <a:pPr algn="ctr">
                <a:lnSpc>
                  <a:spcPts val="2753"/>
                </a:lnSpc>
              </a:pPr>
              <a:endParaRPr/>
            </a:p>
          </p:txBody>
        </p:sp>
      </p:grpSp>
      <p:sp>
        <p:nvSpPr>
          <p:cNvPr id="8" name="AutoShape 8"/>
          <p:cNvSpPr/>
          <p:nvPr/>
        </p:nvSpPr>
        <p:spPr>
          <a:xfrm>
            <a:off x="9124119" y="2118290"/>
            <a:ext cx="2261907" cy="1604676"/>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9" name="Group 9"/>
          <p:cNvGrpSpPr/>
          <p:nvPr/>
        </p:nvGrpSpPr>
        <p:grpSpPr>
          <a:xfrm>
            <a:off x="6815552" y="3635808"/>
            <a:ext cx="661391" cy="661391"/>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3A81"/>
            </a:solidFill>
          </p:spPr>
          <p:txBody>
            <a:bodyPr/>
            <a:lstStyle/>
            <a:p>
              <a:endParaRPr lang="en-US"/>
            </a:p>
          </p:txBody>
        </p:sp>
        <p:sp>
          <p:nvSpPr>
            <p:cNvPr id="11" name="TextBox 11"/>
            <p:cNvSpPr txBox="1"/>
            <p:nvPr/>
          </p:nvSpPr>
          <p:spPr>
            <a:xfrm>
              <a:off x="76200" y="19050"/>
              <a:ext cx="660400" cy="717550"/>
            </a:xfrm>
            <a:prstGeom prst="rect">
              <a:avLst/>
            </a:prstGeom>
          </p:spPr>
          <p:txBody>
            <a:bodyPr lIns="50800" tIns="50800" rIns="50800" bIns="50800" rtlCol="0" anchor="ctr"/>
            <a:lstStyle/>
            <a:p>
              <a:pPr algn="ctr">
                <a:lnSpc>
                  <a:spcPts val="2753"/>
                </a:lnSpc>
              </a:pPr>
              <a:endParaRPr/>
            </a:p>
          </p:txBody>
        </p:sp>
      </p:grpSp>
      <p:sp>
        <p:nvSpPr>
          <p:cNvPr id="12" name="AutoShape 12"/>
          <p:cNvSpPr/>
          <p:nvPr/>
        </p:nvSpPr>
        <p:spPr>
          <a:xfrm flipH="1">
            <a:off x="7355008" y="2190774"/>
            <a:ext cx="1236550" cy="1519243"/>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13" name="Group 13"/>
          <p:cNvGrpSpPr/>
          <p:nvPr/>
        </p:nvGrpSpPr>
        <p:grpSpPr>
          <a:xfrm>
            <a:off x="5407656" y="5738576"/>
            <a:ext cx="736118" cy="736118"/>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15" name="TextBox 15"/>
            <p:cNvSpPr txBox="1"/>
            <p:nvPr/>
          </p:nvSpPr>
          <p:spPr>
            <a:xfrm>
              <a:off x="76200" y="57150"/>
              <a:ext cx="660400" cy="679450"/>
            </a:xfrm>
            <a:prstGeom prst="rect">
              <a:avLst/>
            </a:prstGeom>
          </p:spPr>
          <p:txBody>
            <a:bodyPr lIns="50800" tIns="50800" rIns="50800" bIns="50800" rtlCol="0" anchor="ctr"/>
            <a:lstStyle/>
            <a:p>
              <a:pPr algn="ctr">
                <a:lnSpc>
                  <a:spcPts val="980"/>
                </a:lnSpc>
              </a:pPr>
              <a:endParaRPr/>
            </a:p>
          </p:txBody>
        </p:sp>
      </p:grpSp>
      <p:grpSp>
        <p:nvGrpSpPr>
          <p:cNvPr id="16" name="Group 16"/>
          <p:cNvGrpSpPr/>
          <p:nvPr/>
        </p:nvGrpSpPr>
        <p:grpSpPr>
          <a:xfrm>
            <a:off x="11614091" y="5060529"/>
            <a:ext cx="736118" cy="736118"/>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18" name="TextBox 18"/>
            <p:cNvSpPr txBox="1"/>
            <p:nvPr/>
          </p:nvSpPr>
          <p:spPr>
            <a:xfrm>
              <a:off x="76200" y="57150"/>
              <a:ext cx="660400" cy="679450"/>
            </a:xfrm>
            <a:prstGeom prst="rect">
              <a:avLst/>
            </a:prstGeom>
          </p:spPr>
          <p:txBody>
            <a:bodyPr lIns="50800" tIns="50800" rIns="50800" bIns="50800" rtlCol="0" anchor="ctr"/>
            <a:lstStyle/>
            <a:p>
              <a:pPr algn="ctr">
                <a:lnSpc>
                  <a:spcPts val="980"/>
                </a:lnSpc>
              </a:pPr>
              <a:endParaRPr/>
            </a:p>
          </p:txBody>
        </p:sp>
      </p:grpSp>
      <p:sp>
        <p:nvSpPr>
          <p:cNvPr id="19" name="AutoShape 19"/>
          <p:cNvSpPr/>
          <p:nvPr/>
        </p:nvSpPr>
        <p:spPr>
          <a:xfrm flipH="1" flipV="1">
            <a:off x="11725456" y="4237666"/>
            <a:ext cx="179127" cy="831051"/>
          </a:xfrm>
          <a:prstGeom prst="line">
            <a:avLst/>
          </a:prstGeom>
          <a:ln w="95250" cap="flat">
            <a:solidFill>
              <a:srgbClr val="6B64B8"/>
            </a:solidFill>
            <a:prstDash val="solid"/>
            <a:headEnd type="none" w="sm" len="sm"/>
            <a:tailEnd type="none" w="sm" len="sm"/>
          </a:ln>
        </p:spPr>
        <p:txBody>
          <a:bodyPr/>
          <a:lstStyle/>
          <a:p>
            <a:endParaRPr lang="en-US"/>
          </a:p>
        </p:txBody>
      </p:sp>
      <p:sp>
        <p:nvSpPr>
          <p:cNvPr id="20" name="AutoShape 20"/>
          <p:cNvSpPr/>
          <p:nvPr/>
        </p:nvSpPr>
        <p:spPr>
          <a:xfrm flipH="1">
            <a:off x="5974230" y="4245023"/>
            <a:ext cx="993654" cy="1551624"/>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21" name="Group 21"/>
          <p:cNvGrpSpPr/>
          <p:nvPr/>
        </p:nvGrpSpPr>
        <p:grpSpPr>
          <a:xfrm>
            <a:off x="11725456" y="7328284"/>
            <a:ext cx="661391" cy="661391"/>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3A81"/>
            </a:solidFill>
          </p:spPr>
          <p:txBody>
            <a:bodyPr/>
            <a:lstStyle/>
            <a:p>
              <a:endParaRPr lang="en-US"/>
            </a:p>
          </p:txBody>
        </p:sp>
        <p:sp>
          <p:nvSpPr>
            <p:cNvPr id="23" name="TextBox 23"/>
            <p:cNvSpPr txBox="1"/>
            <p:nvPr/>
          </p:nvSpPr>
          <p:spPr>
            <a:xfrm>
              <a:off x="76200" y="19050"/>
              <a:ext cx="660400" cy="717550"/>
            </a:xfrm>
            <a:prstGeom prst="rect">
              <a:avLst/>
            </a:prstGeom>
          </p:spPr>
          <p:txBody>
            <a:bodyPr lIns="50800" tIns="50800" rIns="50800" bIns="50800" rtlCol="0" anchor="ctr"/>
            <a:lstStyle/>
            <a:p>
              <a:pPr algn="ctr">
                <a:lnSpc>
                  <a:spcPts val="2753"/>
                </a:lnSpc>
              </a:pPr>
              <a:endParaRPr/>
            </a:p>
          </p:txBody>
        </p:sp>
      </p:grpSp>
      <p:sp>
        <p:nvSpPr>
          <p:cNvPr id="24" name="AutoShape 24"/>
          <p:cNvSpPr/>
          <p:nvPr/>
        </p:nvSpPr>
        <p:spPr>
          <a:xfrm>
            <a:off x="11994355" y="5796449"/>
            <a:ext cx="50830" cy="1532013"/>
          </a:xfrm>
          <a:prstGeom prst="line">
            <a:avLst/>
          </a:prstGeom>
          <a:ln w="95250" cap="flat">
            <a:solidFill>
              <a:srgbClr val="6B64B8"/>
            </a:solidFill>
            <a:prstDash val="solid"/>
            <a:headEnd type="none" w="sm" len="sm"/>
            <a:tailEnd type="none" w="sm" len="sm"/>
          </a:ln>
        </p:spPr>
        <p:txBody>
          <a:bodyPr/>
          <a:lstStyle/>
          <a:p>
            <a:endParaRPr lang="en-US"/>
          </a:p>
        </p:txBody>
      </p:sp>
      <p:sp>
        <p:nvSpPr>
          <p:cNvPr id="25" name="AutoShape 25"/>
          <p:cNvSpPr/>
          <p:nvPr/>
        </p:nvSpPr>
        <p:spPr>
          <a:xfrm flipH="1" flipV="1">
            <a:off x="7462875" y="4062232"/>
            <a:ext cx="4166874" cy="1259811"/>
          </a:xfrm>
          <a:prstGeom prst="line">
            <a:avLst/>
          </a:prstGeom>
          <a:ln w="95250" cap="flat">
            <a:solidFill>
              <a:srgbClr val="6B64B8"/>
            </a:solidFill>
            <a:prstDash val="solid"/>
            <a:headEnd type="none" w="sm" len="sm"/>
            <a:tailEnd type="none" w="sm" len="sm"/>
          </a:ln>
        </p:spPr>
        <p:txBody>
          <a:bodyPr/>
          <a:lstStyle/>
          <a:p>
            <a:endParaRPr lang="en-US"/>
          </a:p>
        </p:txBody>
      </p:sp>
      <p:sp>
        <p:nvSpPr>
          <p:cNvPr id="26" name="TextBox 26"/>
          <p:cNvSpPr txBox="1"/>
          <p:nvPr/>
        </p:nvSpPr>
        <p:spPr>
          <a:xfrm>
            <a:off x="7968766" y="508572"/>
            <a:ext cx="1245585" cy="750642"/>
          </a:xfrm>
          <a:prstGeom prst="rect">
            <a:avLst/>
          </a:prstGeom>
        </p:spPr>
        <p:txBody>
          <a:bodyPr lIns="0" tIns="0" rIns="0" bIns="0" rtlCol="0" anchor="t">
            <a:spAutoFit/>
          </a:bodyPr>
          <a:lstStyle/>
          <a:p>
            <a:pPr algn="just">
              <a:lnSpc>
                <a:spcPts val="6313"/>
              </a:lnSpc>
            </a:pPr>
            <a:r>
              <a:rPr lang="en-US" sz="3946" spc="-39">
                <a:solidFill>
                  <a:srgbClr val="6B64B8"/>
                </a:solidFill>
                <a:latin typeface="Noto Sans Bold"/>
                <a:ea typeface="Noto Sans Bold"/>
                <a:cs typeface="Noto Sans Bold"/>
                <a:sym typeface="Noto Sans Bold"/>
              </a:rPr>
              <a:t>Root</a:t>
            </a:r>
          </a:p>
        </p:txBody>
      </p:sp>
      <p:sp>
        <p:nvSpPr>
          <p:cNvPr id="27" name="TextBox 27"/>
          <p:cNvSpPr txBox="1"/>
          <p:nvPr/>
        </p:nvSpPr>
        <p:spPr>
          <a:xfrm>
            <a:off x="8025303" y="1444445"/>
            <a:ext cx="384497" cy="746330"/>
          </a:xfrm>
          <a:prstGeom prst="rect">
            <a:avLst/>
          </a:prstGeom>
        </p:spPr>
        <p:txBody>
          <a:bodyPr lIns="0" tIns="0" rIns="0" bIns="0" rtlCol="0" anchor="t">
            <a:spAutoFit/>
          </a:bodyPr>
          <a:lstStyle/>
          <a:p>
            <a:pPr algn="just">
              <a:lnSpc>
                <a:spcPts val="6313"/>
              </a:lnSpc>
            </a:pPr>
            <a:r>
              <a:rPr lang="en-US" sz="3946" spc="-39">
                <a:solidFill>
                  <a:srgbClr val="FF3A81"/>
                </a:solidFill>
                <a:latin typeface="Noto Sans Bold"/>
                <a:ea typeface="Noto Sans Bold"/>
                <a:cs typeface="Noto Sans Bold"/>
                <a:sym typeface="Noto Sans Bold"/>
              </a:rPr>
              <a:t>0</a:t>
            </a:r>
          </a:p>
        </p:txBody>
      </p:sp>
      <p:sp>
        <p:nvSpPr>
          <p:cNvPr id="28" name="TextBox 28"/>
          <p:cNvSpPr txBox="1"/>
          <p:nvPr/>
        </p:nvSpPr>
        <p:spPr>
          <a:xfrm>
            <a:off x="5407656" y="4916317"/>
            <a:ext cx="384497" cy="746330"/>
          </a:xfrm>
          <a:prstGeom prst="rect">
            <a:avLst/>
          </a:prstGeom>
        </p:spPr>
        <p:txBody>
          <a:bodyPr lIns="0" tIns="0" rIns="0" bIns="0" rtlCol="0" anchor="t">
            <a:spAutoFit/>
          </a:bodyPr>
          <a:lstStyle/>
          <a:p>
            <a:pPr algn="just">
              <a:lnSpc>
                <a:spcPts val="6313"/>
              </a:lnSpc>
            </a:pPr>
            <a:r>
              <a:rPr lang="en-US" sz="3946" spc="-39">
                <a:solidFill>
                  <a:srgbClr val="FF3A81"/>
                </a:solidFill>
                <a:latin typeface="Noto Sans Bold"/>
                <a:ea typeface="Noto Sans Bold"/>
                <a:cs typeface="Noto Sans Bold"/>
                <a:sym typeface="Noto Sans Bold"/>
              </a:rPr>
              <a:t>0</a:t>
            </a:r>
          </a:p>
        </p:txBody>
      </p:sp>
      <p:sp>
        <p:nvSpPr>
          <p:cNvPr id="29" name="TextBox 29"/>
          <p:cNvSpPr txBox="1"/>
          <p:nvPr/>
        </p:nvSpPr>
        <p:spPr>
          <a:xfrm>
            <a:off x="12495847" y="4483791"/>
            <a:ext cx="384497" cy="746330"/>
          </a:xfrm>
          <a:prstGeom prst="rect">
            <a:avLst/>
          </a:prstGeom>
        </p:spPr>
        <p:txBody>
          <a:bodyPr lIns="0" tIns="0" rIns="0" bIns="0" rtlCol="0" anchor="t">
            <a:spAutoFit/>
          </a:bodyPr>
          <a:lstStyle/>
          <a:p>
            <a:pPr algn="just">
              <a:lnSpc>
                <a:spcPts val="6313"/>
              </a:lnSpc>
            </a:pPr>
            <a:r>
              <a:rPr lang="en-US" sz="3946" spc="-39">
                <a:solidFill>
                  <a:srgbClr val="FF3A81"/>
                </a:solidFill>
                <a:latin typeface="Noto Sans Bold"/>
                <a:ea typeface="Noto Sans Bold"/>
                <a:cs typeface="Noto Sans Bold"/>
                <a:sym typeface="Noto Sans Bold"/>
              </a:rPr>
              <a:t>0</a:t>
            </a:r>
          </a:p>
        </p:txBody>
      </p:sp>
      <p:sp>
        <p:nvSpPr>
          <p:cNvPr id="30" name="TextBox 30"/>
          <p:cNvSpPr txBox="1"/>
          <p:nvPr/>
        </p:nvSpPr>
        <p:spPr>
          <a:xfrm>
            <a:off x="12386846" y="6878919"/>
            <a:ext cx="384497" cy="746330"/>
          </a:xfrm>
          <a:prstGeom prst="rect">
            <a:avLst/>
          </a:prstGeom>
        </p:spPr>
        <p:txBody>
          <a:bodyPr lIns="0" tIns="0" rIns="0" bIns="0" rtlCol="0" anchor="t">
            <a:spAutoFit/>
          </a:bodyPr>
          <a:lstStyle/>
          <a:p>
            <a:pPr algn="just">
              <a:lnSpc>
                <a:spcPts val="6313"/>
              </a:lnSpc>
            </a:pPr>
            <a:r>
              <a:rPr lang="en-US" sz="3946" spc="-39">
                <a:solidFill>
                  <a:srgbClr val="FF3A81"/>
                </a:solidFill>
                <a:latin typeface="Noto Sans Bold"/>
                <a:ea typeface="Noto Sans Bold"/>
                <a:cs typeface="Noto Sans Bold"/>
                <a:sym typeface="Noto Sans Bold"/>
              </a:rPr>
              <a:t>1</a:t>
            </a:r>
          </a:p>
        </p:txBody>
      </p:sp>
      <p:sp>
        <p:nvSpPr>
          <p:cNvPr id="31" name="TextBox 31"/>
          <p:cNvSpPr txBox="1"/>
          <p:nvPr/>
        </p:nvSpPr>
        <p:spPr>
          <a:xfrm>
            <a:off x="12056151" y="3082900"/>
            <a:ext cx="384497" cy="746330"/>
          </a:xfrm>
          <a:prstGeom prst="rect">
            <a:avLst/>
          </a:prstGeom>
        </p:spPr>
        <p:txBody>
          <a:bodyPr lIns="0" tIns="0" rIns="0" bIns="0" rtlCol="0" anchor="t">
            <a:spAutoFit/>
          </a:bodyPr>
          <a:lstStyle/>
          <a:p>
            <a:pPr algn="just">
              <a:lnSpc>
                <a:spcPts val="6313"/>
              </a:lnSpc>
            </a:pPr>
            <a:r>
              <a:rPr lang="en-US" sz="3946" spc="-39">
                <a:solidFill>
                  <a:srgbClr val="FF3A81"/>
                </a:solidFill>
                <a:latin typeface="Noto Sans Bold"/>
                <a:ea typeface="Noto Sans Bold"/>
                <a:cs typeface="Noto Sans Bold"/>
                <a:sym typeface="Noto Sans Bold"/>
              </a:rPr>
              <a:t>1</a:t>
            </a:r>
          </a:p>
        </p:txBody>
      </p:sp>
      <p:sp>
        <p:nvSpPr>
          <p:cNvPr id="32" name="TextBox 32"/>
          <p:cNvSpPr txBox="1"/>
          <p:nvPr/>
        </p:nvSpPr>
        <p:spPr>
          <a:xfrm>
            <a:off x="6761750" y="2837303"/>
            <a:ext cx="384497" cy="746330"/>
          </a:xfrm>
          <a:prstGeom prst="rect">
            <a:avLst/>
          </a:prstGeom>
        </p:spPr>
        <p:txBody>
          <a:bodyPr lIns="0" tIns="0" rIns="0" bIns="0" rtlCol="0" anchor="t">
            <a:spAutoFit/>
          </a:bodyPr>
          <a:lstStyle/>
          <a:p>
            <a:pPr algn="just">
              <a:lnSpc>
                <a:spcPts val="6313"/>
              </a:lnSpc>
            </a:pPr>
            <a:r>
              <a:rPr lang="en-US" sz="3946" spc="-39">
                <a:solidFill>
                  <a:srgbClr val="FF3A81"/>
                </a:solidFill>
                <a:latin typeface="Noto Sans Bold"/>
                <a:ea typeface="Noto Sans Bold"/>
                <a:cs typeface="Noto Sans Bold"/>
                <a:sym typeface="Noto Sans Bold"/>
              </a:rPr>
              <a:t>1</a:t>
            </a: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grpSp>
        <p:nvGrpSpPr>
          <p:cNvPr id="2" name="Group 2"/>
          <p:cNvGrpSpPr/>
          <p:nvPr/>
        </p:nvGrpSpPr>
        <p:grpSpPr>
          <a:xfrm>
            <a:off x="8455847" y="1537250"/>
            <a:ext cx="736118" cy="73611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4" name="TextBox 4"/>
            <p:cNvSpPr txBox="1"/>
            <p:nvPr/>
          </p:nvSpPr>
          <p:spPr>
            <a:xfrm>
              <a:off x="76200" y="57150"/>
              <a:ext cx="660400" cy="679450"/>
            </a:xfrm>
            <a:prstGeom prst="rect">
              <a:avLst/>
            </a:prstGeom>
          </p:spPr>
          <p:txBody>
            <a:bodyPr lIns="50800" tIns="50800" rIns="50800" bIns="50800" rtlCol="0" anchor="ctr"/>
            <a:lstStyle/>
            <a:p>
              <a:pPr algn="ctr">
                <a:lnSpc>
                  <a:spcPts val="980"/>
                </a:lnSpc>
              </a:pPr>
              <a:endParaRPr/>
            </a:p>
          </p:txBody>
        </p:sp>
      </p:grpSp>
      <p:grpSp>
        <p:nvGrpSpPr>
          <p:cNvPr id="5" name="Group 5"/>
          <p:cNvGrpSpPr/>
          <p:nvPr/>
        </p:nvGrpSpPr>
        <p:grpSpPr>
          <a:xfrm>
            <a:off x="11325067" y="3583632"/>
            <a:ext cx="661391" cy="661391"/>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3A81"/>
            </a:solidFill>
          </p:spPr>
          <p:txBody>
            <a:bodyPr/>
            <a:lstStyle/>
            <a:p>
              <a:endParaRPr lang="en-US"/>
            </a:p>
          </p:txBody>
        </p:sp>
        <p:sp>
          <p:nvSpPr>
            <p:cNvPr id="7" name="TextBox 7"/>
            <p:cNvSpPr txBox="1"/>
            <p:nvPr/>
          </p:nvSpPr>
          <p:spPr>
            <a:xfrm>
              <a:off x="76200" y="19050"/>
              <a:ext cx="660400" cy="717550"/>
            </a:xfrm>
            <a:prstGeom prst="rect">
              <a:avLst/>
            </a:prstGeom>
          </p:spPr>
          <p:txBody>
            <a:bodyPr lIns="50800" tIns="50800" rIns="50800" bIns="50800" rtlCol="0" anchor="ctr"/>
            <a:lstStyle/>
            <a:p>
              <a:pPr algn="ctr">
                <a:lnSpc>
                  <a:spcPts val="2753"/>
                </a:lnSpc>
              </a:pPr>
              <a:endParaRPr/>
            </a:p>
          </p:txBody>
        </p:sp>
      </p:grpSp>
      <p:sp>
        <p:nvSpPr>
          <p:cNvPr id="8" name="AutoShape 8"/>
          <p:cNvSpPr/>
          <p:nvPr/>
        </p:nvSpPr>
        <p:spPr>
          <a:xfrm>
            <a:off x="9124119" y="2118290"/>
            <a:ext cx="2261907" cy="1604676"/>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9" name="Group 9"/>
          <p:cNvGrpSpPr/>
          <p:nvPr/>
        </p:nvGrpSpPr>
        <p:grpSpPr>
          <a:xfrm>
            <a:off x="6815552" y="3635808"/>
            <a:ext cx="661391" cy="661391"/>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3A81"/>
            </a:solidFill>
          </p:spPr>
          <p:txBody>
            <a:bodyPr/>
            <a:lstStyle/>
            <a:p>
              <a:endParaRPr lang="en-US"/>
            </a:p>
          </p:txBody>
        </p:sp>
        <p:sp>
          <p:nvSpPr>
            <p:cNvPr id="11" name="TextBox 11"/>
            <p:cNvSpPr txBox="1"/>
            <p:nvPr/>
          </p:nvSpPr>
          <p:spPr>
            <a:xfrm>
              <a:off x="76200" y="19050"/>
              <a:ext cx="660400" cy="717550"/>
            </a:xfrm>
            <a:prstGeom prst="rect">
              <a:avLst/>
            </a:prstGeom>
          </p:spPr>
          <p:txBody>
            <a:bodyPr lIns="50800" tIns="50800" rIns="50800" bIns="50800" rtlCol="0" anchor="ctr"/>
            <a:lstStyle/>
            <a:p>
              <a:pPr algn="ctr">
                <a:lnSpc>
                  <a:spcPts val="2753"/>
                </a:lnSpc>
              </a:pPr>
              <a:endParaRPr/>
            </a:p>
          </p:txBody>
        </p:sp>
      </p:grpSp>
      <p:sp>
        <p:nvSpPr>
          <p:cNvPr id="12" name="AutoShape 12"/>
          <p:cNvSpPr/>
          <p:nvPr/>
        </p:nvSpPr>
        <p:spPr>
          <a:xfrm flipH="1">
            <a:off x="7355008" y="2190774"/>
            <a:ext cx="1236550" cy="1519243"/>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13" name="Group 13"/>
          <p:cNvGrpSpPr/>
          <p:nvPr/>
        </p:nvGrpSpPr>
        <p:grpSpPr>
          <a:xfrm>
            <a:off x="5407656" y="5738576"/>
            <a:ext cx="736118" cy="736118"/>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15" name="TextBox 15"/>
            <p:cNvSpPr txBox="1"/>
            <p:nvPr/>
          </p:nvSpPr>
          <p:spPr>
            <a:xfrm>
              <a:off x="76200" y="57150"/>
              <a:ext cx="660400" cy="679450"/>
            </a:xfrm>
            <a:prstGeom prst="rect">
              <a:avLst/>
            </a:prstGeom>
          </p:spPr>
          <p:txBody>
            <a:bodyPr lIns="50800" tIns="50800" rIns="50800" bIns="50800" rtlCol="0" anchor="ctr"/>
            <a:lstStyle/>
            <a:p>
              <a:pPr algn="ctr">
                <a:lnSpc>
                  <a:spcPts val="980"/>
                </a:lnSpc>
              </a:pPr>
              <a:endParaRPr/>
            </a:p>
          </p:txBody>
        </p:sp>
      </p:grpSp>
      <p:grpSp>
        <p:nvGrpSpPr>
          <p:cNvPr id="16" name="Group 16"/>
          <p:cNvGrpSpPr/>
          <p:nvPr/>
        </p:nvGrpSpPr>
        <p:grpSpPr>
          <a:xfrm>
            <a:off x="11614091" y="5060529"/>
            <a:ext cx="736118" cy="736118"/>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18" name="TextBox 18"/>
            <p:cNvSpPr txBox="1"/>
            <p:nvPr/>
          </p:nvSpPr>
          <p:spPr>
            <a:xfrm>
              <a:off x="76200" y="57150"/>
              <a:ext cx="660400" cy="679450"/>
            </a:xfrm>
            <a:prstGeom prst="rect">
              <a:avLst/>
            </a:prstGeom>
          </p:spPr>
          <p:txBody>
            <a:bodyPr lIns="50800" tIns="50800" rIns="50800" bIns="50800" rtlCol="0" anchor="ctr"/>
            <a:lstStyle/>
            <a:p>
              <a:pPr algn="ctr">
                <a:lnSpc>
                  <a:spcPts val="980"/>
                </a:lnSpc>
              </a:pPr>
              <a:endParaRPr/>
            </a:p>
          </p:txBody>
        </p:sp>
      </p:grpSp>
      <p:sp>
        <p:nvSpPr>
          <p:cNvPr id="19" name="AutoShape 19"/>
          <p:cNvSpPr/>
          <p:nvPr/>
        </p:nvSpPr>
        <p:spPr>
          <a:xfrm flipH="1" flipV="1">
            <a:off x="11725456" y="4237666"/>
            <a:ext cx="179127" cy="831051"/>
          </a:xfrm>
          <a:prstGeom prst="line">
            <a:avLst/>
          </a:prstGeom>
          <a:ln w="95250" cap="flat">
            <a:solidFill>
              <a:srgbClr val="6B64B8"/>
            </a:solidFill>
            <a:prstDash val="solid"/>
            <a:headEnd type="none" w="sm" len="sm"/>
            <a:tailEnd type="none" w="sm" len="sm"/>
          </a:ln>
        </p:spPr>
        <p:txBody>
          <a:bodyPr/>
          <a:lstStyle/>
          <a:p>
            <a:endParaRPr lang="en-US"/>
          </a:p>
        </p:txBody>
      </p:sp>
      <p:sp>
        <p:nvSpPr>
          <p:cNvPr id="20" name="AutoShape 20"/>
          <p:cNvSpPr/>
          <p:nvPr/>
        </p:nvSpPr>
        <p:spPr>
          <a:xfrm flipH="1">
            <a:off x="5974230" y="4245023"/>
            <a:ext cx="993654" cy="1551624"/>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21" name="Group 21"/>
          <p:cNvGrpSpPr/>
          <p:nvPr/>
        </p:nvGrpSpPr>
        <p:grpSpPr>
          <a:xfrm>
            <a:off x="10994372" y="7294553"/>
            <a:ext cx="661391" cy="661391"/>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3A81"/>
            </a:solidFill>
          </p:spPr>
          <p:txBody>
            <a:bodyPr/>
            <a:lstStyle/>
            <a:p>
              <a:endParaRPr lang="en-US"/>
            </a:p>
          </p:txBody>
        </p:sp>
        <p:sp>
          <p:nvSpPr>
            <p:cNvPr id="23" name="TextBox 23"/>
            <p:cNvSpPr txBox="1"/>
            <p:nvPr/>
          </p:nvSpPr>
          <p:spPr>
            <a:xfrm>
              <a:off x="76200" y="19050"/>
              <a:ext cx="660400" cy="717550"/>
            </a:xfrm>
            <a:prstGeom prst="rect">
              <a:avLst/>
            </a:prstGeom>
          </p:spPr>
          <p:txBody>
            <a:bodyPr lIns="50800" tIns="50800" rIns="50800" bIns="50800" rtlCol="0" anchor="ctr"/>
            <a:lstStyle/>
            <a:p>
              <a:pPr algn="ctr">
                <a:lnSpc>
                  <a:spcPts val="2753"/>
                </a:lnSpc>
              </a:pPr>
              <a:endParaRPr/>
            </a:p>
          </p:txBody>
        </p:sp>
      </p:grpSp>
      <p:sp>
        <p:nvSpPr>
          <p:cNvPr id="24" name="AutoShape 24"/>
          <p:cNvSpPr/>
          <p:nvPr/>
        </p:nvSpPr>
        <p:spPr>
          <a:xfrm flipH="1">
            <a:off x="11419864" y="5781302"/>
            <a:ext cx="456780" cy="1527039"/>
          </a:xfrm>
          <a:prstGeom prst="line">
            <a:avLst/>
          </a:prstGeom>
          <a:ln w="95250" cap="flat">
            <a:solidFill>
              <a:srgbClr val="6B64B8"/>
            </a:solidFill>
            <a:prstDash val="solid"/>
            <a:headEnd type="none" w="sm" len="sm"/>
            <a:tailEnd type="none" w="sm" len="sm"/>
          </a:ln>
        </p:spPr>
        <p:txBody>
          <a:bodyPr/>
          <a:lstStyle/>
          <a:p>
            <a:endParaRPr lang="en-US"/>
          </a:p>
        </p:txBody>
      </p:sp>
      <p:sp>
        <p:nvSpPr>
          <p:cNvPr id="25" name="AutoShape 25"/>
          <p:cNvSpPr/>
          <p:nvPr/>
        </p:nvSpPr>
        <p:spPr>
          <a:xfrm flipH="1" flipV="1">
            <a:off x="7462875" y="4062232"/>
            <a:ext cx="4166874" cy="1259811"/>
          </a:xfrm>
          <a:prstGeom prst="line">
            <a:avLst/>
          </a:prstGeom>
          <a:ln w="95250" cap="flat">
            <a:solidFill>
              <a:srgbClr val="6B64B8"/>
            </a:solidFill>
            <a:prstDash val="solid"/>
            <a:headEnd type="none" w="sm" len="sm"/>
            <a:tailEnd type="none" w="sm" len="sm"/>
          </a:ln>
        </p:spPr>
        <p:txBody>
          <a:bodyPr/>
          <a:lstStyle/>
          <a:p>
            <a:endParaRPr lang="en-US"/>
          </a:p>
        </p:txBody>
      </p:sp>
      <p:sp>
        <p:nvSpPr>
          <p:cNvPr id="26" name="TextBox 26"/>
          <p:cNvSpPr txBox="1"/>
          <p:nvPr/>
        </p:nvSpPr>
        <p:spPr>
          <a:xfrm>
            <a:off x="7968766" y="508572"/>
            <a:ext cx="1245585" cy="750642"/>
          </a:xfrm>
          <a:prstGeom prst="rect">
            <a:avLst/>
          </a:prstGeom>
        </p:spPr>
        <p:txBody>
          <a:bodyPr lIns="0" tIns="0" rIns="0" bIns="0" rtlCol="0" anchor="t">
            <a:spAutoFit/>
          </a:bodyPr>
          <a:lstStyle/>
          <a:p>
            <a:pPr algn="just">
              <a:lnSpc>
                <a:spcPts val="6313"/>
              </a:lnSpc>
            </a:pPr>
            <a:r>
              <a:rPr lang="en-US" sz="3946" spc="-39">
                <a:solidFill>
                  <a:srgbClr val="6B64B8"/>
                </a:solidFill>
                <a:latin typeface="Noto Sans Bold"/>
                <a:ea typeface="Noto Sans Bold"/>
                <a:cs typeface="Noto Sans Bold"/>
                <a:sym typeface="Noto Sans Bold"/>
              </a:rPr>
              <a:t>Root</a:t>
            </a:r>
          </a:p>
        </p:txBody>
      </p:sp>
      <p:sp>
        <p:nvSpPr>
          <p:cNvPr id="27" name="TextBox 27"/>
          <p:cNvSpPr txBox="1"/>
          <p:nvPr/>
        </p:nvSpPr>
        <p:spPr>
          <a:xfrm>
            <a:off x="8025303" y="1444445"/>
            <a:ext cx="384497" cy="746330"/>
          </a:xfrm>
          <a:prstGeom prst="rect">
            <a:avLst/>
          </a:prstGeom>
        </p:spPr>
        <p:txBody>
          <a:bodyPr lIns="0" tIns="0" rIns="0" bIns="0" rtlCol="0" anchor="t">
            <a:spAutoFit/>
          </a:bodyPr>
          <a:lstStyle/>
          <a:p>
            <a:pPr algn="just">
              <a:lnSpc>
                <a:spcPts val="6313"/>
              </a:lnSpc>
            </a:pPr>
            <a:r>
              <a:rPr lang="en-US" sz="3946" spc="-39">
                <a:solidFill>
                  <a:srgbClr val="FF3A81"/>
                </a:solidFill>
                <a:latin typeface="Noto Sans Bold"/>
                <a:ea typeface="Noto Sans Bold"/>
                <a:cs typeface="Noto Sans Bold"/>
                <a:sym typeface="Noto Sans Bold"/>
              </a:rPr>
              <a:t>0</a:t>
            </a:r>
          </a:p>
        </p:txBody>
      </p:sp>
      <p:sp>
        <p:nvSpPr>
          <p:cNvPr id="28" name="TextBox 28"/>
          <p:cNvSpPr txBox="1"/>
          <p:nvPr/>
        </p:nvSpPr>
        <p:spPr>
          <a:xfrm>
            <a:off x="5407656" y="4916317"/>
            <a:ext cx="384497" cy="746330"/>
          </a:xfrm>
          <a:prstGeom prst="rect">
            <a:avLst/>
          </a:prstGeom>
        </p:spPr>
        <p:txBody>
          <a:bodyPr lIns="0" tIns="0" rIns="0" bIns="0" rtlCol="0" anchor="t">
            <a:spAutoFit/>
          </a:bodyPr>
          <a:lstStyle/>
          <a:p>
            <a:pPr algn="just">
              <a:lnSpc>
                <a:spcPts val="6313"/>
              </a:lnSpc>
            </a:pPr>
            <a:r>
              <a:rPr lang="en-US" sz="3946" spc="-39">
                <a:solidFill>
                  <a:srgbClr val="FF3A81"/>
                </a:solidFill>
                <a:latin typeface="Noto Sans Bold"/>
                <a:ea typeface="Noto Sans Bold"/>
                <a:cs typeface="Noto Sans Bold"/>
                <a:sym typeface="Noto Sans Bold"/>
              </a:rPr>
              <a:t>0</a:t>
            </a:r>
          </a:p>
        </p:txBody>
      </p:sp>
      <p:sp>
        <p:nvSpPr>
          <p:cNvPr id="29" name="TextBox 29"/>
          <p:cNvSpPr txBox="1"/>
          <p:nvPr/>
        </p:nvSpPr>
        <p:spPr>
          <a:xfrm>
            <a:off x="12495847" y="4483791"/>
            <a:ext cx="384497" cy="746330"/>
          </a:xfrm>
          <a:prstGeom prst="rect">
            <a:avLst/>
          </a:prstGeom>
        </p:spPr>
        <p:txBody>
          <a:bodyPr lIns="0" tIns="0" rIns="0" bIns="0" rtlCol="0" anchor="t">
            <a:spAutoFit/>
          </a:bodyPr>
          <a:lstStyle/>
          <a:p>
            <a:pPr algn="just">
              <a:lnSpc>
                <a:spcPts val="6313"/>
              </a:lnSpc>
            </a:pPr>
            <a:r>
              <a:rPr lang="en-US" sz="3946" spc="-39">
                <a:solidFill>
                  <a:srgbClr val="FF3A81"/>
                </a:solidFill>
                <a:latin typeface="Noto Sans Bold"/>
                <a:ea typeface="Noto Sans Bold"/>
                <a:cs typeface="Noto Sans Bold"/>
                <a:sym typeface="Noto Sans Bold"/>
              </a:rPr>
              <a:t>0</a:t>
            </a:r>
          </a:p>
        </p:txBody>
      </p:sp>
      <p:sp>
        <p:nvSpPr>
          <p:cNvPr id="30" name="TextBox 30"/>
          <p:cNvSpPr txBox="1"/>
          <p:nvPr/>
        </p:nvSpPr>
        <p:spPr>
          <a:xfrm>
            <a:off x="12386846" y="6878919"/>
            <a:ext cx="384497" cy="746330"/>
          </a:xfrm>
          <a:prstGeom prst="rect">
            <a:avLst/>
          </a:prstGeom>
        </p:spPr>
        <p:txBody>
          <a:bodyPr lIns="0" tIns="0" rIns="0" bIns="0" rtlCol="0" anchor="t">
            <a:spAutoFit/>
          </a:bodyPr>
          <a:lstStyle/>
          <a:p>
            <a:pPr algn="just">
              <a:lnSpc>
                <a:spcPts val="6313"/>
              </a:lnSpc>
            </a:pPr>
            <a:r>
              <a:rPr lang="en-US" sz="3946" spc="-39">
                <a:solidFill>
                  <a:srgbClr val="FF3A81"/>
                </a:solidFill>
                <a:latin typeface="Noto Sans Bold"/>
                <a:ea typeface="Noto Sans Bold"/>
                <a:cs typeface="Noto Sans Bold"/>
                <a:sym typeface="Noto Sans Bold"/>
              </a:rPr>
              <a:t>1</a:t>
            </a:r>
          </a:p>
        </p:txBody>
      </p:sp>
      <p:sp>
        <p:nvSpPr>
          <p:cNvPr id="31" name="TextBox 31"/>
          <p:cNvSpPr txBox="1"/>
          <p:nvPr/>
        </p:nvSpPr>
        <p:spPr>
          <a:xfrm>
            <a:off x="12056151" y="3082900"/>
            <a:ext cx="384497" cy="746330"/>
          </a:xfrm>
          <a:prstGeom prst="rect">
            <a:avLst/>
          </a:prstGeom>
        </p:spPr>
        <p:txBody>
          <a:bodyPr lIns="0" tIns="0" rIns="0" bIns="0" rtlCol="0" anchor="t">
            <a:spAutoFit/>
          </a:bodyPr>
          <a:lstStyle/>
          <a:p>
            <a:pPr algn="just">
              <a:lnSpc>
                <a:spcPts val="6313"/>
              </a:lnSpc>
            </a:pPr>
            <a:r>
              <a:rPr lang="en-US" sz="3946" spc="-39">
                <a:solidFill>
                  <a:srgbClr val="FF3A81"/>
                </a:solidFill>
                <a:latin typeface="Noto Sans Bold"/>
                <a:ea typeface="Noto Sans Bold"/>
                <a:cs typeface="Noto Sans Bold"/>
                <a:sym typeface="Noto Sans Bold"/>
              </a:rPr>
              <a:t>1</a:t>
            </a:r>
          </a:p>
        </p:txBody>
      </p:sp>
      <p:sp>
        <p:nvSpPr>
          <p:cNvPr id="32" name="TextBox 32"/>
          <p:cNvSpPr txBox="1"/>
          <p:nvPr/>
        </p:nvSpPr>
        <p:spPr>
          <a:xfrm>
            <a:off x="6761750" y="2837303"/>
            <a:ext cx="384497" cy="746330"/>
          </a:xfrm>
          <a:prstGeom prst="rect">
            <a:avLst/>
          </a:prstGeom>
        </p:spPr>
        <p:txBody>
          <a:bodyPr lIns="0" tIns="0" rIns="0" bIns="0" rtlCol="0" anchor="t">
            <a:spAutoFit/>
          </a:bodyPr>
          <a:lstStyle/>
          <a:p>
            <a:pPr algn="just">
              <a:lnSpc>
                <a:spcPts val="6313"/>
              </a:lnSpc>
            </a:pPr>
            <a:r>
              <a:rPr lang="en-US" sz="3946" spc="-39">
                <a:solidFill>
                  <a:srgbClr val="FF3A81"/>
                </a:solidFill>
                <a:latin typeface="Noto Sans Bold"/>
                <a:ea typeface="Noto Sans Bold"/>
                <a:cs typeface="Noto Sans Bold"/>
                <a:sym typeface="Noto Sans Bold"/>
              </a:rPr>
              <a:t>1</a:t>
            </a:r>
          </a:p>
        </p:txBody>
      </p:sp>
      <p:sp>
        <p:nvSpPr>
          <p:cNvPr id="33" name="AutoShape 33"/>
          <p:cNvSpPr/>
          <p:nvPr/>
        </p:nvSpPr>
        <p:spPr>
          <a:xfrm flipH="1" flipV="1">
            <a:off x="8823906" y="1905309"/>
            <a:ext cx="2368638" cy="5416869"/>
          </a:xfrm>
          <a:prstGeom prst="line">
            <a:avLst/>
          </a:prstGeom>
          <a:ln w="95250" cap="flat">
            <a:solidFill>
              <a:srgbClr val="6B64B8"/>
            </a:solidFill>
            <a:prstDash val="solid"/>
            <a:headEnd type="none" w="sm" len="sm"/>
            <a:tailEnd type="none" w="sm" len="sm"/>
          </a:ln>
        </p:spPr>
        <p:txBody>
          <a:bodyPr/>
          <a:lstStyle/>
          <a:p>
            <a:endParaRPr lang="en-US"/>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grpSp>
        <p:nvGrpSpPr>
          <p:cNvPr id="2" name="Group 2"/>
          <p:cNvGrpSpPr/>
          <p:nvPr/>
        </p:nvGrpSpPr>
        <p:grpSpPr>
          <a:xfrm>
            <a:off x="8455847" y="1537250"/>
            <a:ext cx="736118" cy="73611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4" name="TextBox 4"/>
            <p:cNvSpPr txBox="1"/>
            <p:nvPr/>
          </p:nvSpPr>
          <p:spPr>
            <a:xfrm>
              <a:off x="76200" y="57150"/>
              <a:ext cx="660400" cy="679450"/>
            </a:xfrm>
            <a:prstGeom prst="rect">
              <a:avLst/>
            </a:prstGeom>
          </p:spPr>
          <p:txBody>
            <a:bodyPr lIns="50800" tIns="50800" rIns="50800" bIns="50800" rtlCol="0" anchor="ctr"/>
            <a:lstStyle/>
            <a:p>
              <a:pPr algn="ctr">
                <a:lnSpc>
                  <a:spcPts val="980"/>
                </a:lnSpc>
              </a:pPr>
              <a:endParaRPr/>
            </a:p>
          </p:txBody>
        </p:sp>
      </p:grpSp>
      <p:grpSp>
        <p:nvGrpSpPr>
          <p:cNvPr id="5" name="Group 5"/>
          <p:cNvGrpSpPr/>
          <p:nvPr/>
        </p:nvGrpSpPr>
        <p:grpSpPr>
          <a:xfrm>
            <a:off x="11325067" y="3583632"/>
            <a:ext cx="661391" cy="661391"/>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3A81"/>
            </a:solidFill>
          </p:spPr>
          <p:txBody>
            <a:bodyPr/>
            <a:lstStyle/>
            <a:p>
              <a:endParaRPr lang="en-US"/>
            </a:p>
          </p:txBody>
        </p:sp>
        <p:sp>
          <p:nvSpPr>
            <p:cNvPr id="7" name="TextBox 7"/>
            <p:cNvSpPr txBox="1"/>
            <p:nvPr/>
          </p:nvSpPr>
          <p:spPr>
            <a:xfrm>
              <a:off x="76200" y="19050"/>
              <a:ext cx="660400" cy="717550"/>
            </a:xfrm>
            <a:prstGeom prst="rect">
              <a:avLst/>
            </a:prstGeom>
          </p:spPr>
          <p:txBody>
            <a:bodyPr lIns="50800" tIns="50800" rIns="50800" bIns="50800" rtlCol="0" anchor="ctr"/>
            <a:lstStyle/>
            <a:p>
              <a:pPr algn="ctr">
                <a:lnSpc>
                  <a:spcPts val="2753"/>
                </a:lnSpc>
              </a:pPr>
              <a:endParaRPr/>
            </a:p>
          </p:txBody>
        </p:sp>
      </p:grpSp>
      <p:sp>
        <p:nvSpPr>
          <p:cNvPr id="8" name="AutoShape 8"/>
          <p:cNvSpPr/>
          <p:nvPr/>
        </p:nvSpPr>
        <p:spPr>
          <a:xfrm>
            <a:off x="9124119" y="2118290"/>
            <a:ext cx="2261907" cy="1604676"/>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9" name="Group 9"/>
          <p:cNvGrpSpPr/>
          <p:nvPr/>
        </p:nvGrpSpPr>
        <p:grpSpPr>
          <a:xfrm>
            <a:off x="6815552" y="3635808"/>
            <a:ext cx="661391" cy="661391"/>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3A81"/>
            </a:solidFill>
          </p:spPr>
          <p:txBody>
            <a:bodyPr/>
            <a:lstStyle/>
            <a:p>
              <a:endParaRPr lang="en-US"/>
            </a:p>
          </p:txBody>
        </p:sp>
        <p:sp>
          <p:nvSpPr>
            <p:cNvPr id="11" name="TextBox 11"/>
            <p:cNvSpPr txBox="1"/>
            <p:nvPr/>
          </p:nvSpPr>
          <p:spPr>
            <a:xfrm>
              <a:off x="76200" y="19050"/>
              <a:ext cx="660400" cy="717550"/>
            </a:xfrm>
            <a:prstGeom prst="rect">
              <a:avLst/>
            </a:prstGeom>
          </p:spPr>
          <p:txBody>
            <a:bodyPr lIns="50800" tIns="50800" rIns="50800" bIns="50800" rtlCol="0" anchor="ctr"/>
            <a:lstStyle/>
            <a:p>
              <a:pPr algn="ctr">
                <a:lnSpc>
                  <a:spcPts val="2753"/>
                </a:lnSpc>
              </a:pPr>
              <a:endParaRPr/>
            </a:p>
          </p:txBody>
        </p:sp>
      </p:grpSp>
      <p:sp>
        <p:nvSpPr>
          <p:cNvPr id="12" name="AutoShape 12"/>
          <p:cNvSpPr/>
          <p:nvPr/>
        </p:nvSpPr>
        <p:spPr>
          <a:xfrm flipH="1">
            <a:off x="7355008" y="2190774"/>
            <a:ext cx="1236550" cy="1519243"/>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13" name="Group 13"/>
          <p:cNvGrpSpPr/>
          <p:nvPr/>
        </p:nvGrpSpPr>
        <p:grpSpPr>
          <a:xfrm>
            <a:off x="5407656" y="5738576"/>
            <a:ext cx="736118" cy="736118"/>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15" name="TextBox 15"/>
            <p:cNvSpPr txBox="1"/>
            <p:nvPr/>
          </p:nvSpPr>
          <p:spPr>
            <a:xfrm>
              <a:off x="76200" y="57150"/>
              <a:ext cx="660400" cy="679450"/>
            </a:xfrm>
            <a:prstGeom prst="rect">
              <a:avLst/>
            </a:prstGeom>
          </p:spPr>
          <p:txBody>
            <a:bodyPr lIns="50800" tIns="50800" rIns="50800" bIns="50800" rtlCol="0" anchor="ctr"/>
            <a:lstStyle/>
            <a:p>
              <a:pPr algn="ctr">
                <a:lnSpc>
                  <a:spcPts val="980"/>
                </a:lnSpc>
              </a:pPr>
              <a:endParaRPr/>
            </a:p>
          </p:txBody>
        </p:sp>
      </p:grpSp>
      <p:grpSp>
        <p:nvGrpSpPr>
          <p:cNvPr id="16" name="Group 16"/>
          <p:cNvGrpSpPr/>
          <p:nvPr/>
        </p:nvGrpSpPr>
        <p:grpSpPr>
          <a:xfrm>
            <a:off x="11614091" y="5060529"/>
            <a:ext cx="736118" cy="736118"/>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18" name="TextBox 18"/>
            <p:cNvSpPr txBox="1"/>
            <p:nvPr/>
          </p:nvSpPr>
          <p:spPr>
            <a:xfrm>
              <a:off x="76200" y="57150"/>
              <a:ext cx="660400" cy="679450"/>
            </a:xfrm>
            <a:prstGeom prst="rect">
              <a:avLst/>
            </a:prstGeom>
          </p:spPr>
          <p:txBody>
            <a:bodyPr lIns="50800" tIns="50800" rIns="50800" bIns="50800" rtlCol="0" anchor="ctr"/>
            <a:lstStyle/>
            <a:p>
              <a:pPr algn="ctr">
                <a:lnSpc>
                  <a:spcPts val="980"/>
                </a:lnSpc>
              </a:pPr>
              <a:endParaRPr/>
            </a:p>
          </p:txBody>
        </p:sp>
      </p:grpSp>
      <p:sp>
        <p:nvSpPr>
          <p:cNvPr id="19" name="AutoShape 19"/>
          <p:cNvSpPr/>
          <p:nvPr/>
        </p:nvSpPr>
        <p:spPr>
          <a:xfrm flipH="1" flipV="1">
            <a:off x="11725456" y="4237666"/>
            <a:ext cx="179127" cy="831051"/>
          </a:xfrm>
          <a:prstGeom prst="line">
            <a:avLst/>
          </a:prstGeom>
          <a:ln w="95250" cap="flat">
            <a:solidFill>
              <a:srgbClr val="6B64B8"/>
            </a:solidFill>
            <a:prstDash val="solid"/>
            <a:headEnd type="none" w="sm" len="sm"/>
            <a:tailEnd type="none" w="sm" len="sm"/>
          </a:ln>
        </p:spPr>
        <p:txBody>
          <a:bodyPr/>
          <a:lstStyle/>
          <a:p>
            <a:endParaRPr lang="en-US"/>
          </a:p>
        </p:txBody>
      </p:sp>
      <p:sp>
        <p:nvSpPr>
          <p:cNvPr id="20" name="AutoShape 20"/>
          <p:cNvSpPr/>
          <p:nvPr/>
        </p:nvSpPr>
        <p:spPr>
          <a:xfrm flipH="1">
            <a:off x="5974230" y="4245023"/>
            <a:ext cx="993654" cy="1551624"/>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21" name="Group 21"/>
          <p:cNvGrpSpPr/>
          <p:nvPr/>
        </p:nvGrpSpPr>
        <p:grpSpPr>
          <a:xfrm>
            <a:off x="10994372" y="7294553"/>
            <a:ext cx="661391" cy="661391"/>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3A81"/>
            </a:solidFill>
          </p:spPr>
          <p:txBody>
            <a:bodyPr/>
            <a:lstStyle/>
            <a:p>
              <a:endParaRPr lang="en-US"/>
            </a:p>
          </p:txBody>
        </p:sp>
        <p:sp>
          <p:nvSpPr>
            <p:cNvPr id="23" name="TextBox 23"/>
            <p:cNvSpPr txBox="1"/>
            <p:nvPr/>
          </p:nvSpPr>
          <p:spPr>
            <a:xfrm>
              <a:off x="76200" y="19050"/>
              <a:ext cx="660400" cy="717550"/>
            </a:xfrm>
            <a:prstGeom prst="rect">
              <a:avLst/>
            </a:prstGeom>
          </p:spPr>
          <p:txBody>
            <a:bodyPr lIns="50800" tIns="50800" rIns="50800" bIns="50800" rtlCol="0" anchor="ctr"/>
            <a:lstStyle/>
            <a:p>
              <a:pPr algn="ctr">
                <a:lnSpc>
                  <a:spcPts val="2753"/>
                </a:lnSpc>
              </a:pPr>
              <a:endParaRPr/>
            </a:p>
          </p:txBody>
        </p:sp>
      </p:grpSp>
      <p:sp>
        <p:nvSpPr>
          <p:cNvPr id="24" name="AutoShape 24"/>
          <p:cNvSpPr/>
          <p:nvPr/>
        </p:nvSpPr>
        <p:spPr>
          <a:xfrm flipH="1">
            <a:off x="11419864" y="5781302"/>
            <a:ext cx="456780" cy="1527039"/>
          </a:xfrm>
          <a:prstGeom prst="line">
            <a:avLst/>
          </a:prstGeom>
          <a:ln w="95250" cap="flat">
            <a:solidFill>
              <a:srgbClr val="6B64B8"/>
            </a:solidFill>
            <a:prstDash val="solid"/>
            <a:headEnd type="none" w="sm" len="sm"/>
            <a:tailEnd type="none" w="sm" len="sm"/>
          </a:ln>
        </p:spPr>
        <p:txBody>
          <a:bodyPr/>
          <a:lstStyle/>
          <a:p>
            <a:endParaRPr lang="en-US"/>
          </a:p>
        </p:txBody>
      </p:sp>
      <p:sp>
        <p:nvSpPr>
          <p:cNvPr id="25" name="AutoShape 25"/>
          <p:cNvSpPr/>
          <p:nvPr/>
        </p:nvSpPr>
        <p:spPr>
          <a:xfrm flipH="1" flipV="1">
            <a:off x="7462875" y="4062232"/>
            <a:ext cx="4166874" cy="1259811"/>
          </a:xfrm>
          <a:prstGeom prst="line">
            <a:avLst/>
          </a:prstGeom>
          <a:ln w="95250" cap="flat">
            <a:solidFill>
              <a:srgbClr val="6B64B8"/>
            </a:solidFill>
            <a:prstDash val="solid"/>
            <a:headEnd type="none" w="sm" len="sm"/>
            <a:tailEnd type="none" w="sm" len="sm"/>
          </a:ln>
        </p:spPr>
        <p:txBody>
          <a:bodyPr/>
          <a:lstStyle/>
          <a:p>
            <a:endParaRPr lang="en-US"/>
          </a:p>
        </p:txBody>
      </p:sp>
      <p:sp>
        <p:nvSpPr>
          <p:cNvPr id="26" name="TextBox 26"/>
          <p:cNvSpPr txBox="1"/>
          <p:nvPr/>
        </p:nvSpPr>
        <p:spPr>
          <a:xfrm>
            <a:off x="7968766" y="508572"/>
            <a:ext cx="1245585" cy="750642"/>
          </a:xfrm>
          <a:prstGeom prst="rect">
            <a:avLst/>
          </a:prstGeom>
        </p:spPr>
        <p:txBody>
          <a:bodyPr lIns="0" tIns="0" rIns="0" bIns="0" rtlCol="0" anchor="t">
            <a:spAutoFit/>
          </a:bodyPr>
          <a:lstStyle/>
          <a:p>
            <a:pPr algn="just">
              <a:lnSpc>
                <a:spcPts val="6313"/>
              </a:lnSpc>
            </a:pPr>
            <a:r>
              <a:rPr lang="en-US" sz="3946" spc="-39">
                <a:solidFill>
                  <a:srgbClr val="6B64B8"/>
                </a:solidFill>
                <a:latin typeface="Noto Sans Bold"/>
                <a:ea typeface="Noto Sans Bold"/>
                <a:cs typeface="Noto Sans Bold"/>
                <a:sym typeface="Noto Sans Bold"/>
              </a:rPr>
              <a:t>Root</a:t>
            </a:r>
          </a:p>
        </p:txBody>
      </p:sp>
      <p:sp>
        <p:nvSpPr>
          <p:cNvPr id="27" name="TextBox 27"/>
          <p:cNvSpPr txBox="1"/>
          <p:nvPr/>
        </p:nvSpPr>
        <p:spPr>
          <a:xfrm>
            <a:off x="8025303" y="1444445"/>
            <a:ext cx="384497" cy="746330"/>
          </a:xfrm>
          <a:prstGeom prst="rect">
            <a:avLst/>
          </a:prstGeom>
        </p:spPr>
        <p:txBody>
          <a:bodyPr lIns="0" tIns="0" rIns="0" bIns="0" rtlCol="0" anchor="t">
            <a:spAutoFit/>
          </a:bodyPr>
          <a:lstStyle/>
          <a:p>
            <a:pPr algn="just">
              <a:lnSpc>
                <a:spcPts val="6313"/>
              </a:lnSpc>
            </a:pPr>
            <a:r>
              <a:rPr lang="en-US" sz="3946" spc="-39">
                <a:solidFill>
                  <a:srgbClr val="FF3A81"/>
                </a:solidFill>
                <a:latin typeface="Noto Sans Bold"/>
                <a:ea typeface="Noto Sans Bold"/>
                <a:cs typeface="Noto Sans Bold"/>
                <a:sym typeface="Noto Sans Bold"/>
              </a:rPr>
              <a:t>0</a:t>
            </a:r>
          </a:p>
        </p:txBody>
      </p:sp>
      <p:sp>
        <p:nvSpPr>
          <p:cNvPr id="28" name="TextBox 28"/>
          <p:cNvSpPr txBox="1"/>
          <p:nvPr/>
        </p:nvSpPr>
        <p:spPr>
          <a:xfrm>
            <a:off x="5407656" y="4916317"/>
            <a:ext cx="384497" cy="746330"/>
          </a:xfrm>
          <a:prstGeom prst="rect">
            <a:avLst/>
          </a:prstGeom>
        </p:spPr>
        <p:txBody>
          <a:bodyPr lIns="0" tIns="0" rIns="0" bIns="0" rtlCol="0" anchor="t">
            <a:spAutoFit/>
          </a:bodyPr>
          <a:lstStyle/>
          <a:p>
            <a:pPr algn="just">
              <a:lnSpc>
                <a:spcPts val="6313"/>
              </a:lnSpc>
            </a:pPr>
            <a:r>
              <a:rPr lang="en-US" sz="3946" spc="-39">
                <a:solidFill>
                  <a:srgbClr val="FF3A81"/>
                </a:solidFill>
                <a:latin typeface="Noto Sans Bold"/>
                <a:ea typeface="Noto Sans Bold"/>
                <a:cs typeface="Noto Sans Bold"/>
                <a:sym typeface="Noto Sans Bold"/>
              </a:rPr>
              <a:t>0</a:t>
            </a:r>
          </a:p>
        </p:txBody>
      </p:sp>
      <p:sp>
        <p:nvSpPr>
          <p:cNvPr id="29" name="TextBox 29"/>
          <p:cNvSpPr txBox="1"/>
          <p:nvPr/>
        </p:nvSpPr>
        <p:spPr>
          <a:xfrm>
            <a:off x="12495847" y="4483791"/>
            <a:ext cx="384497" cy="746330"/>
          </a:xfrm>
          <a:prstGeom prst="rect">
            <a:avLst/>
          </a:prstGeom>
        </p:spPr>
        <p:txBody>
          <a:bodyPr lIns="0" tIns="0" rIns="0" bIns="0" rtlCol="0" anchor="t">
            <a:spAutoFit/>
          </a:bodyPr>
          <a:lstStyle/>
          <a:p>
            <a:pPr algn="just">
              <a:lnSpc>
                <a:spcPts val="6313"/>
              </a:lnSpc>
            </a:pPr>
            <a:r>
              <a:rPr lang="en-US" sz="3946" spc="-39">
                <a:solidFill>
                  <a:srgbClr val="FF3A81"/>
                </a:solidFill>
                <a:latin typeface="Noto Sans Bold"/>
                <a:ea typeface="Noto Sans Bold"/>
                <a:cs typeface="Noto Sans Bold"/>
                <a:sym typeface="Noto Sans Bold"/>
              </a:rPr>
              <a:t>0</a:t>
            </a:r>
          </a:p>
        </p:txBody>
      </p:sp>
      <p:sp>
        <p:nvSpPr>
          <p:cNvPr id="30" name="TextBox 30"/>
          <p:cNvSpPr txBox="1"/>
          <p:nvPr/>
        </p:nvSpPr>
        <p:spPr>
          <a:xfrm>
            <a:off x="12386846" y="6878919"/>
            <a:ext cx="384497" cy="746330"/>
          </a:xfrm>
          <a:prstGeom prst="rect">
            <a:avLst/>
          </a:prstGeom>
        </p:spPr>
        <p:txBody>
          <a:bodyPr lIns="0" tIns="0" rIns="0" bIns="0" rtlCol="0" anchor="t">
            <a:spAutoFit/>
          </a:bodyPr>
          <a:lstStyle/>
          <a:p>
            <a:pPr algn="just">
              <a:lnSpc>
                <a:spcPts val="6313"/>
              </a:lnSpc>
            </a:pPr>
            <a:r>
              <a:rPr lang="en-US" sz="3946" spc="-39">
                <a:solidFill>
                  <a:srgbClr val="FF3A81"/>
                </a:solidFill>
                <a:latin typeface="Noto Sans Bold"/>
                <a:ea typeface="Noto Sans Bold"/>
                <a:cs typeface="Noto Sans Bold"/>
                <a:sym typeface="Noto Sans Bold"/>
              </a:rPr>
              <a:t>1</a:t>
            </a:r>
          </a:p>
        </p:txBody>
      </p:sp>
      <p:sp>
        <p:nvSpPr>
          <p:cNvPr id="31" name="TextBox 31"/>
          <p:cNvSpPr txBox="1"/>
          <p:nvPr/>
        </p:nvSpPr>
        <p:spPr>
          <a:xfrm>
            <a:off x="12056151" y="3082900"/>
            <a:ext cx="384497" cy="746330"/>
          </a:xfrm>
          <a:prstGeom prst="rect">
            <a:avLst/>
          </a:prstGeom>
        </p:spPr>
        <p:txBody>
          <a:bodyPr lIns="0" tIns="0" rIns="0" bIns="0" rtlCol="0" anchor="t">
            <a:spAutoFit/>
          </a:bodyPr>
          <a:lstStyle/>
          <a:p>
            <a:pPr algn="just">
              <a:lnSpc>
                <a:spcPts val="6313"/>
              </a:lnSpc>
            </a:pPr>
            <a:r>
              <a:rPr lang="en-US" sz="3946" spc="-39">
                <a:solidFill>
                  <a:srgbClr val="FF3A81"/>
                </a:solidFill>
                <a:latin typeface="Noto Sans Bold"/>
                <a:ea typeface="Noto Sans Bold"/>
                <a:cs typeface="Noto Sans Bold"/>
                <a:sym typeface="Noto Sans Bold"/>
              </a:rPr>
              <a:t>1</a:t>
            </a:r>
          </a:p>
        </p:txBody>
      </p:sp>
      <p:sp>
        <p:nvSpPr>
          <p:cNvPr id="32" name="TextBox 32"/>
          <p:cNvSpPr txBox="1"/>
          <p:nvPr/>
        </p:nvSpPr>
        <p:spPr>
          <a:xfrm>
            <a:off x="6761750" y="2837303"/>
            <a:ext cx="384497" cy="746330"/>
          </a:xfrm>
          <a:prstGeom prst="rect">
            <a:avLst/>
          </a:prstGeom>
        </p:spPr>
        <p:txBody>
          <a:bodyPr lIns="0" tIns="0" rIns="0" bIns="0" rtlCol="0" anchor="t">
            <a:spAutoFit/>
          </a:bodyPr>
          <a:lstStyle/>
          <a:p>
            <a:pPr algn="just">
              <a:lnSpc>
                <a:spcPts val="6313"/>
              </a:lnSpc>
            </a:pPr>
            <a:r>
              <a:rPr lang="en-US" sz="3946" spc="-39">
                <a:solidFill>
                  <a:srgbClr val="FF3A81"/>
                </a:solidFill>
                <a:latin typeface="Noto Sans Bold"/>
                <a:ea typeface="Noto Sans Bold"/>
                <a:cs typeface="Noto Sans Bold"/>
                <a:sym typeface="Noto Sans Bold"/>
              </a:rPr>
              <a:t>1</a:t>
            </a:r>
          </a:p>
        </p:txBody>
      </p:sp>
      <p:sp>
        <p:nvSpPr>
          <p:cNvPr id="33" name="AutoShape 33"/>
          <p:cNvSpPr/>
          <p:nvPr/>
        </p:nvSpPr>
        <p:spPr>
          <a:xfrm flipH="1" flipV="1">
            <a:off x="8823906" y="1905309"/>
            <a:ext cx="2368638" cy="5416869"/>
          </a:xfrm>
          <a:prstGeom prst="line">
            <a:avLst/>
          </a:prstGeom>
          <a:ln w="95250" cap="flat">
            <a:solidFill>
              <a:srgbClr val="6B64B8"/>
            </a:solidFill>
            <a:prstDash val="solid"/>
            <a:headEnd type="none" w="sm" len="sm"/>
            <a:tailEnd type="none" w="sm" len="sm"/>
          </a:ln>
        </p:spPr>
        <p:txBody>
          <a:bodyPr/>
          <a:lstStyle/>
          <a:p>
            <a:endParaRPr lang="en-US"/>
          </a:p>
        </p:txBody>
      </p:sp>
      <p:sp>
        <p:nvSpPr>
          <p:cNvPr id="34" name="AutoShape 34"/>
          <p:cNvSpPr/>
          <p:nvPr/>
        </p:nvSpPr>
        <p:spPr>
          <a:xfrm flipH="1" flipV="1">
            <a:off x="7146247" y="3966503"/>
            <a:ext cx="3930011" cy="3440901"/>
          </a:xfrm>
          <a:prstGeom prst="line">
            <a:avLst/>
          </a:prstGeom>
          <a:ln w="95250" cap="flat">
            <a:solidFill>
              <a:srgbClr val="6B64B8"/>
            </a:solidFill>
            <a:prstDash val="solid"/>
            <a:headEnd type="none" w="sm" len="sm"/>
            <a:tailEnd type="none" w="sm" len="sm"/>
          </a:ln>
        </p:spPr>
        <p:txBody>
          <a:bodyPr/>
          <a:lstStyle/>
          <a:p>
            <a:endParaRPr lang="en-US"/>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Freeform 2"/>
          <p:cNvSpPr/>
          <p:nvPr/>
        </p:nvSpPr>
        <p:spPr>
          <a:xfrm>
            <a:off x="0" y="1662426"/>
            <a:ext cx="9311577" cy="6396348"/>
          </a:xfrm>
          <a:custGeom>
            <a:avLst/>
            <a:gdLst/>
            <a:ahLst/>
            <a:cxnLst/>
            <a:rect l="l" t="t" r="r" b="b"/>
            <a:pathLst>
              <a:path w="9311577" h="6396348">
                <a:moveTo>
                  <a:pt x="0" y="0"/>
                </a:moveTo>
                <a:lnTo>
                  <a:pt x="9311577" y="0"/>
                </a:lnTo>
                <a:lnTo>
                  <a:pt x="9311577" y="6396348"/>
                </a:lnTo>
                <a:lnTo>
                  <a:pt x="0" y="6396348"/>
                </a:lnTo>
                <a:lnTo>
                  <a:pt x="0" y="0"/>
                </a:lnTo>
                <a:close/>
              </a:path>
            </a:pathLst>
          </a:custGeom>
          <a:blipFill>
            <a:blip r:embed="rId2"/>
            <a:stretch>
              <a:fillRect r="-92220" b="-180591"/>
            </a:stretch>
          </a:blipFill>
        </p:spPr>
        <p:txBody>
          <a:bodyPr/>
          <a:lstStyle/>
          <a:p>
            <a:endParaRPr lang="en-US"/>
          </a:p>
        </p:txBody>
      </p:sp>
      <p:sp>
        <p:nvSpPr>
          <p:cNvPr id="3" name="Freeform 3"/>
          <p:cNvSpPr/>
          <p:nvPr/>
        </p:nvSpPr>
        <p:spPr>
          <a:xfrm>
            <a:off x="9144000" y="-5445513"/>
            <a:ext cx="15689645" cy="15732513"/>
          </a:xfrm>
          <a:custGeom>
            <a:avLst/>
            <a:gdLst/>
            <a:ahLst/>
            <a:cxnLst/>
            <a:rect l="l" t="t" r="r" b="b"/>
            <a:pathLst>
              <a:path w="15689645" h="15732513">
                <a:moveTo>
                  <a:pt x="0" y="0"/>
                </a:moveTo>
                <a:lnTo>
                  <a:pt x="15689645" y="0"/>
                </a:lnTo>
                <a:lnTo>
                  <a:pt x="15689645" y="15732513"/>
                </a:lnTo>
                <a:lnTo>
                  <a:pt x="0" y="15732513"/>
                </a:lnTo>
                <a:lnTo>
                  <a:pt x="0" y="0"/>
                </a:lnTo>
                <a:close/>
              </a:path>
            </a:pathLst>
          </a:custGeom>
          <a:blipFill>
            <a:blip r:embed="rId2"/>
            <a:stretch>
              <a:fillRect/>
            </a:stretch>
          </a:blipFill>
        </p:spPr>
        <p:txBody>
          <a:bodyPr/>
          <a:lstStyle/>
          <a:p>
            <a:endParaRPr lang="en-US"/>
          </a:p>
        </p:txBody>
      </p:sp>
      <p:sp>
        <p:nvSpPr>
          <p:cNvPr id="4" name="TextBox 4"/>
          <p:cNvSpPr txBox="1"/>
          <p:nvPr/>
        </p:nvSpPr>
        <p:spPr>
          <a:xfrm>
            <a:off x="265024" y="275096"/>
            <a:ext cx="16230600" cy="3672122"/>
          </a:xfrm>
          <a:prstGeom prst="rect">
            <a:avLst/>
          </a:prstGeom>
        </p:spPr>
        <p:txBody>
          <a:bodyPr lIns="0" tIns="0" rIns="0" bIns="0" rtlCol="0" anchor="t">
            <a:spAutoFit/>
          </a:bodyPr>
          <a:lstStyle/>
          <a:p>
            <a:pPr algn="l">
              <a:lnSpc>
                <a:spcPts val="6400"/>
              </a:lnSpc>
            </a:pPr>
            <a:r>
              <a:rPr lang="en-US" sz="6400" spc="-64">
                <a:solidFill>
                  <a:srgbClr val="B5838D"/>
                </a:solidFill>
                <a:latin typeface="Wedges"/>
                <a:ea typeface="Wedges"/>
                <a:cs typeface="Wedges"/>
                <a:sym typeface="Wedges"/>
              </a:rPr>
              <a:t>4.9.3) code</a:t>
            </a:r>
          </a:p>
          <a:p>
            <a:pPr algn="l">
              <a:lnSpc>
                <a:spcPts val="5665"/>
              </a:lnSpc>
            </a:pPr>
            <a:endParaRPr lang="en-US" sz="6400" spc="-64">
              <a:solidFill>
                <a:srgbClr val="B5838D"/>
              </a:solidFill>
              <a:latin typeface="Wedges"/>
              <a:ea typeface="Wedges"/>
              <a:cs typeface="Wedges"/>
              <a:sym typeface="Wedges"/>
            </a:endParaRPr>
          </a:p>
          <a:p>
            <a:pPr algn="l">
              <a:lnSpc>
                <a:spcPts val="8243"/>
              </a:lnSpc>
            </a:pPr>
            <a:endParaRPr lang="en-US" sz="6400" spc="-64">
              <a:solidFill>
                <a:srgbClr val="B5838D"/>
              </a:solidFill>
              <a:latin typeface="Wedges"/>
              <a:ea typeface="Wedges"/>
              <a:cs typeface="Wedges"/>
              <a:sym typeface="Wedges"/>
            </a:endParaRPr>
          </a:p>
          <a:p>
            <a:pPr algn="l">
              <a:lnSpc>
                <a:spcPts val="8243"/>
              </a:lnSpc>
            </a:pPr>
            <a:endParaRPr lang="en-US" sz="6400" spc="-64">
              <a:solidFill>
                <a:srgbClr val="B5838D"/>
              </a:solidFill>
              <a:latin typeface="Wedges"/>
              <a:ea typeface="Wedges"/>
              <a:cs typeface="Wedges"/>
              <a:sym typeface="Wedge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Freeform 2"/>
          <p:cNvSpPr/>
          <p:nvPr/>
        </p:nvSpPr>
        <p:spPr>
          <a:xfrm rot="-7457531">
            <a:off x="-347652" y="9117171"/>
            <a:ext cx="1602407" cy="1787901"/>
          </a:xfrm>
          <a:custGeom>
            <a:avLst/>
            <a:gdLst/>
            <a:ahLst/>
            <a:cxnLst/>
            <a:rect l="l" t="t" r="r" b="b"/>
            <a:pathLst>
              <a:path w="1602407" h="1787901">
                <a:moveTo>
                  <a:pt x="0" y="0"/>
                </a:moveTo>
                <a:lnTo>
                  <a:pt x="1602407" y="0"/>
                </a:lnTo>
                <a:lnTo>
                  <a:pt x="1602407" y="1787901"/>
                </a:lnTo>
                <a:lnTo>
                  <a:pt x="0" y="17879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3849820">
            <a:off x="14049078" y="7941235"/>
            <a:ext cx="1792971" cy="3071470"/>
          </a:xfrm>
          <a:custGeom>
            <a:avLst/>
            <a:gdLst/>
            <a:ahLst/>
            <a:cxnLst/>
            <a:rect l="l" t="t" r="r" b="b"/>
            <a:pathLst>
              <a:path w="1792971" h="3071470">
                <a:moveTo>
                  <a:pt x="0" y="0"/>
                </a:moveTo>
                <a:lnTo>
                  <a:pt x="1792971" y="0"/>
                </a:lnTo>
                <a:lnTo>
                  <a:pt x="1792971" y="3071471"/>
                </a:lnTo>
                <a:lnTo>
                  <a:pt x="0" y="307147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4817094" y="1504333"/>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13972144" y="-2359308"/>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7" name="Freeform 7"/>
          <p:cNvSpPr/>
          <p:nvPr/>
        </p:nvSpPr>
        <p:spPr>
          <a:xfrm flipH="1" flipV="1">
            <a:off x="7369724" y="9476970"/>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8" name="TextBox 8"/>
          <p:cNvSpPr txBox="1"/>
          <p:nvPr/>
        </p:nvSpPr>
        <p:spPr>
          <a:xfrm>
            <a:off x="1028700" y="642527"/>
            <a:ext cx="17601357" cy="4096386"/>
          </a:xfrm>
          <a:prstGeom prst="rect">
            <a:avLst/>
          </a:prstGeom>
        </p:spPr>
        <p:txBody>
          <a:bodyPr lIns="0" tIns="0" rIns="0" bIns="0" rtlCol="0" anchor="t">
            <a:spAutoFit/>
          </a:bodyPr>
          <a:lstStyle/>
          <a:p>
            <a:pPr algn="l">
              <a:lnSpc>
                <a:spcPts val="6400"/>
              </a:lnSpc>
            </a:pPr>
            <a:r>
              <a:rPr lang="en-US" sz="6400" spc="-64">
                <a:solidFill>
                  <a:srgbClr val="B5838D"/>
                </a:solidFill>
                <a:latin typeface="Wedges"/>
                <a:ea typeface="Wedges"/>
                <a:cs typeface="Wedges"/>
                <a:sym typeface="Wedges"/>
              </a:rPr>
              <a:t>4.10.1) Offline LCA </a:t>
            </a:r>
          </a:p>
          <a:p>
            <a:pPr algn="l">
              <a:lnSpc>
                <a:spcPts val="6400"/>
              </a:lnSpc>
            </a:pPr>
            <a:endParaRPr lang="en-US" sz="6400" spc="-64">
              <a:solidFill>
                <a:srgbClr val="B5838D"/>
              </a:solidFill>
              <a:latin typeface="Wedges"/>
              <a:ea typeface="Wedges"/>
              <a:cs typeface="Wedges"/>
              <a:sym typeface="Wedges"/>
            </a:endParaRPr>
          </a:p>
          <a:p>
            <a:pPr algn="l">
              <a:lnSpc>
                <a:spcPts val="6400"/>
              </a:lnSpc>
            </a:pPr>
            <a:endParaRPr lang="en-US" sz="6400" spc="-64">
              <a:solidFill>
                <a:srgbClr val="B5838D"/>
              </a:solidFill>
              <a:latin typeface="Wedges"/>
              <a:ea typeface="Wedges"/>
              <a:cs typeface="Wedges"/>
              <a:sym typeface="Wedges"/>
            </a:endParaRPr>
          </a:p>
          <a:p>
            <a:pPr algn="l">
              <a:lnSpc>
                <a:spcPts val="6400"/>
              </a:lnSpc>
            </a:pPr>
            <a:endParaRPr lang="en-US" sz="6400" spc="-64">
              <a:solidFill>
                <a:srgbClr val="B5838D"/>
              </a:solidFill>
              <a:latin typeface="Wedges"/>
              <a:ea typeface="Wedges"/>
              <a:cs typeface="Wedges"/>
              <a:sym typeface="Wedges"/>
            </a:endParaRPr>
          </a:p>
          <a:p>
            <a:pPr algn="l">
              <a:lnSpc>
                <a:spcPts val="6400"/>
              </a:lnSpc>
            </a:pPr>
            <a:endParaRPr lang="en-US" sz="6400" spc="-64">
              <a:solidFill>
                <a:srgbClr val="B5838D"/>
              </a:solidFill>
              <a:latin typeface="Wedges"/>
              <a:ea typeface="Wedges"/>
              <a:cs typeface="Wedges"/>
              <a:sym typeface="Wedges"/>
            </a:endParaRPr>
          </a:p>
        </p:txBody>
      </p:sp>
      <p:sp>
        <p:nvSpPr>
          <p:cNvPr id="9" name="TextBox 9"/>
          <p:cNvSpPr txBox="1"/>
          <p:nvPr/>
        </p:nvSpPr>
        <p:spPr>
          <a:xfrm>
            <a:off x="287258" y="1992607"/>
            <a:ext cx="17176192" cy="7484364"/>
          </a:xfrm>
          <a:prstGeom prst="rect">
            <a:avLst/>
          </a:prstGeom>
        </p:spPr>
        <p:txBody>
          <a:bodyPr lIns="0" tIns="0" rIns="0" bIns="0" rtlCol="0" anchor="t">
            <a:spAutoFit/>
          </a:bodyPr>
          <a:lstStyle/>
          <a:p>
            <a:pPr marL="820421" lvl="1" indent="-410210" algn="just">
              <a:lnSpc>
                <a:spcPts val="5928"/>
              </a:lnSpc>
              <a:buFont typeface="Arial"/>
              <a:buChar char="•"/>
            </a:pPr>
            <a:r>
              <a:rPr lang="en-US" sz="3800" spc="-38">
                <a:solidFill>
                  <a:srgbClr val="805A62"/>
                </a:solidFill>
                <a:latin typeface="Noto Sans"/>
                <a:ea typeface="Noto Sans"/>
                <a:cs typeface="Noto Sans"/>
                <a:sym typeface="Noto Sans"/>
              </a:rPr>
              <a:t>You need to answer queries about finding the LCA of any two vertices u and v regardless of the order of the questions. This is the optimal solution for you as the complexity for each query approaches O(1).</a:t>
            </a:r>
          </a:p>
          <a:p>
            <a:pPr marL="820421" lvl="1" indent="-410210" algn="just">
              <a:lnSpc>
                <a:spcPts val="5928"/>
              </a:lnSpc>
              <a:buFont typeface="Arial"/>
              <a:buChar char="•"/>
            </a:pPr>
            <a:r>
              <a:rPr lang="en-US" sz="3800" spc="-38">
                <a:solidFill>
                  <a:srgbClr val="805A62"/>
                </a:solidFill>
                <a:latin typeface="Noto Sans"/>
                <a:ea typeface="Noto Sans"/>
                <a:cs typeface="Noto Sans"/>
                <a:sym typeface="Noto Sans"/>
              </a:rPr>
              <a:t>To solve this problem,for the representative vertices, maintain an </a:t>
            </a:r>
            <a:r>
              <a:rPr lang="en-US" sz="3800" spc="-38">
                <a:solidFill>
                  <a:srgbClr val="805A62"/>
                </a:solidFill>
                <a:latin typeface="Noto Sans Bold"/>
                <a:ea typeface="Noto Sans Bold"/>
                <a:cs typeface="Noto Sans Bold"/>
                <a:sym typeface="Noto Sans Bold"/>
              </a:rPr>
              <a:t>ancestor</a:t>
            </a:r>
            <a:r>
              <a:rPr lang="en-US" sz="3800" spc="-38">
                <a:solidFill>
                  <a:srgbClr val="805A62"/>
                </a:solidFill>
                <a:latin typeface="Noto Sans"/>
                <a:ea typeface="Noto Sans"/>
                <a:cs typeface="Noto Sans"/>
                <a:sym typeface="Noto Sans"/>
              </a:rPr>
              <a:t> variable to know the vertex with the lowest rank that the same connected component with it when performing DSU.</a:t>
            </a:r>
          </a:p>
          <a:p>
            <a:pPr marL="820421" lvl="1" indent="-410210" algn="just">
              <a:lnSpc>
                <a:spcPts val="5928"/>
              </a:lnSpc>
              <a:buFont typeface="Arial"/>
              <a:buChar char="•"/>
            </a:pPr>
            <a:r>
              <a:rPr lang="en-US" sz="3800" spc="-38">
                <a:solidFill>
                  <a:srgbClr val="805A62"/>
                </a:solidFill>
                <a:latin typeface="Noto Sans"/>
                <a:ea typeface="Noto Sans"/>
                <a:cs typeface="Noto Sans"/>
                <a:sym typeface="Noto Sans"/>
              </a:rPr>
              <a:t>I traverse using DFS according to Tarjan's algorithm. When visiting a vertex, mark it as visited and </a:t>
            </a:r>
            <a:r>
              <a:rPr lang="en-US" sz="3800" spc="-38">
                <a:solidFill>
                  <a:srgbClr val="805A62"/>
                </a:solidFill>
                <a:latin typeface="Noto Sans Bold"/>
                <a:ea typeface="Noto Sans Bold"/>
                <a:cs typeface="Noto Sans Bold"/>
                <a:sym typeface="Noto Sans Bold"/>
              </a:rPr>
              <a:t>union_sets</a:t>
            </a:r>
            <a:r>
              <a:rPr lang="en-US" sz="3800" spc="-38">
                <a:solidFill>
                  <a:srgbClr val="805A62"/>
                </a:solidFill>
                <a:latin typeface="Noto Sans"/>
                <a:ea typeface="Noto Sans"/>
                <a:cs typeface="Noto Sans"/>
                <a:sym typeface="Noto Sans"/>
              </a:rPr>
              <a:t> itself with its child vertices.</a:t>
            </a:r>
          </a:p>
          <a:p>
            <a:pPr marL="820421" lvl="1" indent="-410210" algn="just">
              <a:lnSpc>
                <a:spcPts val="5928"/>
              </a:lnSpc>
              <a:buFont typeface="Arial"/>
              <a:buChar char="•"/>
            </a:pPr>
            <a:r>
              <a:rPr lang="en-US" sz="3800" spc="-38">
                <a:solidFill>
                  <a:srgbClr val="805A62"/>
                </a:solidFill>
                <a:latin typeface="Noto Sans"/>
                <a:ea typeface="Noto Sans"/>
                <a:cs typeface="Noto Sans"/>
                <a:sym typeface="Noto Sans"/>
              </a:rPr>
              <a:t>Finally, check if the queries contain it. If the other vertex has been visited, then the LCA is </a:t>
            </a:r>
            <a:r>
              <a:rPr lang="en-US" sz="3800" spc="-38">
                <a:solidFill>
                  <a:srgbClr val="805A62"/>
                </a:solidFill>
                <a:latin typeface="Noto Sans Bold"/>
                <a:ea typeface="Noto Sans Bold"/>
                <a:cs typeface="Noto Sans Bold"/>
                <a:sym typeface="Noto Sans Bold"/>
              </a:rPr>
              <a:t>ancestor[find_set[v]]</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grpSp>
        <p:nvGrpSpPr>
          <p:cNvPr id="2" name="Group 2"/>
          <p:cNvGrpSpPr/>
          <p:nvPr/>
        </p:nvGrpSpPr>
        <p:grpSpPr>
          <a:xfrm>
            <a:off x="8455847" y="1537250"/>
            <a:ext cx="736118" cy="73611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4" name="TextBox 4"/>
            <p:cNvSpPr txBox="1"/>
            <p:nvPr/>
          </p:nvSpPr>
          <p:spPr>
            <a:xfrm>
              <a:off x="76200" y="57150"/>
              <a:ext cx="660400" cy="679450"/>
            </a:xfrm>
            <a:prstGeom prst="rect">
              <a:avLst/>
            </a:prstGeom>
          </p:spPr>
          <p:txBody>
            <a:bodyPr lIns="50800" tIns="50800" rIns="50800" bIns="50800" rtlCol="0" anchor="ctr"/>
            <a:lstStyle/>
            <a:p>
              <a:pPr algn="ctr">
                <a:lnSpc>
                  <a:spcPts val="980"/>
                </a:lnSpc>
              </a:pPr>
              <a:endParaRPr/>
            </a:p>
          </p:txBody>
        </p:sp>
      </p:grpSp>
      <p:grpSp>
        <p:nvGrpSpPr>
          <p:cNvPr id="5" name="Group 5"/>
          <p:cNvGrpSpPr/>
          <p:nvPr/>
        </p:nvGrpSpPr>
        <p:grpSpPr>
          <a:xfrm>
            <a:off x="10326382" y="2974418"/>
            <a:ext cx="661391" cy="661391"/>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7" name="TextBox 7"/>
            <p:cNvSpPr txBox="1"/>
            <p:nvPr/>
          </p:nvSpPr>
          <p:spPr>
            <a:xfrm>
              <a:off x="76200" y="19050"/>
              <a:ext cx="660400" cy="717550"/>
            </a:xfrm>
            <a:prstGeom prst="rect">
              <a:avLst/>
            </a:prstGeom>
          </p:spPr>
          <p:txBody>
            <a:bodyPr lIns="50800" tIns="50800" rIns="50800" bIns="50800" rtlCol="0" anchor="ctr"/>
            <a:lstStyle/>
            <a:p>
              <a:pPr algn="ctr">
                <a:lnSpc>
                  <a:spcPts val="2753"/>
                </a:lnSpc>
              </a:pPr>
              <a:endParaRPr/>
            </a:p>
          </p:txBody>
        </p:sp>
      </p:grpSp>
      <p:sp>
        <p:nvSpPr>
          <p:cNvPr id="8" name="AutoShape 8"/>
          <p:cNvSpPr/>
          <p:nvPr/>
        </p:nvSpPr>
        <p:spPr>
          <a:xfrm>
            <a:off x="9116448" y="2128693"/>
            <a:ext cx="1277785" cy="975712"/>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9" name="Group 9"/>
          <p:cNvGrpSpPr/>
          <p:nvPr/>
        </p:nvGrpSpPr>
        <p:grpSpPr>
          <a:xfrm>
            <a:off x="6306494" y="2944691"/>
            <a:ext cx="661391" cy="661391"/>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11" name="TextBox 11"/>
            <p:cNvSpPr txBox="1"/>
            <p:nvPr/>
          </p:nvSpPr>
          <p:spPr>
            <a:xfrm>
              <a:off x="76200" y="19050"/>
              <a:ext cx="660400" cy="717550"/>
            </a:xfrm>
            <a:prstGeom prst="rect">
              <a:avLst/>
            </a:prstGeom>
          </p:spPr>
          <p:txBody>
            <a:bodyPr lIns="50800" tIns="50800" rIns="50800" bIns="50800" rtlCol="0" anchor="ctr"/>
            <a:lstStyle/>
            <a:p>
              <a:pPr algn="ctr">
                <a:lnSpc>
                  <a:spcPts val="2753"/>
                </a:lnSpc>
              </a:pPr>
              <a:endParaRPr/>
            </a:p>
          </p:txBody>
        </p:sp>
      </p:grpSp>
      <p:sp>
        <p:nvSpPr>
          <p:cNvPr id="12" name="AutoShape 12"/>
          <p:cNvSpPr/>
          <p:nvPr/>
        </p:nvSpPr>
        <p:spPr>
          <a:xfrm flipH="1">
            <a:off x="6917460" y="2100752"/>
            <a:ext cx="1594508" cy="999032"/>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13" name="Group 13"/>
          <p:cNvGrpSpPr/>
          <p:nvPr/>
        </p:nvGrpSpPr>
        <p:grpSpPr>
          <a:xfrm>
            <a:off x="4920152" y="5397057"/>
            <a:ext cx="736118" cy="736118"/>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15" name="TextBox 15"/>
            <p:cNvSpPr txBox="1"/>
            <p:nvPr/>
          </p:nvSpPr>
          <p:spPr>
            <a:xfrm>
              <a:off x="76200" y="57150"/>
              <a:ext cx="660400" cy="679450"/>
            </a:xfrm>
            <a:prstGeom prst="rect">
              <a:avLst/>
            </a:prstGeom>
          </p:spPr>
          <p:txBody>
            <a:bodyPr lIns="50800" tIns="50800" rIns="50800" bIns="50800" rtlCol="0" anchor="ctr"/>
            <a:lstStyle/>
            <a:p>
              <a:pPr algn="ctr">
                <a:lnSpc>
                  <a:spcPts val="980"/>
                </a:lnSpc>
              </a:pPr>
              <a:endParaRPr/>
            </a:p>
          </p:txBody>
        </p:sp>
      </p:grpSp>
      <p:grpSp>
        <p:nvGrpSpPr>
          <p:cNvPr id="16" name="Group 16"/>
          <p:cNvGrpSpPr/>
          <p:nvPr/>
        </p:nvGrpSpPr>
        <p:grpSpPr>
          <a:xfrm>
            <a:off x="13002464" y="4683464"/>
            <a:ext cx="736118" cy="788194"/>
            <a:chOff x="0" y="0"/>
            <a:chExt cx="812800" cy="870301"/>
          </a:xfrm>
        </p:grpSpPr>
        <p:sp>
          <p:nvSpPr>
            <p:cNvPr id="17" name="Freeform 17"/>
            <p:cNvSpPr/>
            <p:nvPr/>
          </p:nvSpPr>
          <p:spPr>
            <a:xfrm>
              <a:off x="0" y="0"/>
              <a:ext cx="812800" cy="870301"/>
            </a:xfrm>
            <a:custGeom>
              <a:avLst/>
              <a:gdLst/>
              <a:ahLst/>
              <a:cxnLst/>
              <a:rect l="l" t="t" r="r" b="b"/>
              <a:pathLst>
                <a:path w="812800" h="870301">
                  <a:moveTo>
                    <a:pt x="406400" y="0"/>
                  </a:moveTo>
                  <a:cubicBezTo>
                    <a:pt x="181951" y="0"/>
                    <a:pt x="0" y="194823"/>
                    <a:pt x="0" y="435150"/>
                  </a:cubicBezTo>
                  <a:cubicBezTo>
                    <a:pt x="0" y="675477"/>
                    <a:pt x="181951" y="870301"/>
                    <a:pt x="406400" y="870301"/>
                  </a:cubicBezTo>
                  <a:cubicBezTo>
                    <a:pt x="630849" y="870301"/>
                    <a:pt x="812800" y="675477"/>
                    <a:pt x="812800" y="435150"/>
                  </a:cubicBezTo>
                  <a:cubicBezTo>
                    <a:pt x="812800" y="194823"/>
                    <a:pt x="630849" y="0"/>
                    <a:pt x="406400" y="0"/>
                  </a:cubicBezTo>
                  <a:close/>
                </a:path>
              </a:pathLst>
            </a:custGeom>
            <a:solidFill>
              <a:srgbClr val="6B64B8"/>
            </a:solidFill>
          </p:spPr>
          <p:txBody>
            <a:bodyPr/>
            <a:lstStyle/>
            <a:p>
              <a:endParaRPr lang="en-US"/>
            </a:p>
          </p:txBody>
        </p:sp>
        <p:sp>
          <p:nvSpPr>
            <p:cNvPr id="18" name="TextBox 18"/>
            <p:cNvSpPr txBox="1"/>
            <p:nvPr/>
          </p:nvSpPr>
          <p:spPr>
            <a:xfrm>
              <a:off x="76200" y="24441"/>
              <a:ext cx="660400" cy="764269"/>
            </a:xfrm>
            <a:prstGeom prst="rect">
              <a:avLst/>
            </a:prstGeom>
          </p:spPr>
          <p:txBody>
            <a:bodyPr lIns="50800" tIns="50800" rIns="50800" bIns="50800" rtlCol="0" anchor="ctr"/>
            <a:lstStyle/>
            <a:p>
              <a:pPr algn="ctr">
                <a:lnSpc>
                  <a:spcPts val="3219"/>
                </a:lnSpc>
              </a:pPr>
              <a:endParaRPr/>
            </a:p>
          </p:txBody>
        </p:sp>
      </p:grpSp>
      <p:sp>
        <p:nvSpPr>
          <p:cNvPr id="19" name="AutoShape 19"/>
          <p:cNvSpPr/>
          <p:nvPr/>
        </p:nvSpPr>
        <p:spPr>
          <a:xfrm flipH="1" flipV="1">
            <a:off x="10933972" y="3485983"/>
            <a:ext cx="2122300" cy="1386306"/>
          </a:xfrm>
          <a:prstGeom prst="line">
            <a:avLst/>
          </a:prstGeom>
          <a:ln w="95250" cap="flat">
            <a:solidFill>
              <a:srgbClr val="6B64B8"/>
            </a:solidFill>
            <a:prstDash val="solid"/>
            <a:headEnd type="none" w="sm" len="sm"/>
            <a:tailEnd type="none" w="sm" len="sm"/>
          </a:ln>
        </p:spPr>
        <p:txBody>
          <a:bodyPr/>
          <a:lstStyle/>
          <a:p>
            <a:endParaRPr lang="en-US"/>
          </a:p>
        </p:txBody>
      </p:sp>
      <p:sp>
        <p:nvSpPr>
          <p:cNvPr id="20" name="AutoShape 20"/>
          <p:cNvSpPr/>
          <p:nvPr/>
        </p:nvSpPr>
        <p:spPr>
          <a:xfrm flipH="1">
            <a:off x="5463582" y="3566201"/>
            <a:ext cx="1016038" cy="1875241"/>
          </a:xfrm>
          <a:prstGeom prst="line">
            <a:avLst/>
          </a:prstGeom>
          <a:ln w="95250" cap="flat">
            <a:solidFill>
              <a:srgbClr val="6B64B8"/>
            </a:solidFill>
            <a:prstDash val="solid"/>
            <a:headEnd type="none" w="sm" len="sm"/>
            <a:tailEnd type="none" w="sm" len="sm"/>
          </a:ln>
        </p:spPr>
        <p:txBody>
          <a:bodyPr/>
          <a:lstStyle/>
          <a:p>
            <a:endParaRPr lang="en-US"/>
          </a:p>
        </p:txBody>
      </p:sp>
      <p:sp>
        <p:nvSpPr>
          <p:cNvPr id="21" name="TextBox 21"/>
          <p:cNvSpPr txBox="1"/>
          <p:nvPr/>
        </p:nvSpPr>
        <p:spPr>
          <a:xfrm>
            <a:off x="7968766" y="508572"/>
            <a:ext cx="1245585" cy="750642"/>
          </a:xfrm>
          <a:prstGeom prst="rect">
            <a:avLst/>
          </a:prstGeom>
        </p:spPr>
        <p:txBody>
          <a:bodyPr lIns="0" tIns="0" rIns="0" bIns="0" rtlCol="0" anchor="t">
            <a:spAutoFit/>
          </a:bodyPr>
          <a:lstStyle/>
          <a:p>
            <a:pPr algn="just">
              <a:lnSpc>
                <a:spcPts val="6313"/>
              </a:lnSpc>
            </a:pPr>
            <a:r>
              <a:rPr lang="en-US" sz="3946" spc="-39">
                <a:solidFill>
                  <a:srgbClr val="6B64B8"/>
                </a:solidFill>
                <a:latin typeface="Noto Sans Bold"/>
                <a:ea typeface="Noto Sans Bold"/>
                <a:cs typeface="Noto Sans Bold"/>
                <a:sym typeface="Noto Sans Bold"/>
              </a:rPr>
              <a:t>Root</a:t>
            </a:r>
          </a:p>
        </p:txBody>
      </p:sp>
      <p:grpSp>
        <p:nvGrpSpPr>
          <p:cNvPr id="22" name="Group 22"/>
          <p:cNvGrpSpPr/>
          <p:nvPr/>
        </p:nvGrpSpPr>
        <p:grpSpPr>
          <a:xfrm>
            <a:off x="9320840" y="5060529"/>
            <a:ext cx="736118" cy="736118"/>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24" name="TextBox 24"/>
            <p:cNvSpPr txBox="1"/>
            <p:nvPr/>
          </p:nvSpPr>
          <p:spPr>
            <a:xfrm>
              <a:off x="76200" y="9525"/>
              <a:ext cx="660400" cy="727075"/>
            </a:xfrm>
            <a:prstGeom prst="rect">
              <a:avLst/>
            </a:prstGeom>
          </p:spPr>
          <p:txBody>
            <a:bodyPr lIns="50800" tIns="50800" rIns="50800" bIns="50800" rtlCol="0" anchor="ctr"/>
            <a:lstStyle/>
            <a:p>
              <a:pPr algn="ctr">
                <a:lnSpc>
                  <a:spcPts val="2800"/>
                </a:lnSpc>
              </a:pPr>
              <a:endParaRPr/>
            </a:p>
          </p:txBody>
        </p:sp>
      </p:grpSp>
      <p:sp>
        <p:nvSpPr>
          <p:cNvPr id="25" name="AutoShape 25"/>
          <p:cNvSpPr/>
          <p:nvPr/>
        </p:nvSpPr>
        <p:spPr>
          <a:xfrm flipV="1">
            <a:off x="9841627" y="3606082"/>
            <a:ext cx="678226" cy="1487532"/>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26" name="Group 26"/>
          <p:cNvGrpSpPr/>
          <p:nvPr/>
        </p:nvGrpSpPr>
        <p:grpSpPr>
          <a:xfrm>
            <a:off x="7260776" y="5370517"/>
            <a:ext cx="736118" cy="736118"/>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28" name="TextBox 28"/>
            <p:cNvSpPr txBox="1"/>
            <p:nvPr/>
          </p:nvSpPr>
          <p:spPr>
            <a:xfrm>
              <a:off x="76200" y="57150"/>
              <a:ext cx="660400" cy="679450"/>
            </a:xfrm>
            <a:prstGeom prst="rect">
              <a:avLst/>
            </a:prstGeom>
          </p:spPr>
          <p:txBody>
            <a:bodyPr lIns="50800" tIns="50800" rIns="50800" bIns="50800" rtlCol="0" anchor="ctr"/>
            <a:lstStyle/>
            <a:p>
              <a:pPr algn="ctr">
                <a:lnSpc>
                  <a:spcPts val="980"/>
                </a:lnSpc>
              </a:pPr>
              <a:endParaRPr/>
            </a:p>
          </p:txBody>
        </p:sp>
      </p:grpSp>
      <p:sp>
        <p:nvSpPr>
          <p:cNvPr id="29" name="AutoShape 29"/>
          <p:cNvSpPr/>
          <p:nvPr/>
        </p:nvSpPr>
        <p:spPr>
          <a:xfrm>
            <a:off x="6760722" y="3582236"/>
            <a:ext cx="730622" cy="1814820"/>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30" name="Group 30"/>
          <p:cNvGrpSpPr/>
          <p:nvPr/>
        </p:nvGrpSpPr>
        <p:grpSpPr>
          <a:xfrm>
            <a:off x="14381813" y="6519313"/>
            <a:ext cx="736118" cy="788194"/>
            <a:chOff x="0" y="0"/>
            <a:chExt cx="812800" cy="870301"/>
          </a:xfrm>
        </p:grpSpPr>
        <p:sp>
          <p:nvSpPr>
            <p:cNvPr id="31" name="Freeform 31"/>
            <p:cNvSpPr/>
            <p:nvPr/>
          </p:nvSpPr>
          <p:spPr>
            <a:xfrm>
              <a:off x="0" y="0"/>
              <a:ext cx="812800" cy="870301"/>
            </a:xfrm>
            <a:custGeom>
              <a:avLst/>
              <a:gdLst/>
              <a:ahLst/>
              <a:cxnLst/>
              <a:rect l="l" t="t" r="r" b="b"/>
              <a:pathLst>
                <a:path w="812800" h="870301">
                  <a:moveTo>
                    <a:pt x="406400" y="0"/>
                  </a:moveTo>
                  <a:cubicBezTo>
                    <a:pt x="181951" y="0"/>
                    <a:pt x="0" y="194823"/>
                    <a:pt x="0" y="435150"/>
                  </a:cubicBezTo>
                  <a:cubicBezTo>
                    <a:pt x="0" y="675477"/>
                    <a:pt x="181951" y="870301"/>
                    <a:pt x="406400" y="870301"/>
                  </a:cubicBezTo>
                  <a:cubicBezTo>
                    <a:pt x="630849" y="870301"/>
                    <a:pt x="812800" y="675477"/>
                    <a:pt x="812800" y="435150"/>
                  </a:cubicBezTo>
                  <a:cubicBezTo>
                    <a:pt x="812800" y="194823"/>
                    <a:pt x="630849" y="0"/>
                    <a:pt x="406400" y="0"/>
                  </a:cubicBezTo>
                  <a:close/>
                </a:path>
              </a:pathLst>
            </a:custGeom>
            <a:solidFill>
              <a:srgbClr val="6B64B8"/>
            </a:solidFill>
          </p:spPr>
          <p:txBody>
            <a:bodyPr/>
            <a:lstStyle/>
            <a:p>
              <a:endParaRPr lang="en-US"/>
            </a:p>
          </p:txBody>
        </p:sp>
        <p:sp>
          <p:nvSpPr>
            <p:cNvPr id="32" name="TextBox 32"/>
            <p:cNvSpPr txBox="1"/>
            <p:nvPr/>
          </p:nvSpPr>
          <p:spPr>
            <a:xfrm>
              <a:off x="76200" y="24441"/>
              <a:ext cx="660400" cy="764269"/>
            </a:xfrm>
            <a:prstGeom prst="rect">
              <a:avLst/>
            </a:prstGeom>
          </p:spPr>
          <p:txBody>
            <a:bodyPr lIns="50800" tIns="50800" rIns="50800" bIns="50800" rtlCol="0" anchor="ctr"/>
            <a:lstStyle/>
            <a:p>
              <a:pPr algn="ctr">
                <a:lnSpc>
                  <a:spcPts val="3219"/>
                </a:lnSpc>
              </a:pPr>
              <a:r>
                <a:rPr lang="en-US" sz="2299">
                  <a:solidFill>
                    <a:srgbClr val="FFFFFF"/>
                  </a:solidFill>
                  <a:latin typeface="Poppins Medium"/>
                  <a:ea typeface="Poppins Medium"/>
                  <a:cs typeface="Poppins Medium"/>
                  <a:sym typeface="Poppins Medium"/>
                </a:rPr>
                <a:t>4</a:t>
              </a:r>
            </a:p>
          </p:txBody>
        </p:sp>
      </p:grpSp>
      <p:sp>
        <p:nvSpPr>
          <p:cNvPr id="33" name="AutoShape 33"/>
          <p:cNvSpPr/>
          <p:nvPr/>
        </p:nvSpPr>
        <p:spPr>
          <a:xfrm flipH="1" flipV="1">
            <a:off x="13569178" y="5341962"/>
            <a:ext cx="949976" cy="1264374"/>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34" name="Group 34"/>
          <p:cNvGrpSpPr/>
          <p:nvPr/>
        </p:nvGrpSpPr>
        <p:grpSpPr>
          <a:xfrm>
            <a:off x="12034285" y="6832977"/>
            <a:ext cx="736118" cy="736118"/>
            <a:chOff x="0" y="0"/>
            <a:chExt cx="812800" cy="812800"/>
          </a:xfrm>
        </p:grpSpPr>
        <p:sp>
          <p:nvSpPr>
            <p:cNvPr id="35" name="Freeform 3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36" name="TextBox 36"/>
            <p:cNvSpPr txBox="1"/>
            <p:nvPr/>
          </p:nvSpPr>
          <p:spPr>
            <a:xfrm>
              <a:off x="76200" y="9525"/>
              <a:ext cx="660400" cy="727075"/>
            </a:xfrm>
            <a:prstGeom prst="rect">
              <a:avLst/>
            </a:prstGeom>
          </p:spPr>
          <p:txBody>
            <a:bodyPr lIns="50800" tIns="50800" rIns="50800" bIns="50800" rtlCol="0" anchor="ctr"/>
            <a:lstStyle/>
            <a:p>
              <a:pPr algn="ctr">
                <a:lnSpc>
                  <a:spcPts val="2800"/>
                </a:lnSpc>
              </a:pPr>
              <a:endParaRPr/>
            </a:p>
          </p:txBody>
        </p:sp>
      </p:grpSp>
      <p:sp>
        <p:nvSpPr>
          <p:cNvPr id="37" name="AutoShape 37"/>
          <p:cNvSpPr/>
          <p:nvPr/>
        </p:nvSpPr>
        <p:spPr>
          <a:xfrm flipV="1">
            <a:off x="12555072" y="5378530"/>
            <a:ext cx="678226" cy="1487532"/>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38" name="Group 38"/>
          <p:cNvGrpSpPr/>
          <p:nvPr/>
        </p:nvGrpSpPr>
        <p:grpSpPr>
          <a:xfrm>
            <a:off x="10803375" y="6896379"/>
            <a:ext cx="736118" cy="788194"/>
            <a:chOff x="0" y="0"/>
            <a:chExt cx="812800" cy="870301"/>
          </a:xfrm>
        </p:grpSpPr>
        <p:sp>
          <p:nvSpPr>
            <p:cNvPr id="39" name="Freeform 39"/>
            <p:cNvSpPr/>
            <p:nvPr/>
          </p:nvSpPr>
          <p:spPr>
            <a:xfrm>
              <a:off x="0" y="0"/>
              <a:ext cx="812800" cy="870301"/>
            </a:xfrm>
            <a:custGeom>
              <a:avLst/>
              <a:gdLst/>
              <a:ahLst/>
              <a:cxnLst/>
              <a:rect l="l" t="t" r="r" b="b"/>
              <a:pathLst>
                <a:path w="812800" h="870301">
                  <a:moveTo>
                    <a:pt x="406400" y="0"/>
                  </a:moveTo>
                  <a:cubicBezTo>
                    <a:pt x="181951" y="0"/>
                    <a:pt x="0" y="194823"/>
                    <a:pt x="0" y="435150"/>
                  </a:cubicBezTo>
                  <a:cubicBezTo>
                    <a:pt x="0" y="675477"/>
                    <a:pt x="181951" y="870301"/>
                    <a:pt x="406400" y="870301"/>
                  </a:cubicBezTo>
                  <a:cubicBezTo>
                    <a:pt x="630849" y="870301"/>
                    <a:pt x="812800" y="675477"/>
                    <a:pt x="812800" y="435150"/>
                  </a:cubicBezTo>
                  <a:cubicBezTo>
                    <a:pt x="812800" y="194823"/>
                    <a:pt x="630849" y="0"/>
                    <a:pt x="406400" y="0"/>
                  </a:cubicBezTo>
                  <a:close/>
                </a:path>
              </a:pathLst>
            </a:custGeom>
            <a:solidFill>
              <a:srgbClr val="6B64B8"/>
            </a:solidFill>
          </p:spPr>
          <p:txBody>
            <a:bodyPr/>
            <a:lstStyle/>
            <a:p>
              <a:endParaRPr lang="en-US"/>
            </a:p>
          </p:txBody>
        </p:sp>
        <p:sp>
          <p:nvSpPr>
            <p:cNvPr id="40" name="TextBox 40"/>
            <p:cNvSpPr txBox="1"/>
            <p:nvPr/>
          </p:nvSpPr>
          <p:spPr>
            <a:xfrm>
              <a:off x="76200" y="24441"/>
              <a:ext cx="660400" cy="764269"/>
            </a:xfrm>
            <a:prstGeom prst="rect">
              <a:avLst/>
            </a:prstGeom>
          </p:spPr>
          <p:txBody>
            <a:bodyPr lIns="50800" tIns="50800" rIns="50800" bIns="50800" rtlCol="0" anchor="ctr"/>
            <a:lstStyle/>
            <a:p>
              <a:pPr algn="ctr">
                <a:lnSpc>
                  <a:spcPts val="3219"/>
                </a:lnSpc>
              </a:pPr>
              <a:endParaRPr/>
            </a:p>
          </p:txBody>
        </p:sp>
      </p:grpSp>
      <p:sp>
        <p:nvSpPr>
          <p:cNvPr id="41" name="AutoShape 41"/>
          <p:cNvSpPr/>
          <p:nvPr/>
        </p:nvSpPr>
        <p:spPr>
          <a:xfrm flipH="1" flipV="1">
            <a:off x="9918174" y="5716530"/>
            <a:ext cx="1014463" cy="1274044"/>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42" name="Group 42"/>
          <p:cNvGrpSpPr/>
          <p:nvPr/>
        </p:nvGrpSpPr>
        <p:grpSpPr>
          <a:xfrm>
            <a:off x="8455847" y="7210042"/>
            <a:ext cx="864993" cy="852658"/>
            <a:chOff x="0" y="0"/>
            <a:chExt cx="955100" cy="941479"/>
          </a:xfrm>
        </p:grpSpPr>
        <p:sp>
          <p:nvSpPr>
            <p:cNvPr id="43" name="Freeform 43"/>
            <p:cNvSpPr/>
            <p:nvPr/>
          </p:nvSpPr>
          <p:spPr>
            <a:xfrm>
              <a:off x="0" y="0"/>
              <a:ext cx="955100" cy="941479"/>
            </a:xfrm>
            <a:custGeom>
              <a:avLst/>
              <a:gdLst/>
              <a:ahLst/>
              <a:cxnLst/>
              <a:rect l="l" t="t" r="r" b="b"/>
              <a:pathLst>
                <a:path w="955100" h="941479">
                  <a:moveTo>
                    <a:pt x="477550" y="0"/>
                  </a:moveTo>
                  <a:cubicBezTo>
                    <a:pt x="213806" y="0"/>
                    <a:pt x="0" y="210757"/>
                    <a:pt x="0" y="470740"/>
                  </a:cubicBezTo>
                  <a:cubicBezTo>
                    <a:pt x="0" y="730722"/>
                    <a:pt x="213806" y="941479"/>
                    <a:pt x="477550" y="941479"/>
                  </a:cubicBezTo>
                  <a:cubicBezTo>
                    <a:pt x="741293" y="941479"/>
                    <a:pt x="955100" y="730722"/>
                    <a:pt x="955100" y="470740"/>
                  </a:cubicBezTo>
                  <a:cubicBezTo>
                    <a:pt x="955100" y="210757"/>
                    <a:pt x="741293" y="0"/>
                    <a:pt x="477550" y="0"/>
                  </a:cubicBezTo>
                  <a:close/>
                </a:path>
              </a:pathLst>
            </a:custGeom>
            <a:solidFill>
              <a:srgbClr val="6B64B8"/>
            </a:solidFill>
          </p:spPr>
          <p:txBody>
            <a:bodyPr/>
            <a:lstStyle/>
            <a:p>
              <a:endParaRPr lang="en-US"/>
            </a:p>
          </p:txBody>
        </p:sp>
        <p:sp>
          <p:nvSpPr>
            <p:cNvPr id="44" name="TextBox 44"/>
            <p:cNvSpPr txBox="1"/>
            <p:nvPr/>
          </p:nvSpPr>
          <p:spPr>
            <a:xfrm>
              <a:off x="89541" y="21589"/>
              <a:ext cx="776019" cy="831627"/>
            </a:xfrm>
            <a:prstGeom prst="rect">
              <a:avLst/>
            </a:prstGeom>
          </p:spPr>
          <p:txBody>
            <a:bodyPr lIns="50800" tIns="50800" rIns="50800" bIns="50800" rtlCol="0" anchor="ctr"/>
            <a:lstStyle/>
            <a:p>
              <a:pPr algn="ctr">
                <a:lnSpc>
                  <a:spcPts val="3499"/>
                </a:lnSpc>
              </a:pPr>
              <a:r>
                <a:rPr lang="en-US" sz="2499">
                  <a:solidFill>
                    <a:srgbClr val="FFFFFF"/>
                  </a:solidFill>
                  <a:latin typeface="Poppins Medium"/>
                  <a:ea typeface="Poppins Medium"/>
                  <a:cs typeface="Poppins Medium"/>
                  <a:sym typeface="Poppins Medium"/>
                </a:rPr>
                <a:t>1</a:t>
              </a:r>
            </a:p>
          </p:txBody>
        </p:sp>
      </p:grpSp>
      <p:sp>
        <p:nvSpPr>
          <p:cNvPr id="45" name="AutoShape 45"/>
          <p:cNvSpPr/>
          <p:nvPr/>
        </p:nvSpPr>
        <p:spPr>
          <a:xfrm flipV="1">
            <a:off x="9049614" y="5755595"/>
            <a:ext cx="605247" cy="1485073"/>
          </a:xfrm>
          <a:prstGeom prst="line">
            <a:avLst/>
          </a:prstGeom>
          <a:ln w="95250" cap="flat">
            <a:solidFill>
              <a:srgbClr val="6B64B8"/>
            </a:solidFill>
            <a:prstDash val="solid"/>
            <a:headEnd type="none" w="sm" len="sm"/>
            <a:tailEnd type="none" w="sm" len="sm"/>
          </a:ln>
        </p:spPr>
        <p:txBody>
          <a:bodyPr/>
          <a:lstStyle/>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AutoShape 2"/>
          <p:cNvSpPr/>
          <p:nvPr/>
        </p:nvSpPr>
        <p:spPr>
          <a:xfrm flipV="1">
            <a:off x="1810345" y="3099784"/>
            <a:ext cx="0" cy="3884286"/>
          </a:xfrm>
          <a:prstGeom prst="line">
            <a:avLst/>
          </a:prstGeom>
          <a:ln w="228600" cap="flat">
            <a:solidFill>
              <a:srgbClr val="6B64B8"/>
            </a:solidFill>
            <a:prstDash val="solid"/>
            <a:headEnd type="none" w="sm" len="sm"/>
            <a:tailEnd type="arrow" w="med" len="sm"/>
          </a:ln>
        </p:spPr>
        <p:txBody>
          <a:bodyPr/>
          <a:lstStyle/>
          <a:p>
            <a:endParaRPr lang="en-US"/>
          </a:p>
        </p:txBody>
      </p:sp>
      <p:grpSp>
        <p:nvGrpSpPr>
          <p:cNvPr id="3" name="Group 3"/>
          <p:cNvGrpSpPr/>
          <p:nvPr/>
        </p:nvGrpSpPr>
        <p:grpSpPr>
          <a:xfrm>
            <a:off x="8455847" y="1537250"/>
            <a:ext cx="736118" cy="736118"/>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5" name="TextBox 5"/>
            <p:cNvSpPr txBox="1"/>
            <p:nvPr/>
          </p:nvSpPr>
          <p:spPr>
            <a:xfrm>
              <a:off x="76200" y="57150"/>
              <a:ext cx="660400" cy="679450"/>
            </a:xfrm>
            <a:prstGeom prst="rect">
              <a:avLst/>
            </a:prstGeom>
          </p:spPr>
          <p:txBody>
            <a:bodyPr lIns="50800" tIns="50800" rIns="50800" bIns="50800" rtlCol="0" anchor="ctr"/>
            <a:lstStyle/>
            <a:p>
              <a:pPr algn="ctr">
                <a:lnSpc>
                  <a:spcPts val="980"/>
                </a:lnSpc>
              </a:pPr>
              <a:endParaRPr/>
            </a:p>
          </p:txBody>
        </p:sp>
      </p:grpSp>
      <p:grpSp>
        <p:nvGrpSpPr>
          <p:cNvPr id="6" name="Group 6"/>
          <p:cNvGrpSpPr/>
          <p:nvPr/>
        </p:nvGrpSpPr>
        <p:grpSpPr>
          <a:xfrm>
            <a:off x="10326382" y="2974418"/>
            <a:ext cx="661391" cy="661391"/>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8" name="TextBox 8"/>
            <p:cNvSpPr txBox="1"/>
            <p:nvPr/>
          </p:nvSpPr>
          <p:spPr>
            <a:xfrm>
              <a:off x="76200" y="19050"/>
              <a:ext cx="660400" cy="717550"/>
            </a:xfrm>
            <a:prstGeom prst="rect">
              <a:avLst/>
            </a:prstGeom>
          </p:spPr>
          <p:txBody>
            <a:bodyPr lIns="50800" tIns="50800" rIns="50800" bIns="50800" rtlCol="0" anchor="ctr"/>
            <a:lstStyle/>
            <a:p>
              <a:pPr algn="ctr">
                <a:lnSpc>
                  <a:spcPts val="2753"/>
                </a:lnSpc>
              </a:pPr>
              <a:endParaRPr/>
            </a:p>
          </p:txBody>
        </p:sp>
      </p:grpSp>
      <p:sp>
        <p:nvSpPr>
          <p:cNvPr id="9" name="AutoShape 9"/>
          <p:cNvSpPr/>
          <p:nvPr/>
        </p:nvSpPr>
        <p:spPr>
          <a:xfrm>
            <a:off x="9116448" y="2128693"/>
            <a:ext cx="1277785" cy="975712"/>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10" name="Group 10"/>
          <p:cNvGrpSpPr/>
          <p:nvPr/>
        </p:nvGrpSpPr>
        <p:grpSpPr>
          <a:xfrm>
            <a:off x="6306494" y="2944691"/>
            <a:ext cx="661391" cy="661391"/>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12" name="TextBox 12"/>
            <p:cNvSpPr txBox="1"/>
            <p:nvPr/>
          </p:nvSpPr>
          <p:spPr>
            <a:xfrm>
              <a:off x="76200" y="19050"/>
              <a:ext cx="660400" cy="717550"/>
            </a:xfrm>
            <a:prstGeom prst="rect">
              <a:avLst/>
            </a:prstGeom>
          </p:spPr>
          <p:txBody>
            <a:bodyPr lIns="50800" tIns="50800" rIns="50800" bIns="50800" rtlCol="0" anchor="ctr"/>
            <a:lstStyle/>
            <a:p>
              <a:pPr algn="ctr">
                <a:lnSpc>
                  <a:spcPts val="2753"/>
                </a:lnSpc>
              </a:pPr>
              <a:endParaRPr/>
            </a:p>
          </p:txBody>
        </p:sp>
      </p:grpSp>
      <p:sp>
        <p:nvSpPr>
          <p:cNvPr id="13" name="AutoShape 13"/>
          <p:cNvSpPr/>
          <p:nvPr/>
        </p:nvSpPr>
        <p:spPr>
          <a:xfrm flipH="1">
            <a:off x="6917460" y="2100752"/>
            <a:ext cx="1594508" cy="999032"/>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14" name="Group 14"/>
          <p:cNvGrpSpPr/>
          <p:nvPr/>
        </p:nvGrpSpPr>
        <p:grpSpPr>
          <a:xfrm>
            <a:off x="4920152" y="5397057"/>
            <a:ext cx="736118" cy="736118"/>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16" name="TextBox 16"/>
            <p:cNvSpPr txBox="1"/>
            <p:nvPr/>
          </p:nvSpPr>
          <p:spPr>
            <a:xfrm>
              <a:off x="76200" y="57150"/>
              <a:ext cx="660400" cy="679450"/>
            </a:xfrm>
            <a:prstGeom prst="rect">
              <a:avLst/>
            </a:prstGeom>
          </p:spPr>
          <p:txBody>
            <a:bodyPr lIns="50800" tIns="50800" rIns="50800" bIns="50800" rtlCol="0" anchor="ctr"/>
            <a:lstStyle/>
            <a:p>
              <a:pPr algn="ctr">
                <a:lnSpc>
                  <a:spcPts val="980"/>
                </a:lnSpc>
              </a:pPr>
              <a:endParaRPr/>
            </a:p>
          </p:txBody>
        </p:sp>
      </p:grpSp>
      <p:grpSp>
        <p:nvGrpSpPr>
          <p:cNvPr id="17" name="Group 17"/>
          <p:cNvGrpSpPr/>
          <p:nvPr/>
        </p:nvGrpSpPr>
        <p:grpSpPr>
          <a:xfrm>
            <a:off x="13002464" y="4683464"/>
            <a:ext cx="736118" cy="788194"/>
            <a:chOff x="0" y="0"/>
            <a:chExt cx="812800" cy="870301"/>
          </a:xfrm>
        </p:grpSpPr>
        <p:sp>
          <p:nvSpPr>
            <p:cNvPr id="18" name="Freeform 18"/>
            <p:cNvSpPr/>
            <p:nvPr/>
          </p:nvSpPr>
          <p:spPr>
            <a:xfrm>
              <a:off x="0" y="0"/>
              <a:ext cx="812800" cy="870301"/>
            </a:xfrm>
            <a:custGeom>
              <a:avLst/>
              <a:gdLst/>
              <a:ahLst/>
              <a:cxnLst/>
              <a:rect l="l" t="t" r="r" b="b"/>
              <a:pathLst>
                <a:path w="812800" h="870301">
                  <a:moveTo>
                    <a:pt x="406400" y="0"/>
                  </a:moveTo>
                  <a:cubicBezTo>
                    <a:pt x="181951" y="0"/>
                    <a:pt x="0" y="194823"/>
                    <a:pt x="0" y="435150"/>
                  </a:cubicBezTo>
                  <a:cubicBezTo>
                    <a:pt x="0" y="675477"/>
                    <a:pt x="181951" y="870301"/>
                    <a:pt x="406400" y="870301"/>
                  </a:cubicBezTo>
                  <a:cubicBezTo>
                    <a:pt x="630849" y="870301"/>
                    <a:pt x="812800" y="675477"/>
                    <a:pt x="812800" y="435150"/>
                  </a:cubicBezTo>
                  <a:cubicBezTo>
                    <a:pt x="812800" y="194823"/>
                    <a:pt x="630849" y="0"/>
                    <a:pt x="406400" y="0"/>
                  </a:cubicBezTo>
                  <a:close/>
                </a:path>
              </a:pathLst>
            </a:custGeom>
            <a:solidFill>
              <a:srgbClr val="6B64B8"/>
            </a:solidFill>
          </p:spPr>
          <p:txBody>
            <a:bodyPr/>
            <a:lstStyle/>
            <a:p>
              <a:endParaRPr lang="en-US"/>
            </a:p>
          </p:txBody>
        </p:sp>
        <p:sp>
          <p:nvSpPr>
            <p:cNvPr id="19" name="TextBox 19"/>
            <p:cNvSpPr txBox="1"/>
            <p:nvPr/>
          </p:nvSpPr>
          <p:spPr>
            <a:xfrm>
              <a:off x="76200" y="24441"/>
              <a:ext cx="660400" cy="764269"/>
            </a:xfrm>
            <a:prstGeom prst="rect">
              <a:avLst/>
            </a:prstGeom>
          </p:spPr>
          <p:txBody>
            <a:bodyPr lIns="50800" tIns="50800" rIns="50800" bIns="50800" rtlCol="0" anchor="ctr"/>
            <a:lstStyle/>
            <a:p>
              <a:pPr algn="ctr">
                <a:lnSpc>
                  <a:spcPts val="3219"/>
                </a:lnSpc>
              </a:pPr>
              <a:endParaRPr/>
            </a:p>
          </p:txBody>
        </p:sp>
      </p:grpSp>
      <p:sp>
        <p:nvSpPr>
          <p:cNvPr id="20" name="AutoShape 20"/>
          <p:cNvSpPr/>
          <p:nvPr/>
        </p:nvSpPr>
        <p:spPr>
          <a:xfrm flipH="1" flipV="1">
            <a:off x="10933972" y="3485983"/>
            <a:ext cx="2122300" cy="1386306"/>
          </a:xfrm>
          <a:prstGeom prst="line">
            <a:avLst/>
          </a:prstGeom>
          <a:ln w="95250" cap="flat">
            <a:solidFill>
              <a:srgbClr val="6B64B8"/>
            </a:solidFill>
            <a:prstDash val="solid"/>
            <a:headEnd type="none" w="sm" len="sm"/>
            <a:tailEnd type="none" w="sm" len="sm"/>
          </a:ln>
        </p:spPr>
        <p:txBody>
          <a:bodyPr/>
          <a:lstStyle/>
          <a:p>
            <a:endParaRPr lang="en-US"/>
          </a:p>
        </p:txBody>
      </p:sp>
      <p:sp>
        <p:nvSpPr>
          <p:cNvPr id="21" name="AutoShape 21"/>
          <p:cNvSpPr/>
          <p:nvPr/>
        </p:nvSpPr>
        <p:spPr>
          <a:xfrm flipH="1">
            <a:off x="5463582" y="3566201"/>
            <a:ext cx="1016038" cy="1875241"/>
          </a:xfrm>
          <a:prstGeom prst="line">
            <a:avLst/>
          </a:prstGeom>
          <a:ln w="95250" cap="flat">
            <a:solidFill>
              <a:srgbClr val="6B64B8"/>
            </a:solidFill>
            <a:prstDash val="solid"/>
            <a:headEnd type="none" w="sm" len="sm"/>
            <a:tailEnd type="none" w="sm" len="sm"/>
          </a:ln>
        </p:spPr>
        <p:txBody>
          <a:bodyPr/>
          <a:lstStyle/>
          <a:p>
            <a:endParaRPr lang="en-US"/>
          </a:p>
        </p:txBody>
      </p:sp>
      <p:sp>
        <p:nvSpPr>
          <p:cNvPr id="22" name="TextBox 22"/>
          <p:cNvSpPr txBox="1"/>
          <p:nvPr/>
        </p:nvSpPr>
        <p:spPr>
          <a:xfrm>
            <a:off x="7968766" y="508572"/>
            <a:ext cx="1245585" cy="750642"/>
          </a:xfrm>
          <a:prstGeom prst="rect">
            <a:avLst/>
          </a:prstGeom>
        </p:spPr>
        <p:txBody>
          <a:bodyPr lIns="0" tIns="0" rIns="0" bIns="0" rtlCol="0" anchor="t">
            <a:spAutoFit/>
          </a:bodyPr>
          <a:lstStyle/>
          <a:p>
            <a:pPr algn="just">
              <a:lnSpc>
                <a:spcPts val="6313"/>
              </a:lnSpc>
            </a:pPr>
            <a:r>
              <a:rPr lang="en-US" sz="3946" spc="-39">
                <a:solidFill>
                  <a:srgbClr val="6B64B8"/>
                </a:solidFill>
                <a:latin typeface="Noto Sans Bold"/>
                <a:ea typeface="Noto Sans Bold"/>
                <a:cs typeface="Noto Sans Bold"/>
                <a:sym typeface="Noto Sans Bold"/>
              </a:rPr>
              <a:t>Root</a:t>
            </a:r>
          </a:p>
        </p:txBody>
      </p:sp>
      <p:grpSp>
        <p:nvGrpSpPr>
          <p:cNvPr id="23" name="Group 23"/>
          <p:cNvGrpSpPr/>
          <p:nvPr/>
        </p:nvGrpSpPr>
        <p:grpSpPr>
          <a:xfrm>
            <a:off x="9320840" y="5060529"/>
            <a:ext cx="736118" cy="736118"/>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25" name="TextBox 25"/>
            <p:cNvSpPr txBox="1"/>
            <p:nvPr/>
          </p:nvSpPr>
          <p:spPr>
            <a:xfrm>
              <a:off x="76200" y="9525"/>
              <a:ext cx="660400" cy="727075"/>
            </a:xfrm>
            <a:prstGeom prst="rect">
              <a:avLst/>
            </a:prstGeom>
          </p:spPr>
          <p:txBody>
            <a:bodyPr lIns="50800" tIns="50800" rIns="50800" bIns="50800" rtlCol="0" anchor="ctr"/>
            <a:lstStyle/>
            <a:p>
              <a:pPr algn="ctr">
                <a:lnSpc>
                  <a:spcPts val="2800"/>
                </a:lnSpc>
              </a:pPr>
              <a:endParaRPr/>
            </a:p>
          </p:txBody>
        </p:sp>
      </p:grpSp>
      <p:sp>
        <p:nvSpPr>
          <p:cNvPr id="26" name="AutoShape 26"/>
          <p:cNvSpPr/>
          <p:nvPr/>
        </p:nvSpPr>
        <p:spPr>
          <a:xfrm flipV="1">
            <a:off x="9841627" y="3606082"/>
            <a:ext cx="678226" cy="1487532"/>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27" name="Group 27"/>
          <p:cNvGrpSpPr/>
          <p:nvPr/>
        </p:nvGrpSpPr>
        <p:grpSpPr>
          <a:xfrm>
            <a:off x="7260776" y="5370517"/>
            <a:ext cx="736118" cy="736118"/>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29" name="TextBox 29"/>
            <p:cNvSpPr txBox="1"/>
            <p:nvPr/>
          </p:nvSpPr>
          <p:spPr>
            <a:xfrm>
              <a:off x="76200" y="57150"/>
              <a:ext cx="660400" cy="679450"/>
            </a:xfrm>
            <a:prstGeom prst="rect">
              <a:avLst/>
            </a:prstGeom>
          </p:spPr>
          <p:txBody>
            <a:bodyPr lIns="50800" tIns="50800" rIns="50800" bIns="50800" rtlCol="0" anchor="ctr"/>
            <a:lstStyle/>
            <a:p>
              <a:pPr algn="ctr">
                <a:lnSpc>
                  <a:spcPts val="980"/>
                </a:lnSpc>
              </a:pPr>
              <a:endParaRPr/>
            </a:p>
          </p:txBody>
        </p:sp>
      </p:grpSp>
      <p:sp>
        <p:nvSpPr>
          <p:cNvPr id="30" name="AutoShape 30"/>
          <p:cNvSpPr/>
          <p:nvPr/>
        </p:nvSpPr>
        <p:spPr>
          <a:xfrm>
            <a:off x="6760722" y="3582236"/>
            <a:ext cx="730622" cy="1814820"/>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31" name="Group 31"/>
          <p:cNvGrpSpPr/>
          <p:nvPr/>
        </p:nvGrpSpPr>
        <p:grpSpPr>
          <a:xfrm>
            <a:off x="14381813" y="6519313"/>
            <a:ext cx="736118" cy="788194"/>
            <a:chOff x="0" y="0"/>
            <a:chExt cx="812800" cy="870301"/>
          </a:xfrm>
        </p:grpSpPr>
        <p:sp>
          <p:nvSpPr>
            <p:cNvPr id="32" name="Freeform 32"/>
            <p:cNvSpPr/>
            <p:nvPr/>
          </p:nvSpPr>
          <p:spPr>
            <a:xfrm>
              <a:off x="0" y="0"/>
              <a:ext cx="812800" cy="870301"/>
            </a:xfrm>
            <a:custGeom>
              <a:avLst/>
              <a:gdLst/>
              <a:ahLst/>
              <a:cxnLst/>
              <a:rect l="l" t="t" r="r" b="b"/>
              <a:pathLst>
                <a:path w="812800" h="870301">
                  <a:moveTo>
                    <a:pt x="406400" y="0"/>
                  </a:moveTo>
                  <a:cubicBezTo>
                    <a:pt x="181951" y="0"/>
                    <a:pt x="0" y="194823"/>
                    <a:pt x="0" y="435150"/>
                  </a:cubicBezTo>
                  <a:cubicBezTo>
                    <a:pt x="0" y="675477"/>
                    <a:pt x="181951" y="870301"/>
                    <a:pt x="406400" y="870301"/>
                  </a:cubicBezTo>
                  <a:cubicBezTo>
                    <a:pt x="630849" y="870301"/>
                    <a:pt x="812800" y="675477"/>
                    <a:pt x="812800" y="435150"/>
                  </a:cubicBezTo>
                  <a:cubicBezTo>
                    <a:pt x="812800" y="194823"/>
                    <a:pt x="630849" y="0"/>
                    <a:pt x="406400" y="0"/>
                  </a:cubicBezTo>
                  <a:close/>
                </a:path>
              </a:pathLst>
            </a:custGeom>
            <a:solidFill>
              <a:srgbClr val="6B64B8"/>
            </a:solidFill>
          </p:spPr>
          <p:txBody>
            <a:bodyPr/>
            <a:lstStyle/>
            <a:p>
              <a:endParaRPr lang="en-US"/>
            </a:p>
          </p:txBody>
        </p:sp>
        <p:sp>
          <p:nvSpPr>
            <p:cNvPr id="33" name="TextBox 33"/>
            <p:cNvSpPr txBox="1"/>
            <p:nvPr/>
          </p:nvSpPr>
          <p:spPr>
            <a:xfrm>
              <a:off x="76200" y="24441"/>
              <a:ext cx="660400" cy="764269"/>
            </a:xfrm>
            <a:prstGeom prst="rect">
              <a:avLst/>
            </a:prstGeom>
          </p:spPr>
          <p:txBody>
            <a:bodyPr lIns="50800" tIns="50800" rIns="50800" bIns="50800" rtlCol="0" anchor="ctr"/>
            <a:lstStyle/>
            <a:p>
              <a:pPr algn="ctr">
                <a:lnSpc>
                  <a:spcPts val="3219"/>
                </a:lnSpc>
              </a:pPr>
              <a:r>
                <a:rPr lang="en-US" sz="2299">
                  <a:solidFill>
                    <a:srgbClr val="FFFFFF"/>
                  </a:solidFill>
                  <a:latin typeface="Poppins Medium"/>
                  <a:ea typeface="Poppins Medium"/>
                  <a:cs typeface="Poppins Medium"/>
                  <a:sym typeface="Poppins Medium"/>
                </a:rPr>
                <a:t>4</a:t>
              </a:r>
            </a:p>
          </p:txBody>
        </p:sp>
      </p:grpSp>
      <p:sp>
        <p:nvSpPr>
          <p:cNvPr id="34" name="AutoShape 34"/>
          <p:cNvSpPr/>
          <p:nvPr/>
        </p:nvSpPr>
        <p:spPr>
          <a:xfrm flipH="1" flipV="1">
            <a:off x="13569178" y="5341962"/>
            <a:ext cx="949976" cy="1264374"/>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35" name="Group 35"/>
          <p:cNvGrpSpPr/>
          <p:nvPr/>
        </p:nvGrpSpPr>
        <p:grpSpPr>
          <a:xfrm>
            <a:off x="12034285" y="6832977"/>
            <a:ext cx="736118" cy="736118"/>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37" name="TextBox 37"/>
            <p:cNvSpPr txBox="1"/>
            <p:nvPr/>
          </p:nvSpPr>
          <p:spPr>
            <a:xfrm>
              <a:off x="76200" y="9525"/>
              <a:ext cx="660400" cy="727075"/>
            </a:xfrm>
            <a:prstGeom prst="rect">
              <a:avLst/>
            </a:prstGeom>
          </p:spPr>
          <p:txBody>
            <a:bodyPr lIns="50800" tIns="50800" rIns="50800" bIns="50800" rtlCol="0" anchor="ctr"/>
            <a:lstStyle/>
            <a:p>
              <a:pPr algn="ctr">
                <a:lnSpc>
                  <a:spcPts val="2800"/>
                </a:lnSpc>
              </a:pPr>
              <a:endParaRPr/>
            </a:p>
          </p:txBody>
        </p:sp>
      </p:grpSp>
      <p:sp>
        <p:nvSpPr>
          <p:cNvPr id="38" name="AutoShape 38"/>
          <p:cNvSpPr/>
          <p:nvPr/>
        </p:nvSpPr>
        <p:spPr>
          <a:xfrm flipV="1">
            <a:off x="12555072" y="5378530"/>
            <a:ext cx="678226" cy="1487532"/>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39" name="Group 39"/>
          <p:cNvGrpSpPr/>
          <p:nvPr/>
        </p:nvGrpSpPr>
        <p:grpSpPr>
          <a:xfrm>
            <a:off x="10803375" y="6896379"/>
            <a:ext cx="736118" cy="788194"/>
            <a:chOff x="0" y="0"/>
            <a:chExt cx="812800" cy="870301"/>
          </a:xfrm>
        </p:grpSpPr>
        <p:sp>
          <p:nvSpPr>
            <p:cNvPr id="40" name="Freeform 40"/>
            <p:cNvSpPr/>
            <p:nvPr/>
          </p:nvSpPr>
          <p:spPr>
            <a:xfrm>
              <a:off x="0" y="0"/>
              <a:ext cx="812800" cy="870301"/>
            </a:xfrm>
            <a:custGeom>
              <a:avLst/>
              <a:gdLst/>
              <a:ahLst/>
              <a:cxnLst/>
              <a:rect l="l" t="t" r="r" b="b"/>
              <a:pathLst>
                <a:path w="812800" h="870301">
                  <a:moveTo>
                    <a:pt x="406400" y="0"/>
                  </a:moveTo>
                  <a:cubicBezTo>
                    <a:pt x="181951" y="0"/>
                    <a:pt x="0" y="194823"/>
                    <a:pt x="0" y="435150"/>
                  </a:cubicBezTo>
                  <a:cubicBezTo>
                    <a:pt x="0" y="675477"/>
                    <a:pt x="181951" y="870301"/>
                    <a:pt x="406400" y="870301"/>
                  </a:cubicBezTo>
                  <a:cubicBezTo>
                    <a:pt x="630849" y="870301"/>
                    <a:pt x="812800" y="675477"/>
                    <a:pt x="812800" y="435150"/>
                  </a:cubicBezTo>
                  <a:cubicBezTo>
                    <a:pt x="812800" y="194823"/>
                    <a:pt x="630849" y="0"/>
                    <a:pt x="406400" y="0"/>
                  </a:cubicBezTo>
                  <a:close/>
                </a:path>
              </a:pathLst>
            </a:custGeom>
            <a:solidFill>
              <a:srgbClr val="6B64B8"/>
            </a:solidFill>
          </p:spPr>
          <p:txBody>
            <a:bodyPr/>
            <a:lstStyle/>
            <a:p>
              <a:endParaRPr lang="en-US"/>
            </a:p>
          </p:txBody>
        </p:sp>
        <p:sp>
          <p:nvSpPr>
            <p:cNvPr id="41" name="TextBox 41"/>
            <p:cNvSpPr txBox="1"/>
            <p:nvPr/>
          </p:nvSpPr>
          <p:spPr>
            <a:xfrm>
              <a:off x="76200" y="24441"/>
              <a:ext cx="660400" cy="764269"/>
            </a:xfrm>
            <a:prstGeom prst="rect">
              <a:avLst/>
            </a:prstGeom>
          </p:spPr>
          <p:txBody>
            <a:bodyPr lIns="50800" tIns="50800" rIns="50800" bIns="50800" rtlCol="0" anchor="ctr"/>
            <a:lstStyle/>
            <a:p>
              <a:pPr algn="ctr">
                <a:lnSpc>
                  <a:spcPts val="3219"/>
                </a:lnSpc>
              </a:pPr>
              <a:endParaRPr/>
            </a:p>
          </p:txBody>
        </p:sp>
      </p:grpSp>
      <p:sp>
        <p:nvSpPr>
          <p:cNvPr id="42" name="AutoShape 42"/>
          <p:cNvSpPr/>
          <p:nvPr/>
        </p:nvSpPr>
        <p:spPr>
          <a:xfrm flipH="1" flipV="1">
            <a:off x="9918174" y="5716530"/>
            <a:ext cx="1014463" cy="1274044"/>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43" name="Group 43"/>
          <p:cNvGrpSpPr/>
          <p:nvPr/>
        </p:nvGrpSpPr>
        <p:grpSpPr>
          <a:xfrm>
            <a:off x="8455847" y="7210042"/>
            <a:ext cx="864993" cy="852658"/>
            <a:chOff x="0" y="0"/>
            <a:chExt cx="955100" cy="941479"/>
          </a:xfrm>
        </p:grpSpPr>
        <p:sp>
          <p:nvSpPr>
            <p:cNvPr id="44" name="Freeform 44"/>
            <p:cNvSpPr/>
            <p:nvPr/>
          </p:nvSpPr>
          <p:spPr>
            <a:xfrm>
              <a:off x="0" y="0"/>
              <a:ext cx="955100" cy="941479"/>
            </a:xfrm>
            <a:custGeom>
              <a:avLst/>
              <a:gdLst/>
              <a:ahLst/>
              <a:cxnLst/>
              <a:rect l="l" t="t" r="r" b="b"/>
              <a:pathLst>
                <a:path w="955100" h="941479">
                  <a:moveTo>
                    <a:pt x="477550" y="0"/>
                  </a:moveTo>
                  <a:cubicBezTo>
                    <a:pt x="213806" y="0"/>
                    <a:pt x="0" y="210757"/>
                    <a:pt x="0" y="470740"/>
                  </a:cubicBezTo>
                  <a:cubicBezTo>
                    <a:pt x="0" y="730722"/>
                    <a:pt x="213806" y="941479"/>
                    <a:pt x="477550" y="941479"/>
                  </a:cubicBezTo>
                  <a:cubicBezTo>
                    <a:pt x="741293" y="941479"/>
                    <a:pt x="955100" y="730722"/>
                    <a:pt x="955100" y="470740"/>
                  </a:cubicBezTo>
                  <a:cubicBezTo>
                    <a:pt x="955100" y="210757"/>
                    <a:pt x="741293" y="0"/>
                    <a:pt x="477550" y="0"/>
                  </a:cubicBezTo>
                  <a:close/>
                </a:path>
              </a:pathLst>
            </a:custGeom>
            <a:solidFill>
              <a:srgbClr val="6B64B8"/>
            </a:solidFill>
          </p:spPr>
          <p:txBody>
            <a:bodyPr/>
            <a:lstStyle/>
            <a:p>
              <a:endParaRPr lang="en-US"/>
            </a:p>
          </p:txBody>
        </p:sp>
        <p:sp>
          <p:nvSpPr>
            <p:cNvPr id="45" name="TextBox 45"/>
            <p:cNvSpPr txBox="1"/>
            <p:nvPr/>
          </p:nvSpPr>
          <p:spPr>
            <a:xfrm>
              <a:off x="89541" y="21589"/>
              <a:ext cx="776019" cy="831627"/>
            </a:xfrm>
            <a:prstGeom prst="rect">
              <a:avLst/>
            </a:prstGeom>
          </p:spPr>
          <p:txBody>
            <a:bodyPr lIns="50800" tIns="50800" rIns="50800" bIns="50800" rtlCol="0" anchor="ctr"/>
            <a:lstStyle/>
            <a:p>
              <a:pPr algn="ctr">
                <a:lnSpc>
                  <a:spcPts val="3499"/>
                </a:lnSpc>
              </a:pPr>
              <a:r>
                <a:rPr lang="en-US" sz="2499">
                  <a:solidFill>
                    <a:srgbClr val="FFFFFF"/>
                  </a:solidFill>
                  <a:latin typeface="Poppins Medium"/>
                  <a:ea typeface="Poppins Medium"/>
                  <a:cs typeface="Poppins Medium"/>
                  <a:sym typeface="Poppins Medium"/>
                </a:rPr>
                <a:t>1</a:t>
              </a:r>
            </a:p>
          </p:txBody>
        </p:sp>
      </p:grpSp>
      <p:sp>
        <p:nvSpPr>
          <p:cNvPr id="46" name="AutoShape 46"/>
          <p:cNvSpPr/>
          <p:nvPr/>
        </p:nvSpPr>
        <p:spPr>
          <a:xfrm flipV="1">
            <a:off x="9049614" y="5755595"/>
            <a:ext cx="605247" cy="1485073"/>
          </a:xfrm>
          <a:prstGeom prst="line">
            <a:avLst/>
          </a:prstGeom>
          <a:ln w="95250" cap="flat">
            <a:solidFill>
              <a:srgbClr val="6B64B8"/>
            </a:solidFill>
            <a:prstDash val="solid"/>
            <a:headEnd type="none" w="sm" len="sm"/>
            <a:tailEnd type="none" w="sm" len="sm"/>
          </a:ln>
        </p:spPr>
        <p:txBody>
          <a:bodyPr/>
          <a:lstStyle/>
          <a:p>
            <a:endParaRPr lang="en-US"/>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AutoShape 2"/>
          <p:cNvSpPr/>
          <p:nvPr/>
        </p:nvSpPr>
        <p:spPr>
          <a:xfrm flipV="1">
            <a:off x="1810345" y="3099784"/>
            <a:ext cx="0" cy="3884286"/>
          </a:xfrm>
          <a:prstGeom prst="line">
            <a:avLst/>
          </a:prstGeom>
          <a:ln w="228600" cap="flat">
            <a:solidFill>
              <a:srgbClr val="6B64B8"/>
            </a:solidFill>
            <a:prstDash val="solid"/>
            <a:headEnd type="none" w="sm" len="sm"/>
            <a:tailEnd type="arrow" w="med" len="sm"/>
          </a:ln>
        </p:spPr>
        <p:txBody>
          <a:bodyPr/>
          <a:lstStyle/>
          <a:p>
            <a:endParaRPr lang="en-US"/>
          </a:p>
        </p:txBody>
      </p:sp>
      <p:grpSp>
        <p:nvGrpSpPr>
          <p:cNvPr id="3" name="Group 3"/>
          <p:cNvGrpSpPr/>
          <p:nvPr/>
        </p:nvGrpSpPr>
        <p:grpSpPr>
          <a:xfrm>
            <a:off x="8455847" y="1537250"/>
            <a:ext cx="736118" cy="736118"/>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5" name="TextBox 5"/>
            <p:cNvSpPr txBox="1"/>
            <p:nvPr/>
          </p:nvSpPr>
          <p:spPr>
            <a:xfrm>
              <a:off x="76200" y="57150"/>
              <a:ext cx="660400" cy="679450"/>
            </a:xfrm>
            <a:prstGeom prst="rect">
              <a:avLst/>
            </a:prstGeom>
          </p:spPr>
          <p:txBody>
            <a:bodyPr lIns="50800" tIns="50800" rIns="50800" bIns="50800" rtlCol="0" anchor="ctr"/>
            <a:lstStyle/>
            <a:p>
              <a:pPr algn="ctr">
                <a:lnSpc>
                  <a:spcPts val="980"/>
                </a:lnSpc>
              </a:pPr>
              <a:endParaRPr/>
            </a:p>
          </p:txBody>
        </p:sp>
      </p:grpSp>
      <p:grpSp>
        <p:nvGrpSpPr>
          <p:cNvPr id="6" name="Group 6"/>
          <p:cNvGrpSpPr/>
          <p:nvPr/>
        </p:nvGrpSpPr>
        <p:grpSpPr>
          <a:xfrm>
            <a:off x="10326382" y="2974418"/>
            <a:ext cx="661391" cy="661391"/>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8" name="TextBox 8"/>
            <p:cNvSpPr txBox="1"/>
            <p:nvPr/>
          </p:nvSpPr>
          <p:spPr>
            <a:xfrm>
              <a:off x="76200" y="19050"/>
              <a:ext cx="660400" cy="717550"/>
            </a:xfrm>
            <a:prstGeom prst="rect">
              <a:avLst/>
            </a:prstGeom>
          </p:spPr>
          <p:txBody>
            <a:bodyPr lIns="50800" tIns="50800" rIns="50800" bIns="50800" rtlCol="0" anchor="ctr"/>
            <a:lstStyle/>
            <a:p>
              <a:pPr algn="ctr">
                <a:lnSpc>
                  <a:spcPts val="2753"/>
                </a:lnSpc>
              </a:pPr>
              <a:endParaRPr/>
            </a:p>
          </p:txBody>
        </p:sp>
      </p:grpSp>
      <p:sp>
        <p:nvSpPr>
          <p:cNvPr id="9" name="AutoShape 9"/>
          <p:cNvSpPr/>
          <p:nvPr/>
        </p:nvSpPr>
        <p:spPr>
          <a:xfrm>
            <a:off x="9116448" y="2128693"/>
            <a:ext cx="1277785" cy="975712"/>
          </a:xfrm>
          <a:prstGeom prst="line">
            <a:avLst/>
          </a:prstGeom>
          <a:ln w="95250" cap="flat">
            <a:solidFill>
              <a:srgbClr val="FF3A81"/>
            </a:solidFill>
            <a:prstDash val="lgDash"/>
            <a:headEnd type="none" w="sm" len="sm"/>
            <a:tailEnd type="none" w="sm" len="sm"/>
          </a:ln>
        </p:spPr>
        <p:txBody>
          <a:bodyPr/>
          <a:lstStyle/>
          <a:p>
            <a:endParaRPr lang="en-US"/>
          </a:p>
        </p:txBody>
      </p:sp>
      <p:grpSp>
        <p:nvGrpSpPr>
          <p:cNvPr id="10" name="Group 10"/>
          <p:cNvGrpSpPr/>
          <p:nvPr/>
        </p:nvGrpSpPr>
        <p:grpSpPr>
          <a:xfrm>
            <a:off x="6306494" y="2944691"/>
            <a:ext cx="661391" cy="661391"/>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12" name="TextBox 12"/>
            <p:cNvSpPr txBox="1"/>
            <p:nvPr/>
          </p:nvSpPr>
          <p:spPr>
            <a:xfrm>
              <a:off x="76200" y="19050"/>
              <a:ext cx="660400" cy="717550"/>
            </a:xfrm>
            <a:prstGeom prst="rect">
              <a:avLst/>
            </a:prstGeom>
          </p:spPr>
          <p:txBody>
            <a:bodyPr lIns="50800" tIns="50800" rIns="50800" bIns="50800" rtlCol="0" anchor="ctr"/>
            <a:lstStyle/>
            <a:p>
              <a:pPr algn="ctr">
                <a:lnSpc>
                  <a:spcPts val="2753"/>
                </a:lnSpc>
              </a:pPr>
              <a:endParaRPr/>
            </a:p>
          </p:txBody>
        </p:sp>
      </p:grpSp>
      <p:sp>
        <p:nvSpPr>
          <p:cNvPr id="13" name="AutoShape 13"/>
          <p:cNvSpPr/>
          <p:nvPr/>
        </p:nvSpPr>
        <p:spPr>
          <a:xfrm flipH="1">
            <a:off x="6917460" y="2100752"/>
            <a:ext cx="1594508" cy="999032"/>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14" name="Group 14"/>
          <p:cNvGrpSpPr/>
          <p:nvPr/>
        </p:nvGrpSpPr>
        <p:grpSpPr>
          <a:xfrm>
            <a:off x="4920152" y="5397057"/>
            <a:ext cx="736118" cy="736118"/>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16" name="TextBox 16"/>
            <p:cNvSpPr txBox="1"/>
            <p:nvPr/>
          </p:nvSpPr>
          <p:spPr>
            <a:xfrm>
              <a:off x="76200" y="57150"/>
              <a:ext cx="660400" cy="679450"/>
            </a:xfrm>
            <a:prstGeom prst="rect">
              <a:avLst/>
            </a:prstGeom>
          </p:spPr>
          <p:txBody>
            <a:bodyPr lIns="50800" tIns="50800" rIns="50800" bIns="50800" rtlCol="0" anchor="ctr"/>
            <a:lstStyle/>
            <a:p>
              <a:pPr algn="ctr">
                <a:lnSpc>
                  <a:spcPts val="980"/>
                </a:lnSpc>
              </a:pPr>
              <a:endParaRPr/>
            </a:p>
          </p:txBody>
        </p:sp>
      </p:grpSp>
      <p:grpSp>
        <p:nvGrpSpPr>
          <p:cNvPr id="17" name="Group 17"/>
          <p:cNvGrpSpPr/>
          <p:nvPr/>
        </p:nvGrpSpPr>
        <p:grpSpPr>
          <a:xfrm>
            <a:off x="13002464" y="4683464"/>
            <a:ext cx="736118" cy="788194"/>
            <a:chOff x="0" y="0"/>
            <a:chExt cx="812800" cy="870301"/>
          </a:xfrm>
        </p:grpSpPr>
        <p:sp>
          <p:nvSpPr>
            <p:cNvPr id="18" name="Freeform 18"/>
            <p:cNvSpPr/>
            <p:nvPr/>
          </p:nvSpPr>
          <p:spPr>
            <a:xfrm>
              <a:off x="0" y="0"/>
              <a:ext cx="812800" cy="870301"/>
            </a:xfrm>
            <a:custGeom>
              <a:avLst/>
              <a:gdLst/>
              <a:ahLst/>
              <a:cxnLst/>
              <a:rect l="l" t="t" r="r" b="b"/>
              <a:pathLst>
                <a:path w="812800" h="870301">
                  <a:moveTo>
                    <a:pt x="406400" y="0"/>
                  </a:moveTo>
                  <a:cubicBezTo>
                    <a:pt x="181951" y="0"/>
                    <a:pt x="0" y="194823"/>
                    <a:pt x="0" y="435150"/>
                  </a:cubicBezTo>
                  <a:cubicBezTo>
                    <a:pt x="0" y="675477"/>
                    <a:pt x="181951" y="870301"/>
                    <a:pt x="406400" y="870301"/>
                  </a:cubicBezTo>
                  <a:cubicBezTo>
                    <a:pt x="630849" y="870301"/>
                    <a:pt x="812800" y="675477"/>
                    <a:pt x="812800" y="435150"/>
                  </a:cubicBezTo>
                  <a:cubicBezTo>
                    <a:pt x="812800" y="194823"/>
                    <a:pt x="630849" y="0"/>
                    <a:pt x="406400" y="0"/>
                  </a:cubicBezTo>
                  <a:close/>
                </a:path>
              </a:pathLst>
            </a:custGeom>
            <a:solidFill>
              <a:srgbClr val="6B64B8"/>
            </a:solidFill>
          </p:spPr>
          <p:txBody>
            <a:bodyPr/>
            <a:lstStyle/>
            <a:p>
              <a:endParaRPr lang="en-US"/>
            </a:p>
          </p:txBody>
        </p:sp>
        <p:sp>
          <p:nvSpPr>
            <p:cNvPr id="19" name="TextBox 19"/>
            <p:cNvSpPr txBox="1"/>
            <p:nvPr/>
          </p:nvSpPr>
          <p:spPr>
            <a:xfrm>
              <a:off x="76200" y="24441"/>
              <a:ext cx="660400" cy="764269"/>
            </a:xfrm>
            <a:prstGeom prst="rect">
              <a:avLst/>
            </a:prstGeom>
          </p:spPr>
          <p:txBody>
            <a:bodyPr lIns="50800" tIns="50800" rIns="50800" bIns="50800" rtlCol="0" anchor="ctr"/>
            <a:lstStyle/>
            <a:p>
              <a:pPr algn="ctr">
                <a:lnSpc>
                  <a:spcPts val="3219"/>
                </a:lnSpc>
              </a:pPr>
              <a:endParaRPr/>
            </a:p>
          </p:txBody>
        </p:sp>
      </p:grpSp>
      <p:sp>
        <p:nvSpPr>
          <p:cNvPr id="20" name="AutoShape 20"/>
          <p:cNvSpPr/>
          <p:nvPr/>
        </p:nvSpPr>
        <p:spPr>
          <a:xfrm flipH="1" flipV="1">
            <a:off x="10933972" y="3485983"/>
            <a:ext cx="2122300" cy="1386306"/>
          </a:xfrm>
          <a:prstGeom prst="line">
            <a:avLst/>
          </a:prstGeom>
          <a:ln w="95250" cap="flat">
            <a:solidFill>
              <a:srgbClr val="6B64B8"/>
            </a:solidFill>
            <a:prstDash val="solid"/>
            <a:headEnd type="none" w="sm" len="sm"/>
            <a:tailEnd type="none" w="sm" len="sm"/>
          </a:ln>
        </p:spPr>
        <p:txBody>
          <a:bodyPr/>
          <a:lstStyle/>
          <a:p>
            <a:endParaRPr lang="en-US"/>
          </a:p>
        </p:txBody>
      </p:sp>
      <p:sp>
        <p:nvSpPr>
          <p:cNvPr id="21" name="AutoShape 21"/>
          <p:cNvSpPr/>
          <p:nvPr/>
        </p:nvSpPr>
        <p:spPr>
          <a:xfrm flipH="1">
            <a:off x="5463582" y="3566201"/>
            <a:ext cx="1016038" cy="1875241"/>
          </a:xfrm>
          <a:prstGeom prst="line">
            <a:avLst/>
          </a:prstGeom>
          <a:ln w="95250" cap="flat">
            <a:solidFill>
              <a:srgbClr val="6B64B8"/>
            </a:solidFill>
            <a:prstDash val="solid"/>
            <a:headEnd type="none" w="sm" len="sm"/>
            <a:tailEnd type="none" w="sm" len="sm"/>
          </a:ln>
        </p:spPr>
        <p:txBody>
          <a:bodyPr/>
          <a:lstStyle/>
          <a:p>
            <a:endParaRPr lang="en-US"/>
          </a:p>
        </p:txBody>
      </p:sp>
      <p:sp>
        <p:nvSpPr>
          <p:cNvPr id="22" name="TextBox 22"/>
          <p:cNvSpPr txBox="1"/>
          <p:nvPr/>
        </p:nvSpPr>
        <p:spPr>
          <a:xfrm>
            <a:off x="7968766" y="508572"/>
            <a:ext cx="1245585" cy="750642"/>
          </a:xfrm>
          <a:prstGeom prst="rect">
            <a:avLst/>
          </a:prstGeom>
        </p:spPr>
        <p:txBody>
          <a:bodyPr lIns="0" tIns="0" rIns="0" bIns="0" rtlCol="0" anchor="t">
            <a:spAutoFit/>
          </a:bodyPr>
          <a:lstStyle/>
          <a:p>
            <a:pPr algn="just">
              <a:lnSpc>
                <a:spcPts val="6313"/>
              </a:lnSpc>
            </a:pPr>
            <a:r>
              <a:rPr lang="en-US" sz="3946" spc="-39">
                <a:solidFill>
                  <a:srgbClr val="6B64B8"/>
                </a:solidFill>
                <a:latin typeface="Noto Sans Bold"/>
                <a:ea typeface="Noto Sans Bold"/>
                <a:cs typeface="Noto Sans Bold"/>
                <a:sym typeface="Noto Sans Bold"/>
              </a:rPr>
              <a:t>Root</a:t>
            </a:r>
          </a:p>
        </p:txBody>
      </p:sp>
      <p:grpSp>
        <p:nvGrpSpPr>
          <p:cNvPr id="23" name="Group 23"/>
          <p:cNvGrpSpPr/>
          <p:nvPr/>
        </p:nvGrpSpPr>
        <p:grpSpPr>
          <a:xfrm>
            <a:off x="9320840" y="5060529"/>
            <a:ext cx="736118" cy="736118"/>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25" name="TextBox 25"/>
            <p:cNvSpPr txBox="1"/>
            <p:nvPr/>
          </p:nvSpPr>
          <p:spPr>
            <a:xfrm>
              <a:off x="76200" y="9525"/>
              <a:ext cx="660400" cy="727075"/>
            </a:xfrm>
            <a:prstGeom prst="rect">
              <a:avLst/>
            </a:prstGeom>
          </p:spPr>
          <p:txBody>
            <a:bodyPr lIns="50800" tIns="50800" rIns="50800" bIns="50800" rtlCol="0" anchor="ctr"/>
            <a:lstStyle/>
            <a:p>
              <a:pPr algn="ctr">
                <a:lnSpc>
                  <a:spcPts val="2800"/>
                </a:lnSpc>
              </a:pPr>
              <a:endParaRPr/>
            </a:p>
          </p:txBody>
        </p:sp>
      </p:grpSp>
      <p:sp>
        <p:nvSpPr>
          <p:cNvPr id="26" name="AutoShape 26"/>
          <p:cNvSpPr/>
          <p:nvPr/>
        </p:nvSpPr>
        <p:spPr>
          <a:xfrm flipV="1">
            <a:off x="9841627" y="3606082"/>
            <a:ext cx="678226" cy="1487532"/>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27" name="Group 27"/>
          <p:cNvGrpSpPr/>
          <p:nvPr/>
        </p:nvGrpSpPr>
        <p:grpSpPr>
          <a:xfrm>
            <a:off x="7260776" y="5370517"/>
            <a:ext cx="736118" cy="736118"/>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29" name="TextBox 29"/>
            <p:cNvSpPr txBox="1"/>
            <p:nvPr/>
          </p:nvSpPr>
          <p:spPr>
            <a:xfrm>
              <a:off x="76200" y="57150"/>
              <a:ext cx="660400" cy="679450"/>
            </a:xfrm>
            <a:prstGeom prst="rect">
              <a:avLst/>
            </a:prstGeom>
          </p:spPr>
          <p:txBody>
            <a:bodyPr lIns="50800" tIns="50800" rIns="50800" bIns="50800" rtlCol="0" anchor="ctr"/>
            <a:lstStyle/>
            <a:p>
              <a:pPr algn="ctr">
                <a:lnSpc>
                  <a:spcPts val="980"/>
                </a:lnSpc>
              </a:pPr>
              <a:endParaRPr/>
            </a:p>
          </p:txBody>
        </p:sp>
      </p:grpSp>
      <p:sp>
        <p:nvSpPr>
          <p:cNvPr id="30" name="AutoShape 30"/>
          <p:cNvSpPr/>
          <p:nvPr/>
        </p:nvSpPr>
        <p:spPr>
          <a:xfrm>
            <a:off x="6760722" y="3582236"/>
            <a:ext cx="730622" cy="1814820"/>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31" name="Group 31"/>
          <p:cNvGrpSpPr/>
          <p:nvPr/>
        </p:nvGrpSpPr>
        <p:grpSpPr>
          <a:xfrm>
            <a:off x="14381813" y="6519313"/>
            <a:ext cx="736118" cy="788194"/>
            <a:chOff x="0" y="0"/>
            <a:chExt cx="812800" cy="870301"/>
          </a:xfrm>
        </p:grpSpPr>
        <p:sp>
          <p:nvSpPr>
            <p:cNvPr id="32" name="Freeform 32"/>
            <p:cNvSpPr/>
            <p:nvPr/>
          </p:nvSpPr>
          <p:spPr>
            <a:xfrm>
              <a:off x="0" y="0"/>
              <a:ext cx="812800" cy="870301"/>
            </a:xfrm>
            <a:custGeom>
              <a:avLst/>
              <a:gdLst/>
              <a:ahLst/>
              <a:cxnLst/>
              <a:rect l="l" t="t" r="r" b="b"/>
              <a:pathLst>
                <a:path w="812800" h="870301">
                  <a:moveTo>
                    <a:pt x="406400" y="0"/>
                  </a:moveTo>
                  <a:cubicBezTo>
                    <a:pt x="181951" y="0"/>
                    <a:pt x="0" y="194823"/>
                    <a:pt x="0" y="435150"/>
                  </a:cubicBezTo>
                  <a:cubicBezTo>
                    <a:pt x="0" y="675477"/>
                    <a:pt x="181951" y="870301"/>
                    <a:pt x="406400" y="870301"/>
                  </a:cubicBezTo>
                  <a:cubicBezTo>
                    <a:pt x="630849" y="870301"/>
                    <a:pt x="812800" y="675477"/>
                    <a:pt x="812800" y="435150"/>
                  </a:cubicBezTo>
                  <a:cubicBezTo>
                    <a:pt x="812800" y="194823"/>
                    <a:pt x="630849" y="0"/>
                    <a:pt x="406400" y="0"/>
                  </a:cubicBezTo>
                  <a:close/>
                </a:path>
              </a:pathLst>
            </a:custGeom>
            <a:solidFill>
              <a:srgbClr val="6B64B8"/>
            </a:solidFill>
          </p:spPr>
          <p:txBody>
            <a:bodyPr/>
            <a:lstStyle/>
            <a:p>
              <a:endParaRPr lang="en-US"/>
            </a:p>
          </p:txBody>
        </p:sp>
        <p:sp>
          <p:nvSpPr>
            <p:cNvPr id="33" name="TextBox 33"/>
            <p:cNvSpPr txBox="1"/>
            <p:nvPr/>
          </p:nvSpPr>
          <p:spPr>
            <a:xfrm>
              <a:off x="76200" y="24441"/>
              <a:ext cx="660400" cy="764269"/>
            </a:xfrm>
            <a:prstGeom prst="rect">
              <a:avLst/>
            </a:prstGeom>
          </p:spPr>
          <p:txBody>
            <a:bodyPr lIns="50800" tIns="50800" rIns="50800" bIns="50800" rtlCol="0" anchor="ctr"/>
            <a:lstStyle/>
            <a:p>
              <a:pPr algn="ctr">
                <a:lnSpc>
                  <a:spcPts val="3219"/>
                </a:lnSpc>
              </a:pPr>
              <a:r>
                <a:rPr lang="en-US" sz="2299">
                  <a:solidFill>
                    <a:srgbClr val="FFFFFF"/>
                  </a:solidFill>
                  <a:latin typeface="Poppins Medium"/>
                  <a:ea typeface="Poppins Medium"/>
                  <a:cs typeface="Poppins Medium"/>
                  <a:sym typeface="Poppins Medium"/>
                </a:rPr>
                <a:t>4</a:t>
              </a:r>
            </a:p>
          </p:txBody>
        </p:sp>
      </p:grpSp>
      <p:sp>
        <p:nvSpPr>
          <p:cNvPr id="34" name="AutoShape 34"/>
          <p:cNvSpPr/>
          <p:nvPr/>
        </p:nvSpPr>
        <p:spPr>
          <a:xfrm flipH="1" flipV="1">
            <a:off x="13569178" y="5341962"/>
            <a:ext cx="949976" cy="1264374"/>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35" name="Group 35"/>
          <p:cNvGrpSpPr/>
          <p:nvPr/>
        </p:nvGrpSpPr>
        <p:grpSpPr>
          <a:xfrm>
            <a:off x="12034285" y="6832977"/>
            <a:ext cx="736118" cy="736118"/>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37" name="TextBox 37"/>
            <p:cNvSpPr txBox="1"/>
            <p:nvPr/>
          </p:nvSpPr>
          <p:spPr>
            <a:xfrm>
              <a:off x="76200" y="9525"/>
              <a:ext cx="660400" cy="727075"/>
            </a:xfrm>
            <a:prstGeom prst="rect">
              <a:avLst/>
            </a:prstGeom>
          </p:spPr>
          <p:txBody>
            <a:bodyPr lIns="50800" tIns="50800" rIns="50800" bIns="50800" rtlCol="0" anchor="ctr"/>
            <a:lstStyle/>
            <a:p>
              <a:pPr algn="ctr">
                <a:lnSpc>
                  <a:spcPts val="2800"/>
                </a:lnSpc>
              </a:pPr>
              <a:endParaRPr/>
            </a:p>
          </p:txBody>
        </p:sp>
      </p:grpSp>
      <p:sp>
        <p:nvSpPr>
          <p:cNvPr id="38" name="AutoShape 38"/>
          <p:cNvSpPr/>
          <p:nvPr/>
        </p:nvSpPr>
        <p:spPr>
          <a:xfrm flipV="1">
            <a:off x="12555072" y="5378530"/>
            <a:ext cx="678226" cy="1487532"/>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39" name="Group 39"/>
          <p:cNvGrpSpPr/>
          <p:nvPr/>
        </p:nvGrpSpPr>
        <p:grpSpPr>
          <a:xfrm>
            <a:off x="10803375" y="6896379"/>
            <a:ext cx="736118" cy="788194"/>
            <a:chOff x="0" y="0"/>
            <a:chExt cx="812800" cy="870301"/>
          </a:xfrm>
        </p:grpSpPr>
        <p:sp>
          <p:nvSpPr>
            <p:cNvPr id="40" name="Freeform 40"/>
            <p:cNvSpPr/>
            <p:nvPr/>
          </p:nvSpPr>
          <p:spPr>
            <a:xfrm>
              <a:off x="0" y="0"/>
              <a:ext cx="812800" cy="870301"/>
            </a:xfrm>
            <a:custGeom>
              <a:avLst/>
              <a:gdLst/>
              <a:ahLst/>
              <a:cxnLst/>
              <a:rect l="l" t="t" r="r" b="b"/>
              <a:pathLst>
                <a:path w="812800" h="870301">
                  <a:moveTo>
                    <a:pt x="406400" y="0"/>
                  </a:moveTo>
                  <a:cubicBezTo>
                    <a:pt x="181951" y="0"/>
                    <a:pt x="0" y="194823"/>
                    <a:pt x="0" y="435150"/>
                  </a:cubicBezTo>
                  <a:cubicBezTo>
                    <a:pt x="0" y="675477"/>
                    <a:pt x="181951" y="870301"/>
                    <a:pt x="406400" y="870301"/>
                  </a:cubicBezTo>
                  <a:cubicBezTo>
                    <a:pt x="630849" y="870301"/>
                    <a:pt x="812800" y="675477"/>
                    <a:pt x="812800" y="435150"/>
                  </a:cubicBezTo>
                  <a:cubicBezTo>
                    <a:pt x="812800" y="194823"/>
                    <a:pt x="630849" y="0"/>
                    <a:pt x="406400" y="0"/>
                  </a:cubicBezTo>
                  <a:close/>
                </a:path>
              </a:pathLst>
            </a:custGeom>
            <a:solidFill>
              <a:srgbClr val="6B64B8"/>
            </a:solidFill>
          </p:spPr>
          <p:txBody>
            <a:bodyPr/>
            <a:lstStyle/>
            <a:p>
              <a:endParaRPr lang="en-US"/>
            </a:p>
          </p:txBody>
        </p:sp>
        <p:sp>
          <p:nvSpPr>
            <p:cNvPr id="41" name="TextBox 41"/>
            <p:cNvSpPr txBox="1"/>
            <p:nvPr/>
          </p:nvSpPr>
          <p:spPr>
            <a:xfrm>
              <a:off x="76200" y="24441"/>
              <a:ext cx="660400" cy="764269"/>
            </a:xfrm>
            <a:prstGeom prst="rect">
              <a:avLst/>
            </a:prstGeom>
          </p:spPr>
          <p:txBody>
            <a:bodyPr lIns="50800" tIns="50800" rIns="50800" bIns="50800" rtlCol="0" anchor="ctr"/>
            <a:lstStyle/>
            <a:p>
              <a:pPr algn="ctr">
                <a:lnSpc>
                  <a:spcPts val="3219"/>
                </a:lnSpc>
              </a:pPr>
              <a:endParaRPr/>
            </a:p>
          </p:txBody>
        </p:sp>
      </p:grpSp>
      <p:sp>
        <p:nvSpPr>
          <p:cNvPr id="42" name="AutoShape 42"/>
          <p:cNvSpPr/>
          <p:nvPr/>
        </p:nvSpPr>
        <p:spPr>
          <a:xfrm flipH="1" flipV="1">
            <a:off x="9918174" y="5716530"/>
            <a:ext cx="1014463" cy="1274044"/>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43" name="Group 43"/>
          <p:cNvGrpSpPr/>
          <p:nvPr/>
        </p:nvGrpSpPr>
        <p:grpSpPr>
          <a:xfrm>
            <a:off x="8455847" y="7210042"/>
            <a:ext cx="864993" cy="852658"/>
            <a:chOff x="0" y="0"/>
            <a:chExt cx="955100" cy="941479"/>
          </a:xfrm>
        </p:grpSpPr>
        <p:sp>
          <p:nvSpPr>
            <p:cNvPr id="44" name="Freeform 44"/>
            <p:cNvSpPr/>
            <p:nvPr/>
          </p:nvSpPr>
          <p:spPr>
            <a:xfrm>
              <a:off x="0" y="0"/>
              <a:ext cx="955100" cy="941479"/>
            </a:xfrm>
            <a:custGeom>
              <a:avLst/>
              <a:gdLst/>
              <a:ahLst/>
              <a:cxnLst/>
              <a:rect l="l" t="t" r="r" b="b"/>
              <a:pathLst>
                <a:path w="955100" h="941479">
                  <a:moveTo>
                    <a:pt x="477550" y="0"/>
                  </a:moveTo>
                  <a:cubicBezTo>
                    <a:pt x="213806" y="0"/>
                    <a:pt x="0" y="210757"/>
                    <a:pt x="0" y="470740"/>
                  </a:cubicBezTo>
                  <a:cubicBezTo>
                    <a:pt x="0" y="730722"/>
                    <a:pt x="213806" y="941479"/>
                    <a:pt x="477550" y="941479"/>
                  </a:cubicBezTo>
                  <a:cubicBezTo>
                    <a:pt x="741293" y="941479"/>
                    <a:pt x="955100" y="730722"/>
                    <a:pt x="955100" y="470740"/>
                  </a:cubicBezTo>
                  <a:cubicBezTo>
                    <a:pt x="955100" y="210757"/>
                    <a:pt x="741293" y="0"/>
                    <a:pt x="477550" y="0"/>
                  </a:cubicBezTo>
                  <a:close/>
                </a:path>
              </a:pathLst>
            </a:custGeom>
            <a:solidFill>
              <a:srgbClr val="6B64B8"/>
            </a:solidFill>
          </p:spPr>
          <p:txBody>
            <a:bodyPr/>
            <a:lstStyle/>
            <a:p>
              <a:endParaRPr lang="en-US"/>
            </a:p>
          </p:txBody>
        </p:sp>
        <p:sp>
          <p:nvSpPr>
            <p:cNvPr id="45" name="TextBox 45"/>
            <p:cNvSpPr txBox="1"/>
            <p:nvPr/>
          </p:nvSpPr>
          <p:spPr>
            <a:xfrm>
              <a:off x="89541" y="21589"/>
              <a:ext cx="776019" cy="831627"/>
            </a:xfrm>
            <a:prstGeom prst="rect">
              <a:avLst/>
            </a:prstGeom>
          </p:spPr>
          <p:txBody>
            <a:bodyPr lIns="50800" tIns="50800" rIns="50800" bIns="50800" rtlCol="0" anchor="ctr"/>
            <a:lstStyle/>
            <a:p>
              <a:pPr algn="ctr">
                <a:lnSpc>
                  <a:spcPts val="3499"/>
                </a:lnSpc>
              </a:pPr>
              <a:r>
                <a:rPr lang="en-US" sz="2499">
                  <a:solidFill>
                    <a:srgbClr val="FFFFFF"/>
                  </a:solidFill>
                  <a:latin typeface="Poppins Medium"/>
                  <a:ea typeface="Poppins Medium"/>
                  <a:cs typeface="Poppins Medium"/>
                  <a:sym typeface="Poppins Medium"/>
                </a:rPr>
                <a:t>1</a:t>
              </a:r>
            </a:p>
          </p:txBody>
        </p:sp>
      </p:grpSp>
      <p:sp>
        <p:nvSpPr>
          <p:cNvPr id="46" name="AutoShape 46"/>
          <p:cNvSpPr/>
          <p:nvPr/>
        </p:nvSpPr>
        <p:spPr>
          <a:xfrm flipV="1">
            <a:off x="9049614" y="5755595"/>
            <a:ext cx="605247" cy="1485073"/>
          </a:xfrm>
          <a:prstGeom prst="line">
            <a:avLst/>
          </a:prstGeom>
          <a:ln w="95250" cap="flat">
            <a:solidFill>
              <a:srgbClr val="6B64B8"/>
            </a:solidFill>
            <a:prstDash val="solid"/>
            <a:headEnd type="none" w="sm" len="sm"/>
            <a:tailEnd type="none" w="sm" len="sm"/>
          </a:ln>
        </p:spPr>
        <p:txBody>
          <a:bodyPr/>
          <a:lstStyle/>
          <a:p>
            <a:endParaRPr lang="en-US"/>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AutoShape 2"/>
          <p:cNvSpPr/>
          <p:nvPr/>
        </p:nvSpPr>
        <p:spPr>
          <a:xfrm flipV="1">
            <a:off x="1810345" y="3099784"/>
            <a:ext cx="0" cy="3884286"/>
          </a:xfrm>
          <a:prstGeom prst="line">
            <a:avLst/>
          </a:prstGeom>
          <a:ln w="228600" cap="flat">
            <a:solidFill>
              <a:srgbClr val="6B64B8"/>
            </a:solidFill>
            <a:prstDash val="solid"/>
            <a:headEnd type="none" w="sm" len="sm"/>
            <a:tailEnd type="arrow" w="med" len="sm"/>
          </a:ln>
        </p:spPr>
        <p:txBody>
          <a:bodyPr/>
          <a:lstStyle/>
          <a:p>
            <a:endParaRPr lang="en-US"/>
          </a:p>
        </p:txBody>
      </p:sp>
      <p:grpSp>
        <p:nvGrpSpPr>
          <p:cNvPr id="3" name="Group 3"/>
          <p:cNvGrpSpPr/>
          <p:nvPr/>
        </p:nvGrpSpPr>
        <p:grpSpPr>
          <a:xfrm>
            <a:off x="8455847" y="1537250"/>
            <a:ext cx="736118" cy="736118"/>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5" name="TextBox 5"/>
            <p:cNvSpPr txBox="1"/>
            <p:nvPr/>
          </p:nvSpPr>
          <p:spPr>
            <a:xfrm>
              <a:off x="76200" y="57150"/>
              <a:ext cx="660400" cy="679450"/>
            </a:xfrm>
            <a:prstGeom prst="rect">
              <a:avLst/>
            </a:prstGeom>
          </p:spPr>
          <p:txBody>
            <a:bodyPr lIns="50800" tIns="50800" rIns="50800" bIns="50800" rtlCol="0" anchor="ctr"/>
            <a:lstStyle/>
            <a:p>
              <a:pPr algn="ctr">
                <a:lnSpc>
                  <a:spcPts val="980"/>
                </a:lnSpc>
              </a:pPr>
              <a:endParaRPr/>
            </a:p>
          </p:txBody>
        </p:sp>
      </p:grpSp>
      <p:grpSp>
        <p:nvGrpSpPr>
          <p:cNvPr id="6" name="Group 6"/>
          <p:cNvGrpSpPr/>
          <p:nvPr/>
        </p:nvGrpSpPr>
        <p:grpSpPr>
          <a:xfrm>
            <a:off x="10326382" y="2974418"/>
            <a:ext cx="661391" cy="688607"/>
            <a:chOff x="0" y="0"/>
            <a:chExt cx="812800" cy="846247"/>
          </a:xfrm>
        </p:grpSpPr>
        <p:sp>
          <p:nvSpPr>
            <p:cNvPr id="7" name="Freeform 7"/>
            <p:cNvSpPr/>
            <p:nvPr/>
          </p:nvSpPr>
          <p:spPr>
            <a:xfrm>
              <a:off x="0" y="0"/>
              <a:ext cx="812800" cy="846247"/>
            </a:xfrm>
            <a:custGeom>
              <a:avLst/>
              <a:gdLst/>
              <a:ahLst/>
              <a:cxnLst/>
              <a:rect l="l" t="t" r="r" b="b"/>
              <a:pathLst>
                <a:path w="812800" h="846247">
                  <a:moveTo>
                    <a:pt x="406400" y="0"/>
                  </a:moveTo>
                  <a:cubicBezTo>
                    <a:pt x="181951" y="0"/>
                    <a:pt x="0" y="189439"/>
                    <a:pt x="0" y="423124"/>
                  </a:cubicBezTo>
                  <a:cubicBezTo>
                    <a:pt x="0" y="656808"/>
                    <a:pt x="181951" y="846247"/>
                    <a:pt x="406400" y="846247"/>
                  </a:cubicBezTo>
                  <a:cubicBezTo>
                    <a:pt x="630849" y="846247"/>
                    <a:pt x="812800" y="656808"/>
                    <a:pt x="812800" y="423124"/>
                  </a:cubicBezTo>
                  <a:cubicBezTo>
                    <a:pt x="812800" y="189439"/>
                    <a:pt x="630849" y="0"/>
                    <a:pt x="406400" y="0"/>
                  </a:cubicBezTo>
                  <a:close/>
                </a:path>
              </a:pathLst>
            </a:custGeom>
            <a:solidFill>
              <a:srgbClr val="6B64B8"/>
            </a:solidFill>
          </p:spPr>
          <p:txBody>
            <a:bodyPr/>
            <a:lstStyle/>
            <a:p>
              <a:endParaRPr lang="en-US"/>
            </a:p>
          </p:txBody>
        </p:sp>
        <p:sp>
          <p:nvSpPr>
            <p:cNvPr id="8" name="TextBox 8"/>
            <p:cNvSpPr txBox="1"/>
            <p:nvPr/>
          </p:nvSpPr>
          <p:spPr>
            <a:xfrm>
              <a:off x="76200" y="22186"/>
              <a:ext cx="660400" cy="744726"/>
            </a:xfrm>
            <a:prstGeom prst="rect">
              <a:avLst/>
            </a:prstGeom>
          </p:spPr>
          <p:txBody>
            <a:bodyPr lIns="50800" tIns="50800" rIns="50800" bIns="50800" rtlCol="0" anchor="ctr"/>
            <a:lstStyle/>
            <a:p>
              <a:pPr algn="ctr">
                <a:lnSpc>
                  <a:spcPts val="2753"/>
                </a:lnSpc>
              </a:pPr>
              <a:r>
                <a:rPr lang="en-US" sz="1967">
                  <a:solidFill>
                    <a:srgbClr val="FFFFFF"/>
                  </a:solidFill>
                  <a:latin typeface="Poppins Medium"/>
                  <a:ea typeface="Poppins Medium"/>
                  <a:cs typeface="Poppins Medium"/>
                  <a:sym typeface="Poppins Medium"/>
                </a:rPr>
                <a:t>7</a:t>
              </a:r>
            </a:p>
          </p:txBody>
        </p:sp>
      </p:grpSp>
      <p:sp>
        <p:nvSpPr>
          <p:cNvPr id="9" name="AutoShape 9"/>
          <p:cNvSpPr/>
          <p:nvPr/>
        </p:nvSpPr>
        <p:spPr>
          <a:xfrm>
            <a:off x="9115400" y="2130057"/>
            <a:ext cx="1275903" cy="983747"/>
          </a:xfrm>
          <a:prstGeom prst="line">
            <a:avLst/>
          </a:prstGeom>
          <a:ln w="95250" cap="flat">
            <a:solidFill>
              <a:srgbClr val="FF3A81"/>
            </a:solidFill>
            <a:prstDash val="lgDash"/>
            <a:headEnd type="none" w="sm" len="sm"/>
            <a:tailEnd type="none" w="sm" len="sm"/>
          </a:ln>
        </p:spPr>
        <p:txBody>
          <a:bodyPr/>
          <a:lstStyle/>
          <a:p>
            <a:endParaRPr lang="en-US"/>
          </a:p>
        </p:txBody>
      </p:sp>
      <p:grpSp>
        <p:nvGrpSpPr>
          <p:cNvPr id="10" name="Group 10"/>
          <p:cNvGrpSpPr/>
          <p:nvPr/>
        </p:nvGrpSpPr>
        <p:grpSpPr>
          <a:xfrm>
            <a:off x="6306494" y="2944691"/>
            <a:ext cx="661391" cy="661391"/>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12" name="TextBox 12"/>
            <p:cNvSpPr txBox="1"/>
            <p:nvPr/>
          </p:nvSpPr>
          <p:spPr>
            <a:xfrm>
              <a:off x="76200" y="19050"/>
              <a:ext cx="660400" cy="717550"/>
            </a:xfrm>
            <a:prstGeom prst="rect">
              <a:avLst/>
            </a:prstGeom>
          </p:spPr>
          <p:txBody>
            <a:bodyPr lIns="50800" tIns="50800" rIns="50800" bIns="50800" rtlCol="0" anchor="ctr"/>
            <a:lstStyle/>
            <a:p>
              <a:pPr algn="ctr">
                <a:lnSpc>
                  <a:spcPts val="2753"/>
                </a:lnSpc>
              </a:pPr>
              <a:endParaRPr/>
            </a:p>
          </p:txBody>
        </p:sp>
      </p:grpSp>
      <p:sp>
        <p:nvSpPr>
          <p:cNvPr id="13" name="AutoShape 13"/>
          <p:cNvSpPr/>
          <p:nvPr/>
        </p:nvSpPr>
        <p:spPr>
          <a:xfrm flipH="1">
            <a:off x="6917460" y="2100752"/>
            <a:ext cx="1594508" cy="999032"/>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14" name="Group 14"/>
          <p:cNvGrpSpPr/>
          <p:nvPr/>
        </p:nvGrpSpPr>
        <p:grpSpPr>
          <a:xfrm>
            <a:off x="4920152" y="5397057"/>
            <a:ext cx="736118" cy="852658"/>
            <a:chOff x="0" y="0"/>
            <a:chExt cx="812800" cy="941480"/>
          </a:xfrm>
        </p:grpSpPr>
        <p:sp>
          <p:nvSpPr>
            <p:cNvPr id="15" name="Freeform 15"/>
            <p:cNvSpPr/>
            <p:nvPr/>
          </p:nvSpPr>
          <p:spPr>
            <a:xfrm>
              <a:off x="0" y="0"/>
              <a:ext cx="812800" cy="941480"/>
            </a:xfrm>
            <a:custGeom>
              <a:avLst/>
              <a:gdLst/>
              <a:ahLst/>
              <a:cxnLst/>
              <a:rect l="l" t="t" r="r" b="b"/>
              <a:pathLst>
                <a:path w="812800" h="941480">
                  <a:moveTo>
                    <a:pt x="406400" y="0"/>
                  </a:moveTo>
                  <a:cubicBezTo>
                    <a:pt x="181951" y="0"/>
                    <a:pt x="0" y="210758"/>
                    <a:pt x="0" y="470740"/>
                  </a:cubicBezTo>
                  <a:cubicBezTo>
                    <a:pt x="0" y="730723"/>
                    <a:pt x="181951" y="941480"/>
                    <a:pt x="406400" y="941480"/>
                  </a:cubicBezTo>
                  <a:cubicBezTo>
                    <a:pt x="630849" y="941480"/>
                    <a:pt x="812800" y="730723"/>
                    <a:pt x="812800" y="470740"/>
                  </a:cubicBezTo>
                  <a:cubicBezTo>
                    <a:pt x="812800" y="210758"/>
                    <a:pt x="630849" y="0"/>
                    <a:pt x="406400" y="0"/>
                  </a:cubicBezTo>
                  <a:close/>
                </a:path>
              </a:pathLst>
            </a:custGeom>
            <a:solidFill>
              <a:srgbClr val="6B64B8"/>
            </a:solidFill>
          </p:spPr>
          <p:txBody>
            <a:bodyPr/>
            <a:lstStyle/>
            <a:p>
              <a:endParaRPr lang="en-US"/>
            </a:p>
          </p:txBody>
        </p:sp>
        <p:sp>
          <p:nvSpPr>
            <p:cNvPr id="16" name="TextBox 16"/>
            <p:cNvSpPr txBox="1"/>
            <p:nvPr/>
          </p:nvSpPr>
          <p:spPr>
            <a:xfrm>
              <a:off x="76200" y="21589"/>
              <a:ext cx="660400" cy="831628"/>
            </a:xfrm>
            <a:prstGeom prst="rect">
              <a:avLst/>
            </a:prstGeom>
          </p:spPr>
          <p:txBody>
            <a:bodyPr lIns="50800" tIns="50800" rIns="50800" bIns="50800" rtlCol="0" anchor="ctr"/>
            <a:lstStyle/>
            <a:p>
              <a:pPr algn="ctr">
                <a:lnSpc>
                  <a:spcPts val="3499"/>
                </a:lnSpc>
              </a:pPr>
              <a:r>
                <a:rPr lang="en-US" sz="2499">
                  <a:solidFill>
                    <a:srgbClr val="FFFFFF"/>
                  </a:solidFill>
                  <a:latin typeface="Poppins Medium"/>
                  <a:ea typeface="Poppins Medium"/>
                  <a:cs typeface="Poppins Medium"/>
                  <a:sym typeface="Poppins Medium"/>
                </a:rPr>
                <a:t>3</a:t>
              </a:r>
            </a:p>
          </p:txBody>
        </p:sp>
      </p:grpSp>
      <p:grpSp>
        <p:nvGrpSpPr>
          <p:cNvPr id="17" name="Group 17"/>
          <p:cNvGrpSpPr/>
          <p:nvPr/>
        </p:nvGrpSpPr>
        <p:grpSpPr>
          <a:xfrm>
            <a:off x="13002464" y="4683464"/>
            <a:ext cx="736118" cy="788194"/>
            <a:chOff x="0" y="0"/>
            <a:chExt cx="812800" cy="870301"/>
          </a:xfrm>
        </p:grpSpPr>
        <p:sp>
          <p:nvSpPr>
            <p:cNvPr id="18" name="Freeform 18"/>
            <p:cNvSpPr/>
            <p:nvPr/>
          </p:nvSpPr>
          <p:spPr>
            <a:xfrm>
              <a:off x="0" y="0"/>
              <a:ext cx="812800" cy="870301"/>
            </a:xfrm>
            <a:custGeom>
              <a:avLst/>
              <a:gdLst/>
              <a:ahLst/>
              <a:cxnLst/>
              <a:rect l="l" t="t" r="r" b="b"/>
              <a:pathLst>
                <a:path w="812800" h="870301">
                  <a:moveTo>
                    <a:pt x="406400" y="0"/>
                  </a:moveTo>
                  <a:cubicBezTo>
                    <a:pt x="181951" y="0"/>
                    <a:pt x="0" y="194823"/>
                    <a:pt x="0" y="435150"/>
                  </a:cubicBezTo>
                  <a:cubicBezTo>
                    <a:pt x="0" y="675477"/>
                    <a:pt x="181951" y="870301"/>
                    <a:pt x="406400" y="870301"/>
                  </a:cubicBezTo>
                  <a:cubicBezTo>
                    <a:pt x="630849" y="870301"/>
                    <a:pt x="812800" y="675477"/>
                    <a:pt x="812800" y="435150"/>
                  </a:cubicBezTo>
                  <a:cubicBezTo>
                    <a:pt x="812800" y="194823"/>
                    <a:pt x="630849" y="0"/>
                    <a:pt x="406400" y="0"/>
                  </a:cubicBezTo>
                  <a:close/>
                </a:path>
              </a:pathLst>
            </a:custGeom>
            <a:solidFill>
              <a:srgbClr val="6B64B8"/>
            </a:solidFill>
          </p:spPr>
          <p:txBody>
            <a:bodyPr/>
            <a:lstStyle/>
            <a:p>
              <a:endParaRPr lang="en-US"/>
            </a:p>
          </p:txBody>
        </p:sp>
        <p:sp>
          <p:nvSpPr>
            <p:cNvPr id="19" name="TextBox 19"/>
            <p:cNvSpPr txBox="1"/>
            <p:nvPr/>
          </p:nvSpPr>
          <p:spPr>
            <a:xfrm>
              <a:off x="76200" y="24441"/>
              <a:ext cx="660400" cy="764269"/>
            </a:xfrm>
            <a:prstGeom prst="rect">
              <a:avLst/>
            </a:prstGeom>
          </p:spPr>
          <p:txBody>
            <a:bodyPr lIns="50800" tIns="50800" rIns="50800" bIns="50800" rtlCol="0" anchor="ctr"/>
            <a:lstStyle/>
            <a:p>
              <a:pPr algn="ctr">
                <a:lnSpc>
                  <a:spcPts val="3219"/>
                </a:lnSpc>
              </a:pPr>
              <a:r>
                <a:rPr lang="en-US" sz="2299">
                  <a:solidFill>
                    <a:srgbClr val="FFFFFF"/>
                  </a:solidFill>
                  <a:latin typeface="Poppins Medium"/>
                  <a:ea typeface="Poppins Medium"/>
                  <a:cs typeface="Poppins Medium"/>
                  <a:sym typeface="Poppins Medium"/>
                </a:rPr>
                <a:t>6</a:t>
              </a:r>
            </a:p>
          </p:txBody>
        </p:sp>
      </p:grpSp>
      <p:sp>
        <p:nvSpPr>
          <p:cNvPr id="20" name="AutoShape 20"/>
          <p:cNvSpPr/>
          <p:nvPr/>
        </p:nvSpPr>
        <p:spPr>
          <a:xfrm flipH="1" flipV="1">
            <a:off x="10937850" y="3500716"/>
            <a:ext cx="2117767" cy="1372724"/>
          </a:xfrm>
          <a:prstGeom prst="line">
            <a:avLst/>
          </a:prstGeom>
          <a:ln w="95250" cap="flat">
            <a:solidFill>
              <a:srgbClr val="FF3A81"/>
            </a:solidFill>
            <a:prstDash val="lgDash"/>
            <a:headEnd type="none" w="sm" len="sm"/>
            <a:tailEnd type="none" w="sm" len="sm"/>
          </a:ln>
        </p:spPr>
        <p:txBody>
          <a:bodyPr/>
          <a:lstStyle/>
          <a:p>
            <a:endParaRPr lang="en-US"/>
          </a:p>
        </p:txBody>
      </p:sp>
      <p:sp>
        <p:nvSpPr>
          <p:cNvPr id="21" name="AutoShape 21"/>
          <p:cNvSpPr/>
          <p:nvPr/>
        </p:nvSpPr>
        <p:spPr>
          <a:xfrm flipH="1">
            <a:off x="5480649" y="3567708"/>
            <a:ext cx="1001777" cy="1892193"/>
          </a:xfrm>
          <a:prstGeom prst="line">
            <a:avLst/>
          </a:prstGeom>
          <a:ln w="95250" cap="flat">
            <a:solidFill>
              <a:srgbClr val="6B64B8"/>
            </a:solidFill>
            <a:prstDash val="solid"/>
            <a:headEnd type="none" w="sm" len="sm"/>
            <a:tailEnd type="none" w="sm" len="sm"/>
          </a:ln>
        </p:spPr>
        <p:txBody>
          <a:bodyPr/>
          <a:lstStyle/>
          <a:p>
            <a:endParaRPr lang="en-US"/>
          </a:p>
        </p:txBody>
      </p:sp>
      <p:sp>
        <p:nvSpPr>
          <p:cNvPr id="22" name="TextBox 22"/>
          <p:cNvSpPr txBox="1"/>
          <p:nvPr/>
        </p:nvSpPr>
        <p:spPr>
          <a:xfrm>
            <a:off x="7968766" y="508572"/>
            <a:ext cx="1245585" cy="750642"/>
          </a:xfrm>
          <a:prstGeom prst="rect">
            <a:avLst/>
          </a:prstGeom>
        </p:spPr>
        <p:txBody>
          <a:bodyPr lIns="0" tIns="0" rIns="0" bIns="0" rtlCol="0" anchor="t">
            <a:spAutoFit/>
          </a:bodyPr>
          <a:lstStyle/>
          <a:p>
            <a:pPr algn="just">
              <a:lnSpc>
                <a:spcPts val="6313"/>
              </a:lnSpc>
            </a:pPr>
            <a:r>
              <a:rPr lang="en-US" sz="3946" spc="-39">
                <a:solidFill>
                  <a:srgbClr val="6B64B8"/>
                </a:solidFill>
                <a:latin typeface="Noto Sans Bold"/>
                <a:ea typeface="Noto Sans Bold"/>
                <a:cs typeface="Noto Sans Bold"/>
                <a:sym typeface="Noto Sans Bold"/>
              </a:rPr>
              <a:t>Root</a:t>
            </a:r>
          </a:p>
        </p:txBody>
      </p:sp>
      <p:grpSp>
        <p:nvGrpSpPr>
          <p:cNvPr id="23" name="Group 23"/>
          <p:cNvGrpSpPr/>
          <p:nvPr/>
        </p:nvGrpSpPr>
        <p:grpSpPr>
          <a:xfrm>
            <a:off x="9320840" y="5060529"/>
            <a:ext cx="736118" cy="736118"/>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25" name="TextBox 25"/>
            <p:cNvSpPr txBox="1"/>
            <p:nvPr/>
          </p:nvSpPr>
          <p:spPr>
            <a:xfrm>
              <a:off x="76200" y="9525"/>
              <a:ext cx="660400" cy="727075"/>
            </a:xfrm>
            <a:prstGeom prst="rect">
              <a:avLst/>
            </a:prstGeom>
          </p:spPr>
          <p:txBody>
            <a:bodyPr lIns="50800" tIns="50800" rIns="50800" bIns="50800" rtlCol="0" anchor="ctr"/>
            <a:lstStyle/>
            <a:p>
              <a:pPr algn="ctr">
                <a:lnSpc>
                  <a:spcPts val="2800"/>
                </a:lnSpc>
              </a:pPr>
              <a:endParaRPr/>
            </a:p>
          </p:txBody>
        </p:sp>
      </p:grpSp>
      <p:sp>
        <p:nvSpPr>
          <p:cNvPr id="26" name="AutoShape 26"/>
          <p:cNvSpPr/>
          <p:nvPr/>
        </p:nvSpPr>
        <p:spPr>
          <a:xfrm flipV="1">
            <a:off x="9842441" y="3629461"/>
            <a:ext cx="672044" cy="1464526"/>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27" name="Group 27"/>
          <p:cNvGrpSpPr/>
          <p:nvPr/>
        </p:nvGrpSpPr>
        <p:grpSpPr>
          <a:xfrm>
            <a:off x="7260776" y="5370517"/>
            <a:ext cx="736118" cy="736118"/>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29" name="TextBox 29"/>
            <p:cNvSpPr txBox="1"/>
            <p:nvPr/>
          </p:nvSpPr>
          <p:spPr>
            <a:xfrm>
              <a:off x="76200" y="57150"/>
              <a:ext cx="660400" cy="679450"/>
            </a:xfrm>
            <a:prstGeom prst="rect">
              <a:avLst/>
            </a:prstGeom>
          </p:spPr>
          <p:txBody>
            <a:bodyPr lIns="50800" tIns="50800" rIns="50800" bIns="50800" rtlCol="0" anchor="ctr"/>
            <a:lstStyle/>
            <a:p>
              <a:pPr algn="ctr">
                <a:lnSpc>
                  <a:spcPts val="980"/>
                </a:lnSpc>
              </a:pPr>
              <a:endParaRPr/>
            </a:p>
          </p:txBody>
        </p:sp>
      </p:grpSp>
      <p:sp>
        <p:nvSpPr>
          <p:cNvPr id="30" name="AutoShape 30"/>
          <p:cNvSpPr/>
          <p:nvPr/>
        </p:nvSpPr>
        <p:spPr>
          <a:xfrm>
            <a:off x="6760722" y="3582236"/>
            <a:ext cx="730622" cy="1814820"/>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31" name="Group 31"/>
          <p:cNvGrpSpPr/>
          <p:nvPr/>
        </p:nvGrpSpPr>
        <p:grpSpPr>
          <a:xfrm>
            <a:off x="14381813" y="6519313"/>
            <a:ext cx="736118" cy="788194"/>
            <a:chOff x="0" y="0"/>
            <a:chExt cx="812800" cy="870301"/>
          </a:xfrm>
        </p:grpSpPr>
        <p:sp>
          <p:nvSpPr>
            <p:cNvPr id="32" name="Freeform 32"/>
            <p:cNvSpPr/>
            <p:nvPr/>
          </p:nvSpPr>
          <p:spPr>
            <a:xfrm>
              <a:off x="0" y="0"/>
              <a:ext cx="812800" cy="870301"/>
            </a:xfrm>
            <a:custGeom>
              <a:avLst/>
              <a:gdLst/>
              <a:ahLst/>
              <a:cxnLst/>
              <a:rect l="l" t="t" r="r" b="b"/>
              <a:pathLst>
                <a:path w="812800" h="870301">
                  <a:moveTo>
                    <a:pt x="406400" y="0"/>
                  </a:moveTo>
                  <a:cubicBezTo>
                    <a:pt x="181951" y="0"/>
                    <a:pt x="0" y="194823"/>
                    <a:pt x="0" y="435150"/>
                  </a:cubicBezTo>
                  <a:cubicBezTo>
                    <a:pt x="0" y="675477"/>
                    <a:pt x="181951" y="870301"/>
                    <a:pt x="406400" y="870301"/>
                  </a:cubicBezTo>
                  <a:cubicBezTo>
                    <a:pt x="630849" y="870301"/>
                    <a:pt x="812800" y="675477"/>
                    <a:pt x="812800" y="435150"/>
                  </a:cubicBezTo>
                  <a:cubicBezTo>
                    <a:pt x="812800" y="194823"/>
                    <a:pt x="630849" y="0"/>
                    <a:pt x="406400" y="0"/>
                  </a:cubicBezTo>
                  <a:close/>
                </a:path>
              </a:pathLst>
            </a:custGeom>
            <a:solidFill>
              <a:srgbClr val="6B64B8"/>
            </a:solidFill>
          </p:spPr>
          <p:txBody>
            <a:bodyPr/>
            <a:lstStyle/>
            <a:p>
              <a:endParaRPr lang="en-US"/>
            </a:p>
          </p:txBody>
        </p:sp>
        <p:sp>
          <p:nvSpPr>
            <p:cNvPr id="33" name="TextBox 33"/>
            <p:cNvSpPr txBox="1"/>
            <p:nvPr/>
          </p:nvSpPr>
          <p:spPr>
            <a:xfrm>
              <a:off x="76200" y="24441"/>
              <a:ext cx="660400" cy="764269"/>
            </a:xfrm>
            <a:prstGeom prst="rect">
              <a:avLst/>
            </a:prstGeom>
          </p:spPr>
          <p:txBody>
            <a:bodyPr lIns="50800" tIns="50800" rIns="50800" bIns="50800" rtlCol="0" anchor="ctr"/>
            <a:lstStyle/>
            <a:p>
              <a:pPr algn="ctr">
                <a:lnSpc>
                  <a:spcPts val="3219"/>
                </a:lnSpc>
              </a:pPr>
              <a:r>
                <a:rPr lang="en-US" sz="2299">
                  <a:solidFill>
                    <a:srgbClr val="FFFFFF"/>
                  </a:solidFill>
                  <a:latin typeface="Poppins Medium"/>
                  <a:ea typeface="Poppins Medium"/>
                  <a:cs typeface="Poppins Medium"/>
                  <a:sym typeface="Poppins Medium"/>
                </a:rPr>
                <a:t>4</a:t>
              </a:r>
            </a:p>
          </p:txBody>
        </p:sp>
      </p:grpSp>
      <p:sp>
        <p:nvSpPr>
          <p:cNvPr id="34" name="AutoShape 34"/>
          <p:cNvSpPr/>
          <p:nvPr/>
        </p:nvSpPr>
        <p:spPr>
          <a:xfrm flipH="1" flipV="1">
            <a:off x="13569178" y="5341962"/>
            <a:ext cx="949976" cy="1264374"/>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35" name="Group 35"/>
          <p:cNvGrpSpPr/>
          <p:nvPr/>
        </p:nvGrpSpPr>
        <p:grpSpPr>
          <a:xfrm>
            <a:off x="12034285" y="6832977"/>
            <a:ext cx="736118" cy="736118"/>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37" name="TextBox 37"/>
            <p:cNvSpPr txBox="1"/>
            <p:nvPr/>
          </p:nvSpPr>
          <p:spPr>
            <a:xfrm>
              <a:off x="76200" y="9525"/>
              <a:ext cx="660400" cy="727075"/>
            </a:xfrm>
            <a:prstGeom prst="rect">
              <a:avLst/>
            </a:prstGeom>
          </p:spPr>
          <p:txBody>
            <a:bodyPr lIns="50800" tIns="50800" rIns="50800" bIns="50800" rtlCol="0" anchor="ctr"/>
            <a:lstStyle/>
            <a:p>
              <a:pPr algn="ctr">
                <a:lnSpc>
                  <a:spcPts val="2800"/>
                </a:lnSpc>
              </a:pPr>
              <a:r>
                <a:rPr lang="en-US" sz="2000">
                  <a:solidFill>
                    <a:srgbClr val="FFFFFF"/>
                  </a:solidFill>
                  <a:latin typeface="Poppins Medium"/>
                  <a:ea typeface="Poppins Medium"/>
                  <a:cs typeface="Poppins Medium"/>
                  <a:sym typeface="Poppins Medium"/>
                </a:rPr>
                <a:t>2</a:t>
              </a:r>
            </a:p>
          </p:txBody>
        </p:sp>
      </p:grpSp>
      <p:sp>
        <p:nvSpPr>
          <p:cNvPr id="38" name="AutoShape 38"/>
          <p:cNvSpPr/>
          <p:nvPr/>
        </p:nvSpPr>
        <p:spPr>
          <a:xfrm flipV="1">
            <a:off x="12555072" y="5378530"/>
            <a:ext cx="678226" cy="1487532"/>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39" name="Group 39"/>
          <p:cNvGrpSpPr/>
          <p:nvPr/>
        </p:nvGrpSpPr>
        <p:grpSpPr>
          <a:xfrm>
            <a:off x="10803375" y="6896379"/>
            <a:ext cx="736118" cy="788194"/>
            <a:chOff x="0" y="0"/>
            <a:chExt cx="812800" cy="870301"/>
          </a:xfrm>
        </p:grpSpPr>
        <p:sp>
          <p:nvSpPr>
            <p:cNvPr id="40" name="Freeform 40"/>
            <p:cNvSpPr/>
            <p:nvPr/>
          </p:nvSpPr>
          <p:spPr>
            <a:xfrm>
              <a:off x="0" y="0"/>
              <a:ext cx="812800" cy="870301"/>
            </a:xfrm>
            <a:custGeom>
              <a:avLst/>
              <a:gdLst/>
              <a:ahLst/>
              <a:cxnLst/>
              <a:rect l="l" t="t" r="r" b="b"/>
              <a:pathLst>
                <a:path w="812800" h="870301">
                  <a:moveTo>
                    <a:pt x="406400" y="0"/>
                  </a:moveTo>
                  <a:cubicBezTo>
                    <a:pt x="181951" y="0"/>
                    <a:pt x="0" y="194823"/>
                    <a:pt x="0" y="435150"/>
                  </a:cubicBezTo>
                  <a:cubicBezTo>
                    <a:pt x="0" y="675477"/>
                    <a:pt x="181951" y="870301"/>
                    <a:pt x="406400" y="870301"/>
                  </a:cubicBezTo>
                  <a:cubicBezTo>
                    <a:pt x="630849" y="870301"/>
                    <a:pt x="812800" y="675477"/>
                    <a:pt x="812800" y="435150"/>
                  </a:cubicBezTo>
                  <a:cubicBezTo>
                    <a:pt x="812800" y="194823"/>
                    <a:pt x="630849" y="0"/>
                    <a:pt x="406400" y="0"/>
                  </a:cubicBezTo>
                  <a:close/>
                </a:path>
              </a:pathLst>
            </a:custGeom>
            <a:solidFill>
              <a:srgbClr val="6B64B8"/>
            </a:solidFill>
          </p:spPr>
          <p:txBody>
            <a:bodyPr/>
            <a:lstStyle/>
            <a:p>
              <a:endParaRPr lang="en-US"/>
            </a:p>
          </p:txBody>
        </p:sp>
        <p:sp>
          <p:nvSpPr>
            <p:cNvPr id="41" name="TextBox 41"/>
            <p:cNvSpPr txBox="1"/>
            <p:nvPr/>
          </p:nvSpPr>
          <p:spPr>
            <a:xfrm>
              <a:off x="76200" y="24441"/>
              <a:ext cx="660400" cy="764269"/>
            </a:xfrm>
            <a:prstGeom prst="rect">
              <a:avLst/>
            </a:prstGeom>
          </p:spPr>
          <p:txBody>
            <a:bodyPr lIns="50800" tIns="50800" rIns="50800" bIns="50800" rtlCol="0" anchor="ctr"/>
            <a:lstStyle/>
            <a:p>
              <a:pPr algn="ctr">
                <a:lnSpc>
                  <a:spcPts val="3219"/>
                </a:lnSpc>
              </a:pPr>
              <a:endParaRPr/>
            </a:p>
          </p:txBody>
        </p:sp>
      </p:grpSp>
      <p:sp>
        <p:nvSpPr>
          <p:cNvPr id="42" name="AutoShape 42"/>
          <p:cNvSpPr/>
          <p:nvPr/>
        </p:nvSpPr>
        <p:spPr>
          <a:xfrm flipH="1" flipV="1">
            <a:off x="9918174" y="5716530"/>
            <a:ext cx="1014463" cy="1274044"/>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43" name="Group 43"/>
          <p:cNvGrpSpPr/>
          <p:nvPr/>
        </p:nvGrpSpPr>
        <p:grpSpPr>
          <a:xfrm>
            <a:off x="8455847" y="7210042"/>
            <a:ext cx="864993" cy="852658"/>
            <a:chOff x="0" y="0"/>
            <a:chExt cx="955100" cy="941479"/>
          </a:xfrm>
        </p:grpSpPr>
        <p:sp>
          <p:nvSpPr>
            <p:cNvPr id="44" name="Freeform 44"/>
            <p:cNvSpPr/>
            <p:nvPr/>
          </p:nvSpPr>
          <p:spPr>
            <a:xfrm>
              <a:off x="0" y="0"/>
              <a:ext cx="955100" cy="941479"/>
            </a:xfrm>
            <a:custGeom>
              <a:avLst/>
              <a:gdLst/>
              <a:ahLst/>
              <a:cxnLst/>
              <a:rect l="l" t="t" r="r" b="b"/>
              <a:pathLst>
                <a:path w="955100" h="941479">
                  <a:moveTo>
                    <a:pt x="477550" y="0"/>
                  </a:moveTo>
                  <a:cubicBezTo>
                    <a:pt x="213806" y="0"/>
                    <a:pt x="0" y="210757"/>
                    <a:pt x="0" y="470740"/>
                  </a:cubicBezTo>
                  <a:cubicBezTo>
                    <a:pt x="0" y="730722"/>
                    <a:pt x="213806" y="941479"/>
                    <a:pt x="477550" y="941479"/>
                  </a:cubicBezTo>
                  <a:cubicBezTo>
                    <a:pt x="741293" y="941479"/>
                    <a:pt x="955100" y="730722"/>
                    <a:pt x="955100" y="470740"/>
                  </a:cubicBezTo>
                  <a:cubicBezTo>
                    <a:pt x="955100" y="210757"/>
                    <a:pt x="741293" y="0"/>
                    <a:pt x="477550" y="0"/>
                  </a:cubicBezTo>
                  <a:close/>
                </a:path>
              </a:pathLst>
            </a:custGeom>
            <a:solidFill>
              <a:srgbClr val="6B64B8"/>
            </a:solidFill>
          </p:spPr>
          <p:txBody>
            <a:bodyPr/>
            <a:lstStyle/>
            <a:p>
              <a:endParaRPr lang="en-US"/>
            </a:p>
          </p:txBody>
        </p:sp>
        <p:sp>
          <p:nvSpPr>
            <p:cNvPr id="45" name="TextBox 45"/>
            <p:cNvSpPr txBox="1"/>
            <p:nvPr/>
          </p:nvSpPr>
          <p:spPr>
            <a:xfrm>
              <a:off x="89541" y="21589"/>
              <a:ext cx="776019" cy="831627"/>
            </a:xfrm>
            <a:prstGeom prst="rect">
              <a:avLst/>
            </a:prstGeom>
          </p:spPr>
          <p:txBody>
            <a:bodyPr lIns="50800" tIns="50800" rIns="50800" bIns="50800" rtlCol="0" anchor="ctr"/>
            <a:lstStyle/>
            <a:p>
              <a:pPr algn="ctr">
                <a:lnSpc>
                  <a:spcPts val="3499"/>
                </a:lnSpc>
              </a:pPr>
              <a:r>
                <a:rPr lang="en-US" sz="2499">
                  <a:solidFill>
                    <a:srgbClr val="FFFFFF"/>
                  </a:solidFill>
                  <a:latin typeface="Poppins Medium"/>
                  <a:ea typeface="Poppins Medium"/>
                  <a:cs typeface="Poppins Medium"/>
                  <a:sym typeface="Poppins Medium"/>
                </a:rPr>
                <a:t>1</a:t>
              </a:r>
            </a:p>
          </p:txBody>
        </p:sp>
      </p:grpSp>
      <p:sp>
        <p:nvSpPr>
          <p:cNvPr id="46" name="AutoShape 46"/>
          <p:cNvSpPr/>
          <p:nvPr/>
        </p:nvSpPr>
        <p:spPr>
          <a:xfrm flipV="1">
            <a:off x="9049614" y="5755595"/>
            <a:ext cx="605247" cy="1485073"/>
          </a:xfrm>
          <a:prstGeom prst="line">
            <a:avLst/>
          </a:prstGeom>
          <a:ln w="95250" cap="flat">
            <a:solidFill>
              <a:srgbClr val="6B64B8"/>
            </a:solidFill>
            <a:prstDash val="solid"/>
            <a:headEnd type="none" w="sm" len="sm"/>
            <a:tailEnd type="none" w="sm" len="sm"/>
          </a:ln>
        </p:spPr>
        <p:txBody>
          <a:bodyPr/>
          <a:lstStyle/>
          <a:p>
            <a:endParaRPr lang="en-US"/>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Freeform 2"/>
          <p:cNvSpPr/>
          <p:nvPr/>
        </p:nvSpPr>
        <p:spPr>
          <a:xfrm rot="-2779055">
            <a:off x="13796861" y="-6122862"/>
            <a:ext cx="7814999" cy="12245725"/>
          </a:xfrm>
          <a:custGeom>
            <a:avLst/>
            <a:gdLst/>
            <a:ahLst/>
            <a:cxnLst/>
            <a:rect l="l" t="t" r="r" b="b"/>
            <a:pathLst>
              <a:path w="7814999" h="12245725">
                <a:moveTo>
                  <a:pt x="0" y="0"/>
                </a:moveTo>
                <a:lnTo>
                  <a:pt x="7814999" y="0"/>
                </a:lnTo>
                <a:lnTo>
                  <a:pt x="7814999" y="12245724"/>
                </a:lnTo>
                <a:lnTo>
                  <a:pt x="0" y="122457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6381483">
            <a:off x="-3907500" y="4308153"/>
            <a:ext cx="7814999" cy="12245725"/>
          </a:xfrm>
          <a:custGeom>
            <a:avLst/>
            <a:gdLst/>
            <a:ahLst/>
            <a:cxnLst/>
            <a:rect l="l" t="t" r="r" b="b"/>
            <a:pathLst>
              <a:path w="7814999" h="12245725">
                <a:moveTo>
                  <a:pt x="0" y="0"/>
                </a:moveTo>
                <a:lnTo>
                  <a:pt x="7815000" y="0"/>
                </a:lnTo>
                <a:lnTo>
                  <a:pt x="7815000" y="12245725"/>
                </a:lnTo>
                <a:lnTo>
                  <a:pt x="0" y="122457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7457531">
            <a:off x="1137924" y="6846681"/>
            <a:ext cx="1602407" cy="1787901"/>
          </a:xfrm>
          <a:custGeom>
            <a:avLst/>
            <a:gdLst/>
            <a:ahLst/>
            <a:cxnLst/>
            <a:rect l="l" t="t" r="r" b="b"/>
            <a:pathLst>
              <a:path w="1602407" h="1787901">
                <a:moveTo>
                  <a:pt x="0" y="0"/>
                </a:moveTo>
                <a:lnTo>
                  <a:pt x="1602406" y="0"/>
                </a:lnTo>
                <a:lnTo>
                  <a:pt x="1602406" y="1787901"/>
                </a:lnTo>
                <a:lnTo>
                  <a:pt x="0" y="178790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rot="-7457531">
            <a:off x="14804382" y="584770"/>
            <a:ext cx="1648316" cy="1839126"/>
          </a:xfrm>
          <a:custGeom>
            <a:avLst/>
            <a:gdLst/>
            <a:ahLst/>
            <a:cxnLst/>
            <a:rect l="l" t="t" r="r" b="b"/>
            <a:pathLst>
              <a:path w="1648316" h="1839126">
                <a:moveTo>
                  <a:pt x="0" y="0"/>
                </a:moveTo>
                <a:lnTo>
                  <a:pt x="1648317" y="0"/>
                </a:lnTo>
                <a:lnTo>
                  <a:pt x="1648317" y="1839126"/>
                </a:lnTo>
                <a:lnTo>
                  <a:pt x="0" y="183912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rot="3849820">
            <a:off x="14848576" y="7605376"/>
            <a:ext cx="1792971" cy="3071470"/>
          </a:xfrm>
          <a:custGeom>
            <a:avLst/>
            <a:gdLst/>
            <a:ahLst/>
            <a:cxnLst/>
            <a:rect l="l" t="t" r="r" b="b"/>
            <a:pathLst>
              <a:path w="1792971" h="3071470">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Freeform 7"/>
          <p:cNvSpPr/>
          <p:nvPr/>
        </p:nvSpPr>
        <p:spPr>
          <a:xfrm flipH="1" flipV="1">
            <a:off x="16076645" y="-712947"/>
            <a:ext cx="2365310" cy="2890720"/>
          </a:xfrm>
          <a:custGeom>
            <a:avLst/>
            <a:gdLst/>
            <a:ahLst/>
            <a:cxnLst/>
            <a:rect l="l" t="t" r="r" b="b"/>
            <a:pathLst>
              <a:path w="2365310" h="2890720">
                <a:moveTo>
                  <a:pt x="2365310" y="2890720"/>
                </a:moveTo>
                <a:lnTo>
                  <a:pt x="0" y="2890720"/>
                </a:lnTo>
                <a:lnTo>
                  <a:pt x="0" y="0"/>
                </a:lnTo>
                <a:lnTo>
                  <a:pt x="2365310" y="0"/>
                </a:lnTo>
                <a:lnTo>
                  <a:pt x="2365310" y="289072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8" name="Freeform 8"/>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9" name="Freeform 9"/>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US"/>
          </a:p>
        </p:txBody>
      </p:sp>
      <p:sp>
        <p:nvSpPr>
          <p:cNvPr id="10" name="Freeform 10"/>
          <p:cNvSpPr/>
          <p:nvPr/>
        </p:nvSpPr>
        <p:spPr>
          <a:xfrm>
            <a:off x="16076645" y="1352854"/>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US"/>
          </a:p>
        </p:txBody>
      </p:sp>
      <p:sp>
        <p:nvSpPr>
          <p:cNvPr id="11" name="TextBox 11"/>
          <p:cNvSpPr txBox="1"/>
          <p:nvPr/>
        </p:nvSpPr>
        <p:spPr>
          <a:xfrm>
            <a:off x="2879566" y="1053925"/>
            <a:ext cx="12528867" cy="1291590"/>
          </a:xfrm>
          <a:prstGeom prst="rect">
            <a:avLst/>
          </a:prstGeom>
        </p:spPr>
        <p:txBody>
          <a:bodyPr lIns="0" tIns="0" rIns="0" bIns="0" rtlCol="0" anchor="t">
            <a:spAutoFit/>
          </a:bodyPr>
          <a:lstStyle/>
          <a:p>
            <a:pPr algn="ctr">
              <a:lnSpc>
                <a:spcPts val="9600"/>
              </a:lnSpc>
            </a:pPr>
            <a:r>
              <a:rPr lang="en-US" sz="9600">
                <a:solidFill>
                  <a:srgbClr val="B5838D"/>
                </a:solidFill>
                <a:latin typeface="Wedges"/>
                <a:ea typeface="Wedges"/>
                <a:cs typeface="Wedges"/>
                <a:sym typeface="Wedges"/>
              </a:rPr>
              <a:t>1.1) history</a:t>
            </a:r>
          </a:p>
        </p:txBody>
      </p:sp>
      <p:sp>
        <p:nvSpPr>
          <p:cNvPr id="12" name="Freeform 12"/>
          <p:cNvSpPr/>
          <p:nvPr/>
        </p:nvSpPr>
        <p:spPr>
          <a:xfrm>
            <a:off x="-3863796" y="1701904"/>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US"/>
          </a:p>
        </p:txBody>
      </p:sp>
      <p:grpSp>
        <p:nvGrpSpPr>
          <p:cNvPr id="13" name="Group 13"/>
          <p:cNvGrpSpPr/>
          <p:nvPr/>
        </p:nvGrpSpPr>
        <p:grpSpPr>
          <a:xfrm>
            <a:off x="2168484" y="3278965"/>
            <a:ext cx="6169951" cy="2358501"/>
            <a:chOff x="0" y="0"/>
            <a:chExt cx="8226601" cy="3144668"/>
          </a:xfrm>
        </p:grpSpPr>
        <p:sp>
          <p:nvSpPr>
            <p:cNvPr id="14" name="TextBox 14"/>
            <p:cNvSpPr txBox="1"/>
            <p:nvPr/>
          </p:nvSpPr>
          <p:spPr>
            <a:xfrm>
              <a:off x="1371423" y="344318"/>
              <a:ext cx="6855178" cy="2800350"/>
            </a:xfrm>
            <a:prstGeom prst="rect">
              <a:avLst/>
            </a:prstGeom>
          </p:spPr>
          <p:txBody>
            <a:bodyPr lIns="0" tIns="0" rIns="0" bIns="0" rtlCol="0" anchor="t">
              <a:spAutoFit/>
            </a:bodyPr>
            <a:lstStyle/>
            <a:p>
              <a:pPr algn="just">
                <a:lnSpc>
                  <a:spcPts val="4200"/>
                </a:lnSpc>
              </a:pPr>
              <a:r>
                <a:rPr lang="en-US" sz="3000">
                  <a:solidFill>
                    <a:srgbClr val="805A62"/>
                  </a:solidFill>
                  <a:latin typeface="Noto Sans"/>
                  <a:ea typeface="Noto Sans"/>
                  <a:cs typeface="Noto Sans"/>
                  <a:sym typeface="Noto Sans"/>
                </a:rPr>
                <a:t>Disjoint-set forests were first described by Bernard A. Galler and Michael J. Fischer in 1964.</a:t>
              </a:r>
            </a:p>
          </p:txBody>
        </p:sp>
        <p:sp>
          <p:nvSpPr>
            <p:cNvPr id="15" name="TextBox 15"/>
            <p:cNvSpPr txBox="1"/>
            <p:nvPr/>
          </p:nvSpPr>
          <p:spPr>
            <a:xfrm>
              <a:off x="0" y="123825"/>
              <a:ext cx="946371" cy="1172422"/>
            </a:xfrm>
            <a:prstGeom prst="rect">
              <a:avLst/>
            </a:prstGeom>
          </p:spPr>
          <p:txBody>
            <a:bodyPr lIns="0" tIns="0" rIns="0" bIns="0" rtlCol="0" anchor="t">
              <a:spAutoFit/>
            </a:bodyPr>
            <a:lstStyle/>
            <a:p>
              <a:pPr algn="ctr">
                <a:lnSpc>
                  <a:spcPts val="6399"/>
                </a:lnSpc>
              </a:pPr>
              <a:r>
                <a:rPr lang="en-US" sz="6399">
                  <a:solidFill>
                    <a:srgbClr val="B5838D"/>
                  </a:solidFill>
                  <a:latin typeface="Wedges"/>
                  <a:ea typeface="Wedges"/>
                  <a:cs typeface="Wedges"/>
                  <a:sym typeface="Wedges"/>
                </a:rPr>
                <a:t>1.</a:t>
              </a:r>
            </a:p>
          </p:txBody>
        </p:sp>
      </p:grpSp>
      <p:sp>
        <p:nvSpPr>
          <p:cNvPr id="16" name="Freeform 16"/>
          <p:cNvSpPr/>
          <p:nvPr/>
        </p:nvSpPr>
        <p:spPr>
          <a:xfrm flipH="1" flipV="1">
            <a:off x="17259300" y="7351958"/>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US"/>
          </a:p>
        </p:txBody>
      </p:sp>
      <p:sp>
        <p:nvSpPr>
          <p:cNvPr id="17" name="Freeform 17"/>
          <p:cNvSpPr/>
          <p:nvPr/>
        </p:nvSpPr>
        <p:spPr>
          <a:xfrm>
            <a:off x="-3140600" y="-787260"/>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US"/>
          </a:p>
        </p:txBody>
      </p:sp>
      <p:grpSp>
        <p:nvGrpSpPr>
          <p:cNvPr id="18" name="Group 18"/>
          <p:cNvGrpSpPr/>
          <p:nvPr/>
        </p:nvGrpSpPr>
        <p:grpSpPr>
          <a:xfrm>
            <a:off x="9118650" y="3278965"/>
            <a:ext cx="7733953" cy="2408827"/>
            <a:chOff x="0" y="0"/>
            <a:chExt cx="10311937" cy="3211769"/>
          </a:xfrm>
        </p:grpSpPr>
        <p:sp>
          <p:nvSpPr>
            <p:cNvPr id="19" name="TextBox 19"/>
            <p:cNvSpPr txBox="1"/>
            <p:nvPr/>
          </p:nvSpPr>
          <p:spPr>
            <a:xfrm>
              <a:off x="1719061" y="420944"/>
              <a:ext cx="8592876" cy="2790825"/>
            </a:xfrm>
            <a:prstGeom prst="rect">
              <a:avLst/>
            </a:prstGeom>
          </p:spPr>
          <p:txBody>
            <a:bodyPr lIns="0" tIns="0" rIns="0" bIns="0" rtlCol="0" anchor="t">
              <a:spAutoFit/>
            </a:bodyPr>
            <a:lstStyle/>
            <a:p>
              <a:pPr algn="just">
                <a:lnSpc>
                  <a:spcPts val="4199"/>
                </a:lnSpc>
              </a:pPr>
              <a:r>
                <a:rPr lang="en-US" sz="2999">
                  <a:solidFill>
                    <a:srgbClr val="805A62"/>
                  </a:solidFill>
                  <a:latin typeface="Noto Sans"/>
                  <a:ea typeface="Noto Sans"/>
                  <a:cs typeface="Noto Sans"/>
                  <a:sym typeface="Noto Sans"/>
                </a:rPr>
                <a:t>In 1975, Robert Tarjan first proved the O(m(a(n))) (inverse Ackermann function) upper bound on the algorithm's time complexity.</a:t>
              </a:r>
            </a:p>
          </p:txBody>
        </p:sp>
        <p:sp>
          <p:nvSpPr>
            <p:cNvPr id="20" name="TextBox 20"/>
            <p:cNvSpPr txBox="1"/>
            <p:nvPr/>
          </p:nvSpPr>
          <p:spPr>
            <a:xfrm>
              <a:off x="0" y="123825"/>
              <a:ext cx="1186264" cy="1172422"/>
            </a:xfrm>
            <a:prstGeom prst="rect">
              <a:avLst/>
            </a:prstGeom>
          </p:spPr>
          <p:txBody>
            <a:bodyPr lIns="0" tIns="0" rIns="0" bIns="0" rtlCol="0" anchor="t">
              <a:spAutoFit/>
            </a:bodyPr>
            <a:lstStyle/>
            <a:p>
              <a:pPr algn="ctr">
                <a:lnSpc>
                  <a:spcPts val="6399"/>
                </a:lnSpc>
              </a:pPr>
              <a:r>
                <a:rPr lang="en-US" sz="6399">
                  <a:solidFill>
                    <a:srgbClr val="B5838D"/>
                  </a:solidFill>
                  <a:latin typeface="Wedges"/>
                  <a:ea typeface="Wedges"/>
                  <a:cs typeface="Wedges"/>
                  <a:sym typeface="Wedges"/>
                </a:rPr>
                <a:t>2.</a:t>
              </a:r>
            </a:p>
          </p:txBody>
        </p:sp>
      </p:grpSp>
      <p:grpSp>
        <p:nvGrpSpPr>
          <p:cNvPr id="21" name="Group 21"/>
          <p:cNvGrpSpPr/>
          <p:nvPr/>
        </p:nvGrpSpPr>
        <p:grpSpPr>
          <a:xfrm>
            <a:off x="9118650" y="6137521"/>
            <a:ext cx="7733953" cy="2951766"/>
            <a:chOff x="0" y="0"/>
            <a:chExt cx="10311937" cy="3935687"/>
          </a:xfrm>
        </p:grpSpPr>
        <p:sp>
          <p:nvSpPr>
            <p:cNvPr id="22" name="TextBox 22"/>
            <p:cNvSpPr txBox="1"/>
            <p:nvPr/>
          </p:nvSpPr>
          <p:spPr>
            <a:xfrm>
              <a:off x="1719061" y="424137"/>
              <a:ext cx="8592876" cy="3511550"/>
            </a:xfrm>
            <a:prstGeom prst="rect">
              <a:avLst/>
            </a:prstGeom>
          </p:spPr>
          <p:txBody>
            <a:bodyPr lIns="0" tIns="0" rIns="0" bIns="0" rtlCol="0" anchor="t">
              <a:spAutoFit/>
            </a:bodyPr>
            <a:lstStyle/>
            <a:p>
              <a:pPr algn="just">
                <a:lnSpc>
                  <a:spcPts val="4200"/>
                </a:lnSpc>
              </a:pPr>
              <a:r>
                <a:rPr lang="en-US" sz="3000">
                  <a:solidFill>
                    <a:srgbClr val="805A62"/>
                  </a:solidFill>
                  <a:latin typeface="Noto Sans"/>
                  <a:ea typeface="Noto Sans"/>
                  <a:cs typeface="Noto Sans"/>
                  <a:sym typeface="Noto Sans"/>
                </a:rPr>
                <a:t>In 2007, Sylvain Conchon and Jean-Christophe Filliâtre developed a semi-persistent disjoint-set forest and formalized its correctness using the function Coq.</a:t>
              </a:r>
            </a:p>
          </p:txBody>
        </p:sp>
        <p:sp>
          <p:nvSpPr>
            <p:cNvPr id="23" name="TextBox 23"/>
            <p:cNvSpPr txBox="1"/>
            <p:nvPr/>
          </p:nvSpPr>
          <p:spPr>
            <a:xfrm>
              <a:off x="0" y="123825"/>
              <a:ext cx="1186264" cy="1172422"/>
            </a:xfrm>
            <a:prstGeom prst="rect">
              <a:avLst/>
            </a:prstGeom>
          </p:spPr>
          <p:txBody>
            <a:bodyPr lIns="0" tIns="0" rIns="0" bIns="0" rtlCol="0" anchor="t">
              <a:spAutoFit/>
            </a:bodyPr>
            <a:lstStyle/>
            <a:p>
              <a:pPr algn="ctr">
                <a:lnSpc>
                  <a:spcPts val="6399"/>
                </a:lnSpc>
              </a:pPr>
              <a:r>
                <a:rPr lang="en-US" sz="6399">
                  <a:solidFill>
                    <a:srgbClr val="B5838D"/>
                  </a:solidFill>
                  <a:latin typeface="Wedges"/>
                  <a:ea typeface="Wedges"/>
                  <a:cs typeface="Wedges"/>
                  <a:sym typeface="Wedges"/>
                </a:rPr>
                <a:t>4.</a:t>
              </a:r>
            </a:p>
          </p:txBody>
        </p:sp>
      </p:grpSp>
      <p:grpSp>
        <p:nvGrpSpPr>
          <p:cNvPr id="24" name="Group 24"/>
          <p:cNvGrpSpPr/>
          <p:nvPr/>
        </p:nvGrpSpPr>
        <p:grpSpPr>
          <a:xfrm>
            <a:off x="2168484" y="6137521"/>
            <a:ext cx="6650717" cy="2951766"/>
            <a:chOff x="0" y="0"/>
            <a:chExt cx="8867623" cy="3935687"/>
          </a:xfrm>
        </p:grpSpPr>
        <p:sp>
          <p:nvSpPr>
            <p:cNvPr id="25" name="TextBox 25"/>
            <p:cNvSpPr txBox="1"/>
            <p:nvPr/>
          </p:nvSpPr>
          <p:spPr>
            <a:xfrm>
              <a:off x="1478285" y="424137"/>
              <a:ext cx="7389337" cy="3511550"/>
            </a:xfrm>
            <a:prstGeom prst="rect">
              <a:avLst/>
            </a:prstGeom>
          </p:spPr>
          <p:txBody>
            <a:bodyPr lIns="0" tIns="0" rIns="0" bIns="0" rtlCol="0" anchor="t">
              <a:spAutoFit/>
            </a:bodyPr>
            <a:lstStyle/>
            <a:p>
              <a:pPr algn="just">
                <a:lnSpc>
                  <a:spcPts val="4200"/>
                </a:lnSpc>
              </a:pPr>
              <a:r>
                <a:rPr lang="en-US" sz="3000">
                  <a:solidFill>
                    <a:srgbClr val="805A62"/>
                  </a:solidFill>
                  <a:latin typeface="Noto Sans"/>
                  <a:ea typeface="Noto Sans"/>
                  <a:cs typeface="Noto Sans"/>
                  <a:sym typeface="Noto Sans"/>
                </a:rPr>
                <a:t>In 1989, Fredman and Saks showed that any disjoint-set data structure must access an optimal number of words of logarithmic bits per operation.</a:t>
              </a:r>
            </a:p>
          </p:txBody>
        </p:sp>
        <p:sp>
          <p:nvSpPr>
            <p:cNvPr id="26" name="TextBox 26"/>
            <p:cNvSpPr txBox="1"/>
            <p:nvPr/>
          </p:nvSpPr>
          <p:spPr>
            <a:xfrm>
              <a:off x="0" y="123825"/>
              <a:ext cx="1020113" cy="1172422"/>
            </a:xfrm>
            <a:prstGeom prst="rect">
              <a:avLst/>
            </a:prstGeom>
          </p:spPr>
          <p:txBody>
            <a:bodyPr lIns="0" tIns="0" rIns="0" bIns="0" rtlCol="0" anchor="t">
              <a:spAutoFit/>
            </a:bodyPr>
            <a:lstStyle/>
            <a:p>
              <a:pPr algn="ctr">
                <a:lnSpc>
                  <a:spcPts val="6399"/>
                </a:lnSpc>
              </a:pPr>
              <a:r>
                <a:rPr lang="en-US" sz="6399">
                  <a:solidFill>
                    <a:srgbClr val="B5838D"/>
                  </a:solidFill>
                  <a:latin typeface="Wedges"/>
                  <a:ea typeface="Wedges"/>
                  <a:cs typeface="Wedges"/>
                  <a:sym typeface="Wedges"/>
                </a:rPr>
                <a:t>3.</a:t>
              </a: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AutoShape 2"/>
          <p:cNvSpPr/>
          <p:nvPr/>
        </p:nvSpPr>
        <p:spPr>
          <a:xfrm flipV="1">
            <a:off x="1810345" y="3099784"/>
            <a:ext cx="0" cy="3884286"/>
          </a:xfrm>
          <a:prstGeom prst="line">
            <a:avLst/>
          </a:prstGeom>
          <a:ln w="228600" cap="flat">
            <a:solidFill>
              <a:srgbClr val="6B64B8"/>
            </a:solidFill>
            <a:prstDash val="solid"/>
            <a:headEnd type="none" w="sm" len="sm"/>
            <a:tailEnd type="arrow" w="med" len="sm"/>
          </a:ln>
        </p:spPr>
        <p:txBody>
          <a:bodyPr/>
          <a:lstStyle/>
          <a:p>
            <a:endParaRPr lang="en-US"/>
          </a:p>
        </p:txBody>
      </p:sp>
      <p:grpSp>
        <p:nvGrpSpPr>
          <p:cNvPr id="3" name="Group 3"/>
          <p:cNvGrpSpPr/>
          <p:nvPr/>
        </p:nvGrpSpPr>
        <p:grpSpPr>
          <a:xfrm>
            <a:off x="8455847" y="1537250"/>
            <a:ext cx="736118" cy="736118"/>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5" name="TextBox 5"/>
            <p:cNvSpPr txBox="1"/>
            <p:nvPr/>
          </p:nvSpPr>
          <p:spPr>
            <a:xfrm>
              <a:off x="76200" y="57150"/>
              <a:ext cx="660400" cy="679450"/>
            </a:xfrm>
            <a:prstGeom prst="rect">
              <a:avLst/>
            </a:prstGeom>
          </p:spPr>
          <p:txBody>
            <a:bodyPr lIns="50800" tIns="50800" rIns="50800" bIns="50800" rtlCol="0" anchor="ctr"/>
            <a:lstStyle/>
            <a:p>
              <a:pPr algn="ctr">
                <a:lnSpc>
                  <a:spcPts val="980"/>
                </a:lnSpc>
              </a:pPr>
              <a:endParaRPr/>
            </a:p>
          </p:txBody>
        </p:sp>
      </p:grpSp>
      <p:grpSp>
        <p:nvGrpSpPr>
          <p:cNvPr id="6" name="Group 6"/>
          <p:cNvGrpSpPr/>
          <p:nvPr/>
        </p:nvGrpSpPr>
        <p:grpSpPr>
          <a:xfrm>
            <a:off x="10326382" y="2974418"/>
            <a:ext cx="661391" cy="688607"/>
            <a:chOff x="0" y="0"/>
            <a:chExt cx="812800" cy="846247"/>
          </a:xfrm>
        </p:grpSpPr>
        <p:sp>
          <p:nvSpPr>
            <p:cNvPr id="7" name="Freeform 7"/>
            <p:cNvSpPr/>
            <p:nvPr/>
          </p:nvSpPr>
          <p:spPr>
            <a:xfrm>
              <a:off x="0" y="0"/>
              <a:ext cx="812800" cy="846247"/>
            </a:xfrm>
            <a:custGeom>
              <a:avLst/>
              <a:gdLst/>
              <a:ahLst/>
              <a:cxnLst/>
              <a:rect l="l" t="t" r="r" b="b"/>
              <a:pathLst>
                <a:path w="812800" h="846247">
                  <a:moveTo>
                    <a:pt x="406400" y="0"/>
                  </a:moveTo>
                  <a:cubicBezTo>
                    <a:pt x="181951" y="0"/>
                    <a:pt x="0" y="189439"/>
                    <a:pt x="0" y="423124"/>
                  </a:cubicBezTo>
                  <a:cubicBezTo>
                    <a:pt x="0" y="656808"/>
                    <a:pt x="181951" y="846247"/>
                    <a:pt x="406400" y="846247"/>
                  </a:cubicBezTo>
                  <a:cubicBezTo>
                    <a:pt x="630849" y="846247"/>
                    <a:pt x="812800" y="656808"/>
                    <a:pt x="812800" y="423124"/>
                  </a:cubicBezTo>
                  <a:cubicBezTo>
                    <a:pt x="812800" y="189439"/>
                    <a:pt x="630849" y="0"/>
                    <a:pt x="406400" y="0"/>
                  </a:cubicBezTo>
                  <a:close/>
                </a:path>
              </a:pathLst>
            </a:custGeom>
            <a:solidFill>
              <a:srgbClr val="6B64B8"/>
            </a:solidFill>
          </p:spPr>
          <p:txBody>
            <a:bodyPr/>
            <a:lstStyle/>
            <a:p>
              <a:endParaRPr lang="en-US"/>
            </a:p>
          </p:txBody>
        </p:sp>
        <p:sp>
          <p:nvSpPr>
            <p:cNvPr id="8" name="TextBox 8"/>
            <p:cNvSpPr txBox="1"/>
            <p:nvPr/>
          </p:nvSpPr>
          <p:spPr>
            <a:xfrm>
              <a:off x="76200" y="22186"/>
              <a:ext cx="660400" cy="744726"/>
            </a:xfrm>
            <a:prstGeom prst="rect">
              <a:avLst/>
            </a:prstGeom>
          </p:spPr>
          <p:txBody>
            <a:bodyPr lIns="50800" tIns="50800" rIns="50800" bIns="50800" rtlCol="0" anchor="ctr"/>
            <a:lstStyle/>
            <a:p>
              <a:pPr algn="ctr">
                <a:lnSpc>
                  <a:spcPts val="2753"/>
                </a:lnSpc>
              </a:pPr>
              <a:r>
                <a:rPr lang="en-US" sz="1967">
                  <a:solidFill>
                    <a:srgbClr val="FFFFFF"/>
                  </a:solidFill>
                  <a:latin typeface="Poppins Medium"/>
                  <a:ea typeface="Poppins Medium"/>
                  <a:cs typeface="Poppins Medium"/>
                  <a:sym typeface="Poppins Medium"/>
                </a:rPr>
                <a:t>7</a:t>
              </a:r>
            </a:p>
          </p:txBody>
        </p:sp>
      </p:grpSp>
      <p:sp>
        <p:nvSpPr>
          <p:cNvPr id="9" name="AutoShape 9"/>
          <p:cNvSpPr/>
          <p:nvPr/>
        </p:nvSpPr>
        <p:spPr>
          <a:xfrm>
            <a:off x="9115400" y="2130057"/>
            <a:ext cx="1275903" cy="983747"/>
          </a:xfrm>
          <a:prstGeom prst="line">
            <a:avLst/>
          </a:prstGeom>
          <a:ln w="95250" cap="flat">
            <a:solidFill>
              <a:srgbClr val="FF3A81"/>
            </a:solidFill>
            <a:prstDash val="lgDash"/>
            <a:headEnd type="none" w="sm" len="sm"/>
            <a:tailEnd type="none" w="sm" len="sm"/>
          </a:ln>
        </p:spPr>
        <p:txBody>
          <a:bodyPr/>
          <a:lstStyle/>
          <a:p>
            <a:endParaRPr lang="en-US"/>
          </a:p>
        </p:txBody>
      </p:sp>
      <p:grpSp>
        <p:nvGrpSpPr>
          <p:cNvPr id="10" name="Group 10"/>
          <p:cNvGrpSpPr/>
          <p:nvPr/>
        </p:nvGrpSpPr>
        <p:grpSpPr>
          <a:xfrm>
            <a:off x="6306494" y="2944691"/>
            <a:ext cx="661391" cy="661391"/>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12" name="TextBox 12"/>
            <p:cNvSpPr txBox="1"/>
            <p:nvPr/>
          </p:nvSpPr>
          <p:spPr>
            <a:xfrm>
              <a:off x="76200" y="19050"/>
              <a:ext cx="660400" cy="717550"/>
            </a:xfrm>
            <a:prstGeom prst="rect">
              <a:avLst/>
            </a:prstGeom>
          </p:spPr>
          <p:txBody>
            <a:bodyPr lIns="50800" tIns="50800" rIns="50800" bIns="50800" rtlCol="0" anchor="ctr"/>
            <a:lstStyle/>
            <a:p>
              <a:pPr algn="ctr">
                <a:lnSpc>
                  <a:spcPts val="2753"/>
                </a:lnSpc>
              </a:pPr>
              <a:endParaRPr/>
            </a:p>
          </p:txBody>
        </p:sp>
      </p:grpSp>
      <p:sp>
        <p:nvSpPr>
          <p:cNvPr id="13" name="AutoShape 13"/>
          <p:cNvSpPr/>
          <p:nvPr/>
        </p:nvSpPr>
        <p:spPr>
          <a:xfrm flipH="1">
            <a:off x="6917460" y="2100752"/>
            <a:ext cx="1594508" cy="999032"/>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14" name="Group 14"/>
          <p:cNvGrpSpPr/>
          <p:nvPr/>
        </p:nvGrpSpPr>
        <p:grpSpPr>
          <a:xfrm>
            <a:off x="4920152" y="5397057"/>
            <a:ext cx="736118" cy="852658"/>
            <a:chOff x="0" y="0"/>
            <a:chExt cx="812800" cy="941480"/>
          </a:xfrm>
        </p:grpSpPr>
        <p:sp>
          <p:nvSpPr>
            <p:cNvPr id="15" name="Freeform 15"/>
            <p:cNvSpPr/>
            <p:nvPr/>
          </p:nvSpPr>
          <p:spPr>
            <a:xfrm>
              <a:off x="0" y="0"/>
              <a:ext cx="812800" cy="941480"/>
            </a:xfrm>
            <a:custGeom>
              <a:avLst/>
              <a:gdLst/>
              <a:ahLst/>
              <a:cxnLst/>
              <a:rect l="l" t="t" r="r" b="b"/>
              <a:pathLst>
                <a:path w="812800" h="941480">
                  <a:moveTo>
                    <a:pt x="406400" y="0"/>
                  </a:moveTo>
                  <a:cubicBezTo>
                    <a:pt x="181951" y="0"/>
                    <a:pt x="0" y="210758"/>
                    <a:pt x="0" y="470740"/>
                  </a:cubicBezTo>
                  <a:cubicBezTo>
                    <a:pt x="0" y="730723"/>
                    <a:pt x="181951" y="941480"/>
                    <a:pt x="406400" y="941480"/>
                  </a:cubicBezTo>
                  <a:cubicBezTo>
                    <a:pt x="630849" y="941480"/>
                    <a:pt x="812800" y="730723"/>
                    <a:pt x="812800" y="470740"/>
                  </a:cubicBezTo>
                  <a:cubicBezTo>
                    <a:pt x="812800" y="210758"/>
                    <a:pt x="630849" y="0"/>
                    <a:pt x="406400" y="0"/>
                  </a:cubicBezTo>
                  <a:close/>
                </a:path>
              </a:pathLst>
            </a:custGeom>
            <a:solidFill>
              <a:srgbClr val="6B64B8"/>
            </a:solidFill>
          </p:spPr>
          <p:txBody>
            <a:bodyPr/>
            <a:lstStyle/>
            <a:p>
              <a:endParaRPr lang="en-US"/>
            </a:p>
          </p:txBody>
        </p:sp>
        <p:sp>
          <p:nvSpPr>
            <p:cNvPr id="16" name="TextBox 16"/>
            <p:cNvSpPr txBox="1"/>
            <p:nvPr/>
          </p:nvSpPr>
          <p:spPr>
            <a:xfrm>
              <a:off x="76200" y="21589"/>
              <a:ext cx="660400" cy="831628"/>
            </a:xfrm>
            <a:prstGeom prst="rect">
              <a:avLst/>
            </a:prstGeom>
          </p:spPr>
          <p:txBody>
            <a:bodyPr lIns="50800" tIns="50800" rIns="50800" bIns="50800" rtlCol="0" anchor="ctr"/>
            <a:lstStyle/>
            <a:p>
              <a:pPr algn="ctr">
                <a:lnSpc>
                  <a:spcPts val="3499"/>
                </a:lnSpc>
              </a:pPr>
              <a:r>
                <a:rPr lang="en-US" sz="2499">
                  <a:solidFill>
                    <a:srgbClr val="FFFFFF"/>
                  </a:solidFill>
                  <a:latin typeface="Poppins Medium"/>
                  <a:ea typeface="Poppins Medium"/>
                  <a:cs typeface="Poppins Medium"/>
                  <a:sym typeface="Poppins Medium"/>
                </a:rPr>
                <a:t>3</a:t>
              </a:r>
            </a:p>
          </p:txBody>
        </p:sp>
      </p:grpSp>
      <p:grpSp>
        <p:nvGrpSpPr>
          <p:cNvPr id="17" name="Group 17"/>
          <p:cNvGrpSpPr/>
          <p:nvPr/>
        </p:nvGrpSpPr>
        <p:grpSpPr>
          <a:xfrm>
            <a:off x="13002464" y="4683464"/>
            <a:ext cx="736118" cy="788194"/>
            <a:chOff x="0" y="0"/>
            <a:chExt cx="812800" cy="870301"/>
          </a:xfrm>
        </p:grpSpPr>
        <p:sp>
          <p:nvSpPr>
            <p:cNvPr id="18" name="Freeform 18"/>
            <p:cNvSpPr/>
            <p:nvPr/>
          </p:nvSpPr>
          <p:spPr>
            <a:xfrm>
              <a:off x="0" y="0"/>
              <a:ext cx="812800" cy="870301"/>
            </a:xfrm>
            <a:custGeom>
              <a:avLst/>
              <a:gdLst/>
              <a:ahLst/>
              <a:cxnLst/>
              <a:rect l="l" t="t" r="r" b="b"/>
              <a:pathLst>
                <a:path w="812800" h="870301">
                  <a:moveTo>
                    <a:pt x="406400" y="0"/>
                  </a:moveTo>
                  <a:cubicBezTo>
                    <a:pt x="181951" y="0"/>
                    <a:pt x="0" y="194823"/>
                    <a:pt x="0" y="435150"/>
                  </a:cubicBezTo>
                  <a:cubicBezTo>
                    <a:pt x="0" y="675477"/>
                    <a:pt x="181951" y="870301"/>
                    <a:pt x="406400" y="870301"/>
                  </a:cubicBezTo>
                  <a:cubicBezTo>
                    <a:pt x="630849" y="870301"/>
                    <a:pt x="812800" y="675477"/>
                    <a:pt x="812800" y="435150"/>
                  </a:cubicBezTo>
                  <a:cubicBezTo>
                    <a:pt x="812800" y="194823"/>
                    <a:pt x="630849" y="0"/>
                    <a:pt x="406400" y="0"/>
                  </a:cubicBezTo>
                  <a:close/>
                </a:path>
              </a:pathLst>
            </a:custGeom>
            <a:solidFill>
              <a:srgbClr val="6B64B8"/>
            </a:solidFill>
          </p:spPr>
          <p:txBody>
            <a:bodyPr/>
            <a:lstStyle/>
            <a:p>
              <a:endParaRPr lang="en-US"/>
            </a:p>
          </p:txBody>
        </p:sp>
        <p:sp>
          <p:nvSpPr>
            <p:cNvPr id="19" name="TextBox 19"/>
            <p:cNvSpPr txBox="1"/>
            <p:nvPr/>
          </p:nvSpPr>
          <p:spPr>
            <a:xfrm>
              <a:off x="76200" y="24441"/>
              <a:ext cx="660400" cy="764269"/>
            </a:xfrm>
            <a:prstGeom prst="rect">
              <a:avLst/>
            </a:prstGeom>
          </p:spPr>
          <p:txBody>
            <a:bodyPr lIns="50800" tIns="50800" rIns="50800" bIns="50800" rtlCol="0" anchor="ctr"/>
            <a:lstStyle/>
            <a:p>
              <a:pPr algn="ctr">
                <a:lnSpc>
                  <a:spcPts val="3219"/>
                </a:lnSpc>
              </a:pPr>
              <a:r>
                <a:rPr lang="en-US" sz="2299">
                  <a:solidFill>
                    <a:srgbClr val="FFFFFF"/>
                  </a:solidFill>
                  <a:latin typeface="Poppins Medium"/>
                  <a:ea typeface="Poppins Medium"/>
                  <a:cs typeface="Poppins Medium"/>
                  <a:sym typeface="Poppins Medium"/>
                </a:rPr>
                <a:t>6</a:t>
              </a:r>
            </a:p>
          </p:txBody>
        </p:sp>
      </p:grpSp>
      <p:sp>
        <p:nvSpPr>
          <p:cNvPr id="20" name="AutoShape 20"/>
          <p:cNvSpPr/>
          <p:nvPr/>
        </p:nvSpPr>
        <p:spPr>
          <a:xfrm flipH="1" flipV="1">
            <a:off x="10937850" y="3500716"/>
            <a:ext cx="2117767" cy="1372724"/>
          </a:xfrm>
          <a:prstGeom prst="line">
            <a:avLst/>
          </a:prstGeom>
          <a:ln w="95250" cap="flat">
            <a:solidFill>
              <a:srgbClr val="FF3A81"/>
            </a:solidFill>
            <a:prstDash val="lgDash"/>
            <a:headEnd type="none" w="sm" len="sm"/>
            <a:tailEnd type="none" w="sm" len="sm"/>
          </a:ln>
        </p:spPr>
        <p:txBody>
          <a:bodyPr/>
          <a:lstStyle/>
          <a:p>
            <a:endParaRPr lang="en-US"/>
          </a:p>
        </p:txBody>
      </p:sp>
      <p:sp>
        <p:nvSpPr>
          <p:cNvPr id="21" name="AutoShape 21"/>
          <p:cNvSpPr/>
          <p:nvPr/>
        </p:nvSpPr>
        <p:spPr>
          <a:xfrm flipH="1">
            <a:off x="5480649" y="3567708"/>
            <a:ext cx="1001777" cy="1892193"/>
          </a:xfrm>
          <a:prstGeom prst="line">
            <a:avLst/>
          </a:prstGeom>
          <a:ln w="95250" cap="flat">
            <a:solidFill>
              <a:srgbClr val="6B64B8"/>
            </a:solidFill>
            <a:prstDash val="solid"/>
            <a:headEnd type="none" w="sm" len="sm"/>
            <a:tailEnd type="none" w="sm" len="sm"/>
          </a:ln>
        </p:spPr>
        <p:txBody>
          <a:bodyPr/>
          <a:lstStyle/>
          <a:p>
            <a:endParaRPr lang="en-US"/>
          </a:p>
        </p:txBody>
      </p:sp>
      <p:sp>
        <p:nvSpPr>
          <p:cNvPr id="22" name="TextBox 22"/>
          <p:cNvSpPr txBox="1"/>
          <p:nvPr/>
        </p:nvSpPr>
        <p:spPr>
          <a:xfrm>
            <a:off x="7968766" y="508572"/>
            <a:ext cx="1245585" cy="750642"/>
          </a:xfrm>
          <a:prstGeom prst="rect">
            <a:avLst/>
          </a:prstGeom>
        </p:spPr>
        <p:txBody>
          <a:bodyPr lIns="0" tIns="0" rIns="0" bIns="0" rtlCol="0" anchor="t">
            <a:spAutoFit/>
          </a:bodyPr>
          <a:lstStyle/>
          <a:p>
            <a:pPr algn="just">
              <a:lnSpc>
                <a:spcPts val="6313"/>
              </a:lnSpc>
            </a:pPr>
            <a:r>
              <a:rPr lang="en-US" sz="3946" spc="-39">
                <a:solidFill>
                  <a:srgbClr val="6B64B8"/>
                </a:solidFill>
                <a:latin typeface="Noto Sans Bold"/>
                <a:ea typeface="Noto Sans Bold"/>
                <a:cs typeface="Noto Sans Bold"/>
                <a:sym typeface="Noto Sans Bold"/>
              </a:rPr>
              <a:t>Root</a:t>
            </a:r>
          </a:p>
        </p:txBody>
      </p:sp>
      <p:grpSp>
        <p:nvGrpSpPr>
          <p:cNvPr id="23" name="Group 23"/>
          <p:cNvGrpSpPr/>
          <p:nvPr/>
        </p:nvGrpSpPr>
        <p:grpSpPr>
          <a:xfrm>
            <a:off x="9320840" y="5060529"/>
            <a:ext cx="736118" cy="736118"/>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25" name="TextBox 25"/>
            <p:cNvSpPr txBox="1"/>
            <p:nvPr/>
          </p:nvSpPr>
          <p:spPr>
            <a:xfrm>
              <a:off x="76200" y="9525"/>
              <a:ext cx="660400" cy="727075"/>
            </a:xfrm>
            <a:prstGeom prst="rect">
              <a:avLst/>
            </a:prstGeom>
          </p:spPr>
          <p:txBody>
            <a:bodyPr lIns="50800" tIns="50800" rIns="50800" bIns="50800" rtlCol="0" anchor="ctr"/>
            <a:lstStyle/>
            <a:p>
              <a:pPr algn="ctr">
                <a:lnSpc>
                  <a:spcPts val="2800"/>
                </a:lnSpc>
              </a:pPr>
              <a:endParaRPr/>
            </a:p>
          </p:txBody>
        </p:sp>
      </p:grpSp>
      <p:sp>
        <p:nvSpPr>
          <p:cNvPr id="26" name="AutoShape 26"/>
          <p:cNvSpPr/>
          <p:nvPr/>
        </p:nvSpPr>
        <p:spPr>
          <a:xfrm flipV="1">
            <a:off x="9842441" y="3629461"/>
            <a:ext cx="672044" cy="1464526"/>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27" name="Group 27"/>
          <p:cNvGrpSpPr/>
          <p:nvPr/>
        </p:nvGrpSpPr>
        <p:grpSpPr>
          <a:xfrm>
            <a:off x="7260776" y="5370517"/>
            <a:ext cx="736118" cy="736118"/>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29" name="TextBox 29"/>
            <p:cNvSpPr txBox="1"/>
            <p:nvPr/>
          </p:nvSpPr>
          <p:spPr>
            <a:xfrm>
              <a:off x="76200" y="57150"/>
              <a:ext cx="660400" cy="679450"/>
            </a:xfrm>
            <a:prstGeom prst="rect">
              <a:avLst/>
            </a:prstGeom>
          </p:spPr>
          <p:txBody>
            <a:bodyPr lIns="50800" tIns="50800" rIns="50800" bIns="50800" rtlCol="0" anchor="ctr"/>
            <a:lstStyle/>
            <a:p>
              <a:pPr algn="ctr">
                <a:lnSpc>
                  <a:spcPts val="980"/>
                </a:lnSpc>
              </a:pPr>
              <a:endParaRPr/>
            </a:p>
          </p:txBody>
        </p:sp>
      </p:grpSp>
      <p:sp>
        <p:nvSpPr>
          <p:cNvPr id="30" name="AutoShape 30"/>
          <p:cNvSpPr/>
          <p:nvPr/>
        </p:nvSpPr>
        <p:spPr>
          <a:xfrm>
            <a:off x="6760722" y="3582236"/>
            <a:ext cx="730622" cy="1814820"/>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31" name="Group 31"/>
          <p:cNvGrpSpPr/>
          <p:nvPr/>
        </p:nvGrpSpPr>
        <p:grpSpPr>
          <a:xfrm>
            <a:off x="14381813" y="6519313"/>
            <a:ext cx="736118" cy="788194"/>
            <a:chOff x="0" y="0"/>
            <a:chExt cx="812800" cy="870301"/>
          </a:xfrm>
        </p:grpSpPr>
        <p:sp>
          <p:nvSpPr>
            <p:cNvPr id="32" name="Freeform 32"/>
            <p:cNvSpPr/>
            <p:nvPr/>
          </p:nvSpPr>
          <p:spPr>
            <a:xfrm>
              <a:off x="0" y="0"/>
              <a:ext cx="812800" cy="870301"/>
            </a:xfrm>
            <a:custGeom>
              <a:avLst/>
              <a:gdLst/>
              <a:ahLst/>
              <a:cxnLst/>
              <a:rect l="l" t="t" r="r" b="b"/>
              <a:pathLst>
                <a:path w="812800" h="870301">
                  <a:moveTo>
                    <a:pt x="406400" y="0"/>
                  </a:moveTo>
                  <a:cubicBezTo>
                    <a:pt x="181951" y="0"/>
                    <a:pt x="0" y="194823"/>
                    <a:pt x="0" y="435150"/>
                  </a:cubicBezTo>
                  <a:cubicBezTo>
                    <a:pt x="0" y="675477"/>
                    <a:pt x="181951" y="870301"/>
                    <a:pt x="406400" y="870301"/>
                  </a:cubicBezTo>
                  <a:cubicBezTo>
                    <a:pt x="630849" y="870301"/>
                    <a:pt x="812800" y="675477"/>
                    <a:pt x="812800" y="435150"/>
                  </a:cubicBezTo>
                  <a:cubicBezTo>
                    <a:pt x="812800" y="194823"/>
                    <a:pt x="630849" y="0"/>
                    <a:pt x="406400" y="0"/>
                  </a:cubicBezTo>
                  <a:close/>
                </a:path>
              </a:pathLst>
            </a:custGeom>
            <a:solidFill>
              <a:srgbClr val="6B64B8"/>
            </a:solidFill>
          </p:spPr>
          <p:txBody>
            <a:bodyPr/>
            <a:lstStyle/>
            <a:p>
              <a:endParaRPr lang="en-US"/>
            </a:p>
          </p:txBody>
        </p:sp>
        <p:sp>
          <p:nvSpPr>
            <p:cNvPr id="33" name="TextBox 33"/>
            <p:cNvSpPr txBox="1"/>
            <p:nvPr/>
          </p:nvSpPr>
          <p:spPr>
            <a:xfrm>
              <a:off x="76200" y="24441"/>
              <a:ext cx="660400" cy="764269"/>
            </a:xfrm>
            <a:prstGeom prst="rect">
              <a:avLst/>
            </a:prstGeom>
          </p:spPr>
          <p:txBody>
            <a:bodyPr lIns="50800" tIns="50800" rIns="50800" bIns="50800" rtlCol="0" anchor="ctr"/>
            <a:lstStyle/>
            <a:p>
              <a:pPr algn="ctr">
                <a:lnSpc>
                  <a:spcPts val="3219"/>
                </a:lnSpc>
              </a:pPr>
              <a:r>
                <a:rPr lang="en-US" sz="2299">
                  <a:solidFill>
                    <a:srgbClr val="FFFFFF"/>
                  </a:solidFill>
                  <a:latin typeface="Poppins Medium"/>
                  <a:ea typeface="Poppins Medium"/>
                  <a:cs typeface="Poppins Medium"/>
                  <a:sym typeface="Poppins Medium"/>
                </a:rPr>
                <a:t>4</a:t>
              </a:r>
            </a:p>
          </p:txBody>
        </p:sp>
      </p:grpSp>
      <p:sp>
        <p:nvSpPr>
          <p:cNvPr id="34" name="AutoShape 34"/>
          <p:cNvSpPr/>
          <p:nvPr/>
        </p:nvSpPr>
        <p:spPr>
          <a:xfrm flipH="1" flipV="1">
            <a:off x="13569178" y="5341962"/>
            <a:ext cx="949976" cy="1264374"/>
          </a:xfrm>
          <a:prstGeom prst="line">
            <a:avLst/>
          </a:prstGeom>
          <a:ln w="95250" cap="flat">
            <a:solidFill>
              <a:srgbClr val="FF3A81"/>
            </a:solidFill>
            <a:prstDash val="lgDash"/>
            <a:headEnd type="none" w="sm" len="sm"/>
            <a:tailEnd type="none" w="sm" len="sm"/>
          </a:ln>
        </p:spPr>
        <p:txBody>
          <a:bodyPr/>
          <a:lstStyle/>
          <a:p>
            <a:endParaRPr lang="en-US"/>
          </a:p>
        </p:txBody>
      </p:sp>
      <p:grpSp>
        <p:nvGrpSpPr>
          <p:cNvPr id="35" name="Group 35"/>
          <p:cNvGrpSpPr/>
          <p:nvPr/>
        </p:nvGrpSpPr>
        <p:grpSpPr>
          <a:xfrm>
            <a:off x="12034285" y="6832977"/>
            <a:ext cx="736118" cy="736118"/>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37" name="TextBox 37"/>
            <p:cNvSpPr txBox="1"/>
            <p:nvPr/>
          </p:nvSpPr>
          <p:spPr>
            <a:xfrm>
              <a:off x="76200" y="9525"/>
              <a:ext cx="660400" cy="727075"/>
            </a:xfrm>
            <a:prstGeom prst="rect">
              <a:avLst/>
            </a:prstGeom>
          </p:spPr>
          <p:txBody>
            <a:bodyPr lIns="50800" tIns="50800" rIns="50800" bIns="50800" rtlCol="0" anchor="ctr"/>
            <a:lstStyle/>
            <a:p>
              <a:pPr algn="ctr">
                <a:lnSpc>
                  <a:spcPts val="2800"/>
                </a:lnSpc>
              </a:pPr>
              <a:r>
                <a:rPr lang="en-US" sz="2000">
                  <a:solidFill>
                    <a:srgbClr val="FFFFFF"/>
                  </a:solidFill>
                  <a:latin typeface="Poppins Medium"/>
                  <a:ea typeface="Poppins Medium"/>
                  <a:cs typeface="Poppins Medium"/>
                  <a:sym typeface="Poppins Medium"/>
                </a:rPr>
                <a:t>2</a:t>
              </a:r>
            </a:p>
          </p:txBody>
        </p:sp>
      </p:grpSp>
      <p:sp>
        <p:nvSpPr>
          <p:cNvPr id="38" name="AutoShape 38"/>
          <p:cNvSpPr/>
          <p:nvPr/>
        </p:nvSpPr>
        <p:spPr>
          <a:xfrm flipV="1">
            <a:off x="12555072" y="5378530"/>
            <a:ext cx="678226" cy="1487532"/>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39" name="Group 39"/>
          <p:cNvGrpSpPr/>
          <p:nvPr/>
        </p:nvGrpSpPr>
        <p:grpSpPr>
          <a:xfrm>
            <a:off x="10803375" y="6896379"/>
            <a:ext cx="736118" cy="788194"/>
            <a:chOff x="0" y="0"/>
            <a:chExt cx="812800" cy="870301"/>
          </a:xfrm>
        </p:grpSpPr>
        <p:sp>
          <p:nvSpPr>
            <p:cNvPr id="40" name="Freeform 40"/>
            <p:cNvSpPr/>
            <p:nvPr/>
          </p:nvSpPr>
          <p:spPr>
            <a:xfrm>
              <a:off x="0" y="0"/>
              <a:ext cx="812800" cy="870301"/>
            </a:xfrm>
            <a:custGeom>
              <a:avLst/>
              <a:gdLst/>
              <a:ahLst/>
              <a:cxnLst/>
              <a:rect l="l" t="t" r="r" b="b"/>
              <a:pathLst>
                <a:path w="812800" h="870301">
                  <a:moveTo>
                    <a:pt x="406400" y="0"/>
                  </a:moveTo>
                  <a:cubicBezTo>
                    <a:pt x="181951" y="0"/>
                    <a:pt x="0" y="194823"/>
                    <a:pt x="0" y="435150"/>
                  </a:cubicBezTo>
                  <a:cubicBezTo>
                    <a:pt x="0" y="675477"/>
                    <a:pt x="181951" y="870301"/>
                    <a:pt x="406400" y="870301"/>
                  </a:cubicBezTo>
                  <a:cubicBezTo>
                    <a:pt x="630849" y="870301"/>
                    <a:pt x="812800" y="675477"/>
                    <a:pt x="812800" y="435150"/>
                  </a:cubicBezTo>
                  <a:cubicBezTo>
                    <a:pt x="812800" y="194823"/>
                    <a:pt x="630849" y="0"/>
                    <a:pt x="406400" y="0"/>
                  </a:cubicBezTo>
                  <a:close/>
                </a:path>
              </a:pathLst>
            </a:custGeom>
            <a:solidFill>
              <a:srgbClr val="6B64B8"/>
            </a:solidFill>
          </p:spPr>
          <p:txBody>
            <a:bodyPr/>
            <a:lstStyle/>
            <a:p>
              <a:endParaRPr lang="en-US"/>
            </a:p>
          </p:txBody>
        </p:sp>
        <p:sp>
          <p:nvSpPr>
            <p:cNvPr id="41" name="TextBox 41"/>
            <p:cNvSpPr txBox="1"/>
            <p:nvPr/>
          </p:nvSpPr>
          <p:spPr>
            <a:xfrm>
              <a:off x="76200" y="24441"/>
              <a:ext cx="660400" cy="764269"/>
            </a:xfrm>
            <a:prstGeom prst="rect">
              <a:avLst/>
            </a:prstGeom>
          </p:spPr>
          <p:txBody>
            <a:bodyPr lIns="50800" tIns="50800" rIns="50800" bIns="50800" rtlCol="0" anchor="ctr"/>
            <a:lstStyle/>
            <a:p>
              <a:pPr algn="ctr">
                <a:lnSpc>
                  <a:spcPts val="3219"/>
                </a:lnSpc>
              </a:pPr>
              <a:endParaRPr/>
            </a:p>
          </p:txBody>
        </p:sp>
      </p:grpSp>
      <p:sp>
        <p:nvSpPr>
          <p:cNvPr id="42" name="AutoShape 42"/>
          <p:cNvSpPr/>
          <p:nvPr/>
        </p:nvSpPr>
        <p:spPr>
          <a:xfrm flipH="1" flipV="1">
            <a:off x="9918174" y="5716530"/>
            <a:ext cx="1014463" cy="1274044"/>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43" name="Group 43"/>
          <p:cNvGrpSpPr/>
          <p:nvPr/>
        </p:nvGrpSpPr>
        <p:grpSpPr>
          <a:xfrm>
            <a:off x="8455847" y="7210042"/>
            <a:ext cx="864993" cy="852658"/>
            <a:chOff x="0" y="0"/>
            <a:chExt cx="955100" cy="941479"/>
          </a:xfrm>
        </p:grpSpPr>
        <p:sp>
          <p:nvSpPr>
            <p:cNvPr id="44" name="Freeform 44"/>
            <p:cNvSpPr/>
            <p:nvPr/>
          </p:nvSpPr>
          <p:spPr>
            <a:xfrm>
              <a:off x="0" y="0"/>
              <a:ext cx="955100" cy="941479"/>
            </a:xfrm>
            <a:custGeom>
              <a:avLst/>
              <a:gdLst/>
              <a:ahLst/>
              <a:cxnLst/>
              <a:rect l="l" t="t" r="r" b="b"/>
              <a:pathLst>
                <a:path w="955100" h="941479">
                  <a:moveTo>
                    <a:pt x="477550" y="0"/>
                  </a:moveTo>
                  <a:cubicBezTo>
                    <a:pt x="213806" y="0"/>
                    <a:pt x="0" y="210757"/>
                    <a:pt x="0" y="470740"/>
                  </a:cubicBezTo>
                  <a:cubicBezTo>
                    <a:pt x="0" y="730722"/>
                    <a:pt x="213806" y="941479"/>
                    <a:pt x="477550" y="941479"/>
                  </a:cubicBezTo>
                  <a:cubicBezTo>
                    <a:pt x="741293" y="941479"/>
                    <a:pt x="955100" y="730722"/>
                    <a:pt x="955100" y="470740"/>
                  </a:cubicBezTo>
                  <a:cubicBezTo>
                    <a:pt x="955100" y="210757"/>
                    <a:pt x="741293" y="0"/>
                    <a:pt x="477550" y="0"/>
                  </a:cubicBezTo>
                  <a:close/>
                </a:path>
              </a:pathLst>
            </a:custGeom>
            <a:solidFill>
              <a:srgbClr val="6B64B8"/>
            </a:solidFill>
          </p:spPr>
          <p:txBody>
            <a:bodyPr/>
            <a:lstStyle/>
            <a:p>
              <a:endParaRPr lang="en-US"/>
            </a:p>
          </p:txBody>
        </p:sp>
        <p:sp>
          <p:nvSpPr>
            <p:cNvPr id="45" name="TextBox 45"/>
            <p:cNvSpPr txBox="1"/>
            <p:nvPr/>
          </p:nvSpPr>
          <p:spPr>
            <a:xfrm>
              <a:off x="89541" y="21589"/>
              <a:ext cx="776019" cy="831627"/>
            </a:xfrm>
            <a:prstGeom prst="rect">
              <a:avLst/>
            </a:prstGeom>
          </p:spPr>
          <p:txBody>
            <a:bodyPr lIns="50800" tIns="50800" rIns="50800" bIns="50800" rtlCol="0" anchor="ctr"/>
            <a:lstStyle/>
            <a:p>
              <a:pPr algn="ctr">
                <a:lnSpc>
                  <a:spcPts val="3499"/>
                </a:lnSpc>
              </a:pPr>
              <a:r>
                <a:rPr lang="en-US" sz="2499">
                  <a:solidFill>
                    <a:srgbClr val="FFFFFF"/>
                  </a:solidFill>
                  <a:latin typeface="Poppins Medium"/>
                  <a:ea typeface="Poppins Medium"/>
                  <a:cs typeface="Poppins Medium"/>
                  <a:sym typeface="Poppins Medium"/>
                </a:rPr>
                <a:t>1</a:t>
              </a:r>
            </a:p>
          </p:txBody>
        </p:sp>
      </p:grpSp>
      <p:sp>
        <p:nvSpPr>
          <p:cNvPr id="46" name="AutoShape 46"/>
          <p:cNvSpPr/>
          <p:nvPr/>
        </p:nvSpPr>
        <p:spPr>
          <a:xfrm flipV="1">
            <a:off x="9049614" y="5755595"/>
            <a:ext cx="605247" cy="1485073"/>
          </a:xfrm>
          <a:prstGeom prst="line">
            <a:avLst/>
          </a:prstGeom>
          <a:ln w="95250" cap="flat">
            <a:solidFill>
              <a:srgbClr val="6B64B8"/>
            </a:solidFill>
            <a:prstDash val="solid"/>
            <a:headEnd type="none" w="sm" len="sm"/>
            <a:tailEnd type="none" w="sm" len="sm"/>
          </a:ln>
        </p:spPr>
        <p:txBody>
          <a:bodyPr/>
          <a:lstStyle/>
          <a:p>
            <a:endParaRPr lang="en-US"/>
          </a:p>
        </p:txBody>
      </p:sp>
    </p:spTree>
  </p:cSld>
  <p:clrMapOvr>
    <a:masterClrMapping/>
  </p:clrMapOvr>
  <p:transition spd="slow">
    <p:fade/>
  </p:transition>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AutoShape 2"/>
          <p:cNvSpPr/>
          <p:nvPr/>
        </p:nvSpPr>
        <p:spPr>
          <a:xfrm flipV="1">
            <a:off x="1810345" y="3099784"/>
            <a:ext cx="0" cy="3884286"/>
          </a:xfrm>
          <a:prstGeom prst="line">
            <a:avLst/>
          </a:prstGeom>
          <a:ln w="228600" cap="flat">
            <a:solidFill>
              <a:srgbClr val="6B64B8"/>
            </a:solidFill>
            <a:prstDash val="solid"/>
            <a:headEnd type="none" w="sm" len="sm"/>
            <a:tailEnd type="arrow" w="med" len="sm"/>
          </a:ln>
        </p:spPr>
        <p:txBody>
          <a:bodyPr/>
          <a:lstStyle/>
          <a:p>
            <a:endParaRPr lang="en-US"/>
          </a:p>
        </p:txBody>
      </p:sp>
      <p:grpSp>
        <p:nvGrpSpPr>
          <p:cNvPr id="3" name="Group 3"/>
          <p:cNvGrpSpPr/>
          <p:nvPr/>
        </p:nvGrpSpPr>
        <p:grpSpPr>
          <a:xfrm>
            <a:off x="8455847" y="1537250"/>
            <a:ext cx="736118" cy="736118"/>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5" name="TextBox 5"/>
            <p:cNvSpPr txBox="1"/>
            <p:nvPr/>
          </p:nvSpPr>
          <p:spPr>
            <a:xfrm>
              <a:off x="76200" y="57150"/>
              <a:ext cx="660400" cy="679450"/>
            </a:xfrm>
            <a:prstGeom prst="rect">
              <a:avLst/>
            </a:prstGeom>
          </p:spPr>
          <p:txBody>
            <a:bodyPr lIns="50800" tIns="50800" rIns="50800" bIns="50800" rtlCol="0" anchor="ctr"/>
            <a:lstStyle/>
            <a:p>
              <a:pPr algn="ctr">
                <a:lnSpc>
                  <a:spcPts val="980"/>
                </a:lnSpc>
              </a:pPr>
              <a:endParaRPr/>
            </a:p>
          </p:txBody>
        </p:sp>
      </p:grpSp>
      <p:grpSp>
        <p:nvGrpSpPr>
          <p:cNvPr id="6" name="Group 6"/>
          <p:cNvGrpSpPr/>
          <p:nvPr/>
        </p:nvGrpSpPr>
        <p:grpSpPr>
          <a:xfrm>
            <a:off x="10326382" y="2974418"/>
            <a:ext cx="661391" cy="688607"/>
            <a:chOff x="0" y="0"/>
            <a:chExt cx="812800" cy="846247"/>
          </a:xfrm>
        </p:grpSpPr>
        <p:sp>
          <p:nvSpPr>
            <p:cNvPr id="7" name="Freeform 7"/>
            <p:cNvSpPr/>
            <p:nvPr/>
          </p:nvSpPr>
          <p:spPr>
            <a:xfrm>
              <a:off x="0" y="0"/>
              <a:ext cx="812800" cy="846247"/>
            </a:xfrm>
            <a:custGeom>
              <a:avLst/>
              <a:gdLst/>
              <a:ahLst/>
              <a:cxnLst/>
              <a:rect l="l" t="t" r="r" b="b"/>
              <a:pathLst>
                <a:path w="812800" h="846247">
                  <a:moveTo>
                    <a:pt x="406400" y="0"/>
                  </a:moveTo>
                  <a:cubicBezTo>
                    <a:pt x="181951" y="0"/>
                    <a:pt x="0" y="189439"/>
                    <a:pt x="0" y="423124"/>
                  </a:cubicBezTo>
                  <a:cubicBezTo>
                    <a:pt x="0" y="656808"/>
                    <a:pt x="181951" y="846247"/>
                    <a:pt x="406400" y="846247"/>
                  </a:cubicBezTo>
                  <a:cubicBezTo>
                    <a:pt x="630849" y="846247"/>
                    <a:pt x="812800" y="656808"/>
                    <a:pt x="812800" y="423124"/>
                  </a:cubicBezTo>
                  <a:cubicBezTo>
                    <a:pt x="812800" y="189439"/>
                    <a:pt x="630849" y="0"/>
                    <a:pt x="406400" y="0"/>
                  </a:cubicBezTo>
                  <a:close/>
                </a:path>
              </a:pathLst>
            </a:custGeom>
            <a:solidFill>
              <a:srgbClr val="6B64B8"/>
            </a:solidFill>
          </p:spPr>
          <p:txBody>
            <a:bodyPr/>
            <a:lstStyle/>
            <a:p>
              <a:endParaRPr lang="en-US"/>
            </a:p>
          </p:txBody>
        </p:sp>
        <p:sp>
          <p:nvSpPr>
            <p:cNvPr id="8" name="TextBox 8"/>
            <p:cNvSpPr txBox="1"/>
            <p:nvPr/>
          </p:nvSpPr>
          <p:spPr>
            <a:xfrm>
              <a:off x="76200" y="22186"/>
              <a:ext cx="660400" cy="744726"/>
            </a:xfrm>
            <a:prstGeom prst="rect">
              <a:avLst/>
            </a:prstGeom>
          </p:spPr>
          <p:txBody>
            <a:bodyPr lIns="50800" tIns="50800" rIns="50800" bIns="50800" rtlCol="0" anchor="ctr"/>
            <a:lstStyle/>
            <a:p>
              <a:pPr algn="ctr">
                <a:lnSpc>
                  <a:spcPts val="2753"/>
                </a:lnSpc>
              </a:pPr>
              <a:r>
                <a:rPr lang="en-US" sz="1967">
                  <a:solidFill>
                    <a:srgbClr val="FFFFFF"/>
                  </a:solidFill>
                  <a:latin typeface="Poppins Medium"/>
                  <a:ea typeface="Poppins Medium"/>
                  <a:cs typeface="Poppins Medium"/>
                  <a:sym typeface="Poppins Medium"/>
                </a:rPr>
                <a:t>7</a:t>
              </a:r>
            </a:p>
          </p:txBody>
        </p:sp>
      </p:grpSp>
      <p:sp>
        <p:nvSpPr>
          <p:cNvPr id="9" name="AutoShape 9"/>
          <p:cNvSpPr/>
          <p:nvPr/>
        </p:nvSpPr>
        <p:spPr>
          <a:xfrm>
            <a:off x="9115400" y="2130057"/>
            <a:ext cx="1275903" cy="983747"/>
          </a:xfrm>
          <a:prstGeom prst="line">
            <a:avLst/>
          </a:prstGeom>
          <a:ln w="95250" cap="flat">
            <a:solidFill>
              <a:srgbClr val="FF3A81"/>
            </a:solidFill>
            <a:prstDash val="lgDash"/>
            <a:headEnd type="none" w="sm" len="sm"/>
            <a:tailEnd type="none" w="sm" len="sm"/>
          </a:ln>
        </p:spPr>
        <p:txBody>
          <a:bodyPr/>
          <a:lstStyle/>
          <a:p>
            <a:endParaRPr lang="en-US"/>
          </a:p>
        </p:txBody>
      </p:sp>
      <p:grpSp>
        <p:nvGrpSpPr>
          <p:cNvPr id="10" name="Group 10"/>
          <p:cNvGrpSpPr/>
          <p:nvPr/>
        </p:nvGrpSpPr>
        <p:grpSpPr>
          <a:xfrm>
            <a:off x="6306494" y="2944691"/>
            <a:ext cx="661391" cy="661391"/>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12" name="TextBox 12"/>
            <p:cNvSpPr txBox="1"/>
            <p:nvPr/>
          </p:nvSpPr>
          <p:spPr>
            <a:xfrm>
              <a:off x="76200" y="19050"/>
              <a:ext cx="660400" cy="717550"/>
            </a:xfrm>
            <a:prstGeom prst="rect">
              <a:avLst/>
            </a:prstGeom>
          </p:spPr>
          <p:txBody>
            <a:bodyPr lIns="50800" tIns="50800" rIns="50800" bIns="50800" rtlCol="0" anchor="ctr"/>
            <a:lstStyle/>
            <a:p>
              <a:pPr algn="ctr">
                <a:lnSpc>
                  <a:spcPts val="2753"/>
                </a:lnSpc>
              </a:pPr>
              <a:endParaRPr/>
            </a:p>
          </p:txBody>
        </p:sp>
      </p:grpSp>
      <p:sp>
        <p:nvSpPr>
          <p:cNvPr id="13" name="AutoShape 13"/>
          <p:cNvSpPr/>
          <p:nvPr/>
        </p:nvSpPr>
        <p:spPr>
          <a:xfrm flipH="1">
            <a:off x="6917460" y="2100752"/>
            <a:ext cx="1594508" cy="999032"/>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14" name="Group 14"/>
          <p:cNvGrpSpPr/>
          <p:nvPr/>
        </p:nvGrpSpPr>
        <p:grpSpPr>
          <a:xfrm>
            <a:off x="4920152" y="5397057"/>
            <a:ext cx="736118" cy="852658"/>
            <a:chOff x="0" y="0"/>
            <a:chExt cx="812800" cy="941480"/>
          </a:xfrm>
        </p:grpSpPr>
        <p:sp>
          <p:nvSpPr>
            <p:cNvPr id="15" name="Freeform 15"/>
            <p:cNvSpPr/>
            <p:nvPr/>
          </p:nvSpPr>
          <p:spPr>
            <a:xfrm>
              <a:off x="0" y="0"/>
              <a:ext cx="812800" cy="941480"/>
            </a:xfrm>
            <a:custGeom>
              <a:avLst/>
              <a:gdLst/>
              <a:ahLst/>
              <a:cxnLst/>
              <a:rect l="l" t="t" r="r" b="b"/>
              <a:pathLst>
                <a:path w="812800" h="941480">
                  <a:moveTo>
                    <a:pt x="406400" y="0"/>
                  </a:moveTo>
                  <a:cubicBezTo>
                    <a:pt x="181951" y="0"/>
                    <a:pt x="0" y="210758"/>
                    <a:pt x="0" y="470740"/>
                  </a:cubicBezTo>
                  <a:cubicBezTo>
                    <a:pt x="0" y="730723"/>
                    <a:pt x="181951" y="941480"/>
                    <a:pt x="406400" y="941480"/>
                  </a:cubicBezTo>
                  <a:cubicBezTo>
                    <a:pt x="630849" y="941480"/>
                    <a:pt x="812800" y="730723"/>
                    <a:pt x="812800" y="470740"/>
                  </a:cubicBezTo>
                  <a:cubicBezTo>
                    <a:pt x="812800" y="210758"/>
                    <a:pt x="630849" y="0"/>
                    <a:pt x="406400" y="0"/>
                  </a:cubicBezTo>
                  <a:close/>
                </a:path>
              </a:pathLst>
            </a:custGeom>
            <a:solidFill>
              <a:srgbClr val="6B64B8"/>
            </a:solidFill>
          </p:spPr>
          <p:txBody>
            <a:bodyPr/>
            <a:lstStyle/>
            <a:p>
              <a:endParaRPr lang="en-US"/>
            </a:p>
          </p:txBody>
        </p:sp>
        <p:sp>
          <p:nvSpPr>
            <p:cNvPr id="16" name="TextBox 16"/>
            <p:cNvSpPr txBox="1"/>
            <p:nvPr/>
          </p:nvSpPr>
          <p:spPr>
            <a:xfrm>
              <a:off x="76200" y="21589"/>
              <a:ext cx="660400" cy="831628"/>
            </a:xfrm>
            <a:prstGeom prst="rect">
              <a:avLst/>
            </a:prstGeom>
          </p:spPr>
          <p:txBody>
            <a:bodyPr lIns="50800" tIns="50800" rIns="50800" bIns="50800" rtlCol="0" anchor="ctr"/>
            <a:lstStyle/>
            <a:p>
              <a:pPr algn="ctr">
                <a:lnSpc>
                  <a:spcPts val="3499"/>
                </a:lnSpc>
              </a:pPr>
              <a:r>
                <a:rPr lang="en-US" sz="2499">
                  <a:solidFill>
                    <a:srgbClr val="FFFFFF"/>
                  </a:solidFill>
                  <a:latin typeface="Poppins Medium"/>
                  <a:ea typeface="Poppins Medium"/>
                  <a:cs typeface="Poppins Medium"/>
                  <a:sym typeface="Poppins Medium"/>
                </a:rPr>
                <a:t>3</a:t>
              </a:r>
            </a:p>
          </p:txBody>
        </p:sp>
      </p:grpSp>
      <p:grpSp>
        <p:nvGrpSpPr>
          <p:cNvPr id="17" name="Group 17"/>
          <p:cNvGrpSpPr/>
          <p:nvPr/>
        </p:nvGrpSpPr>
        <p:grpSpPr>
          <a:xfrm>
            <a:off x="13002464" y="4683464"/>
            <a:ext cx="736118" cy="788194"/>
            <a:chOff x="0" y="0"/>
            <a:chExt cx="812800" cy="870301"/>
          </a:xfrm>
        </p:grpSpPr>
        <p:sp>
          <p:nvSpPr>
            <p:cNvPr id="18" name="Freeform 18"/>
            <p:cNvSpPr/>
            <p:nvPr/>
          </p:nvSpPr>
          <p:spPr>
            <a:xfrm>
              <a:off x="0" y="0"/>
              <a:ext cx="812800" cy="870301"/>
            </a:xfrm>
            <a:custGeom>
              <a:avLst/>
              <a:gdLst/>
              <a:ahLst/>
              <a:cxnLst/>
              <a:rect l="l" t="t" r="r" b="b"/>
              <a:pathLst>
                <a:path w="812800" h="870301">
                  <a:moveTo>
                    <a:pt x="406400" y="0"/>
                  </a:moveTo>
                  <a:cubicBezTo>
                    <a:pt x="181951" y="0"/>
                    <a:pt x="0" y="194823"/>
                    <a:pt x="0" y="435150"/>
                  </a:cubicBezTo>
                  <a:cubicBezTo>
                    <a:pt x="0" y="675477"/>
                    <a:pt x="181951" y="870301"/>
                    <a:pt x="406400" y="870301"/>
                  </a:cubicBezTo>
                  <a:cubicBezTo>
                    <a:pt x="630849" y="870301"/>
                    <a:pt x="812800" y="675477"/>
                    <a:pt x="812800" y="435150"/>
                  </a:cubicBezTo>
                  <a:cubicBezTo>
                    <a:pt x="812800" y="194823"/>
                    <a:pt x="630849" y="0"/>
                    <a:pt x="406400" y="0"/>
                  </a:cubicBezTo>
                  <a:close/>
                </a:path>
              </a:pathLst>
            </a:custGeom>
            <a:solidFill>
              <a:srgbClr val="FF3A81"/>
            </a:solidFill>
          </p:spPr>
          <p:txBody>
            <a:bodyPr/>
            <a:lstStyle/>
            <a:p>
              <a:endParaRPr lang="en-US"/>
            </a:p>
          </p:txBody>
        </p:sp>
        <p:sp>
          <p:nvSpPr>
            <p:cNvPr id="19" name="TextBox 19"/>
            <p:cNvSpPr txBox="1"/>
            <p:nvPr/>
          </p:nvSpPr>
          <p:spPr>
            <a:xfrm>
              <a:off x="76200" y="24441"/>
              <a:ext cx="660400" cy="764269"/>
            </a:xfrm>
            <a:prstGeom prst="rect">
              <a:avLst/>
            </a:prstGeom>
          </p:spPr>
          <p:txBody>
            <a:bodyPr lIns="50800" tIns="50800" rIns="50800" bIns="50800" rtlCol="0" anchor="ctr"/>
            <a:lstStyle/>
            <a:p>
              <a:pPr algn="ctr">
                <a:lnSpc>
                  <a:spcPts val="3219"/>
                </a:lnSpc>
              </a:pPr>
              <a:r>
                <a:rPr lang="en-US" sz="2299">
                  <a:solidFill>
                    <a:srgbClr val="FFFFFF"/>
                  </a:solidFill>
                  <a:latin typeface="Poppins Medium"/>
                  <a:ea typeface="Poppins Medium"/>
                  <a:cs typeface="Poppins Medium"/>
                  <a:sym typeface="Poppins Medium"/>
                </a:rPr>
                <a:t>6</a:t>
              </a:r>
            </a:p>
          </p:txBody>
        </p:sp>
      </p:grpSp>
      <p:sp>
        <p:nvSpPr>
          <p:cNvPr id="20" name="AutoShape 20"/>
          <p:cNvSpPr/>
          <p:nvPr/>
        </p:nvSpPr>
        <p:spPr>
          <a:xfrm flipH="1" flipV="1">
            <a:off x="10937850" y="3500716"/>
            <a:ext cx="2117767" cy="1372724"/>
          </a:xfrm>
          <a:prstGeom prst="line">
            <a:avLst/>
          </a:prstGeom>
          <a:ln w="95250" cap="flat">
            <a:solidFill>
              <a:srgbClr val="FF3A81"/>
            </a:solidFill>
            <a:prstDash val="lgDash"/>
            <a:headEnd type="none" w="sm" len="sm"/>
            <a:tailEnd type="none" w="sm" len="sm"/>
          </a:ln>
        </p:spPr>
        <p:txBody>
          <a:bodyPr/>
          <a:lstStyle/>
          <a:p>
            <a:endParaRPr lang="en-US"/>
          </a:p>
        </p:txBody>
      </p:sp>
      <p:sp>
        <p:nvSpPr>
          <p:cNvPr id="21" name="AutoShape 21"/>
          <p:cNvSpPr/>
          <p:nvPr/>
        </p:nvSpPr>
        <p:spPr>
          <a:xfrm flipH="1">
            <a:off x="5480649" y="3567708"/>
            <a:ext cx="1001777" cy="1892193"/>
          </a:xfrm>
          <a:prstGeom prst="line">
            <a:avLst/>
          </a:prstGeom>
          <a:ln w="95250" cap="flat">
            <a:solidFill>
              <a:srgbClr val="6B64B8"/>
            </a:solidFill>
            <a:prstDash val="solid"/>
            <a:headEnd type="none" w="sm" len="sm"/>
            <a:tailEnd type="none" w="sm" len="sm"/>
          </a:ln>
        </p:spPr>
        <p:txBody>
          <a:bodyPr/>
          <a:lstStyle/>
          <a:p>
            <a:endParaRPr lang="en-US"/>
          </a:p>
        </p:txBody>
      </p:sp>
      <p:sp>
        <p:nvSpPr>
          <p:cNvPr id="22" name="TextBox 22"/>
          <p:cNvSpPr txBox="1"/>
          <p:nvPr/>
        </p:nvSpPr>
        <p:spPr>
          <a:xfrm>
            <a:off x="7968766" y="508572"/>
            <a:ext cx="1245585" cy="750642"/>
          </a:xfrm>
          <a:prstGeom prst="rect">
            <a:avLst/>
          </a:prstGeom>
        </p:spPr>
        <p:txBody>
          <a:bodyPr lIns="0" tIns="0" rIns="0" bIns="0" rtlCol="0" anchor="t">
            <a:spAutoFit/>
          </a:bodyPr>
          <a:lstStyle/>
          <a:p>
            <a:pPr algn="just">
              <a:lnSpc>
                <a:spcPts val="6313"/>
              </a:lnSpc>
            </a:pPr>
            <a:r>
              <a:rPr lang="en-US" sz="3946" spc="-39">
                <a:solidFill>
                  <a:srgbClr val="6B64B8"/>
                </a:solidFill>
                <a:latin typeface="Noto Sans Bold"/>
                <a:ea typeface="Noto Sans Bold"/>
                <a:cs typeface="Noto Sans Bold"/>
                <a:sym typeface="Noto Sans Bold"/>
              </a:rPr>
              <a:t>Root</a:t>
            </a:r>
          </a:p>
        </p:txBody>
      </p:sp>
      <p:grpSp>
        <p:nvGrpSpPr>
          <p:cNvPr id="23" name="Group 23"/>
          <p:cNvGrpSpPr/>
          <p:nvPr/>
        </p:nvGrpSpPr>
        <p:grpSpPr>
          <a:xfrm>
            <a:off x="9320840" y="5060529"/>
            <a:ext cx="736118" cy="736118"/>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25" name="TextBox 25"/>
            <p:cNvSpPr txBox="1"/>
            <p:nvPr/>
          </p:nvSpPr>
          <p:spPr>
            <a:xfrm>
              <a:off x="76200" y="9525"/>
              <a:ext cx="660400" cy="727075"/>
            </a:xfrm>
            <a:prstGeom prst="rect">
              <a:avLst/>
            </a:prstGeom>
          </p:spPr>
          <p:txBody>
            <a:bodyPr lIns="50800" tIns="50800" rIns="50800" bIns="50800" rtlCol="0" anchor="ctr"/>
            <a:lstStyle/>
            <a:p>
              <a:pPr algn="ctr">
                <a:lnSpc>
                  <a:spcPts val="2800"/>
                </a:lnSpc>
              </a:pPr>
              <a:endParaRPr/>
            </a:p>
          </p:txBody>
        </p:sp>
      </p:grpSp>
      <p:sp>
        <p:nvSpPr>
          <p:cNvPr id="26" name="AutoShape 26"/>
          <p:cNvSpPr/>
          <p:nvPr/>
        </p:nvSpPr>
        <p:spPr>
          <a:xfrm flipV="1">
            <a:off x="9842441" y="3629461"/>
            <a:ext cx="672044" cy="1464526"/>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27" name="Group 27"/>
          <p:cNvGrpSpPr/>
          <p:nvPr/>
        </p:nvGrpSpPr>
        <p:grpSpPr>
          <a:xfrm>
            <a:off x="7260776" y="5370517"/>
            <a:ext cx="736118" cy="736118"/>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29" name="TextBox 29"/>
            <p:cNvSpPr txBox="1"/>
            <p:nvPr/>
          </p:nvSpPr>
          <p:spPr>
            <a:xfrm>
              <a:off x="76200" y="57150"/>
              <a:ext cx="660400" cy="679450"/>
            </a:xfrm>
            <a:prstGeom prst="rect">
              <a:avLst/>
            </a:prstGeom>
          </p:spPr>
          <p:txBody>
            <a:bodyPr lIns="50800" tIns="50800" rIns="50800" bIns="50800" rtlCol="0" anchor="ctr"/>
            <a:lstStyle/>
            <a:p>
              <a:pPr algn="ctr">
                <a:lnSpc>
                  <a:spcPts val="980"/>
                </a:lnSpc>
              </a:pPr>
              <a:endParaRPr/>
            </a:p>
          </p:txBody>
        </p:sp>
      </p:grpSp>
      <p:sp>
        <p:nvSpPr>
          <p:cNvPr id="30" name="AutoShape 30"/>
          <p:cNvSpPr/>
          <p:nvPr/>
        </p:nvSpPr>
        <p:spPr>
          <a:xfrm>
            <a:off x="6760722" y="3582236"/>
            <a:ext cx="730622" cy="1814820"/>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31" name="Group 31"/>
          <p:cNvGrpSpPr/>
          <p:nvPr/>
        </p:nvGrpSpPr>
        <p:grpSpPr>
          <a:xfrm>
            <a:off x="14381813" y="6519313"/>
            <a:ext cx="736118" cy="788194"/>
            <a:chOff x="0" y="0"/>
            <a:chExt cx="812800" cy="870301"/>
          </a:xfrm>
        </p:grpSpPr>
        <p:sp>
          <p:nvSpPr>
            <p:cNvPr id="32" name="Freeform 32"/>
            <p:cNvSpPr/>
            <p:nvPr/>
          </p:nvSpPr>
          <p:spPr>
            <a:xfrm>
              <a:off x="0" y="0"/>
              <a:ext cx="812800" cy="870301"/>
            </a:xfrm>
            <a:custGeom>
              <a:avLst/>
              <a:gdLst/>
              <a:ahLst/>
              <a:cxnLst/>
              <a:rect l="l" t="t" r="r" b="b"/>
              <a:pathLst>
                <a:path w="812800" h="870301">
                  <a:moveTo>
                    <a:pt x="406400" y="0"/>
                  </a:moveTo>
                  <a:cubicBezTo>
                    <a:pt x="181951" y="0"/>
                    <a:pt x="0" y="194823"/>
                    <a:pt x="0" y="435150"/>
                  </a:cubicBezTo>
                  <a:cubicBezTo>
                    <a:pt x="0" y="675477"/>
                    <a:pt x="181951" y="870301"/>
                    <a:pt x="406400" y="870301"/>
                  </a:cubicBezTo>
                  <a:cubicBezTo>
                    <a:pt x="630849" y="870301"/>
                    <a:pt x="812800" y="675477"/>
                    <a:pt x="812800" y="435150"/>
                  </a:cubicBezTo>
                  <a:cubicBezTo>
                    <a:pt x="812800" y="194823"/>
                    <a:pt x="630849" y="0"/>
                    <a:pt x="406400" y="0"/>
                  </a:cubicBezTo>
                  <a:close/>
                </a:path>
              </a:pathLst>
            </a:custGeom>
            <a:solidFill>
              <a:srgbClr val="FF3A81"/>
            </a:solidFill>
          </p:spPr>
          <p:txBody>
            <a:bodyPr/>
            <a:lstStyle/>
            <a:p>
              <a:endParaRPr lang="en-US"/>
            </a:p>
          </p:txBody>
        </p:sp>
        <p:sp>
          <p:nvSpPr>
            <p:cNvPr id="33" name="TextBox 33"/>
            <p:cNvSpPr txBox="1"/>
            <p:nvPr/>
          </p:nvSpPr>
          <p:spPr>
            <a:xfrm>
              <a:off x="76200" y="24441"/>
              <a:ext cx="660400" cy="764269"/>
            </a:xfrm>
            <a:prstGeom prst="rect">
              <a:avLst/>
            </a:prstGeom>
          </p:spPr>
          <p:txBody>
            <a:bodyPr lIns="50800" tIns="50800" rIns="50800" bIns="50800" rtlCol="0" anchor="ctr"/>
            <a:lstStyle/>
            <a:p>
              <a:pPr algn="ctr">
                <a:lnSpc>
                  <a:spcPts val="3219"/>
                </a:lnSpc>
              </a:pPr>
              <a:r>
                <a:rPr lang="en-US" sz="2299">
                  <a:solidFill>
                    <a:srgbClr val="FFFFFF"/>
                  </a:solidFill>
                  <a:latin typeface="Poppins Medium"/>
                  <a:ea typeface="Poppins Medium"/>
                  <a:cs typeface="Poppins Medium"/>
                  <a:sym typeface="Poppins Medium"/>
                </a:rPr>
                <a:t>4</a:t>
              </a:r>
            </a:p>
          </p:txBody>
        </p:sp>
      </p:grpSp>
      <p:sp>
        <p:nvSpPr>
          <p:cNvPr id="34" name="AutoShape 34"/>
          <p:cNvSpPr/>
          <p:nvPr/>
        </p:nvSpPr>
        <p:spPr>
          <a:xfrm flipH="1" flipV="1">
            <a:off x="13569178" y="5341962"/>
            <a:ext cx="949976" cy="1264374"/>
          </a:xfrm>
          <a:prstGeom prst="line">
            <a:avLst/>
          </a:prstGeom>
          <a:ln w="95250" cap="flat">
            <a:solidFill>
              <a:srgbClr val="FF3A81"/>
            </a:solidFill>
            <a:prstDash val="solid"/>
            <a:headEnd type="none" w="sm" len="sm"/>
            <a:tailEnd type="none" w="sm" len="sm"/>
          </a:ln>
        </p:spPr>
        <p:txBody>
          <a:bodyPr/>
          <a:lstStyle/>
          <a:p>
            <a:endParaRPr lang="en-US"/>
          </a:p>
        </p:txBody>
      </p:sp>
      <p:grpSp>
        <p:nvGrpSpPr>
          <p:cNvPr id="35" name="Group 35"/>
          <p:cNvGrpSpPr/>
          <p:nvPr/>
        </p:nvGrpSpPr>
        <p:grpSpPr>
          <a:xfrm>
            <a:off x="12034285" y="6832977"/>
            <a:ext cx="736118" cy="736118"/>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37" name="TextBox 37"/>
            <p:cNvSpPr txBox="1"/>
            <p:nvPr/>
          </p:nvSpPr>
          <p:spPr>
            <a:xfrm>
              <a:off x="76200" y="9525"/>
              <a:ext cx="660400" cy="727075"/>
            </a:xfrm>
            <a:prstGeom prst="rect">
              <a:avLst/>
            </a:prstGeom>
          </p:spPr>
          <p:txBody>
            <a:bodyPr lIns="50800" tIns="50800" rIns="50800" bIns="50800" rtlCol="0" anchor="ctr"/>
            <a:lstStyle/>
            <a:p>
              <a:pPr algn="ctr">
                <a:lnSpc>
                  <a:spcPts val="2800"/>
                </a:lnSpc>
              </a:pPr>
              <a:r>
                <a:rPr lang="en-US" sz="2000">
                  <a:solidFill>
                    <a:srgbClr val="FFFFFF"/>
                  </a:solidFill>
                  <a:latin typeface="Poppins Medium"/>
                  <a:ea typeface="Poppins Medium"/>
                  <a:cs typeface="Poppins Medium"/>
                  <a:sym typeface="Poppins Medium"/>
                </a:rPr>
                <a:t>2</a:t>
              </a:r>
            </a:p>
          </p:txBody>
        </p:sp>
      </p:grpSp>
      <p:sp>
        <p:nvSpPr>
          <p:cNvPr id="38" name="AutoShape 38"/>
          <p:cNvSpPr/>
          <p:nvPr/>
        </p:nvSpPr>
        <p:spPr>
          <a:xfrm flipV="1">
            <a:off x="12555072" y="5378530"/>
            <a:ext cx="678226" cy="1487532"/>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39" name="Group 39"/>
          <p:cNvGrpSpPr/>
          <p:nvPr/>
        </p:nvGrpSpPr>
        <p:grpSpPr>
          <a:xfrm>
            <a:off x="10803375" y="6896379"/>
            <a:ext cx="736118" cy="788194"/>
            <a:chOff x="0" y="0"/>
            <a:chExt cx="812800" cy="870301"/>
          </a:xfrm>
        </p:grpSpPr>
        <p:sp>
          <p:nvSpPr>
            <p:cNvPr id="40" name="Freeform 40"/>
            <p:cNvSpPr/>
            <p:nvPr/>
          </p:nvSpPr>
          <p:spPr>
            <a:xfrm>
              <a:off x="0" y="0"/>
              <a:ext cx="812800" cy="870301"/>
            </a:xfrm>
            <a:custGeom>
              <a:avLst/>
              <a:gdLst/>
              <a:ahLst/>
              <a:cxnLst/>
              <a:rect l="l" t="t" r="r" b="b"/>
              <a:pathLst>
                <a:path w="812800" h="870301">
                  <a:moveTo>
                    <a:pt x="406400" y="0"/>
                  </a:moveTo>
                  <a:cubicBezTo>
                    <a:pt x="181951" y="0"/>
                    <a:pt x="0" y="194823"/>
                    <a:pt x="0" y="435150"/>
                  </a:cubicBezTo>
                  <a:cubicBezTo>
                    <a:pt x="0" y="675477"/>
                    <a:pt x="181951" y="870301"/>
                    <a:pt x="406400" y="870301"/>
                  </a:cubicBezTo>
                  <a:cubicBezTo>
                    <a:pt x="630849" y="870301"/>
                    <a:pt x="812800" y="675477"/>
                    <a:pt x="812800" y="435150"/>
                  </a:cubicBezTo>
                  <a:cubicBezTo>
                    <a:pt x="812800" y="194823"/>
                    <a:pt x="630849" y="0"/>
                    <a:pt x="406400" y="0"/>
                  </a:cubicBezTo>
                  <a:close/>
                </a:path>
              </a:pathLst>
            </a:custGeom>
            <a:solidFill>
              <a:srgbClr val="6B64B8"/>
            </a:solidFill>
          </p:spPr>
          <p:txBody>
            <a:bodyPr/>
            <a:lstStyle/>
            <a:p>
              <a:endParaRPr lang="en-US"/>
            </a:p>
          </p:txBody>
        </p:sp>
        <p:sp>
          <p:nvSpPr>
            <p:cNvPr id="41" name="TextBox 41"/>
            <p:cNvSpPr txBox="1"/>
            <p:nvPr/>
          </p:nvSpPr>
          <p:spPr>
            <a:xfrm>
              <a:off x="76200" y="24441"/>
              <a:ext cx="660400" cy="764269"/>
            </a:xfrm>
            <a:prstGeom prst="rect">
              <a:avLst/>
            </a:prstGeom>
          </p:spPr>
          <p:txBody>
            <a:bodyPr lIns="50800" tIns="50800" rIns="50800" bIns="50800" rtlCol="0" anchor="ctr"/>
            <a:lstStyle/>
            <a:p>
              <a:pPr algn="ctr">
                <a:lnSpc>
                  <a:spcPts val="3219"/>
                </a:lnSpc>
              </a:pPr>
              <a:endParaRPr/>
            </a:p>
          </p:txBody>
        </p:sp>
      </p:grpSp>
      <p:sp>
        <p:nvSpPr>
          <p:cNvPr id="42" name="AutoShape 42"/>
          <p:cNvSpPr/>
          <p:nvPr/>
        </p:nvSpPr>
        <p:spPr>
          <a:xfrm flipH="1" flipV="1">
            <a:off x="9918174" y="5716530"/>
            <a:ext cx="1014463" cy="1274044"/>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43" name="Group 43"/>
          <p:cNvGrpSpPr/>
          <p:nvPr/>
        </p:nvGrpSpPr>
        <p:grpSpPr>
          <a:xfrm>
            <a:off x="8455847" y="7210042"/>
            <a:ext cx="864993" cy="852658"/>
            <a:chOff x="0" y="0"/>
            <a:chExt cx="955100" cy="941479"/>
          </a:xfrm>
        </p:grpSpPr>
        <p:sp>
          <p:nvSpPr>
            <p:cNvPr id="44" name="Freeform 44"/>
            <p:cNvSpPr/>
            <p:nvPr/>
          </p:nvSpPr>
          <p:spPr>
            <a:xfrm>
              <a:off x="0" y="0"/>
              <a:ext cx="955100" cy="941479"/>
            </a:xfrm>
            <a:custGeom>
              <a:avLst/>
              <a:gdLst/>
              <a:ahLst/>
              <a:cxnLst/>
              <a:rect l="l" t="t" r="r" b="b"/>
              <a:pathLst>
                <a:path w="955100" h="941479">
                  <a:moveTo>
                    <a:pt x="477550" y="0"/>
                  </a:moveTo>
                  <a:cubicBezTo>
                    <a:pt x="213806" y="0"/>
                    <a:pt x="0" y="210757"/>
                    <a:pt x="0" y="470740"/>
                  </a:cubicBezTo>
                  <a:cubicBezTo>
                    <a:pt x="0" y="730722"/>
                    <a:pt x="213806" y="941479"/>
                    <a:pt x="477550" y="941479"/>
                  </a:cubicBezTo>
                  <a:cubicBezTo>
                    <a:pt x="741293" y="941479"/>
                    <a:pt x="955100" y="730722"/>
                    <a:pt x="955100" y="470740"/>
                  </a:cubicBezTo>
                  <a:cubicBezTo>
                    <a:pt x="955100" y="210757"/>
                    <a:pt x="741293" y="0"/>
                    <a:pt x="477550" y="0"/>
                  </a:cubicBezTo>
                  <a:close/>
                </a:path>
              </a:pathLst>
            </a:custGeom>
            <a:solidFill>
              <a:srgbClr val="6B64B8"/>
            </a:solidFill>
          </p:spPr>
          <p:txBody>
            <a:bodyPr/>
            <a:lstStyle/>
            <a:p>
              <a:endParaRPr lang="en-US"/>
            </a:p>
          </p:txBody>
        </p:sp>
        <p:sp>
          <p:nvSpPr>
            <p:cNvPr id="45" name="TextBox 45"/>
            <p:cNvSpPr txBox="1"/>
            <p:nvPr/>
          </p:nvSpPr>
          <p:spPr>
            <a:xfrm>
              <a:off x="89541" y="21589"/>
              <a:ext cx="776019" cy="831627"/>
            </a:xfrm>
            <a:prstGeom prst="rect">
              <a:avLst/>
            </a:prstGeom>
          </p:spPr>
          <p:txBody>
            <a:bodyPr lIns="50800" tIns="50800" rIns="50800" bIns="50800" rtlCol="0" anchor="ctr"/>
            <a:lstStyle/>
            <a:p>
              <a:pPr algn="ctr">
                <a:lnSpc>
                  <a:spcPts val="3499"/>
                </a:lnSpc>
              </a:pPr>
              <a:r>
                <a:rPr lang="en-US" sz="2499">
                  <a:solidFill>
                    <a:srgbClr val="FFFFFF"/>
                  </a:solidFill>
                  <a:latin typeface="Poppins Medium"/>
                  <a:ea typeface="Poppins Medium"/>
                  <a:cs typeface="Poppins Medium"/>
                  <a:sym typeface="Poppins Medium"/>
                </a:rPr>
                <a:t>1</a:t>
              </a:r>
            </a:p>
          </p:txBody>
        </p:sp>
      </p:grpSp>
      <p:sp>
        <p:nvSpPr>
          <p:cNvPr id="46" name="AutoShape 46"/>
          <p:cNvSpPr/>
          <p:nvPr/>
        </p:nvSpPr>
        <p:spPr>
          <a:xfrm flipV="1">
            <a:off x="9049614" y="5755595"/>
            <a:ext cx="605247" cy="1485073"/>
          </a:xfrm>
          <a:prstGeom prst="line">
            <a:avLst/>
          </a:prstGeom>
          <a:ln w="95250" cap="flat">
            <a:solidFill>
              <a:srgbClr val="6B64B8"/>
            </a:solidFill>
            <a:prstDash val="solid"/>
            <a:headEnd type="none" w="sm" len="sm"/>
            <a:tailEnd type="none" w="sm" len="sm"/>
          </a:ln>
        </p:spPr>
        <p:txBody>
          <a:bodyPr/>
          <a:lstStyle/>
          <a:p>
            <a:endParaRPr lang="en-US"/>
          </a:p>
        </p:txBody>
      </p:sp>
    </p:spTree>
  </p:cSld>
  <p:clrMapOvr>
    <a:masterClrMapping/>
  </p:clrMapOvr>
  <p:transition spd="slow">
    <p:fade/>
  </p:transition>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AutoShape 2"/>
          <p:cNvSpPr/>
          <p:nvPr/>
        </p:nvSpPr>
        <p:spPr>
          <a:xfrm flipV="1">
            <a:off x="1810345" y="3099784"/>
            <a:ext cx="0" cy="3884286"/>
          </a:xfrm>
          <a:prstGeom prst="line">
            <a:avLst/>
          </a:prstGeom>
          <a:ln w="228600" cap="flat">
            <a:solidFill>
              <a:srgbClr val="6B64B8"/>
            </a:solidFill>
            <a:prstDash val="solid"/>
            <a:headEnd type="none" w="sm" len="sm"/>
            <a:tailEnd type="arrow" w="med" len="sm"/>
          </a:ln>
        </p:spPr>
        <p:txBody>
          <a:bodyPr/>
          <a:lstStyle/>
          <a:p>
            <a:endParaRPr lang="en-US"/>
          </a:p>
        </p:txBody>
      </p:sp>
      <p:grpSp>
        <p:nvGrpSpPr>
          <p:cNvPr id="3" name="Group 3"/>
          <p:cNvGrpSpPr/>
          <p:nvPr/>
        </p:nvGrpSpPr>
        <p:grpSpPr>
          <a:xfrm>
            <a:off x="8455847" y="1537250"/>
            <a:ext cx="736118" cy="736118"/>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5" name="TextBox 5"/>
            <p:cNvSpPr txBox="1"/>
            <p:nvPr/>
          </p:nvSpPr>
          <p:spPr>
            <a:xfrm>
              <a:off x="76200" y="57150"/>
              <a:ext cx="660400" cy="679450"/>
            </a:xfrm>
            <a:prstGeom prst="rect">
              <a:avLst/>
            </a:prstGeom>
          </p:spPr>
          <p:txBody>
            <a:bodyPr lIns="50800" tIns="50800" rIns="50800" bIns="50800" rtlCol="0" anchor="ctr"/>
            <a:lstStyle/>
            <a:p>
              <a:pPr algn="ctr">
                <a:lnSpc>
                  <a:spcPts val="980"/>
                </a:lnSpc>
              </a:pPr>
              <a:endParaRPr/>
            </a:p>
          </p:txBody>
        </p:sp>
      </p:grpSp>
      <p:grpSp>
        <p:nvGrpSpPr>
          <p:cNvPr id="6" name="Group 6"/>
          <p:cNvGrpSpPr/>
          <p:nvPr/>
        </p:nvGrpSpPr>
        <p:grpSpPr>
          <a:xfrm>
            <a:off x="10326382" y="2974418"/>
            <a:ext cx="661391" cy="688607"/>
            <a:chOff x="0" y="0"/>
            <a:chExt cx="812800" cy="846247"/>
          </a:xfrm>
        </p:grpSpPr>
        <p:sp>
          <p:nvSpPr>
            <p:cNvPr id="7" name="Freeform 7"/>
            <p:cNvSpPr/>
            <p:nvPr/>
          </p:nvSpPr>
          <p:spPr>
            <a:xfrm>
              <a:off x="0" y="0"/>
              <a:ext cx="812800" cy="846247"/>
            </a:xfrm>
            <a:custGeom>
              <a:avLst/>
              <a:gdLst/>
              <a:ahLst/>
              <a:cxnLst/>
              <a:rect l="l" t="t" r="r" b="b"/>
              <a:pathLst>
                <a:path w="812800" h="846247">
                  <a:moveTo>
                    <a:pt x="406400" y="0"/>
                  </a:moveTo>
                  <a:cubicBezTo>
                    <a:pt x="181951" y="0"/>
                    <a:pt x="0" y="189439"/>
                    <a:pt x="0" y="423124"/>
                  </a:cubicBezTo>
                  <a:cubicBezTo>
                    <a:pt x="0" y="656808"/>
                    <a:pt x="181951" y="846247"/>
                    <a:pt x="406400" y="846247"/>
                  </a:cubicBezTo>
                  <a:cubicBezTo>
                    <a:pt x="630849" y="846247"/>
                    <a:pt x="812800" y="656808"/>
                    <a:pt x="812800" y="423124"/>
                  </a:cubicBezTo>
                  <a:cubicBezTo>
                    <a:pt x="812800" y="189439"/>
                    <a:pt x="630849" y="0"/>
                    <a:pt x="406400" y="0"/>
                  </a:cubicBezTo>
                  <a:close/>
                </a:path>
              </a:pathLst>
            </a:custGeom>
            <a:solidFill>
              <a:srgbClr val="6B64B8"/>
            </a:solidFill>
          </p:spPr>
          <p:txBody>
            <a:bodyPr/>
            <a:lstStyle/>
            <a:p>
              <a:endParaRPr lang="en-US"/>
            </a:p>
          </p:txBody>
        </p:sp>
        <p:sp>
          <p:nvSpPr>
            <p:cNvPr id="8" name="TextBox 8"/>
            <p:cNvSpPr txBox="1"/>
            <p:nvPr/>
          </p:nvSpPr>
          <p:spPr>
            <a:xfrm>
              <a:off x="76200" y="22186"/>
              <a:ext cx="660400" cy="744726"/>
            </a:xfrm>
            <a:prstGeom prst="rect">
              <a:avLst/>
            </a:prstGeom>
          </p:spPr>
          <p:txBody>
            <a:bodyPr lIns="50800" tIns="50800" rIns="50800" bIns="50800" rtlCol="0" anchor="ctr"/>
            <a:lstStyle/>
            <a:p>
              <a:pPr algn="ctr">
                <a:lnSpc>
                  <a:spcPts val="2753"/>
                </a:lnSpc>
              </a:pPr>
              <a:r>
                <a:rPr lang="en-US" sz="1967">
                  <a:solidFill>
                    <a:srgbClr val="FFFFFF"/>
                  </a:solidFill>
                  <a:latin typeface="Poppins Medium"/>
                  <a:ea typeface="Poppins Medium"/>
                  <a:cs typeface="Poppins Medium"/>
                  <a:sym typeface="Poppins Medium"/>
                </a:rPr>
                <a:t>7</a:t>
              </a:r>
            </a:p>
          </p:txBody>
        </p:sp>
      </p:grpSp>
      <p:sp>
        <p:nvSpPr>
          <p:cNvPr id="9" name="AutoShape 9"/>
          <p:cNvSpPr/>
          <p:nvPr/>
        </p:nvSpPr>
        <p:spPr>
          <a:xfrm>
            <a:off x="9115400" y="2130057"/>
            <a:ext cx="1275903" cy="983747"/>
          </a:xfrm>
          <a:prstGeom prst="line">
            <a:avLst/>
          </a:prstGeom>
          <a:ln w="95250" cap="flat">
            <a:solidFill>
              <a:srgbClr val="FF3A81"/>
            </a:solidFill>
            <a:prstDash val="lgDash"/>
            <a:headEnd type="none" w="sm" len="sm"/>
            <a:tailEnd type="none" w="sm" len="sm"/>
          </a:ln>
        </p:spPr>
        <p:txBody>
          <a:bodyPr/>
          <a:lstStyle/>
          <a:p>
            <a:endParaRPr lang="en-US"/>
          </a:p>
        </p:txBody>
      </p:sp>
      <p:grpSp>
        <p:nvGrpSpPr>
          <p:cNvPr id="10" name="Group 10"/>
          <p:cNvGrpSpPr/>
          <p:nvPr/>
        </p:nvGrpSpPr>
        <p:grpSpPr>
          <a:xfrm>
            <a:off x="6306494" y="2944691"/>
            <a:ext cx="661391" cy="661391"/>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12" name="TextBox 12"/>
            <p:cNvSpPr txBox="1"/>
            <p:nvPr/>
          </p:nvSpPr>
          <p:spPr>
            <a:xfrm>
              <a:off x="76200" y="19050"/>
              <a:ext cx="660400" cy="717550"/>
            </a:xfrm>
            <a:prstGeom prst="rect">
              <a:avLst/>
            </a:prstGeom>
          </p:spPr>
          <p:txBody>
            <a:bodyPr lIns="50800" tIns="50800" rIns="50800" bIns="50800" rtlCol="0" anchor="ctr"/>
            <a:lstStyle/>
            <a:p>
              <a:pPr algn="ctr">
                <a:lnSpc>
                  <a:spcPts val="2753"/>
                </a:lnSpc>
              </a:pPr>
              <a:endParaRPr/>
            </a:p>
          </p:txBody>
        </p:sp>
      </p:grpSp>
      <p:sp>
        <p:nvSpPr>
          <p:cNvPr id="13" name="AutoShape 13"/>
          <p:cNvSpPr/>
          <p:nvPr/>
        </p:nvSpPr>
        <p:spPr>
          <a:xfrm flipH="1">
            <a:off x="6917460" y="2100752"/>
            <a:ext cx="1594508" cy="999032"/>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14" name="Group 14"/>
          <p:cNvGrpSpPr/>
          <p:nvPr/>
        </p:nvGrpSpPr>
        <p:grpSpPr>
          <a:xfrm>
            <a:off x="4920152" y="5397057"/>
            <a:ext cx="736118" cy="852658"/>
            <a:chOff x="0" y="0"/>
            <a:chExt cx="812800" cy="941480"/>
          </a:xfrm>
        </p:grpSpPr>
        <p:sp>
          <p:nvSpPr>
            <p:cNvPr id="15" name="Freeform 15"/>
            <p:cNvSpPr/>
            <p:nvPr/>
          </p:nvSpPr>
          <p:spPr>
            <a:xfrm>
              <a:off x="0" y="0"/>
              <a:ext cx="812800" cy="941480"/>
            </a:xfrm>
            <a:custGeom>
              <a:avLst/>
              <a:gdLst/>
              <a:ahLst/>
              <a:cxnLst/>
              <a:rect l="l" t="t" r="r" b="b"/>
              <a:pathLst>
                <a:path w="812800" h="941480">
                  <a:moveTo>
                    <a:pt x="406400" y="0"/>
                  </a:moveTo>
                  <a:cubicBezTo>
                    <a:pt x="181951" y="0"/>
                    <a:pt x="0" y="210758"/>
                    <a:pt x="0" y="470740"/>
                  </a:cubicBezTo>
                  <a:cubicBezTo>
                    <a:pt x="0" y="730723"/>
                    <a:pt x="181951" y="941480"/>
                    <a:pt x="406400" y="941480"/>
                  </a:cubicBezTo>
                  <a:cubicBezTo>
                    <a:pt x="630849" y="941480"/>
                    <a:pt x="812800" y="730723"/>
                    <a:pt x="812800" y="470740"/>
                  </a:cubicBezTo>
                  <a:cubicBezTo>
                    <a:pt x="812800" y="210758"/>
                    <a:pt x="630849" y="0"/>
                    <a:pt x="406400" y="0"/>
                  </a:cubicBezTo>
                  <a:close/>
                </a:path>
              </a:pathLst>
            </a:custGeom>
            <a:solidFill>
              <a:srgbClr val="6B64B8"/>
            </a:solidFill>
          </p:spPr>
          <p:txBody>
            <a:bodyPr/>
            <a:lstStyle/>
            <a:p>
              <a:endParaRPr lang="en-US"/>
            </a:p>
          </p:txBody>
        </p:sp>
        <p:sp>
          <p:nvSpPr>
            <p:cNvPr id="16" name="TextBox 16"/>
            <p:cNvSpPr txBox="1"/>
            <p:nvPr/>
          </p:nvSpPr>
          <p:spPr>
            <a:xfrm>
              <a:off x="76200" y="21589"/>
              <a:ext cx="660400" cy="831628"/>
            </a:xfrm>
            <a:prstGeom prst="rect">
              <a:avLst/>
            </a:prstGeom>
          </p:spPr>
          <p:txBody>
            <a:bodyPr lIns="50800" tIns="50800" rIns="50800" bIns="50800" rtlCol="0" anchor="ctr"/>
            <a:lstStyle/>
            <a:p>
              <a:pPr algn="ctr">
                <a:lnSpc>
                  <a:spcPts val="3499"/>
                </a:lnSpc>
              </a:pPr>
              <a:r>
                <a:rPr lang="en-US" sz="2499">
                  <a:solidFill>
                    <a:srgbClr val="FFFFFF"/>
                  </a:solidFill>
                  <a:latin typeface="Poppins Medium"/>
                  <a:ea typeface="Poppins Medium"/>
                  <a:cs typeface="Poppins Medium"/>
                  <a:sym typeface="Poppins Medium"/>
                </a:rPr>
                <a:t>3</a:t>
              </a:r>
            </a:p>
          </p:txBody>
        </p:sp>
      </p:grpSp>
      <p:grpSp>
        <p:nvGrpSpPr>
          <p:cNvPr id="17" name="Group 17"/>
          <p:cNvGrpSpPr/>
          <p:nvPr/>
        </p:nvGrpSpPr>
        <p:grpSpPr>
          <a:xfrm>
            <a:off x="13002464" y="4683464"/>
            <a:ext cx="736118" cy="788194"/>
            <a:chOff x="0" y="0"/>
            <a:chExt cx="812800" cy="870301"/>
          </a:xfrm>
        </p:grpSpPr>
        <p:sp>
          <p:nvSpPr>
            <p:cNvPr id="18" name="Freeform 18"/>
            <p:cNvSpPr/>
            <p:nvPr/>
          </p:nvSpPr>
          <p:spPr>
            <a:xfrm>
              <a:off x="0" y="0"/>
              <a:ext cx="812800" cy="870301"/>
            </a:xfrm>
            <a:custGeom>
              <a:avLst/>
              <a:gdLst/>
              <a:ahLst/>
              <a:cxnLst/>
              <a:rect l="l" t="t" r="r" b="b"/>
              <a:pathLst>
                <a:path w="812800" h="870301">
                  <a:moveTo>
                    <a:pt x="406400" y="0"/>
                  </a:moveTo>
                  <a:cubicBezTo>
                    <a:pt x="181951" y="0"/>
                    <a:pt x="0" y="194823"/>
                    <a:pt x="0" y="435150"/>
                  </a:cubicBezTo>
                  <a:cubicBezTo>
                    <a:pt x="0" y="675477"/>
                    <a:pt x="181951" y="870301"/>
                    <a:pt x="406400" y="870301"/>
                  </a:cubicBezTo>
                  <a:cubicBezTo>
                    <a:pt x="630849" y="870301"/>
                    <a:pt x="812800" y="675477"/>
                    <a:pt x="812800" y="435150"/>
                  </a:cubicBezTo>
                  <a:cubicBezTo>
                    <a:pt x="812800" y="194823"/>
                    <a:pt x="630849" y="0"/>
                    <a:pt x="406400" y="0"/>
                  </a:cubicBezTo>
                  <a:close/>
                </a:path>
              </a:pathLst>
            </a:custGeom>
            <a:solidFill>
              <a:srgbClr val="FF3A81"/>
            </a:solidFill>
          </p:spPr>
          <p:txBody>
            <a:bodyPr/>
            <a:lstStyle/>
            <a:p>
              <a:endParaRPr lang="en-US"/>
            </a:p>
          </p:txBody>
        </p:sp>
        <p:sp>
          <p:nvSpPr>
            <p:cNvPr id="19" name="TextBox 19"/>
            <p:cNvSpPr txBox="1"/>
            <p:nvPr/>
          </p:nvSpPr>
          <p:spPr>
            <a:xfrm>
              <a:off x="76200" y="24441"/>
              <a:ext cx="660400" cy="764269"/>
            </a:xfrm>
            <a:prstGeom prst="rect">
              <a:avLst/>
            </a:prstGeom>
          </p:spPr>
          <p:txBody>
            <a:bodyPr lIns="50800" tIns="50800" rIns="50800" bIns="50800" rtlCol="0" anchor="ctr"/>
            <a:lstStyle/>
            <a:p>
              <a:pPr algn="ctr">
                <a:lnSpc>
                  <a:spcPts val="3219"/>
                </a:lnSpc>
              </a:pPr>
              <a:r>
                <a:rPr lang="en-US" sz="2299">
                  <a:solidFill>
                    <a:srgbClr val="FFFFFF"/>
                  </a:solidFill>
                  <a:latin typeface="Poppins Medium"/>
                  <a:ea typeface="Poppins Medium"/>
                  <a:cs typeface="Poppins Medium"/>
                  <a:sym typeface="Poppins Medium"/>
                </a:rPr>
                <a:t>6</a:t>
              </a:r>
            </a:p>
          </p:txBody>
        </p:sp>
      </p:grpSp>
      <p:sp>
        <p:nvSpPr>
          <p:cNvPr id="20" name="AutoShape 20"/>
          <p:cNvSpPr/>
          <p:nvPr/>
        </p:nvSpPr>
        <p:spPr>
          <a:xfrm flipH="1" flipV="1">
            <a:off x="10937850" y="3500716"/>
            <a:ext cx="2117767" cy="1372724"/>
          </a:xfrm>
          <a:prstGeom prst="line">
            <a:avLst/>
          </a:prstGeom>
          <a:ln w="95250" cap="flat">
            <a:solidFill>
              <a:srgbClr val="FF3A81"/>
            </a:solidFill>
            <a:prstDash val="lgDash"/>
            <a:headEnd type="none" w="sm" len="sm"/>
            <a:tailEnd type="none" w="sm" len="sm"/>
          </a:ln>
        </p:spPr>
        <p:txBody>
          <a:bodyPr/>
          <a:lstStyle/>
          <a:p>
            <a:endParaRPr lang="en-US"/>
          </a:p>
        </p:txBody>
      </p:sp>
      <p:sp>
        <p:nvSpPr>
          <p:cNvPr id="21" name="AutoShape 21"/>
          <p:cNvSpPr/>
          <p:nvPr/>
        </p:nvSpPr>
        <p:spPr>
          <a:xfrm flipH="1">
            <a:off x="5480649" y="3567708"/>
            <a:ext cx="1001777" cy="1892193"/>
          </a:xfrm>
          <a:prstGeom prst="line">
            <a:avLst/>
          </a:prstGeom>
          <a:ln w="95250" cap="flat">
            <a:solidFill>
              <a:srgbClr val="6B64B8"/>
            </a:solidFill>
            <a:prstDash val="solid"/>
            <a:headEnd type="none" w="sm" len="sm"/>
            <a:tailEnd type="none" w="sm" len="sm"/>
          </a:ln>
        </p:spPr>
        <p:txBody>
          <a:bodyPr/>
          <a:lstStyle/>
          <a:p>
            <a:endParaRPr lang="en-US"/>
          </a:p>
        </p:txBody>
      </p:sp>
      <p:sp>
        <p:nvSpPr>
          <p:cNvPr id="22" name="TextBox 22"/>
          <p:cNvSpPr txBox="1"/>
          <p:nvPr/>
        </p:nvSpPr>
        <p:spPr>
          <a:xfrm>
            <a:off x="7968766" y="508572"/>
            <a:ext cx="1245585" cy="750642"/>
          </a:xfrm>
          <a:prstGeom prst="rect">
            <a:avLst/>
          </a:prstGeom>
        </p:spPr>
        <p:txBody>
          <a:bodyPr lIns="0" tIns="0" rIns="0" bIns="0" rtlCol="0" anchor="t">
            <a:spAutoFit/>
          </a:bodyPr>
          <a:lstStyle/>
          <a:p>
            <a:pPr algn="just">
              <a:lnSpc>
                <a:spcPts val="6313"/>
              </a:lnSpc>
            </a:pPr>
            <a:r>
              <a:rPr lang="en-US" sz="3946" spc="-39">
                <a:solidFill>
                  <a:srgbClr val="6B64B8"/>
                </a:solidFill>
                <a:latin typeface="Noto Sans Bold"/>
                <a:ea typeface="Noto Sans Bold"/>
                <a:cs typeface="Noto Sans Bold"/>
                <a:sym typeface="Noto Sans Bold"/>
              </a:rPr>
              <a:t>Root</a:t>
            </a:r>
          </a:p>
        </p:txBody>
      </p:sp>
      <p:grpSp>
        <p:nvGrpSpPr>
          <p:cNvPr id="23" name="Group 23"/>
          <p:cNvGrpSpPr/>
          <p:nvPr/>
        </p:nvGrpSpPr>
        <p:grpSpPr>
          <a:xfrm>
            <a:off x="9320840" y="5060529"/>
            <a:ext cx="736118" cy="736118"/>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25" name="TextBox 25"/>
            <p:cNvSpPr txBox="1"/>
            <p:nvPr/>
          </p:nvSpPr>
          <p:spPr>
            <a:xfrm>
              <a:off x="76200" y="9525"/>
              <a:ext cx="660400" cy="727075"/>
            </a:xfrm>
            <a:prstGeom prst="rect">
              <a:avLst/>
            </a:prstGeom>
          </p:spPr>
          <p:txBody>
            <a:bodyPr lIns="50800" tIns="50800" rIns="50800" bIns="50800" rtlCol="0" anchor="ctr"/>
            <a:lstStyle/>
            <a:p>
              <a:pPr algn="ctr">
                <a:lnSpc>
                  <a:spcPts val="2800"/>
                </a:lnSpc>
              </a:pPr>
              <a:endParaRPr/>
            </a:p>
          </p:txBody>
        </p:sp>
      </p:grpSp>
      <p:sp>
        <p:nvSpPr>
          <p:cNvPr id="26" name="AutoShape 26"/>
          <p:cNvSpPr/>
          <p:nvPr/>
        </p:nvSpPr>
        <p:spPr>
          <a:xfrm flipV="1">
            <a:off x="9842441" y="3629461"/>
            <a:ext cx="672044" cy="1464526"/>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27" name="Group 27"/>
          <p:cNvGrpSpPr/>
          <p:nvPr/>
        </p:nvGrpSpPr>
        <p:grpSpPr>
          <a:xfrm>
            <a:off x="7260776" y="5370517"/>
            <a:ext cx="736118" cy="736118"/>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29" name="TextBox 29"/>
            <p:cNvSpPr txBox="1"/>
            <p:nvPr/>
          </p:nvSpPr>
          <p:spPr>
            <a:xfrm>
              <a:off x="76200" y="57150"/>
              <a:ext cx="660400" cy="679450"/>
            </a:xfrm>
            <a:prstGeom prst="rect">
              <a:avLst/>
            </a:prstGeom>
          </p:spPr>
          <p:txBody>
            <a:bodyPr lIns="50800" tIns="50800" rIns="50800" bIns="50800" rtlCol="0" anchor="ctr"/>
            <a:lstStyle/>
            <a:p>
              <a:pPr algn="ctr">
                <a:lnSpc>
                  <a:spcPts val="980"/>
                </a:lnSpc>
              </a:pPr>
              <a:endParaRPr/>
            </a:p>
          </p:txBody>
        </p:sp>
      </p:grpSp>
      <p:sp>
        <p:nvSpPr>
          <p:cNvPr id="30" name="AutoShape 30"/>
          <p:cNvSpPr/>
          <p:nvPr/>
        </p:nvSpPr>
        <p:spPr>
          <a:xfrm>
            <a:off x="6760722" y="3582236"/>
            <a:ext cx="730622" cy="1814820"/>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31" name="Group 31"/>
          <p:cNvGrpSpPr/>
          <p:nvPr/>
        </p:nvGrpSpPr>
        <p:grpSpPr>
          <a:xfrm>
            <a:off x="14381813" y="6519313"/>
            <a:ext cx="736118" cy="788194"/>
            <a:chOff x="0" y="0"/>
            <a:chExt cx="812800" cy="870301"/>
          </a:xfrm>
        </p:grpSpPr>
        <p:sp>
          <p:nvSpPr>
            <p:cNvPr id="32" name="Freeform 32"/>
            <p:cNvSpPr/>
            <p:nvPr/>
          </p:nvSpPr>
          <p:spPr>
            <a:xfrm>
              <a:off x="0" y="0"/>
              <a:ext cx="812800" cy="870301"/>
            </a:xfrm>
            <a:custGeom>
              <a:avLst/>
              <a:gdLst/>
              <a:ahLst/>
              <a:cxnLst/>
              <a:rect l="l" t="t" r="r" b="b"/>
              <a:pathLst>
                <a:path w="812800" h="870301">
                  <a:moveTo>
                    <a:pt x="406400" y="0"/>
                  </a:moveTo>
                  <a:cubicBezTo>
                    <a:pt x="181951" y="0"/>
                    <a:pt x="0" y="194823"/>
                    <a:pt x="0" y="435150"/>
                  </a:cubicBezTo>
                  <a:cubicBezTo>
                    <a:pt x="0" y="675477"/>
                    <a:pt x="181951" y="870301"/>
                    <a:pt x="406400" y="870301"/>
                  </a:cubicBezTo>
                  <a:cubicBezTo>
                    <a:pt x="630849" y="870301"/>
                    <a:pt x="812800" y="675477"/>
                    <a:pt x="812800" y="435150"/>
                  </a:cubicBezTo>
                  <a:cubicBezTo>
                    <a:pt x="812800" y="194823"/>
                    <a:pt x="630849" y="0"/>
                    <a:pt x="406400" y="0"/>
                  </a:cubicBezTo>
                  <a:close/>
                </a:path>
              </a:pathLst>
            </a:custGeom>
            <a:solidFill>
              <a:srgbClr val="FF3A81"/>
            </a:solidFill>
          </p:spPr>
          <p:txBody>
            <a:bodyPr/>
            <a:lstStyle/>
            <a:p>
              <a:endParaRPr lang="en-US"/>
            </a:p>
          </p:txBody>
        </p:sp>
        <p:sp>
          <p:nvSpPr>
            <p:cNvPr id="33" name="TextBox 33"/>
            <p:cNvSpPr txBox="1"/>
            <p:nvPr/>
          </p:nvSpPr>
          <p:spPr>
            <a:xfrm>
              <a:off x="76200" y="24441"/>
              <a:ext cx="660400" cy="764269"/>
            </a:xfrm>
            <a:prstGeom prst="rect">
              <a:avLst/>
            </a:prstGeom>
          </p:spPr>
          <p:txBody>
            <a:bodyPr lIns="50800" tIns="50800" rIns="50800" bIns="50800" rtlCol="0" anchor="ctr"/>
            <a:lstStyle/>
            <a:p>
              <a:pPr algn="ctr">
                <a:lnSpc>
                  <a:spcPts val="3219"/>
                </a:lnSpc>
              </a:pPr>
              <a:r>
                <a:rPr lang="en-US" sz="2299">
                  <a:solidFill>
                    <a:srgbClr val="FFFFFF"/>
                  </a:solidFill>
                  <a:latin typeface="Poppins Medium"/>
                  <a:ea typeface="Poppins Medium"/>
                  <a:cs typeface="Poppins Medium"/>
                  <a:sym typeface="Poppins Medium"/>
                </a:rPr>
                <a:t>4</a:t>
              </a:r>
            </a:p>
          </p:txBody>
        </p:sp>
      </p:grpSp>
      <p:sp>
        <p:nvSpPr>
          <p:cNvPr id="34" name="AutoShape 34"/>
          <p:cNvSpPr/>
          <p:nvPr/>
        </p:nvSpPr>
        <p:spPr>
          <a:xfrm flipH="1" flipV="1">
            <a:off x="13569178" y="5341962"/>
            <a:ext cx="949976" cy="1264374"/>
          </a:xfrm>
          <a:prstGeom prst="line">
            <a:avLst/>
          </a:prstGeom>
          <a:ln w="95250" cap="flat">
            <a:solidFill>
              <a:srgbClr val="FF3A81"/>
            </a:solidFill>
            <a:prstDash val="solid"/>
            <a:headEnd type="none" w="sm" len="sm"/>
            <a:tailEnd type="none" w="sm" len="sm"/>
          </a:ln>
        </p:spPr>
        <p:txBody>
          <a:bodyPr/>
          <a:lstStyle/>
          <a:p>
            <a:endParaRPr lang="en-US"/>
          </a:p>
        </p:txBody>
      </p:sp>
      <p:grpSp>
        <p:nvGrpSpPr>
          <p:cNvPr id="35" name="Group 35"/>
          <p:cNvGrpSpPr/>
          <p:nvPr/>
        </p:nvGrpSpPr>
        <p:grpSpPr>
          <a:xfrm>
            <a:off x="12034285" y="6832977"/>
            <a:ext cx="736118" cy="736118"/>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37" name="TextBox 37"/>
            <p:cNvSpPr txBox="1"/>
            <p:nvPr/>
          </p:nvSpPr>
          <p:spPr>
            <a:xfrm>
              <a:off x="76200" y="9525"/>
              <a:ext cx="660400" cy="727075"/>
            </a:xfrm>
            <a:prstGeom prst="rect">
              <a:avLst/>
            </a:prstGeom>
          </p:spPr>
          <p:txBody>
            <a:bodyPr lIns="50800" tIns="50800" rIns="50800" bIns="50800" rtlCol="0" anchor="ctr"/>
            <a:lstStyle/>
            <a:p>
              <a:pPr algn="ctr">
                <a:lnSpc>
                  <a:spcPts val="2800"/>
                </a:lnSpc>
              </a:pPr>
              <a:r>
                <a:rPr lang="en-US" sz="2000">
                  <a:solidFill>
                    <a:srgbClr val="FFFFFF"/>
                  </a:solidFill>
                  <a:latin typeface="Poppins Medium"/>
                  <a:ea typeface="Poppins Medium"/>
                  <a:cs typeface="Poppins Medium"/>
                  <a:sym typeface="Poppins Medium"/>
                </a:rPr>
                <a:t>2</a:t>
              </a:r>
            </a:p>
          </p:txBody>
        </p:sp>
      </p:grpSp>
      <p:sp>
        <p:nvSpPr>
          <p:cNvPr id="38" name="AutoShape 38"/>
          <p:cNvSpPr/>
          <p:nvPr/>
        </p:nvSpPr>
        <p:spPr>
          <a:xfrm flipV="1">
            <a:off x="12555072" y="5378530"/>
            <a:ext cx="678226" cy="1487532"/>
          </a:xfrm>
          <a:prstGeom prst="line">
            <a:avLst/>
          </a:prstGeom>
          <a:ln w="95250" cap="flat">
            <a:solidFill>
              <a:srgbClr val="FF3A81"/>
            </a:solidFill>
            <a:prstDash val="lgDash"/>
            <a:headEnd type="none" w="sm" len="sm"/>
            <a:tailEnd type="none" w="sm" len="sm"/>
          </a:ln>
        </p:spPr>
        <p:txBody>
          <a:bodyPr/>
          <a:lstStyle/>
          <a:p>
            <a:endParaRPr lang="en-US"/>
          </a:p>
        </p:txBody>
      </p:sp>
      <p:grpSp>
        <p:nvGrpSpPr>
          <p:cNvPr id="39" name="Group 39"/>
          <p:cNvGrpSpPr/>
          <p:nvPr/>
        </p:nvGrpSpPr>
        <p:grpSpPr>
          <a:xfrm>
            <a:off x="10803375" y="6896379"/>
            <a:ext cx="736118" cy="788194"/>
            <a:chOff x="0" y="0"/>
            <a:chExt cx="812800" cy="870301"/>
          </a:xfrm>
        </p:grpSpPr>
        <p:sp>
          <p:nvSpPr>
            <p:cNvPr id="40" name="Freeform 40"/>
            <p:cNvSpPr/>
            <p:nvPr/>
          </p:nvSpPr>
          <p:spPr>
            <a:xfrm>
              <a:off x="0" y="0"/>
              <a:ext cx="812800" cy="870301"/>
            </a:xfrm>
            <a:custGeom>
              <a:avLst/>
              <a:gdLst/>
              <a:ahLst/>
              <a:cxnLst/>
              <a:rect l="l" t="t" r="r" b="b"/>
              <a:pathLst>
                <a:path w="812800" h="870301">
                  <a:moveTo>
                    <a:pt x="406400" y="0"/>
                  </a:moveTo>
                  <a:cubicBezTo>
                    <a:pt x="181951" y="0"/>
                    <a:pt x="0" y="194823"/>
                    <a:pt x="0" y="435150"/>
                  </a:cubicBezTo>
                  <a:cubicBezTo>
                    <a:pt x="0" y="675477"/>
                    <a:pt x="181951" y="870301"/>
                    <a:pt x="406400" y="870301"/>
                  </a:cubicBezTo>
                  <a:cubicBezTo>
                    <a:pt x="630849" y="870301"/>
                    <a:pt x="812800" y="675477"/>
                    <a:pt x="812800" y="435150"/>
                  </a:cubicBezTo>
                  <a:cubicBezTo>
                    <a:pt x="812800" y="194823"/>
                    <a:pt x="630849" y="0"/>
                    <a:pt x="406400" y="0"/>
                  </a:cubicBezTo>
                  <a:close/>
                </a:path>
              </a:pathLst>
            </a:custGeom>
            <a:solidFill>
              <a:srgbClr val="6B64B8"/>
            </a:solidFill>
          </p:spPr>
          <p:txBody>
            <a:bodyPr/>
            <a:lstStyle/>
            <a:p>
              <a:endParaRPr lang="en-US"/>
            </a:p>
          </p:txBody>
        </p:sp>
        <p:sp>
          <p:nvSpPr>
            <p:cNvPr id="41" name="TextBox 41"/>
            <p:cNvSpPr txBox="1"/>
            <p:nvPr/>
          </p:nvSpPr>
          <p:spPr>
            <a:xfrm>
              <a:off x="76200" y="24441"/>
              <a:ext cx="660400" cy="764269"/>
            </a:xfrm>
            <a:prstGeom prst="rect">
              <a:avLst/>
            </a:prstGeom>
          </p:spPr>
          <p:txBody>
            <a:bodyPr lIns="50800" tIns="50800" rIns="50800" bIns="50800" rtlCol="0" anchor="ctr"/>
            <a:lstStyle/>
            <a:p>
              <a:pPr algn="ctr">
                <a:lnSpc>
                  <a:spcPts val="3219"/>
                </a:lnSpc>
              </a:pPr>
              <a:endParaRPr/>
            </a:p>
          </p:txBody>
        </p:sp>
      </p:grpSp>
      <p:sp>
        <p:nvSpPr>
          <p:cNvPr id="42" name="AutoShape 42"/>
          <p:cNvSpPr/>
          <p:nvPr/>
        </p:nvSpPr>
        <p:spPr>
          <a:xfrm flipH="1" flipV="1">
            <a:off x="9918174" y="5716530"/>
            <a:ext cx="1014463" cy="1274044"/>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43" name="Group 43"/>
          <p:cNvGrpSpPr/>
          <p:nvPr/>
        </p:nvGrpSpPr>
        <p:grpSpPr>
          <a:xfrm>
            <a:off x="8455847" y="7210042"/>
            <a:ext cx="864993" cy="852658"/>
            <a:chOff x="0" y="0"/>
            <a:chExt cx="955100" cy="941479"/>
          </a:xfrm>
        </p:grpSpPr>
        <p:sp>
          <p:nvSpPr>
            <p:cNvPr id="44" name="Freeform 44"/>
            <p:cNvSpPr/>
            <p:nvPr/>
          </p:nvSpPr>
          <p:spPr>
            <a:xfrm>
              <a:off x="0" y="0"/>
              <a:ext cx="955100" cy="941479"/>
            </a:xfrm>
            <a:custGeom>
              <a:avLst/>
              <a:gdLst/>
              <a:ahLst/>
              <a:cxnLst/>
              <a:rect l="l" t="t" r="r" b="b"/>
              <a:pathLst>
                <a:path w="955100" h="941479">
                  <a:moveTo>
                    <a:pt x="477550" y="0"/>
                  </a:moveTo>
                  <a:cubicBezTo>
                    <a:pt x="213806" y="0"/>
                    <a:pt x="0" y="210757"/>
                    <a:pt x="0" y="470740"/>
                  </a:cubicBezTo>
                  <a:cubicBezTo>
                    <a:pt x="0" y="730722"/>
                    <a:pt x="213806" y="941479"/>
                    <a:pt x="477550" y="941479"/>
                  </a:cubicBezTo>
                  <a:cubicBezTo>
                    <a:pt x="741293" y="941479"/>
                    <a:pt x="955100" y="730722"/>
                    <a:pt x="955100" y="470740"/>
                  </a:cubicBezTo>
                  <a:cubicBezTo>
                    <a:pt x="955100" y="210757"/>
                    <a:pt x="741293" y="0"/>
                    <a:pt x="477550" y="0"/>
                  </a:cubicBezTo>
                  <a:close/>
                </a:path>
              </a:pathLst>
            </a:custGeom>
            <a:solidFill>
              <a:srgbClr val="6B64B8"/>
            </a:solidFill>
          </p:spPr>
          <p:txBody>
            <a:bodyPr/>
            <a:lstStyle/>
            <a:p>
              <a:endParaRPr lang="en-US"/>
            </a:p>
          </p:txBody>
        </p:sp>
        <p:sp>
          <p:nvSpPr>
            <p:cNvPr id="45" name="TextBox 45"/>
            <p:cNvSpPr txBox="1"/>
            <p:nvPr/>
          </p:nvSpPr>
          <p:spPr>
            <a:xfrm>
              <a:off x="89541" y="21589"/>
              <a:ext cx="776019" cy="831627"/>
            </a:xfrm>
            <a:prstGeom prst="rect">
              <a:avLst/>
            </a:prstGeom>
          </p:spPr>
          <p:txBody>
            <a:bodyPr lIns="50800" tIns="50800" rIns="50800" bIns="50800" rtlCol="0" anchor="ctr"/>
            <a:lstStyle/>
            <a:p>
              <a:pPr algn="ctr">
                <a:lnSpc>
                  <a:spcPts val="3499"/>
                </a:lnSpc>
              </a:pPr>
              <a:r>
                <a:rPr lang="en-US" sz="2499">
                  <a:solidFill>
                    <a:srgbClr val="FFFFFF"/>
                  </a:solidFill>
                  <a:latin typeface="Poppins Medium"/>
                  <a:ea typeface="Poppins Medium"/>
                  <a:cs typeface="Poppins Medium"/>
                  <a:sym typeface="Poppins Medium"/>
                </a:rPr>
                <a:t>1</a:t>
              </a:r>
            </a:p>
          </p:txBody>
        </p:sp>
      </p:grpSp>
      <p:sp>
        <p:nvSpPr>
          <p:cNvPr id="46" name="AutoShape 46"/>
          <p:cNvSpPr/>
          <p:nvPr/>
        </p:nvSpPr>
        <p:spPr>
          <a:xfrm flipV="1">
            <a:off x="9049614" y="5755595"/>
            <a:ext cx="605247" cy="1485073"/>
          </a:xfrm>
          <a:prstGeom prst="line">
            <a:avLst/>
          </a:prstGeom>
          <a:ln w="95250" cap="flat">
            <a:solidFill>
              <a:srgbClr val="6B64B8"/>
            </a:solidFill>
            <a:prstDash val="solid"/>
            <a:headEnd type="none" w="sm" len="sm"/>
            <a:tailEnd type="none" w="sm" len="sm"/>
          </a:ln>
        </p:spPr>
        <p:txBody>
          <a:bodyPr/>
          <a:lstStyle/>
          <a:p>
            <a:endParaRPr lang="en-US"/>
          </a:p>
        </p:txBody>
      </p:sp>
    </p:spTree>
  </p:cSld>
  <p:clrMapOvr>
    <a:masterClrMapping/>
  </p:clrMapOvr>
  <p:transition spd="slow">
    <p:fade/>
  </p:transition>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AutoShape 2"/>
          <p:cNvSpPr/>
          <p:nvPr/>
        </p:nvSpPr>
        <p:spPr>
          <a:xfrm flipV="1">
            <a:off x="1810345" y="3099784"/>
            <a:ext cx="0" cy="3884286"/>
          </a:xfrm>
          <a:prstGeom prst="line">
            <a:avLst/>
          </a:prstGeom>
          <a:ln w="228600" cap="flat">
            <a:solidFill>
              <a:srgbClr val="6B64B8"/>
            </a:solidFill>
            <a:prstDash val="solid"/>
            <a:headEnd type="none" w="sm" len="sm"/>
            <a:tailEnd type="arrow" w="med" len="sm"/>
          </a:ln>
        </p:spPr>
        <p:txBody>
          <a:bodyPr/>
          <a:lstStyle/>
          <a:p>
            <a:endParaRPr lang="en-US"/>
          </a:p>
        </p:txBody>
      </p:sp>
      <p:grpSp>
        <p:nvGrpSpPr>
          <p:cNvPr id="3" name="Group 3"/>
          <p:cNvGrpSpPr/>
          <p:nvPr/>
        </p:nvGrpSpPr>
        <p:grpSpPr>
          <a:xfrm>
            <a:off x="8455847" y="1537250"/>
            <a:ext cx="736118" cy="736118"/>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5" name="TextBox 5"/>
            <p:cNvSpPr txBox="1"/>
            <p:nvPr/>
          </p:nvSpPr>
          <p:spPr>
            <a:xfrm>
              <a:off x="76200" y="57150"/>
              <a:ext cx="660400" cy="679450"/>
            </a:xfrm>
            <a:prstGeom prst="rect">
              <a:avLst/>
            </a:prstGeom>
          </p:spPr>
          <p:txBody>
            <a:bodyPr lIns="50800" tIns="50800" rIns="50800" bIns="50800" rtlCol="0" anchor="ctr"/>
            <a:lstStyle/>
            <a:p>
              <a:pPr algn="ctr">
                <a:lnSpc>
                  <a:spcPts val="980"/>
                </a:lnSpc>
              </a:pPr>
              <a:endParaRPr/>
            </a:p>
          </p:txBody>
        </p:sp>
      </p:grpSp>
      <p:grpSp>
        <p:nvGrpSpPr>
          <p:cNvPr id="6" name="Group 6"/>
          <p:cNvGrpSpPr/>
          <p:nvPr/>
        </p:nvGrpSpPr>
        <p:grpSpPr>
          <a:xfrm>
            <a:off x="10326382" y="2974418"/>
            <a:ext cx="661391" cy="688607"/>
            <a:chOff x="0" y="0"/>
            <a:chExt cx="812800" cy="846247"/>
          </a:xfrm>
        </p:grpSpPr>
        <p:sp>
          <p:nvSpPr>
            <p:cNvPr id="7" name="Freeform 7"/>
            <p:cNvSpPr/>
            <p:nvPr/>
          </p:nvSpPr>
          <p:spPr>
            <a:xfrm>
              <a:off x="0" y="0"/>
              <a:ext cx="812800" cy="846247"/>
            </a:xfrm>
            <a:custGeom>
              <a:avLst/>
              <a:gdLst/>
              <a:ahLst/>
              <a:cxnLst/>
              <a:rect l="l" t="t" r="r" b="b"/>
              <a:pathLst>
                <a:path w="812800" h="846247">
                  <a:moveTo>
                    <a:pt x="406400" y="0"/>
                  </a:moveTo>
                  <a:cubicBezTo>
                    <a:pt x="181951" y="0"/>
                    <a:pt x="0" y="189439"/>
                    <a:pt x="0" y="423124"/>
                  </a:cubicBezTo>
                  <a:cubicBezTo>
                    <a:pt x="0" y="656808"/>
                    <a:pt x="181951" y="846247"/>
                    <a:pt x="406400" y="846247"/>
                  </a:cubicBezTo>
                  <a:cubicBezTo>
                    <a:pt x="630849" y="846247"/>
                    <a:pt x="812800" y="656808"/>
                    <a:pt x="812800" y="423124"/>
                  </a:cubicBezTo>
                  <a:cubicBezTo>
                    <a:pt x="812800" y="189439"/>
                    <a:pt x="630849" y="0"/>
                    <a:pt x="406400" y="0"/>
                  </a:cubicBezTo>
                  <a:close/>
                </a:path>
              </a:pathLst>
            </a:custGeom>
            <a:solidFill>
              <a:srgbClr val="6B64B8"/>
            </a:solidFill>
          </p:spPr>
          <p:txBody>
            <a:bodyPr/>
            <a:lstStyle/>
            <a:p>
              <a:endParaRPr lang="en-US"/>
            </a:p>
          </p:txBody>
        </p:sp>
        <p:sp>
          <p:nvSpPr>
            <p:cNvPr id="8" name="TextBox 8"/>
            <p:cNvSpPr txBox="1"/>
            <p:nvPr/>
          </p:nvSpPr>
          <p:spPr>
            <a:xfrm>
              <a:off x="76200" y="22186"/>
              <a:ext cx="660400" cy="744726"/>
            </a:xfrm>
            <a:prstGeom prst="rect">
              <a:avLst/>
            </a:prstGeom>
          </p:spPr>
          <p:txBody>
            <a:bodyPr lIns="50800" tIns="50800" rIns="50800" bIns="50800" rtlCol="0" anchor="ctr"/>
            <a:lstStyle/>
            <a:p>
              <a:pPr algn="ctr">
                <a:lnSpc>
                  <a:spcPts val="2753"/>
                </a:lnSpc>
              </a:pPr>
              <a:r>
                <a:rPr lang="en-US" sz="1967">
                  <a:solidFill>
                    <a:srgbClr val="FFFFFF"/>
                  </a:solidFill>
                  <a:latin typeface="Poppins Medium"/>
                  <a:ea typeface="Poppins Medium"/>
                  <a:cs typeface="Poppins Medium"/>
                  <a:sym typeface="Poppins Medium"/>
                </a:rPr>
                <a:t>7</a:t>
              </a:r>
            </a:p>
          </p:txBody>
        </p:sp>
      </p:grpSp>
      <p:sp>
        <p:nvSpPr>
          <p:cNvPr id="9" name="AutoShape 9"/>
          <p:cNvSpPr/>
          <p:nvPr/>
        </p:nvSpPr>
        <p:spPr>
          <a:xfrm>
            <a:off x="9115400" y="2130057"/>
            <a:ext cx="1275903" cy="983747"/>
          </a:xfrm>
          <a:prstGeom prst="line">
            <a:avLst/>
          </a:prstGeom>
          <a:ln w="95250" cap="flat">
            <a:solidFill>
              <a:srgbClr val="FF3A81"/>
            </a:solidFill>
            <a:prstDash val="lgDash"/>
            <a:headEnd type="none" w="sm" len="sm"/>
            <a:tailEnd type="none" w="sm" len="sm"/>
          </a:ln>
        </p:spPr>
        <p:txBody>
          <a:bodyPr/>
          <a:lstStyle/>
          <a:p>
            <a:endParaRPr lang="en-US"/>
          </a:p>
        </p:txBody>
      </p:sp>
      <p:grpSp>
        <p:nvGrpSpPr>
          <p:cNvPr id="10" name="Group 10"/>
          <p:cNvGrpSpPr/>
          <p:nvPr/>
        </p:nvGrpSpPr>
        <p:grpSpPr>
          <a:xfrm>
            <a:off x="6306494" y="2944691"/>
            <a:ext cx="661391" cy="661391"/>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12" name="TextBox 12"/>
            <p:cNvSpPr txBox="1"/>
            <p:nvPr/>
          </p:nvSpPr>
          <p:spPr>
            <a:xfrm>
              <a:off x="76200" y="19050"/>
              <a:ext cx="660400" cy="717550"/>
            </a:xfrm>
            <a:prstGeom prst="rect">
              <a:avLst/>
            </a:prstGeom>
          </p:spPr>
          <p:txBody>
            <a:bodyPr lIns="50800" tIns="50800" rIns="50800" bIns="50800" rtlCol="0" anchor="ctr"/>
            <a:lstStyle/>
            <a:p>
              <a:pPr algn="ctr">
                <a:lnSpc>
                  <a:spcPts val="2753"/>
                </a:lnSpc>
              </a:pPr>
              <a:endParaRPr/>
            </a:p>
          </p:txBody>
        </p:sp>
      </p:grpSp>
      <p:sp>
        <p:nvSpPr>
          <p:cNvPr id="13" name="AutoShape 13"/>
          <p:cNvSpPr/>
          <p:nvPr/>
        </p:nvSpPr>
        <p:spPr>
          <a:xfrm flipH="1">
            <a:off x="6917460" y="2100752"/>
            <a:ext cx="1594508" cy="999032"/>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14" name="Group 14"/>
          <p:cNvGrpSpPr/>
          <p:nvPr/>
        </p:nvGrpSpPr>
        <p:grpSpPr>
          <a:xfrm>
            <a:off x="4920152" y="5397057"/>
            <a:ext cx="736118" cy="852658"/>
            <a:chOff x="0" y="0"/>
            <a:chExt cx="812800" cy="941480"/>
          </a:xfrm>
        </p:grpSpPr>
        <p:sp>
          <p:nvSpPr>
            <p:cNvPr id="15" name="Freeform 15"/>
            <p:cNvSpPr/>
            <p:nvPr/>
          </p:nvSpPr>
          <p:spPr>
            <a:xfrm>
              <a:off x="0" y="0"/>
              <a:ext cx="812800" cy="941480"/>
            </a:xfrm>
            <a:custGeom>
              <a:avLst/>
              <a:gdLst/>
              <a:ahLst/>
              <a:cxnLst/>
              <a:rect l="l" t="t" r="r" b="b"/>
              <a:pathLst>
                <a:path w="812800" h="941480">
                  <a:moveTo>
                    <a:pt x="406400" y="0"/>
                  </a:moveTo>
                  <a:cubicBezTo>
                    <a:pt x="181951" y="0"/>
                    <a:pt x="0" y="210758"/>
                    <a:pt x="0" y="470740"/>
                  </a:cubicBezTo>
                  <a:cubicBezTo>
                    <a:pt x="0" y="730723"/>
                    <a:pt x="181951" y="941480"/>
                    <a:pt x="406400" y="941480"/>
                  </a:cubicBezTo>
                  <a:cubicBezTo>
                    <a:pt x="630849" y="941480"/>
                    <a:pt x="812800" y="730723"/>
                    <a:pt x="812800" y="470740"/>
                  </a:cubicBezTo>
                  <a:cubicBezTo>
                    <a:pt x="812800" y="210758"/>
                    <a:pt x="630849" y="0"/>
                    <a:pt x="406400" y="0"/>
                  </a:cubicBezTo>
                  <a:close/>
                </a:path>
              </a:pathLst>
            </a:custGeom>
            <a:solidFill>
              <a:srgbClr val="6B64B8"/>
            </a:solidFill>
          </p:spPr>
          <p:txBody>
            <a:bodyPr/>
            <a:lstStyle/>
            <a:p>
              <a:endParaRPr lang="en-US"/>
            </a:p>
          </p:txBody>
        </p:sp>
        <p:sp>
          <p:nvSpPr>
            <p:cNvPr id="16" name="TextBox 16"/>
            <p:cNvSpPr txBox="1"/>
            <p:nvPr/>
          </p:nvSpPr>
          <p:spPr>
            <a:xfrm>
              <a:off x="76200" y="21589"/>
              <a:ext cx="660400" cy="831628"/>
            </a:xfrm>
            <a:prstGeom prst="rect">
              <a:avLst/>
            </a:prstGeom>
          </p:spPr>
          <p:txBody>
            <a:bodyPr lIns="50800" tIns="50800" rIns="50800" bIns="50800" rtlCol="0" anchor="ctr"/>
            <a:lstStyle/>
            <a:p>
              <a:pPr algn="ctr">
                <a:lnSpc>
                  <a:spcPts val="3499"/>
                </a:lnSpc>
              </a:pPr>
              <a:r>
                <a:rPr lang="en-US" sz="2499">
                  <a:solidFill>
                    <a:srgbClr val="FFFFFF"/>
                  </a:solidFill>
                  <a:latin typeface="Poppins Medium"/>
                  <a:ea typeface="Poppins Medium"/>
                  <a:cs typeface="Poppins Medium"/>
                  <a:sym typeface="Poppins Medium"/>
                </a:rPr>
                <a:t>3</a:t>
              </a:r>
            </a:p>
          </p:txBody>
        </p:sp>
      </p:grpSp>
      <p:grpSp>
        <p:nvGrpSpPr>
          <p:cNvPr id="17" name="Group 17"/>
          <p:cNvGrpSpPr/>
          <p:nvPr/>
        </p:nvGrpSpPr>
        <p:grpSpPr>
          <a:xfrm>
            <a:off x="13002464" y="4683464"/>
            <a:ext cx="736118" cy="788194"/>
            <a:chOff x="0" y="0"/>
            <a:chExt cx="812800" cy="870301"/>
          </a:xfrm>
        </p:grpSpPr>
        <p:sp>
          <p:nvSpPr>
            <p:cNvPr id="18" name="Freeform 18"/>
            <p:cNvSpPr/>
            <p:nvPr/>
          </p:nvSpPr>
          <p:spPr>
            <a:xfrm>
              <a:off x="0" y="0"/>
              <a:ext cx="812800" cy="870301"/>
            </a:xfrm>
            <a:custGeom>
              <a:avLst/>
              <a:gdLst/>
              <a:ahLst/>
              <a:cxnLst/>
              <a:rect l="l" t="t" r="r" b="b"/>
              <a:pathLst>
                <a:path w="812800" h="870301">
                  <a:moveTo>
                    <a:pt x="406400" y="0"/>
                  </a:moveTo>
                  <a:cubicBezTo>
                    <a:pt x="181951" y="0"/>
                    <a:pt x="0" y="194823"/>
                    <a:pt x="0" y="435150"/>
                  </a:cubicBezTo>
                  <a:cubicBezTo>
                    <a:pt x="0" y="675477"/>
                    <a:pt x="181951" y="870301"/>
                    <a:pt x="406400" y="870301"/>
                  </a:cubicBezTo>
                  <a:cubicBezTo>
                    <a:pt x="630849" y="870301"/>
                    <a:pt x="812800" y="675477"/>
                    <a:pt x="812800" y="435150"/>
                  </a:cubicBezTo>
                  <a:cubicBezTo>
                    <a:pt x="812800" y="194823"/>
                    <a:pt x="630849" y="0"/>
                    <a:pt x="406400" y="0"/>
                  </a:cubicBezTo>
                  <a:close/>
                </a:path>
              </a:pathLst>
            </a:custGeom>
            <a:solidFill>
              <a:srgbClr val="FF3A81"/>
            </a:solidFill>
          </p:spPr>
          <p:txBody>
            <a:bodyPr/>
            <a:lstStyle/>
            <a:p>
              <a:endParaRPr lang="en-US"/>
            </a:p>
          </p:txBody>
        </p:sp>
        <p:sp>
          <p:nvSpPr>
            <p:cNvPr id="19" name="TextBox 19"/>
            <p:cNvSpPr txBox="1"/>
            <p:nvPr/>
          </p:nvSpPr>
          <p:spPr>
            <a:xfrm>
              <a:off x="76200" y="24441"/>
              <a:ext cx="660400" cy="764269"/>
            </a:xfrm>
            <a:prstGeom prst="rect">
              <a:avLst/>
            </a:prstGeom>
          </p:spPr>
          <p:txBody>
            <a:bodyPr lIns="50800" tIns="50800" rIns="50800" bIns="50800" rtlCol="0" anchor="ctr"/>
            <a:lstStyle/>
            <a:p>
              <a:pPr algn="ctr">
                <a:lnSpc>
                  <a:spcPts val="3219"/>
                </a:lnSpc>
              </a:pPr>
              <a:r>
                <a:rPr lang="en-US" sz="2299">
                  <a:solidFill>
                    <a:srgbClr val="FFFFFF"/>
                  </a:solidFill>
                  <a:latin typeface="Poppins Medium"/>
                  <a:ea typeface="Poppins Medium"/>
                  <a:cs typeface="Poppins Medium"/>
                  <a:sym typeface="Poppins Medium"/>
                </a:rPr>
                <a:t>6</a:t>
              </a:r>
            </a:p>
          </p:txBody>
        </p:sp>
      </p:grpSp>
      <p:sp>
        <p:nvSpPr>
          <p:cNvPr id="20" name="AutoShape 20"/>
          <p:cNvSpPr/>
          <p:nvPr/>
        </p:nvSpPr>
        <p:spPr>
          <a:xfrm flipH="1" flipV="1">
            <a:off x="10937850" y="3500716"/>
            <a:ext cx="2117767" cy="1372724"/>
          </a:xfrm>
          <a:prstGeom prst="line">
            <a:avLst/>
          </a:prstGeom>
          <a:ln w="95250" cap="flat">
            <a:solidFill>
              <a:srgbClr val="FF3A81"/>
            </a:solidFill>
            <a:prstDash val="lgDash"/>
            <a:headEnd type="none" w="sm" len="sm"/>
            <a:tailEnd type="none" w="sm" len="sm"/>
          </a:ln>
        </p:spPr>
        <p:txBody>
          <a:bodyPr/>
          <a:lstStyle/>
          <a:p>
            <a:endParaRPr lang="en-US"/>
          </a:p>
        </p:txBody>
      </p:sp>
      <p:sp>
        <p:nvSpPr>
          <p:cNvPr id="21" name="AutoShape 21"/>
          <p:cNvSpPr/>
          <p:nvPr/>
        </p:nvSpPr>
        <p:spPr>
          <a:xfrm flipH="1">
            <a:off x="5480649" y="3567708"/>
            <a:ext cx="1001777" cy="1892193"/>
          </a:xfrm>
          <a:prstGeom prst="line">
            <a:avLst/>
          </a:prstGeom>
          <a:ln w="95250" cap="flat">
            <a:solidFill>
              <a:srgbClr val="6B64B8"/>
            </a:solidFill>
            <a:prstDash val="solid"/>
            <a:headEnd type="none" w="sm" len="sm"/>
            <a:tailEnd type="none" w="sm" len="sm"/>
          </a:ln>
        </p:spPr>
        <p:txBody>
          <a:bodyPr/>
          <a:lstStyle/>
          <a:p>
            <a:endParaRPr lang="en-US"/>
          </a:p>
        </p:txBody>
      </p:sp>
      <p:sp>
        <p:nvSpPr>
          <p:cNvPr id="22" name="TextBox 22"/>
          <p:cNvSpPr txBox="1"/>
          <p:nvPr/>
        </p:nvSpPr>
        <p:spPr>
          <a:xfrm>
            <a:off x="7968766" y="508572"/>
            <a:ext cx="1245585" cy="750642"/>
          </a:xfrm>
          <a:prstGeom prst="rect">
            <a:avLst/>
          </a:prstGeom>
        </p:spPr>
        <p:txBody>
          <a:bodyPr lIns="0" tIns="0" rIns="0" bIns="0" rtlCol="0" anchor="t">
            <a:spAutoFit/>
          </a:bodyPr>
          <a:lstStyle/>
          <a:p>
            <a:pPr algn="just">
              <a:lnSpc>
                <a:spcPts val="6313"/>
              </a:lnSpc>
            </a:pPr>
            <a:r>
              <a:rPr lang="en-US" sz="3946" spc="-39">
                <a:solidFill>
                  <a:srgbClr val="6B64B8"/>
                </a:solidFill>
                <a:latin typeface="Noto Sans Bold"/>
                <a:ea typeface="Noto Sans Bold"/>
                <a:cs typeface="Noto Sans Bold"/>
                <a:sym typeface="Noto Sans Bold"/>
              </a:rPr>
              <a:t>Root</a:t>
            </a:r>
          </a:p>
        </p:txBody>
      </p:sp>
      <p:grpSp>
        <p:nvGrpSpPr>
          <p:cNvPr id="23" name="Group 23"/>
          <p:cNvGrpSpPr/>
          <p:nvPr/>
        </p:nvGrpSpPr>
        <p:grpSpPr>
          <a:xfrm>
            <a:off x="9320840" y="5060529"/>
            <a:ext cx="736118" cy="736118"/>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25" name="TextBox 25"/>
            <p:cNvSpPr txBox="1"/>
            <p:nvPr/>
          </p:nvSpPr>
          <p:spPr>
            <a:xfrm>
              <a:off x="76200" y="9525"/>
              <a:ext cx="660400" cy="727075"/>
            </a:xfrm>
            <a:prstGeom prst="rect">
              <a:avLst/>
            </a:prstGeom>
          </p:spPr>
          <p:txBody>
            <a:bodyPr lIns="50800" tIns="50800" rIns="50800" bIns="50800" rtlCol="0" anchor="ctr"/>
            <a:lstStyle/>
            <a:p>
              <a:pPr algn="ctr">
                <a:lnSpc>
                  <a:spcPts val="2800"/>
                </a:lnSpc>
              </a:pPr>
              <a:endParaRPr/>
            </a:p>
          </p:txBody>
        </p:sp>
      </p:grpSp>
      <p:sp>
        <p:nvSpPr>
          <p:cNvPr id="26" name="AutoShape 26"/>
          <p:cNvSpPr/>
          <p:nvPr/>
        </p:nvSpPr>
        <p:spPr>
          <a:xfrm flipV="1">
            <a:off x="9842441" y="3629461"/>
            <a:ext cx="672044" cy="1464526"/>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27" name="Group 27"/>
          <p:cNvGrpSpPr/>
          <p:nvPr/>
        </p:nvGrpSpPr>
        <p:grpSpPr>
          <a:xfrm>
            <a:off x="7260776" y="5370517"/>
            <a:ext cx="736118" cy="736118"/>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29" name="TextBox 29"/>
            <p:cNvSpPr txBox="1"/>
            <p:nvPr/>
          </p:nvSpPr>
          <p:spPr>
            <a:xfrm>
              <a:off x="76200" y="57150"/>
              <a:ext cx="660400" cy="679450"/>
            </a:xfrm>
            <a:prstGeom prst="rect">
              <a:avLst/>
            </a:prstGeom>
          </p:spPr>
          <p:txBody>
            <a:bodyPr lIns="50800" tIns="50800" rIns="50800" bIns="50800" rtlCol="0" anchor="ctr"/>
            <a:lstStyle/>
            <a:p>
              <a:pPr algn="ctr">
                <a:lnSpc>
                  <a:spcPts val="980"/>
                </a:lnSpc>
              </a:pPr>
              <a:endParaRPr/>
            </a:p>
          </p:txBody>
        </p:sp>
      </p:grpSp>
      <p:sp>
        <p:nvSpPr>
          <p:cNvPr id="30" name="AutoShape 30"/>
          <p:cNvSpPr/>
          <p:nvPr/>
        </p:nvSpPr>
        <p:spPr>
          <a:xfrm>
            <a:off x="6760722" y="3582236"/>
            <a:ext cx="730622" cy="1814820"/>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31" name="Group 31"/>
          <p:cNvGrpSpPr/>
          <p:nvPr/>
        </p:nvGrpSpPr>
        <p:grpSpPr>
          <a:xfrm>
            <a:off x="14381813" y="6519313"/>
            <a:ext cx="736118" cy="788194"/>
            <a:chOff x="0" y="0"/>
            <a:chExt cx="812800" cy="870301"/>
          </a:xfrm>
        </p:grpSpPr>
        <p:sp>
          <p:nvSpPr>
            <p:cNvPr id="32" name="Freeform 32"/>
            <p:cNvSpPr/>
            <p:nvPr/>
          </p:nvSpPr>
          <p:spPr>
            <a:xfrm>
              <a:off x="0" y="0"/>
              <a:ext cx="812800" cy="870301"/>
            </a:xfrm>
            <a:custGeom>
              <a:avLst/>
              <a:gdLst/>
              <a:ahLst/>
              <a:cxnLst/>
              <a:rect l="l" t="t" r="r" b="b"/>
              <a:pathLst>
                <a:path w="812800" h="870301">
                  <a:moveTo>
                    <a:pt x="406400" y="0"/>
                  </a:moveTo>
                  <a:cubicBezTo>
                    <a:pt x="181951" y="0"/>
                    <a:pt x="0" y="194823"/>
                    <a:pt x="0" y="435150"/>
                  </a:cubicBezTo>
                  <a:cubicBezTo>
                    <a:pt x="0" y="675477"/>
                    <a:pt x="181951" y="870301"/>
                    <a:pt x="406400" y="870301"/>
                  </a:cubicBezTo>
                  <a:cubicBezTo>
                    <a:pt x="630849" y="870301"/>
                    <a:pt x="812800" y="675477"/>
                    <a:pt x="812800" y="435150"/>
                  </a:cubicBezTo>
                  <a:cubicBezTo>
                    <a:pt x="812800" y="194823"/>
                    <a:pt x="630849" y="0"/>
                    <a:pt x="406400" y="0"/>
                  </a:cubicBezTo>
                  <a:close/>
                </a:path>
              </a:pathLst>
            </a:custGeom>
            <a:solidFill>
              <a:srgbClr val="FF3A81"/>
            </a:solidFill>
          </p:spPr>
          <p:txBody>
            <a:bodyPr/>
            <a:lstStyle/>
            <a:p>
              <a:endParaRPr lang="en-US"/>
            </a:p>
          </p:txBody>
        </p:sp>
        <p:sp>
          <p:nvSpPr>
            <p:cNvPr id="33" name="TextBox 33"/>
            <p:cNvSpPr txBox="1"/>
            <p:nvPr/>
          </p:nvSpPr>
          <p:spPr>
            <a:xfrm>
              <a:off x="76200" y="24441"/>
              <a:ext cx="660400" cy="764269"/>
            </a:xfrm>
            <a:prstGeom prst="rect">
              <a:avLst/>
            </a:prstGeom>
          </p:spPr>
          <p:txBody>
            <a:bodyPr lIns="50800" tIns="50800" rIns="50800" bIns="50800" rtlCol="0" anchor="ctr"/>
            <a:lstStyle/>
            <a:p>
              <a:pPr algn="ctr">
                <a:lnSpc>
                  <a:spcPts val="3219"/>
                </a:lnSpc>
              </a:pPr>
              <a:r>
                <a:rPr lang="en-US" sz="2299">
                  <a:solidFill>
                    <a:srgbClr val="FFFFFF"/>
                  </a:solidFill>
                  <a:latin typeface="Poppins Medium"/>
                  <a:ea typeface="Poppins Medium"/>
                  <a:cs typeface="Poppins Medium"/>
                  <a:sym typeface="Poppins Medium"/>
                </a:rPr>
                <a:t>4</a:t>
              </a:r>
            </a:p>
          </p:txBody>
        </p:sp>
      </p:grpSp>
      <p:sp>
        <p:nvSpPr>
          <p:cNvPr id="34" name="AutoShape 34"/>
          <p:cNvSpPr/>
          <p:nvPr/>
        </p:nvSpPr>
        <p:spPr>
          <a:xfrm flipH="1" flipV="1">
            <a:off x="13569178" y="5341962"/>
            <a:ext cx="949976" cy="1264374"/>
          </a:xfrm>
          <a:prstGeom prst="line">
            <a:avLst/>
          </a:prstGeom>
          <a:ln w="95250" cap="flat">
            <a:solidFill>
              <a:srgbClr val="FF3A81"/>
            </a:solidFill>
            <a:prstDash val="solid"/>
            <a:headEnd type="none" w="sm" len="sm"/>
            <a:tailEnd type="none" w="sm" len="sm"/>
          </a:ln>
        </p:spPr>
        <p:txBody>
          <a:bodyPr/>
          <a:lstStyle/>
          <a:p>
            <a:endParaRPr lang="en-US"/>
          </a:p>
        </p:txBody>
      </p:sp>
      <p:grpSp>
        <p:nvGrpSpPr>
          <p:cNvPr id="35" name="Group 35"/>
          <p:cNvGrpSpPr/>
          <p:nvPr/>
        </p:nvGrpSpPr>
        <p:grpSpPr>
          <a:xfrm>
            <a:off x="12034285" y="6832977"/>
            <a:ext cx="736118" cy="736118"/>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3A81"/>
            </a:solidFill>
          </p:spPr>
          <p:txBody>
            <a:bodyPr/>
            <a:lstStyle/>
            <a:p>
              <a:endParaRPr lang="en-US"/>
            </a:p>
          </p:txBody>
        </p:sp>
        <p:sp>
          <p:nvSpPr>
            <p:cNvPr id="37" name="TextBox 37"/>
            <p:cNvSpPr txBox="1"/>
            <p:nvPr/>
          </p:nvSpPr>
          <p:spPr>
            <a:xfrm>
              <a:off x="76200" y="9525"/>
              <a:ext cx="660400" cy="727075"/>
            </a:xfrm>
            <a:prstGeom prst="rect">
              <a:avLst/>
            </a:prstGeom>
          </p:spPr>
          <p:txBody>
            <a:bodyPr lIns="50800" tIns="50800" rIns="50800" bIns="50800" rtlCol="0" anchor="ctr"/>
            <a:lstStyle/>
            <a:p>
              <a:pPr algn="ctr">
                <a:lnSpc>
                  <a:spcPts val="2800"/>
                </a:lnSpc>
              </a:pPr>
              <a:r>
                <a:rPr lang="en-US" sz="2000">
                  <a:solidFill>
                    <a:srgbClr val="FFFFFF"/>
                  </a:solidFill>
                  <a:latin typeface="Poppins Medium"/>
                  <a:ea typeface="Poppins Medium"/>
                  <a:cs typeface="Poppins Medium"/>
                  <a:sym typeface="Poppins Medium"/>
                </a:rPr>
                <a:t>2</a:t>
              </a:r>
            </a:p>
          </p:txBody>
        </p:sp>
      </p:grpSp>
      <p:sp>
        <p:nvSpPr>
          <p:cNvPr id="38" name="AutoShape 38"/>
          <p:cNvSpPr/>
          <p:nvPr/>
        </p:nvSpPr>
        <p:spPr>
          <a:xfrm flipV="1">
            <a:off x="12555072" y="5378530"/>
            <a:ext cx="678226" cy="1487532"/>
          </a:xfrm>
          <a:prstGeom prst="line">
            <a:avLst/>
          </a:prstGeom>
          <a:ln w="95250" cap="flat">
            <a:solidFill>
              <a:srgbClr val="FF3A81"/>
            </a:solidFill>
            <a:prstDash val="solid"/>
            <a:headEnd type="none" w="sm" len="sm"/>
            <a:tailEnd type="none" w="sm" len="sm"/>
          </a:ln>
        </p:spPr>
        <p:txBody>
          <a:bodyPr/>
          <a:lstStyle/>
          <a:p>
            <a:endParaRPr lang="en-US"/>
          </a:p>
        </p:txBody>
      </p:sp>
      <p:grpSp>
        <p:nvGrpSpPr>
          <p:cNvPr id="39" name="Group 39"/>
          <p:cNvGrpSpPr/>
          <p:nvPr/>
        </p:nvGrpSpPr>
        <p:grpSpPr>
          <a:xfrm>
            <a:off x="10803375" y="6896379"/>
            <a:ext cx="736118" cy="788194"/>
            <a:chOff x="0" y="0"/>
            <a:chExt cx="812800" cy="870301"/>
          </a:xfrm>
        </p:grpSpPr>
        <p:sp>
          <p:nvSpPr>
            <p:cNvPr id="40" name="Freeform 40"/>
            <p:cNvSpPr/>
            <p:nvPr/>
          </p:nvSpPr>
          <p:spPr>
            <a:xfrm>
              <a:off x="0" y="0"/>
              <a:ext cx="812800" cy="870301"/>
            </a:xfrm>
            <a:custGeom>
              <a:avLst/>
              <a:gdLst/>
              <a:ahLst/>
              <a:cxnLst/>
              <a:rect l="l" t="t" r="r" b="b"/>
              <a:pathLst>
                <a:path w="812800" h="870301">
                  <a:moveTo>
                    <a:pt x="406400" y="0"/>
                  </a:moveTo>
                  <a:cubicBezTo>
                    <a:pt x="181951" y="0"/>
                    <a:pt x="0" y="194823"/>
                    <a:pt x="0" y="435150"/>
                  </a:cubicBezTo>
                  <a:cubicBezTo>
                    <a:pt x="0" y="675477"/>
                    <a:pt x="181951" y="870301"/>
                    <a:pt x="406400" y="870301"/>
                  </a:cubicBezTo>
                  <a:cubicBezTo>
                    <a:pt x="630849" y="870301"/>
                    <a:pt x="812800" y="675477"/>
                    <a:pt x="812800" y="435150"/>
                  </a:cubicBezTo>
                  <a:cubicBezTo>
                    <a:pt x="812800" y="194823"/>
                    <a:pt x="630849" y="0"/>
                    <a:pt x="406400" y="0"/>
                  </a:cubicBezTo>
                  <a:close/>
                </a:path>
              </a:pathLst>
            </a:custGeom>
            <a:solidFill>
              <a:srgbClr val="6B64B8"/>
            </a:solidFill>
          </p:spPr>
          <p:txBody>
            <a:bodyPr/>
            <a:lstStyle/>
            <a:p>
              <a:endParaRPr lang="en-US"/>
            </a:p>
          </p:txBody>
        </p:sp>
        <p:sp>
          <p:nvSpPr>
            <p:cNvPr id="41" name="TextBox 41"/>
            <p:cNvSpPr txBox="1"/>
            <p:nvPr/>
          </p:nvSpPr>
          <p:spPr>
            <a:xfrm>
              <a:off x="76200" y="24441"/>
              <a:ext cx="660400" cy="764269"/>
            </a:xfrm>
            <a:prstGeom prst="rect">
              <a:avLst/>
            </a:prstGeom>
          </p:spPr>
          <p:txBody>
            <a:bodyPr lIns="50800" tIns="50800" rIns="50800" bIns="50800" rtlCol="0" anchor="ctr"/>
            <a:lstStyle/>
            <a:p>
              <a:pPr algn="ctr">
                <a:lnSpc>
                  <a:spcPts val="3219"/>
                </a:lnSpc>
              </a:pPr>
              <a:endParaRPr/>
            </a:p>
          </p:txBody>
        </p:sp>
      </p:grpSp>
      <p:sp>
        <p:nvSpPr>
          <p:cNvPr id="42" name="AutoShape 42"/>
          <p:cNvSpPr/>
          <p:nvPr/>
        </p:nvSpPr>
        <p:spPr>
          <a:xfrm flipH="1" flipV="1">
            <a:off x="9918174" y="5716530"/>
            <a:ext cx="1014463" cy="1274044"/>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43" name="Group 43"/>
          <p:cNvGrpSpPr/>
          <p:nvPr/>
        </p:nvGrpSpPr>
        <p:grpSpPr>
          <a:xfrm>
            <a:off x="8455847" y="7210042"/>
            <a:ext cx="864993" cy="852658"/>
            <a:chOff x="0" y="0"/>
            <a:chExt cx="955100" cy="941479"/>
          </a:xfrm>
        </p:grpSpPr>
        <p:sp>
          <p:nvSpPr>
            <p:cNvPr id="44" name="Freeform 44"/>
            <p:cNvSpPr/>
            <p:nvPr/>
          </p:nvSpPr>
          <p:spPr>
            <a:xfrm>
              <a:off x="0" y="0"/>
              <a:ext cx="955100" cy="941479"/>
            </a:xfrm>
            <a:custGeom>
              <a:avLst/>
              <a:gdLst/>
              <a:ahLst/>
              <a:cxnLst/>
              <a:rect l="l" t="t" r="r" b="b"/>
              <a:pathLst>
                <a:path w="955100" h="941479">
                  <a:moveTo>
                    <a:pt x="477550" y="0"/>
                  </a:moveTo>
                  <a:cubicBezTo>
                    <a:pt x="213806" y="0"/>
                    <a:pt x="0" y="210757"/>
                    <a:pt x="0" y="470740"/>
                  </a:cubicBezTo>
                  <a:cubicBezTo>
                    <a:pt x="0" y="730722"/>
                    <a:pt x="213806" y="941479"/>
                    <a:pt x="477550" y="941479"/>
                  </a:cubicBezTo>
                  <a:cubicBezTo>
                    <a:pt x="741293" y="941479"/>
                    <a:pt x="955100" y="730722"/>
                    <a:pt x="955100" y="470740"/>
                  </a:cubicBezTo>
                  <a:cubicBezTo>
                    <a:pt x="955100" y="210757"/>
                    <a:pt x="741293" y="0"/>
                    <a:pt x="477550" y="0"/>
                  </a:cubicBezTo>
                  <a:close/>
                </a:path>
              </a:pathLst>
            </a:custGeom>
            <a:solidFill>
              <a:srgbClr val="6B64B8"/>
            </a:solidFill>
          </p:spPr>
          <p:txBody>
            <a:bodyPr/>
            <a:lstStyle/>
            <a:p>
              <a:endParaRPr lang="en-US"/>
            </a:p>
          </p:txBody>
        </p:sp>
        <p:sp>
          <p:nvSpPr>
            <p:cNvPr id="45" name="TextBox 45"/>
            <p:cNvSpPr txBox="1"/>
            <p:nvPr/>
          </p:nvSpPr>
          <p:spPr>
            <a:xfrm>
              <a:off x="89541" y="21589"/>
              <a:ext cx="776019" cy="831627"/>
            </a:xfrm>
            <a:prstGeom prst="rect">
              <a:avLst/>
            </a:prstGeom>
          </p:spPr>
          <p:txBody>
            <a:bodyPr lIns="50800" tIns="50800" rIns="50800" bIns="50800" rtlCol="0" anchor="ctr"/>
            <a:lstStyle/>
            <a:p>
              <a:pPr algn="ctr">
                <a:lnSpc>
                  <a:spcPts val="3499"/>
                </a:lnSpc>
              </a:pPr>
              <a:r>
                <a:rPr lang="en-US" sz="2499">
                  <a:solidFill>
                    <a:srgbClr val="FFFFFF"/>
                  </a:solidFill>
                  <a:latin typeface="Poppins Medium"/>
                  <a:ea typeface="Poppins Medium"/>
                  <a:cs typeface="Poppins Medium"/>
                  <a:sym typeface="Poppins Medium"/>
                </a:rPr>
                <a:t>1</a:t>
              </a:r>
            </a:p>
          </p:txBody>
        </p:sp>
      </p:grpSp>
      <p:sp>
        <p:nvSpPr>
          <p:cNvPr id="46" name="AutoShape 46"/>
          <p:cNvSpPr/>
          <p:nvPr/>
        </p:nvSpPr>
        <p:spPr>
          <a:xfrm flipV="1">
            <a:off x="9049614" y="5755595"/>
            <a:ext cx="605247" cy="1485073"/>
          </a:xfrm>
          <a:prstGeom prst="line">
            <a:avLst/>
          </a:prstGeom>
          <a:ln w="95250" cap="flat">
            <a:solidFill>
              <a:srgbClr val="6B64B8"/>
            </a:solidFill>
            <a:prstDash val="solid"/>
            <a:headEnd type="none" w="sm" len="sm"/>
            <a:tailEnd type="none" w="sm" len="sm"/>
          </a:ln>
        </p:spPr>
        <p:txBody>
          <a:bodyPr/>
          <a:lstStyle/>
          <a:p>
            <a:endParaRPr lang="en-US"/>
          </a:p>
        </p:txBody>
      </p:sp>
      <p:sp>
        <p:nvSpPr>
          <p:cNvPr id="47" name="TextBox 47"/>
          <p:cNvSpPr txBox="1"/>
          <p:nvPr/>
        </p:nvSpPr>
        <p:spPr>
          <a:xfrm>
            <a:off x="696101" y="90556"/>
            <a:ext cx="4451863" cy="750642"/>
          </a:xfrm>
          <a:prstGeom prst="rect">
            <a:avLst/>
          </a:prstGeom>
        </p:spPr>
        <p:txBody>
          <a:bodyPr lIns="0" tIns="0" rIns="0" bIns="0" rtlCol="0" anchor="t">
            <a:spAutoFit/>
          </a:bodyPr>
          <a:lstStyle/>
          <a:p>
            <a:pPr algn="just">
              <a:lnSpc>
                <a:spcPts val="6313"/>
              </a:lnSpc>
            </a:pPr>
            <a:r>
              <a:rPr lang="en-US" sz="3946" spc="-39">
                <a:solidFill>
                  <a:srgbClr val="6B64B8"/>
                </a:solidFill>
                <a:latin typeface="Noto Sans Bold"/>
                <a:ea typeface="Noto Sans Bold"/>
                <a:cs typeface="Noto Sans Bold"/>
                <a:sym typeface="Noto Sans Bold"/>
              </a:rPr>
              <a:t>Query: 2 4, 2 6</a:t>
            </a:r>
          </a:p>
        </p:txBody>
      </p:sp>
    </p:spTree>
  </p:cSld>
  <p:clrMapOvr>
    <a:masterClrMapping/>
  </p:clrMapOvr>
  <p:transition spd="slow">
    <p:fade/>
  </p:transition>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AutoShape 2"/>
          <p:cNvSpPr/>
          <p:nvPr/>
        </p:nvSpPr>
        <p:spPr>
          <a:xfrm flipV="1">
            <a:off x="1810345" y="3099784"/>
            <a:ext cx="0" cy="3884286"/>
          </a:xfrm>
          <a:prstGeom prst="line">
            <a:avLst/>
          </a:prstGeom>
          <a:ln w="228600" cap="flat">
            <a:solidFill>
              <a:srgbClr val="6B64B8"/>
            </a:solidFill>
            <a:prstDash val="solid"/>
            <a:headEnd type="none" w="sm" len="sm"/>
            <a:tailEnd type="arrow" w="med" len="sm"/>
          </a:ln>
        </p:spPr>
        <p:txBody>
          <a:bodyPr/>
          <a:lstStyle/>
          <a:p>
            <a:endParaRPr lang="en-US"/>
          </a:p>
        </p:txBody>
      </p:sp>
      <p:grpSp>
        <p:nvGrpSpPr>
          <p:cNvPr id="3" name="Group 3"/>
          <p:cNvGrpSpPr/>
          <p:nvPr/>
        </p:nvGrpSpPr>
        <p:grpSpPr>
          <a:xfrm>
            <a:off x="8455847" y="1537250"/>
            <a:ext cx="736118" cy="736118"/>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5" name="TextBox 5"/>
            <p:cNvSpPr txBox="1"/>
            <p:nvPr/>
          </p:nvSpPr>
          <p:spPr>
            <a:xfrm>
              <a:off x="76200" y="57150"/>
              <a:ext cx="660400" cy="679450"/>
            </a:xfrm>
            <a:prstGeom prst="rect">
              <a:avLst/>
            </a:prstGeom>
          </p:spPr>
          <p:txBody>
            <a:bodyPr lIns="50800" tIns="50800" rIns="50800" bIns="50800" rtlCol="0" anchor="ctr"/>
            <a:lstStyle/>
            <a:p>
              <a:pPr algn="ctr">
                <a:lnSpc>
                  <a:spcPts val="980"/>
                </a:lnSpc>
              </a:pPr>
              <a:endParaRPr/>
            </a:p>
          </p:txBody>
        </p:sp>
      </p:grpSp>
      <p:grpSp>
        <p:nvGrpSpPr>
          <p:cNvPr id="6" name="Group 6"/>
          <p:cNvGrpSpPr/>
          <p:nvPr/>
        </p:nvGrpSpPr>
        <p:grpSpPr>
          <a:xfrm>
            <a:off x="10326382" y="2974418"/>
            <a:ext cx="661391" cy="688607"/>
            <a:chOff x="0" y="0"/>
            <a:chExt cx="812800" cy="846247"/>
          </a:xfrm>
        </p:grpSpPr>
        <p:sp>
          <p:nvSpPr>
            <p:cNvPr id="7" name="Freeform 7"/>
            <p:cNvSpPr/>
            <p:nvPr/>
          </p:nvSpPr>
          <p:spPr>
            <a:xfrm>
              <a:off x="0" y="0"/>
              <a:ext cx="812800" cy="846247"/>
            </a:xfrm>
            <a:custGeom>
              <a:avLst/>
              <a:gdLst/>
              <a:ahLst/>
              <a:cxnLst/>
              <a:rect l="l" t="t" r="r" b="b"/>
              <a:pathLst>
                <a:path w="812800" h="846247">
                  <a:moveTo>
                    <a:pt x="406400" y="0"/>
                  </a:moveTo>
                  <a:cubicBezTo>
                    <a:pt x="181951" y="0"/>
                    <a:pt x="0" y="189439"/>
                    <a:pt x="0" y="423124"/>
                  </a:cubicBezTo>
                  <a:cubicBezTo>
                    <a:pt x="0" y="656808"/>
                    <a:pt x="181951" y="846247"/>
                    <a:pt x="406400" y="846247"/>
                  </a:cubicBezTo>
                  <a:cubicBezTo>
                    <a:pt x="630849" y="846247"/>
                    <a:pt x="812800" y="656808"/>
                    <a:pt x="812800" y="423124"/>
                  </a:cubicBezTo>
                  <a:cubicBezTo>
                    <a:pt x="812800" y="189439"/>
                    <a:pt x="630849" y="0"/>
                    <a:pt x="406400" y="0"/>
                  </a:cubicBezTo>
                  <a:close/>
                </a:path>
              </a:pathLst>
            </a:custGeom>
            <a:solidFill>
              <a:srgbClr val="FF3A81"/>
            </a:solidFill>
          </p:spPr>
          <p:txBody>
            <a:bodyPr/>
            <a:lstStyle/>
            <a:p>
              <a:endParaRPr lang="en-US"/>
            </a:p>
          </p:txBody>
        </p:sp>
        <p:sp>
          <p:nvSpPr>
            <p:cNvPr id="8" name="TextBox 8"/>
            <p:cNvSpPr txBox="1"/>
            <p:nvPr/>
          </p:nvSpPr>
          <p:spPr>
            <a:xfrm>
              <a:off x="76200" y="22186"/>
              <a:ext cx="660400" cy="744726"/>
            </a:xfrm>
            <a:prstGeom prst="rect">
              <a:avLst/>
            </a:prstGeom>
          </p:spPr>
          <p:txBody>
            <a:bodyPr lIns="50800" tIns="50800" rIns="50800" bIns="50800" rtlCol="0" anchor="ctr"/>
            <a:lstStyle/>
            <a:p>
              <a:pPr algn="ctr">
                <a:lnSpc>
                  <a:spcPts val="2753"/>
                </a:lnSpc>
              </a:pPr>
              <a:r>
                <a:rPr lang="en-US" sz="1967">
                  <a:solidFill>
                    <a:srgbClr val="FFFFFF"/>
                  </a:solidFill>
                  <a:latin typeface="Poppins Medium"/>
                  <a:ea typeface="Poppins Medium"/>
                  <a:cs typeface="Poppins Medium"/>
                  <a:sym typeface="Poppins Medium"/>
                </a:rPr>
                <a:t>7</a:t>
              </a:r>
            </a:p>
          </p:txBody>
        </p:sp>
      </p:grpSp>
      <p:sp>
        <p:nvSpPr>
          <p:cNvPr id="9" name="AutoShape 9"/>
          <p:cNvSpPr/>
          <p:nvPr/>
        </p:nvSpPr>
        <p:spPr>
          <a:xfrm>
            <a:off x="9115400" y="2130057"/>
            <a:ext cx="1275903" cy="983747"/>
          </a:xfrm>
          <a:prstGeom prst="line">
            <a:avLst/>
          </a:prstGeom>
          <a:ln w="95250" cap="flat">
            <a:solidFill>
              <a:srgbClr val="FF3A81"/>
            </a:solidFill>
            <a:prstDash val="lgDash"/>
            <a:headEnd type="none" w="sm" len="sm"/>
            <a:tailEnd type="none" w="sm" len="sm"/>
          </a:ln>
        </p:spPr>
        <p:txBody>
          <a:bodyPr/>
          <a:lstStyle/>
          <a:p>
            <a:endParaRPr lang="en-US"/>
          </a:p>
        </p:txBody>
      </p:sp>
      <p:grpSp>
        <p:nvGrpSpPr>
          <p:cNvPr id="10" name="Group 10"/>
          <p:cNvGrpSpPr/>
          <p:nvPr/>
        </p:nvGrpSpPr>
        <p:grpSpPr>
          <a:xfrm>
            <a:off x="6306494" y="2944691"/>
            <a:ext cx="661391" cy="661391"/>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12" name="TextBox 12"/>
            <p:cNvSpPr txBox="1"/>
            <p:nvPr/>
          </p:nvSpPr>
          <p:spPr>
            <a:xfrm>
              <a:off x="76200" y="19050"/>
              <a:ext cx="660400" cy="717550"/>
            </a:xfrm>
            <a:prstGeom prst="rect">
              <a:avLst/>
            </a:prstGeom>
          </p:spPr>
          <p:txBody>
            <a:bodyPr lIns="50800" tIns="50800" rIns="50800" bIns="50800" rtlCol="0" anchor="ctr"/>
            <a:lstStyle/>
            <a:p>
              <a:pPr algn="ctr">
                <a:lnSpc>
                  <a:spcPts val="2753"/>
                </a:lnSpc>
              </a:pPr>
              <a:endParaRPr/>
            </a:p>
          </p:txBody>
        </p:sp>
      </p:grpSp>
      <p:sp>
        <p:nvSpPr>
          <p:cNvPr id="13" name="AutoShape 13"/>
          <p:cNvSpPr/>
          <p:nvPr/>
        </p:nvSpPr>
        <p:spPr>
          <a:xfrm flipH="1">
            <a:off x="6917460" y="2100752"/>
            <a:ext cx="1594508" cy="999032"/>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14" name="Group 14"/>
          <p:cNvGrpSpPr/>
          <p:nvPr/>
        </p:nvGrpSpPr>
        <p:grpSpPr>
          <a:xfrm>
            <a:off x="4920152" y="5397057"/>
            <a:ext cx="736118" cy="852658"/>
            <a:chOff x="0" y="0"/>
            <a:chExt cx="812800" cy="941480"/>
          </a:xfrm>
        </p:grpSpPr>
        <p:sp>
          <p:nvSpPr>
            <p:cNvPr id="15" name="Freeform 15"/>
            <p:cNvSpPr/>
            <p:nvPr/>
          </p:nvSpPr>
          <p:spPr>
            <a:xfrm>
              <a:off x="0" y="0"/>
              <a:ext cx="812800" cy="941480"/>
            </a:xfrm>
            <a:custGeom>
              <a:avLst/>
              <a:gdLst/>
              <a:ahLst/>
              <a:cxnLst/>
              <a:rect l="l" t="t" r="r" b="b"/>
              <a:pathLst>
                <a:path w="812800" h="941480">
                  <a:moveTo>
                    <a:pt x="406400" y="0"/>
                  </a:moveTo>
                  <a:cubicBezTo>
                    <a:pt x="181951" y="0"/>
                    <a:pt x="0" y="210758"/>
                    <a:pt x="0" y="470740"/>
                  </a:cubicBezTo>
                  <a:cubicBezTo>
                    <a:pt x="0" y="730723"/>
                    <a:pt x="181951" y="941480"/>
                    <a:pt x="406400" y="941480"/>
                  </a:cubicBezTo>
                  <a:cubicBezTo>
                    <a:pt x="630849" y="941480"/>
                    <a:pt x="812800" y="730723"/>
                    <a:pt x="812800" y="470740"/>
                  </a:cubicBezTo>
                  <a:cubicBezTo>
                    <a:pt x="812800" y="210758"/>
                    <a:pt x="630849" y="0"/>
                    <a:pt x="406400" y="0"/>
                  </a:cubicBezTo>
                  <a:close/>
                </a:path>
              </a:pathLst>
            </a:custGeom>
            <a:solidFill>
              <a:srgbClr val="6B64B8"/>
            </a:solidFill>
          </p:spPr>
          <p:txBody>
            <a:bodyPr/>
            <a:lstStyle/>
            <a:p>
              <a:endParaRPr lang="en-US"/>
            </a:p>
          </p:txBody>
        </p:sp>
        <p:sp>
          <p:nvSpPr>
            <p:cNvPr id="16" name="TextBox 16"/>
            <p:cNvSpPr txBox="1"/>
            <p:nvPr/>
          </p:nvSpPr>
          <p:spPr>
            <a:xfrm>
              <a:off x="76200" y="21589"/>
              <a:ext cx="660400" cy="831628"/>
            </a:xfrm>
            <a:prstGeom prst="rect">
              <a:avLst/>
            </a:prstGeom>
          </p:spPr>
          <p:txBody>
            <a:bodyPr lIns="50800" tIns="50800" rIns="50800" bIns="50800" rtlCol="0" anchor="ctr"/>
            <a:lstStyle/>
            <a:p>
              <a:pPr algn="ctr">
                <a:lnSpc>
                  <a:spcPts val="3499"/>
                </a:lnSpc>
              </a:pPr>
              <a:r>
                <a:rPr lang="en-US" sz="2499">
                  <a:solidFill>
                    <a:srgbClr val="FFFFFF"/>
                  </a:solidFill>
                  <a:latin typeface="Poppins Medium"/>
                  <a:ea typeface="Poppins Medium"/>
                  <a:cs typeface="Poppins Medium"/>
                  <a:sym typeface="Poppins Medium"/>
                </a:rPr>
                <a:t>3</a:t>
              </a:r>
            </a:p>
          </p:txBody>
        </p:sp>
      </p:grpSp>
      <p:grpSp>
        <p:nvGrpSpPr>
          <p:cNvPr id="17" name="Group 17"/>
          <p:cNvGrpSpPr/>
          <p:nvPr/>
        </p:nvGrpSpPr>
        <p:grpSpPr>
          <a:xfrm>
            <a:off x="13002464" y="4683464"/>
            <a:ext cx="736118" cy="788194"/>
            <a:chOff x="0" y="0"/>
            <a:chExt cx="812800" cy="870301"/>
          </a:xfrm>
        </p:grpSpPr>
        <p:sp>
          <p:nvSpPr>
            <p:cNvPr id="18" name="Freeform 18"/>
            <p:cNvSpPr/>
            <p:nvPr/>
          </p:nvSpPr>
          <p:spPr>
            <a:xfrm>
              <a:off x="0" y="0"/>
              <a:ext cx="812800" cy="870301"/>
            </a:xfrm>
            <a:custGeom>
              <a:avLst/>
              <a:gdLst/>
              <a:ahLst/>
              <a:cxnLst/>
              <a:rect l="l" t="t" r="r" b="b"/>
              <a:pathLst>
                <a:path w="812800" h="870301">
                  <a:moveTo>
                    <a:pt x="406400" y="0"/>
                  </a:moveTo>
                  <a:cubicBezTo>
                    <a:pt x="181951" y="0"/>
                    <a:pt x="0" y="194823"/>
                    <a:pt x="0" y="435150"/>
                  </a:cubicBezTo>
                  <a:cubicBezTo>
                    <a:pt x="0" y="675477"/>
                    <a:pt x="181951" y="870301"/>
                    <a:pt x="406400" y="870301"/>
                  </a:cubicBezTo>
                  <a:cubicBezTo>
                    <a:pt x="630849" y="870301"/>
                    <a:pt x="812800" y="675477"/>
                    <a:pt x="812800" y="435150"/>
                  </a:cubicBezTo>
                  <a:cubicBezTo>
                    <a:pt x="812800" y="194823"/>
                    <a:pt x="630849" y="0"/>
                    <a:pt x="406400" y="0"/>
                  </a:cubicBezTo>
                  <a:close/>
                </a:path>
              </a:pathLst>
            </a:custGeom>
            <a:solidFill>
              <a:srgbClr val="FF3A81"/>
            </a:solidFill>
          </p:spPr>
          <p:txBody>
            <a:bodyPr/>
            <a:lstStyle/>
            <a:p>
              <a:endParaRPr lang="en-US"/>
            </a:p>
          </p:txBody>
        </p:sp>
        <p:sp>
          <p:nvSpPr>
            <p:cNvPr id="19" name="TextBox 19"/>
            <p:cNvSpPr txBox="1"/>
            <p:nvPr/>
          </p:nvSpPr>
          <p:spPr>
            <a:xfrm>
              <a:off x="76200" y="24441"/>
              <a:ext cx="660400" cy="764269"/>
            </a:xfrm>
            <a:prstGeom prst="rect">
              <a:avLst/>
            </a:prstGeom>
          </p:spPr>
          <p:txBody>
            <a:bodyPr lIns="50800" tIns="50800" rIns="50800" bIns="50800" rtlCol="0" anchor="ctr"/>
            <a:lstStyle/>
            <a:p>
              <a:pPr algn="ctr">
                <a:lnSpc>
                  <a:spcPts val="3219"/>
                </a:lnSpc>
              </a:pPr>
              <a:r>
                <a:rPr lang="en-US" sz="2299">
                  <a:solidFill>
                    <a:srgbClr val="FFFFFF"/>
                  </a:solidFill>
                  <a:latin typeface="Poppins Medium"/>
                  <a:ea typeface="Poppins Medium"/>
                  <a:cs typeface="Poppins Medium"/>
                  <a:sym typeface="Poppins Medium"/>
                </a:rPr>
                <a:t>6</a:t>
              </a:r>
            </a:p>
          </p:txBody>
        </p:sp>
      </p:grpSp>
      <p:sp>
        <p:nvSpPr>
          <p:cNvPr id="20" name="AutoShape 20"/>
          <p:cNvSpPr/>
          <p:nvPr/>
        </p:nvSpPr>
        <p:spPr>
          <a:xfrm flipH="1" flipV="1">
            <a:off x="10937850" y="3500716"/>
            <a:ext cx="2117767" cy="1372724"/>
          </a:xfrm>
          <a:prstGeom prst="line">
            <a:avLst/>
          </a:prstGeom>
          <a:ln w="95250" cap="flat">
            <a:solidFill>
              <a:srgbClr val="FF3A81"/>
            </a:solidFill>
            <a:prstDash val="solid"/>
            <a:headEnd type="none" w="sm" len="sm"/>
            <a:tailEnd type="none" w="sm" len="sm"/>
          </a:ln>
        </p:spPr>
        <p:txBody>
          <a:bodyPr/>
          <a:lstStyle/>
          <a:p>
            <a:endParaRPr lang="en-US"/>
          </a:p>
        </p:txBody>
      </p:sp>
      <p:sp>
        <p:nvSpPr>
          <p:cNvPr id="21" name="AutoShape 21"/>
          <p:cNvSpPr/>
          <p:nvPr/>
        </p:nvSpPr>
        <p:spPr>
          <a:xfrm flipH="1">
            <a:off x="5480649" y="3567708"/>
            <a:ext cx="1001777" cy="1892193"/>
          </a:xfrm>
          <a:prstGeom prst="line">
            <a:avLst/>
          </a:prstGeom>
          <a:ln w="95250" cap="flat">
            <a:solidFill>
              <a:srgbClr val="6B64B8"/>
            </a:solidFill>
            <a:prstDash val="solid"/>
            <a:headEnd type="none" w="sm" len="sm"/>
            <a:tailEnd type="none" w="sm" len="sm"/>
          </a:ln>
        </p:spPr>
        <p:txBody>
          <a:bodyPr/>
          <a:lstStyle/>
          <a:p>
            <a:endParaRPr lang="en-US"/>
          </a:p>
        </p:txBody>
      </p:sp>
      <p:sp>
        <p:nvSpPr>
          <p:cNvPr id="22" name="TextBox 22"/>
          <p:cNvSpPr txBox="1"/>
          <p:nvPr/>
        </p:nvSpPr>
        <p:spPr>
          <a:xfrm>
            <a:off x="7968766" y="508572"/>
            <a:ext cx="1245585" cy="750642"/>
          </a:xfrm>
          <a:prstGeom prst="rect">
            <a:avLst/>
          </a:prstGeom>
        </p:spPr>
        <p:txBody>
          <a:bodyPr lIns="0" tIns="0" rIns="0" bIns="0" rtlCol="0" anchor="t">
            <a:spAutoFit/>
          </a:bodyPr>
          <a:lstStyle/>
          <a:p>
            <a:pPr algn="just">
              <a:lnSpc>
                <a:spcPts val="6313"/>
              </a:lnSpc>
            </a:pPr>
            <a:r>
              <a:rPr lang="en-US" sz="3946" spc="-39">
                <a:solidFill>
                  <a:srgbClr val="6B64B8"/>
                </a:solidFill>
                <a:latin typeface="Noto Sans Bold"/>
                <a:ea typeface="Noto Sans Bold"/>
                <a:cs typeface="Noto Sans Bold"/>
                <a:sym typeface="Noto Sans Bold"/>
              </a:rPr>
              <a:t>Root</a:t>
            </a:r>
          </a:p>
        </p:txBody>
      </p:sp>
      <p:grpSp>
        <p:nvGrpSpPr>
          <p:cNvPr id="23" name="Group 23"/>
          <p:cNvGrpSpPr/>
          <p:nvPr/>
        </p:nvGrpSpPr>
        <p:grpSpPr>
          <a:xfrm>
            <a:off x="9320840" y="5060529"/>
            <a:ext cx="736118" cy="736118"/>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25" name="TextBox 25"/>
            <p:cNvSpPr txBox="1"/>
            <p:nvPr/>
          </p:nvSpPr>
          <p:spPr>
            <a:xfrm>
              <a:off x="76200" y="9525"/>
              <a:ext cx="660400" cy="727075"/>
            </a:xfrm>
            <a:prstGeom prst="rect">
              <a:avLst/>
            </a:prstGeom>
          </p:spPr>
          <p:txBody>
            <a:bodyPr lIns="50800" tIns="50800" rIns="50800" bIns="50800" rtlCol="0" anchor="ctr"/>
            <a:lstStyle/>
            <a:p>
              <a:pPr algn="ctr">
                <a:lnSpc>
                  <a:spcPts val="2800"/>
                </a:lnSpc>
              </a:pPr>
              <a:endParaRPr/>
            </a:p>
          </p:txBody>
        </p:sp>
      </p:grpSp>
      <p:sp>
        <p:nvSpPr>
          <p:cNvPr id="26" name="AutoShape 26"/>
          <p:cNvSpPr/>
          <p:nvPr/>
        </p:nvSpPr>
        <p:spPr>
          <a:xfrm flipV="1">
            <a:off x="9842441" y="3629461"/>
            <a:ext cx="672044" cy="1464526"/>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27" name="Group 27"/>
          <p:cNvGrpSpPr/>
          <p:nvPr/>
        </p:nvGrpSpPr>
        <p:grpSpPr>
          <a:xfrm>
            <a:off x="7260776" y="5370517"/>
            <a:ext cx="736118" cy="736118"/>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29" name="TextBox 29"/>
            <p:cNvSpPr txBox="1"/>
            <p:nvPr/>
          </p:nvSpPr>
          <p:spPr>
            <a:xfrm>
              <a:off x="76200" y="57150"/>
              <a:ext cx="660400" cy="679450"/>
            </a:xfrm>
            <a:prstGeom prst="rect">
              <a:avLst/>
            </a:prstGeom>
          </p:spPr>
          <p:txBody>
            <a:bodyPr lIns="50800" tIns="50800" rIns="50800" bIns="50800" rtlCol="0" anchor="ctr"/>
            <a:lstStyle/>
            <a:p>
              <a:pPr algn="ctr">
                <a:lnSpc>
                  <a:spcPts val="980"/>
                </a:lnSpc>
              </a:pPr>
              <a:endParaRPr/>
            </a:p>
          </p:txBody>
        </p:sp>
      </p:grpSp>
      <p:sp>
        <p:nvSpPr>
          <p:cNvPr id="30" name="AutoShape 30"/>
          <p:cNvSpPr/>
          <p:nvPr/>
        </p:nvSpPr>
        <p:spPr>
          <a:xfrm>
            <a:off x="6760722" y="3582236"/>
            <a:ext cx="730622" cy="1814820"/>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31" name="Group 31"/>
          <p:cNvGrpSpPr/>
          <p:nvPr/>
        </p:nvGrpSpPr>
        <p:grpSpPr>
          <a:xfrm>
            <a:off x="14381813" y="6519313"/>
            <a:ext cx="736118" cy="788194"/>
            <a:chOff x="0" y="0"/>
            <a:chExt cx="812800" cy="870301"/>
          </a:xfrm>
        </p:grpSpPr>
        <p:sp>
          <p:nvSpPr>
            <p:cNvPr id="32" name="Freeform 32"/>
            <p:cNvSpPr/>
            <p:nvPr/>
          </p:nvSpPr>
          <p:spPr>
            <a:xfrm>
              <a:off x="0" y="0"/>
              <a:ext cx="812800" cy="870301"/>
            </a:xfrm>
            <a:custGeom>
              <a:avLst/>
              <a:gdLst/>
              <a:ahLst/>
              <a:cxnLst/>
              <a:rect l="l" t="t" r="r" b="b"/>
              <a:pathLst>
                <a:path w="812800" h="870301">
                  <a:moveTo>
                    <a:pt x="406400" y="0"/>
                  </a:moveTo>
                  <a:cubicBezTo>
                    <a:pt x="181951" y="0"/>
                    <a:pt x="0" y="194823"/>
                    <a:pt x="0" y="435150"/>
                  </a:cubicBezTo>
                  <a:cubicBezTo>
                    <a:pt x="0" y="675477"/>
                    <a:pt x="181951" y="870301"/>
                    <a:pt x="406400" y="870301"/>
                  </a:cubicBezTo>
                  <a:cubicBezTo>
                    <a:pt x="630849" y="870301"/>
                    <a:pt x="812800" y="675477"/>
                    <a:pt x="812800" y="435150"/>
                  </a:cubicBezTo>
                  <a:cubicBezTo>
                    <a:pt x="812800" y="194823"/>
                    <a:pt x="630849" y="0"/>
                    <a:pt x="406400" y="0"/>
                  </a:cubicBezTo>
                  <a:close/>
                </a:path>
              </a:pathLst>
            </a:custGeom>
            <a:solidFill>
              <a:srgbClr val="FF3A81"/>
            </a:solidFill>
          </p:spPr>
          <p:txBody>
            <a:bodyPr/>
            <a:lstStyle/>
            <a:p>
              <a:endParaRPr lang="en-US"/>
            </a:p>
          </p:txBody>
        </p:sp>
        <p:sp>
          <p:nvSpPr>
            <p:cNvPr id="33" name="TextBox 33"/>
            <p:cNvSpPr txBox="1"/>
            <p:nvPr/>
          </p:nvSpPr>
          <p:spPr>
            <a:xfrm>
              <a:off x="76200" y="24441"/>
              <a:ext cx="660400" cy="764269"/>
            </a:xfrm>
            <a:prstGeom prst="rect">
              <a:avLst/>
            </a:prstGeom>
          </p:spPr>
          <p:txBody>
            <a:bodyPr lIns="50800" tIns="50800" rIns="50800" bIns="50800" rtlCol="0" anchor="ctr"/>
            <a:lstStyle/>
            <a:p>
              <a:pPr algn="ctr">
                <a:lnSpc>
                  <a:spcPts val="3219"/>
                </a:lnSpc>
              </a:pPr>
              <a:r>
                <a:rPr lang="en-US" sz="2299">
                  <a:solidFill>
                    <a:srgbClr val="FFFFFF"/>
                  </a:solidFill>
                  <a:latin typeface="Poppins Medium"/>
                  <a:ea typeface="Poppins Medium"/>
                  <a:cs typeface="Poppins Medium"/>
                  <a:sym typeface="Poppins Medium"/>
                </a:rPr>
                <a:t>4</a:t>
              </a:r>
            </a:p>
          </p:txBody>
        </p:sp>
      </p:grpSp>
      <p:sp>
        <p:nvSpPr>
          <p:cNvPr id="34" name="AutoShape 34"/>
          <p:cNvSpPr/>
          <p:nvPr/>
        </p:nvSpPr>
        <p:spPr>
          <a:xfrm flipH="1" flipV="1">
            <a:off x="13569178" y="5341962"/>
            <a:ext cx="949976" cy="1264374"/>
          </a:xfrm>
          <a:prstGeom prst="line">
            <a:avLst/>
          </a:prstGeom>
          <a:ln w="95250" cap="flat">
            <a:solidFill>
              <a:srgbClr val="FF3A81"/>
            </a:solidFill>
            <a:prstDash val="solid"/>
            <a:headEnd type="none" w="sm" len="sm"/>
            <a:tailEnd type="none" w="sm" len="sm"/>
          </a:ln>
        </p:spPr>
        <p:txBody>
          <a:bodyPr/>
          <a:lstStyle/>
          <a:p>
            <a:endParaRPr lang="en-US"/>
          </a:p>
        </p:txBody>
      </p:sp>
      <p:grpSp>
        <p:nvGrpSpPr>
          <p:cNvPr id="35" name="Group 35"/>
          <p:cNvGrpSpPr/>
          <p:nvPr/>
        </p:nvGrpSpPr>
        <p:grpSpPr>
          <a:xfrm>
            <a:off x="12034285" y="6832977"/>
            <a:ext cx="736118" cy="736118"/>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3A81"/>
            </a:solidFill>
          </p:spPr>
          <p:txBody>
            <a:bodyPr/>
            <a:lstStyle/>
            <a:p>
              <a:endParaRPr lang="en-US"/>
            </a:p>
          </p:txBody>
        </p:sp>
        <p:sp>
          <p:nvSpPr>
            <p:cNvPr id="37" name="TextBox 37"/>
            <p:cNvSpPr txBox="1"/>
            <p:nvPr/>
          </p:nvSpPr>
          <p:spPr>
            <a:xfrm>
              <a:off x="76200" y="9525"/>
              <a:ext cx="660400" cy="727075"/>
            </a:xfrm>
            <a:prstGeom prst="rect">
              <a:avLst/>
            </a:prstGeom>
          </p:spPr>
          <p:txBody>
            <a:bodyPr lIns="50800" tIns="50800" rIns="50800" bIns="50800" rtlCol="0" anchor="ctr"/>
            <a:lstStyle/>
            <a:p>
              <a:pPr algn="ctr">
                <a:lnSpc>
                  <a:spcPts val="2800"/>
                </a:lnSpc>
              </a:pPr>
              <a:r>
                <a:rPr lang="en-US" sz="2000">
                  <a:solidFill>
                    <a:srgbClr val="FFFFFF"/>
                  </a:solidFill>
                  <a:latin typeface="Poppins Medium"/>
                  <a:ea typeface="Poppins Medium"/>
                  <a:cs typeface="Poppins Medium"/>
                  <a:sym typeface="Poppins Medium"/>
                </a:rPr>
                <a:t>2</a:t>
              </a:r>
            </a:p>
          </p:txBody>
        </p:sp>
      </p:grpSp>
      <p:sp>
        <p:nvSpPr>
          <p:cNvPr id="38" name="AutoShape 38"/>
          <p:cNvSpPr/>
          <p:nvPr/>
        </p:nvSpPr>
        <p:spPr>
          <a:xfrm flipV="1">
            <a:off x="12555072" y="5378530"/>
            <a:ext cx="678226" cy="1487532"/>
          </a:xfrm>
          <a:prstGeom prst="line">
            <a:avLst/>
          </a:prstGeom>
          <a:ln w="95250" cap="flat">
            <a:solidFill>
              <a:srgbClr val="FF3A81"/>
            </a:solidFill>
            <a:prstDash val="solid"/>
            <a:headEnd type="none" w="sm" len="sm"/>
            <a:tailEnd type="none" w="sm" len="sm"/>
          </a:ln>
        </p:spPr>
        <p:txBody>
          <a:bodyPr/>
          <a:lstStyle/>
          <a:p>
            <a:endParaRPr lang="en-US"/>
          </a:p>
        </p:txBody>
      </p:sp>
      <p:grpSp>
        <p:nvGrpSpPr>
          <p:cNvPr id="39" name="Group 39"/>
          <p:cNvGrpSpPr/>
          <p:nvPr/>
        </p:nvGrpSpPr>
        <p:grpSpPr>
          <a:xfrm>
            <a:off x="10803375" y="6896379"/>
            <a:ext cx="736118" cy="788194"/>
            <a:chOff x="0" y="0"/>
            <a:chExt cx="812800" cy="870301"/>
          </a:xfrm>
        </p:grpSpPr>
        <p:sp>
          <p:nvSpPr>
            <p:cNvPr id="40" name="Freeform 40"/>
            <p:cNvSpPr/>
            <p:nvPr/>
          </p:nvSpPr>
          <p:spPr>
            <a:xfrm>
              <a:off x="0" y="0"/>
              <a:ext cx="812800" cy="870301"/>
            </a:xfrm>
            <a:custGeom>
              <a:avLst/>
              <a:gdLst/>
              <a:ahLst/>
              <a:cxnLst/>
              <a:rect l="l" t="t" r="r" b="b"/>
              <a:pathLst>
                <a:path w="812800" h="870301">
                  <a:moveTo>
                    <a:pt x="406400" y="0"/>
                  </a:moveTo>
                  <a:cubicBezTo>
                    <a:pt x="181951" y="0"/>
                    <a:pt x="0" y="194823"/>
                    <a:pt x="0" y="435150"/>
                  </a:cubicBezTo>
                  <a:cubicBezTo>
                    <a:pt x="0" y="675477"/>
                    <a:pt x="181951" y="870301"/>
                    <a:pt x="406400" y="870301"/>
                  </a:cubicBezTo>
                  <a:cubicBezTo>
                    <a:pt x="630849" y="870301"/>
                    <a:pt x="812800" y="675477"/>
                    <a:pt x="812800" y="435150"/>
                  </a:cubicBezTo>
                  <a:cubicBezTo>
                    <a:pt x="812800" y="194823"/>
                    <a:pt x="630849" y="0"/>
                    <a:pt x="406400" y="0"/>
                  </a:cubicBezTo>
                  <a:close/>
                </a:path>
              </a:pathLst>
            </a:custGeom>
            <a:solidFill>
              <a:srgbClr val="6B64B8"/>
            </a:solidFill>
          </p:spPr>
          <p:txBody>
            <a:bodyPr/>
            <a:lstStyle/>
            <a:p>
              <a:endParaRPr lang="en-US"/>
            </a:p>
          </p:txBody>
        </p:sp>
        <p:sp>
          <p:nvSpPr>
            <p:cNvPr id="41" name="TextBox 41"/>
            <p:cNvSpPr txBox="1"/>
            <p:nvPr/>
          </p:nvSpPr>
          <p:spPr>
            <a:xfrm>
              <a:off x="76200" y="24441"/>
              <a:ext cx="660400" cy="764269"/>
            </a:xfrm>
            <a:prstGeom prst="rect">
              <a:avLst/>
            </a:prstGeom>
          </p:spPr>
          <p:txBody>
            <a:bodyPr lIns="50800" tIns="50800" rIns="50800" bIns="50800" rtlCol="0" anchor="ctr"/>
            <a:lstStyle/>
            <a:p>
              <a:pPr algn="ctr">
                <a:lnSpc>
                  <a:spcPts val="3219"/>
                </a:lnSpc>
              </a:pPr>
              <a:endParaRPr/>
            </a:p>
          </p:txBody>
        </p:sp>
      </p:grpSp>
      <p:sp>
        <p:nvSpPr>
          <p:cNvPr id="42" name="AutoShape 42"/>
          <p:cNvSpPr/>
          <p:nvPr/>
        </p:nvSpPr>
        <p:spPr>
          <a:xfrm flipH="1" flipV="1">
            <a:off x="9918174" y="5716530"/>
            <a:ext cx="1014463" cy="1274044"/>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43" name="Group 43"/>
          <p:cNvGrpSpPr/>
          <p:nvPr/>
        </p:nvGrpSpPr>
        <p:grpSpPr>
          <a:xfrm>
            <a:off x="8455847" y="7210042"/>
            <a:ext cx="864993" cy="852658"/>
            <a:chOff x="0" y="0"/>
            <a:chExt cx="955100" cy="941479"/>
          </a:xfrm>
        </p:grpSpPr>
        <p:sp>
          <p:nvSpPr>
            <p:cNvPr id="44" name="Freeform 44"/>
            <p:cNvSpPr/>
            <p:nvPr/>
          </p:nvSpPr>
          <p:spPr>
            <a:xfrm>
              <a:off x="0" y="0"/>
              <a:ext cx="955100" cy="941479"/>
            </a:xfrm>
            <a:custGeom>
              <a:avLst/>
              <a:gdLst/>
              <a:ahLst/>
              <a:cxnLst/>
              <a:rect l="l" t="t" r="r" b="b"/>
              <a:pathLst>
                <a:path w="955100" h="941479">
                  <a:moveTo>
                    <a:pt x="477550" y="0"/>
                  </a:moveTo>
                  <a:cubicBezTo>
                    <a:pt x="213806" y="0"/>
                    <a:pt x="0" y="210757"/>
                    <a:pt x="0" y="470740"/>
                  </a:cubicBezTo>
                  <a:cubicBezTo>
                    <a:pt x="0" y="730722"/>
                    <a:pt x="213806" y="941479"/>
                    <a:pt x="477550" y="941479"/>
                  </a:cubicBezTo>
                  <a:cubicBezTo>
                    <a:pt x="741293" y="941479"/>
                    <a:pt x="955100" y="730722"/>
                    <a:pt x="955100" y="470740"/>
                  </a:cubicBezTo>
                  <a:cubicBezTo>
                    <a:pt x="955100" y="210757"/>
                    <a:pt x="741293" y="0"/>
                    <a:pt x="477550" y="0"/>
                  </a:cubicBezTo>
                  <a:close/>
                </a:path>
              </a:pathLst>
            </a:custGeom>
            <a:solidFill>
              <a:srgbClr val="6B64B8"/>
            </a:solidFill>
          </p:spPr>
          <p:txBody>
            <a:bodyPr/>
            <a:lstStyle/>
            <a:p>
              <a:endParaRPr lang="en-US"/>
            </a:p>
          </p:txBody>
        </p:sp>
        <p:sp>
          <p:nvSpPr>
            <p:cNvPr id="45" name="TextBox 45"/>
            <p:cNvSpPr txBox="1"/>
            <p:nvPr/>
          </p:nvSpPr>
          <p:spPr>
            <a:xfrm>
              <a:off x="89541" y="21589"/>
              <a:ext cx="776019" cy="831627"/>
            </a:xfrm>
            <a:prstGeom prst="rect">
              <a:avLst/>
            </a:prstGeom>
          </p:spPr>
          <p:txBody>
            <a:bodyPr lIns="50800" tIns="50800" rIns="50800" bIns="50800" rtlCol="0" anchor="ctr"/>
            <a:lstStyle/>
            <a:p>
              <a:pPr algn="ctr">
                <a:lnSpc>
                  <a:spcPts val="3499"/>
                </a:lnSpc>
              </a:pPr>
              <a:r>
                <a:rPr lang="en-US" sz="2499">
                  <a:solidFill>
                    <a:srgbClr val="FFFFFF"/>
                  </a:solidFill>
                  <a:latin typeface="Poppins Medium"/>
                  <a:ea typeface="Poppins Medium"/>
                  <a:cs typeface="Poppins Medium"/>
                  <a:sym typeface="Poppins Medium"/>
                </a:rPr>
                <a:t>1</a:t>
              </a:r>
            </a:p>
          </p:txBody>
        </p:sp>
      </p:grpSp>
      <p:sp>
        <p:nvSpPr>
          <p:cNvPr id="46" name="AutoShape 46"/>
          <p:cNvSpPr/>
          <p:nvPr/>
        </p:nvSpPr>
        <p:spPr>
          <a:xfrm flipV="1">
            <a:off x="9049614" y="5755595"/>
            <a:ext cx="605247" cy="1485073"/>
          </a:xfrm>
          <a:prstGeom prst="line">
            <a:avLst/>
          </a:prstGeom>
          <a:ln w="95250" cap="flat">
            <a:solidFill>
              <a:srgbClr val="6B64B8"/>
            </a:solidFill>
            <a:prstDash val="solid"/>
            <a:headEnd type="none" w="sm" len="sm"/>
            <a:tailEnd type="none" w="sm" len="sm"/>
          </a:ln>
        </p:spPr>
        <p:txBody>
          <a:bodyPr/>
          <a:lstStyle/>
          <a:p>
            <a:endParaRPr lang="en-US"/>
          </a:p>
        </p:txBody>
      </p:sp>
    </p:spTree>
  </p:cSld>
  <p:clrMapOvr>
    <a:masterClrMapping/>
  </p:clrMapOvr>
  <p:transition spd="slow">
    <p:fade/>
  </p:transition>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AutoShape 2"/>
          <p:cNvSpPr/>
          <p:nvPr/>
        </p:nvSpPr>
        <p:spPr>
          <a:xfrm flipV="1">
            <a:off x="1810345" y="3099784"/>
            <a:ext cx="0" cy="3884286"/>
          </a:xfrm>
          <a:prstGeom prst="line">
            <a:avLst/>
          </a:prstGeom>
          <a:ln w="228600" cap="flat">
            <a:solidFill>
              <a:srgbClr val="6B64B8"/>
            </a:solidFill>
            <a:prstDash val="solid"/>
            <a:headEnd type="none" w="sm" len="sm"/>
            <a:tailEnd type="arrow" w="med" len="sm"/>
          </a:ln>
        </p:spPr>
        <p:txBody>
          <a:bodyPr/>
          <a:lstStyle/>
          <a:p>
            <a:endParaRPr lang="en-US"/>
          </a:p>
        </p:txBody>
      </p:sp>
      <p:grpSp>
        <p:nvGrpSpPr>
          <p:cNvPr id="3" name="Group 3"/>
          <p:cNvGrpSpPr/>
          <p:nvPr/>
        </p:nvGrpSpPr>
        <p:grpSpPr>
          <a:xfrm>
            <a:off x="8455847" y="1537250"/>
            <a:ext cx="736118" cy="736118"/>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5" name="TextBox 5"/>
            <p:cNvSpPr txBox="1"/>
            <p:nvPr/>
          </p:nvSpPr>
          <p:spPr>
            <a:xfrm>
              <a:off x="76200" y="57150"/>
              <a:ext cx="660400" cy="679450"/>
            </a:xfrm>
            <a:prstGeom prst="rect">
              <a:avLst/>
            </a:prstGeom>
          </p:spPr>
          <p:txBody>
            <a:bodyPr lIns="50800" tIns="50800" rIns="50800" bIns="50800" rtlCol="0" anchor="ctr"/>
            <a:lstStyle/>
            <a:p>
              <a:pPr algn="ctr">
                <a:lnSpc>
                  <a:spcPts val="980"/>
                </a:lnSpc>
              </a:pPr>
              <a:endParaRPr/>
            </a:p>
          </p:txBody>
        </p:sp>
      </p:grpSp>
      <p:grpSp>
        <p:nvGrpSpPr>
          <p:cNvPr id="6" name="Group 6"/>
          <p:cNvGrpSpPr/>
          <p:nvPr/>
        </p:nvGrpSpPr>
        <p:grpSpPr>
          <a:xfrm>
            <a:off x="10326382" y="2974418"/>
            <a:ext cx="661391" cy="688607"/>
            <a:chOff x="0" y="0"/>
            <a:chExt cx="812800" cy="846247"/>
          </a:xfrm>
        </p:grpSpPr>
        <p:sp>
          <p:nvSpPr>
            <p:cNvPr id="7" name="Freeform 7"/>
            <p:cNvSpPr/>
            <p:nvPr/>
          </p:nvSpPr>
          <p:spPr>
            <a:xfrm>
              <a:off x="0" y="0"/>
              <a:ext cx="812800" cy="846247"/>
            </a:xfrm>
            <a:custGeom>
              <a:avLst/>
              <a:gdLst/>
              <a:ahLst/>
              <a:cxnLst/>
              <a:rect l="l" t="t" r="r" b="b"/>
              <a:pathLst>
                <a:path w="812800" h="846247">
                  <a:moveTo>
                    <a:pt x="406400" y="0"/>
                  </a:moveTo>
                  <a:cubicBezTo>
                    <a:pt x="181951" y="0"/>
                    <a:pt x="0" y="189439"/>
                    <a:pt x="0" y="423124"/>
                  </a:cubicBezTo>
                  <a:cubicBezTo>
                    <a:pt x="0" y="656808"/>
                    <a:pt x="181951" y="846247"/>
                    <a:pt x="406400" y="846247"/>
                  </a:cubicBezTo>
                  <a:cubicBezTo>
                    <a:pt x="630849" y="846247"/>
                    <a:pt x="812800" y="656808"/>
                    <a:pt x="812800" y="423124"/>
                  </a:cubicBezTo>
                  <a:cubicBezTo>
                    <a:pt x="812800" y="189439"/>
                    <a:pt x="630849" y="0"/>
                    <a:pt x="406400" y="0"/>
                  </a:cubicBezTo>
                  <a:close/>
                </a:path>
              </a:pathLst>
            </a:custGeom>
            <a:solidFill>
              <a:srgbClr val="FF3A81"/>
            </a:solidFill>
          </p:spPr>
          <p:txBody>
            <a:bodyPr/>
            <a:lstStyle/>
            <a:p>
              <a:endParaRPr lang="en-US"/>
            </a:p>
          </p:txBody>
        </p:sp>
        <p:sp>
          <p:nvSpPr>
            <p:cNvPr id="8" name="TextBox 8"/>
            <p:cNvSpPr txBox="1"/>
            <p:nvPr/>
          </p:nvSpPr>
          <p:spPr>
            <a:xfrm>
              <a:off x="76200" y="22186"/>
              <a:ext cx="660400" cy="744726"/>
            </a:xfrm>
            <a:prstGeom prst="rect">
              <a:avLst/>
            </a:prstGeom>
          </p:spPr>
          <p:txBody>
            <a:bodyPr lIns="50800" tIns="50800" rIns="50800" bIns="50800" rtlCol="0" anchor="ctr"/>
            <a:lstStyle/>
            <a:p>
              <a:pPr algn="ctr">
                <a:lnSpc>
                  <a:spcPts val="2753"/>
                </a:lnSpc>
              </a:pPr>
              <a:r>
                <a:rPr lang="en-US" sz="1967">
                  <a:solidFill>
                    <a:srgbClr val="FFFFFF"/>
                  </a:solidFill>
                  <a:latin typeface="Poppins Medium"/>
                  <a:ea typeface="Poppins Medium"/>
                  <a:cs typeface="Poppins Medium"/>
                  <a:sym typeface="Poppins Medium"/>
                </a:rPr>
                <a:t>7</a:t>
              </a:r>
            </a:p>
          </p:txBody>
        </p:sp>
      </p:grpSp>
      <p:sp>
        <p:nvSpPr>
          <p:cNvPr id="9" name="AutoShape 9"/>
          <p:cNvSpPr/>
          <p:nvPr/>
        </p:nvSpPr>
        <p:spPr>
          <a:xfrm>
            <a:off x="9115400" y="2130057"/>
            <a:ext cx="1275903" cy="983747"/>
          </a:xfrm>
          <a:prstGeom prst="line">
            <a:avLst/>
          </a:prstGeom>
          <a:ln w="95250" cap="flat">
            <a:solidFill>
              <a:srgbClr val="FF3A81"/>
            </a:solidFill>
            <a:prstDash val="lgDash"/>
            <a:headEnd type="none" w="sm" len="sm"/>
            <a:tailEnd type="none" w="sm" len="sm"/>
          </a:ln>
        </p:spPr>
        <p:txBody>
          <a:bodyPr/>
          <a:lstStyle/>
          <a:p>
            <a:endParaRPr lang="en-US"/>
          </a:p>
        </p:txBody>
      </p:sp>
      <p:grpSp>
        <p:nvGrpSpPr>
          <p:cNvPr id="10" name="Group 10"/>
          <p:cNvGrpSpPr/>
          <p:nvPr/>
        </p:nvGrpSpPr>
        <p:grpSpPr>
          <a:xfrm>
            <a:off x="6306494" y="2944691"/>
            <a:ext cx="661391" cy="661391"/>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12" name="TextBox 12"/>
            <p:cNvSpPr txBox="1"/>
            <p:nvPr/>
          </p:nvSpPr>
          <p:spPr>
            <a:xfrm>
              <a:off x="76200" y="19050"/>
              <a:ext cx="660400" cy="717550"/>
            </a:xfrm>
            <a:prstGeom prst="rect">
              <a:avLst/>
            </a:prstGeom>
          </p:spPr>
          <p:txBody>
            <a:bodyPr lIns="50800" tIns="50800" rIns="50800" bIns="50800" rtlCol="0" anchor="ctr"/>
            <a:lstStyle/>
            <a:p>
              <a:pPr algn="ctr">
                <a:lnSpc>
                  <a:spcPts val="2753"/>
                </a:lnSpc>
              </a:pPr>
              <a:endParaRPr/>
            </a:p>
          </p:txBody>
        </p:sp>
      </p:grpSp>
      <p:sp>
        <p:nvSpPr>
          <p:cNvPr id="13" name="AutoShape 13"/>
          <p:cNvSpPr/>
          <p:nvPr/>
        </p:nvSpPr>
        <p:spPr>
          <a:xfrm flipH="1">
            <a:off x="6917460" y="2100752"/>
            <a:ext cx="1594508" cy="999032"/>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14" name="Group 14"/>
          <p:cNvGrpSpPr/>
          <p:nvPr/>
        </p:nvGrpSpPr>
        <p:grpSpPr>
          <a:xfrm>
            <a:off x="4920152" y="5397057"/>
            <a:ext cx="736118" cy="852658"/>
            <a:chOff x="0" y="0"/>
            <a:chExt cx="812800" cy="941480"/>
          </a:xfrm>
        </p:grpSpPr>
        <p:sp>
          <p:nvSpPr>
            <p:cNvPr id="15" name="Freeform 15"/>
            <p:cNvSpPr/>
            <p:nvPr/>
          </p:nvSpPr>
          <p:spPr>
            <a:xfrm>
              <a:off x="0" y="0"/>
              <a:ext cx="812800" cy="941480"/>
            </a:xfrm>
            <a:custGeom>
              <a:avLst/>
              <a:gdLst/>
              <a:ahLst/>
              <a:cxnLst/>
              <a:rect l="l" t="t" r="r" b="b"/>
              <a:pathLst>
                <a:path w="812800" h="941480">
                  <a:moveTo>
                    <a:pt x="406400" y="0"/>
                  </a:moveTo>
                  <a:cubicBezTo>
                    <a:pt x="181951" y="0"/>
                    <a:pt x="0" y="210758"/>
                    <a:pt x="0" y="470740"/>
                  </a:cubicBezTo>
                  <a:cubicBezTo>
                    <a:pt x="0" y="730723"/>
                    <a:pt x="181951" y="941480"/>
                    <a:pt x="406400" y="941480"/>
                  </a:cubicBezTo>
                  <a:cubicBezTo>
                    <a:pt x="630849" y="941480"/>
                    <a:pt x="812800" y="730723"/>
                    <a:pt x="812800" y="470740"/>
                  </a:cubicBezTo>
                  <a:cubicBezTo>
                    <a:pt x="812800" y="210758"/>
                    <a:pt x="630849" y="0"/>
                    <a:pt x="406400" y="0"/>
                  </a:cubicBezTo>
                  <a:close/>
                </a:path>
              </a:pathLst>
            </a:custGeom>
            <a:solidFill>
              <a:srgbClr val="6B64B8"/>
            </a:solidFill>
          </p:spPr>
          <p:txBody>
            <a:bodyPr/>
            <a:lstStyle/>
            <a:p>
              <a:endParaRPr lang="en-US"/>
            </a:p>
          </p:txBody>
        </p:sp>
        <p:sp>
          <p:nvSpPr>
            <p:cNvPr id="16" name="TextBox 16"/>
            <p:cNvSpPr txBox="1"/>
            <p:nvPr/>
          </p:nvSpPr>
          <p:spPr>
            <a:xfrm>
              <a:off x="76200" y="21589"/>
              <a:ext cx="660400" cy="831628"/>
            </a:xfrm>
            <a:prstGeom prst="rect">
              <a:avLst/>
            </a:prstGeom>
          </p:spPr>
          <p:txBody>
            <a:bodyPr lIns="50800" tIns="50800" rIns="50800" bIns="50800" rtlCol="0" anchor="ctr"/>
            <a:lstStyle/>
            <a:p>
              <a:pPr algn="ctr">
                <a:lnSpc>
                  <a:spcPts val="3499"/>
                </a:lnSpc>
              </a:pPr>
              <a:r>
                <a:rPr lang="en-US" sz="2499">
                  <a:solidFill>
                    <a:srgbClr val="FFFFFF"/>
                  </a:solidFill>
                  <a:latin typeface="Poppins Medium"/>
                  <a:ea typeface="Poppins Medium"/>
                  <a:cs typeface="Poppins Medium"/>
                  <a:sym typeface="Poppins Medium"/>
                </a:rPr>
                <a:t>3</a:t>
              </a:r>
            </a:p>
          </p:txBody>
        </p:sp>
      </p:grpSp>
      <p:grpSp>
        <p:nvGrpSpPr>
          <p:cNvPr id="17" name="Group 17"/>
          <p:cNvGrpSpPr/>
          <p:nvPr/>
        </p:nvGrpSpPr>
        <p:grpSpPr>
          <a:xfrm>
            <a:off x="13002464" y="4683464"/>
            <a:ext cx="736118" cy="788194"/>
            <a:chOff x="0" y="0"/>
            <a:chExt cx="812800" cy="870301"/>
          </a:xfrm>
        </p:grpSpPr>
        <p:sp>
          <p:nvSpPr>
            <p:cNvPr id="18" name="Freeform 18"/>
            <p:cNvSpPr/>
            <p:nvPr/>
          </p:nvSpPr>
          <p:spPr>
            <a:xfrm>
              <a:off x="0" y="0"/>
              <a:ext cx="812800" cy="870301"/>
            </a:xfrm>
            <a:custGeom>
              <a:avLst/>
              <a:gdLst/>
              <a:ahLst/>
              <a:cxnLst/>
              <a:rect l="l" t="t" r="r" b="b"/>
              <a:pathLst>
                <a:path w="812800" h="870301">
                  <a:moveTo>
                    <a:pt x="406400" y="0"/>
                  </a:moveTo>
                  <a:cubicBezTo>
                    <a:pt x="181951" y="0"/>
                    <a:pt x="0" y="194823"/>
                    <a:pt x="0" y="435150"/>
                  </a:cubicBezTo>
                  <a:cubicBezTo>
                    <a:pt x="0" y="675477"/>
                    <a:pt x="181951" y="870301"/>
                    <a:pt x="406400" y="870301"/>
                  </a:cubicBezTo>
                  <a:cubicBezTo>
                    <a:pt x="630849" y="870301"/>
                    <a:pt x="812800" y="675477"/>
                    <a:pt x="812800" y="435150"/>
                  </a:cubicBezTo>
                  <a:cubicBezTo>
                    <a:pt x="812800" y="194823"/>
                    <a:pt x="630849" y="0"/>
                    <a:pt x="406400" y="0"/>
                  </a:cubicBezTo>
                  <a:close/>
                </a:path>
              </a:pathLst>
            </a:custGeom>
            <a:solidFill>
              <a:srgbClr val="FF3A81"/>
            </a:solidFill>
          </p:spPr>
          <p:txBody>
            <a:bodyPr/>
            <a:lstStyle/>
            <a:p>
              <a:endParaRPr lang="en-US"/>
            </a:p>
          </p:txBody>
        </p:sp>
        <p:sp>
          <p:nvSpPr>
            <p:cNvPr id="19" name="TextBox 19"/>
            <p:cNvSpPr txBox="1"/>
            <p:nvPr/>
          </p:nvSpPr>
          <p:spPr>
            <a:xfrm>
              <a:off x="76200" y="24441"/>
              <a:ext cx="660400" cy="764269"/>
            </a:xfrm>
            <a:prstGeom prst="rect">
              <a:avLst/>
            </a:prstGeom>
          </p:spPr>
          <p:txBody>
            <a:bodyPr lIns="50800" tIns="50800" rIns="50800" bIns="50800" rtlCol="0" anchor="ctr"/>
            <a:lstStyle/>
            <a:p>
              <a:pPr algn="ctr">
                <a:lnSpc>
                  <a:spcPts val="3219"/>
                </a:lnSpc>
              </a:pPr>
              <a:r>
                <a:rPr lang="en-US" sz="2299">
                  <a:solidFill>
                    <a:srgbClr val="FFFFFF"/>
                  </a:solidFill>
                  <a:latin typeface="Poppins Medium"/>
                  <a:ea typeface="Poppins Medium"/>
                  <a:cs typeface="Poppins Medium"/>
                  <a:sym typeface="Poppins Medium"/>
                </a:rPr>
                <a:t>6</a:t>
              </a:r>
            </a:p>
          </p:txBody>
        </p:sp>
      </p:grpSp>
      <p:sp>
        <p:nvSpPr>
          <p:cNvPr id="20" name="AutoShape 20"/>
          <p:cNvSpPr/>
          <p:nvPr/>
        </p:nvSpPr>
        <p:spPr>
          <a:xfrm flipH="1" flipV="1">
            <a:off x="10937850" y="3500716"/>
            <a:ext cx="2117767" cy="1372724"/>
          </a:xfrm>
          <a:prstGeom prst="line">
            <a:avLst/>
          </a:prstGeom>
          <a:ln w="95250" cap="flat">
            <a:solidFill>
              <a:srgbClr val="FF3A81"/>
            </a:solidFill>
            <a:prstDash val="solid"/>
            <a:headEnd type="none" w="sm" len="sm"/>
            <a:tailEnd type="none" w="sm" len="sm"/>
          </a:ln>
        </p:spPr>
        <p:txBody>
          <a:bodyPr/>
          <a:lstStyle/>
          <a:p>
            <a:endParaRPr lang="en-US"/>
          </a:p>
        </p:txBody>
      </p:sp>
      <p:sp>
        <p:nvSpPr>
          <p:cNvPr id="21" name="AutoShape 21"/>
          <p:cNvSpPr/>
          <p:nvPr/>
        </p:nvSpPr>
        <p:spPr>
          <a:xfrm flipH="1">
            <a:off x="5480649" y="3567708"/>
            <a:ext cx="1001777" cy="1892193"/>
          </a:xfrm>
          <a:prstGeom prst="line">
            <a:avLst/>
          </a:prstGeom>
          <a:ln w="95250" cap="flat">
            <a:solidFill>
              <a:srgbClr val="6B64B8"/>
            </a:solidFill>
            <a:prstDash val="solid"/>
            <a:headEnd type="none" w="sm" len="sm"/>
            <a:tailEnd type="none" w="sm" len="sm"/>
          </a:ln>
        </p:spPr>
        <p:txBody>
          <a:bodyPr/>
          <a:lstStyle/>
          <a:p>
            <a:endParaRPr lang="en-US"/>
          </a:p>
        </p:txBody>
      </p:sp>
      <p:sp>
        <p:nvSpPr>
          <p:cNvPr id="22" name="TextBox 22"/>
          <p:cNvSpPr txBox="1"/>
          <p:nvPr/>
        </p:nvSpPr>
        <p:spPr>
          <a:xfrm>
            <a:off x="7968766" y="508572"/>
            <a:ext cx="1245585" cy="750642"/>
          </a:xfrm>
          <a:prstGeom prst="rect">
            <a:avLst/>
          </a:prstGeom>
        </p:spPr>
        <p:txBody>
          <a:bodyPr lIns="0" tIns="0" rIns="0" bIns="0" rtlCol="0" anchor="t">
            <a:spAutoFit/>
          </a:bodyPr>
          <a:lstStyle/>
          <a:p>
            <a:pPr algn="just">
              <a:lnSpc>
                <a:spcPts val="6313"/>
              </a:lnSpc>
            </a:pPr>
            <a:r>
              <a:rPr lang="en-US" sz="3946" spc="-39">
                <a:solidFill>
                  <a:srgbClr val="6B64B8"/>
                </a:solidFill>
                <a:latin typeface="Noto Sans Bold"/>
                <a:ea typeface="Noto Sans Bold"/>
                <a:cs typeface="Noto Sans Bold"/>
                <a:sym typeface="Noto Sans Bold"/>
              </a:rPr>
              <a:t>Root</a:t>
            </a:r>
          </a:p>
        </p:txBody>
      </p:sp>
      <p:grpSp>
        <p:nvGrpSpPr>
          <p:cNvPr id="23" name="Group 23"/>
          <p:cNvGrpSpPr/>
          <p:nvPr/>
        </p:nvGrpSpPr>
        <p:grpSpPr>
          <a:xfrm>
            <a:off x="9320840" y="5060529"/>
            <a:ext cx="736118" cy="736118"/>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25" name="TextBox 25"/>
            <p:cNvSpPr txBox="1"/>
            <p:nvPr/>
          </p:nvSpPr>
          <p:spPr>
            <a:xfrm>
              <a:off x="76200" y="9525"/>
              <a:ext cx="660400" cy="727075"/>
            </a:xfrm>
            <a:prstGeom prst="rect">
              <a:avLst/>
            </a:prstGeom>
          </p:spPr>
          <p:txBody>
            <a:bodyPr lIns="50800" tIns="50800" rIns="50800" bIns="50800" rtlCol="0" anchor="ctr"/>
            <a:lstStyle/>
            <a:p>
              <a:pPr algn="ctr">
                <a:lnSpc>
                  <a:spcPts val="2800"/>
                </a:lnSpc>
              </a:pPr>
              <a:r>
                <a:rPr lang="en-US" sz="2000">
                  <a:solidFill>
                    <a:srgbClr val="FFFFFF"/>
                  </a:solidFill>
                  <a:latin typeface="Poppins Medium"/>
                  <a:ea typeface="Poppins Medium"/>
                  <a:cs typeface="Poppins Medium"/>
                  <a:sym typeface="Poppins Medium"/>
                </a:rPr>
                <a:t>9</a:t>
              </a:r>
            </a:p>
          </p:txBody>
        </p:sp>
      </p:grpSp>
      <p:sp>
        <p:nvSpPr>
          <p:cNvPr id="26" name="AutoShape 26"/>
          <p:cNvSpPr/>
          <p:nvPr/>
        </p:nvSpPr>
        <p:spPr>
          <a:xfrm flipV="1">
            <a:off x="9842441" y="3629461"/>
            <a:ext cx="672044" cy="1464526"/>
          </a:xfrm>
          <a:prstGeom prst="line">
            <a:avLst/>
          </a:prstGeom>
          <a:ln w="95250" cap="flat">
            <a:solidFill>
              <a:srgbClr val="FF3A81"/>
            </a:solidFill>
            <a:prstDash val="lgDash"/>
            <a:headEnd type="none" w="sm" len="sm"/>
            <a:tailEnd type="none" w="sm" len="sm"/>
          </a:ln>
        </p:spPr>
        <p:txBody>
          <a:bodyPr/>
          <a:lstStyle/>
          <a:p>
            <a:endParaRPr lang="en-US"/>
          </a:p>
        </p:txBody>
      </p:sp>
      <p:grpSp>
        <p:nvGrpSpPr>
          <p:cNvPr id="27" name="Group 27"/>
          <p:cNvGrpSpPr/>
          <p:nvPr/>
        </p:nvGrpSpPr>
        <p:grpSpPr>
          <a:xfrm>
            <a:off x="7260776" y="5370517"/>
            <a:ext cx="736118" cy="736118"/>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29" name="TextBox 29"/>
            <p:cNvSpPr txBox="1"/>
            <p:nvPr/>
          </p:nvSpPr>
          <p:spPr>
            <a:xfrm>
              <a:off x="76200" y="57150"/>
              <a:ext cx="660400" cy="679450"/>
            </a:xfrm>
            <a:prstGeom prst="rect">
              <a:avLst/>
            </a:prstGeom>
          </p:spPr>
          <p:txBody>
            <a:bodyPr lIns="50800" tIns="50800" rIns="50800" bIns="50800" rtlCol="0" anchor="ctr"/>
            <a:lstStyle/>
            <a:p>
              <a:pPr algn="ctr">
                <a:lnSpc>
                  <a:spcPts val="980"/>
                </a:lnSpc>
              </a:pPr>
              <a:endParaRPr/>
            </a:p>
          </p:txBody>
        </p:sp>
      </p:grpSp>
      <p:sp>
        <p:nvSpPr>
          <p:cNvPr id="30" name="AutoShape 30"/>
          <p:cNvSpPr/>
          <p:nvPr/>
        </p:nvSpPr>
        <p:spPr>
          <a:xfrm>
            <a:off x="6760722" y="3582236"/>
            <a:ext cx="730622" cy="1814820"/>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31" name="Group 31"/>
          <p:cNvGrpSpPr/>
          <p:nvPr/>
        </p:nvGrpSpPr>
        <p:grpSpPr>
          <a:xfrm>
            <a:off x="14381813" y="6519313"/>
            <a:ext cx="736118" cy="788194"/>
            <a:chOff x="0" y="0"/>
            <a:chExt cx="812800" cy="870301"/>
          </a:xfrm>
        </p:grpSpPr>
        <p:sp>
          <p:nvSpPr>
            <p:cNvPr id="32" name="Freeform 32"/>
            <p:cNvSpPr/>
            <p:nvPr/>
          </p:nvSpPr>
          <p:spPr>
            <a:xfrm>
              <a:off x="0" y="0"/>
              <a:ext cx="812800" cy="870301"/>
            </a:xfrm>
            <a:custGeom>
              <a:avLst/>
              <a:gdLst/>
              <a:ahLst/>
              <a:cxnLst/>
              <a:rect l="l" t="t" r="r" b="b"/>
              <a:pathLst>
                <a:path w="812800" h="870301">
                  <a:moveTo>
                    <a:pt x="406400" y="0"/>
                  </a:moveTo>
                  <a:cubicBezTo>
                    <a:pt x="181951" y="0"/>
                    <a:pt x="0" y="194823"/>
                    <a:pt x="0" y="435150"/>
                  </a:cubicBezTo>
                  <a:cubicBezTo>
                    <a:pt x="0" y="675477"/>
                    <a:pt x="181951" y="870301"/>
                    <a:pt x="406400" y="870301"/>
                  </a:cubicBezTo>
                  <a:cubicBezTo>
                    <a:pt x="630849" y="870301"/>
                    <a:pt x="812800" y="675477"/>
                    <a:pt x="812800" y="435150"/>
                  </a:cubicBezTo>
                  <a:cubicBezTo>
                    <a:pt x="812800" y="194823"/>
                    <a:pt x="630849" y="0"/>
                    <a:pt x="406400" y="0"/>
                  </a:cubicBezTo>
                  <a:close/>
                </a:path>
              </a:pathLst>
            </a:custGeom>
            <a:solidFill>
              <a:srgbClr val="FF3A81"/>
            </a:solidFill>
          </p:spPr>
          <p:txBody>
            <a:bodyPr/>
            <a:lstStyle/>
            <a:p>
              <a:endParaRPr lang="en-US"/>
            </a:p>
          </p:txBody>
        </p:sp>
        <p:sp>
          <p:nvSpPr>
            <p:cNvPr id="33" name="TextBox 33"/>
            <p:cNvSpPr txBox="1"/>
            <p:nvPr/>
          </p:nvSpPr>
          <p:spPr>
            <a:xfrm>
              <a:off x="76200" y="24441"/>
              <a:ext cx="660400" cy="764269"/>
            </a:xfrm>
            <a:prstGeom prst="rect">
              <a:avLst/>
            </a:prstGeom>
          </p:spPr>
          <p:txBody>
            <a:bodyPr lIns="50800" tIns="50800" rIns="50800" bIns="50800" rtlCol="0" anchor="ctr"/>
            <a:lstStyle/>
            <a:p>
              <a:pPr algn="ctr">
                <a:lnSpc>
                  <a:spcPts val="3219"/>
                </a:lnSpc>
              </a:pPr>
              <a:r>
                <a:rPr lang="en-US" sz="2299">
                  <a:solidFill>
                    <a:srgbClr val="FFFFFF"/>
                  </a:solidFill>
                  <a:latin typeface="Poppins Medium"/>
                  <a:ea typeface="Poppins Medium"/>
                  <a:cs typeface="Poppins Medium"/>
                  <a:sym typeface="Poppins Medium"/>
                </a:rPr>
                <a:t>4</a:t>
              </a:r>
            </a:p>
          </p:txBody>
        </p:sp>
      </p:grpSp>
      <p:sp>
        <p:nvSpPr>
          <p:cNvPr id="34" name="AutoShape 34"/>
          <p:cNvSpPr/>
          <p:nvPr/>
        </p:nvSpPr>
        <p:spPr>
          <a:xfrm flipH="1" flipV="1">
            <a:off x="13569178" y="5341962"/>
            <a:ext cx="949976" cy="1264374"/>
          </a:xfrm>
          <a:prstGeom prst="line">
            <a:avLst/>
          </a:prstGeom>
          <a:ln w="95250" cap="flat">
            <a:solidFill>
              <a:srgbClr val="FF3A81"/>
            </a:solidFill>
            <a:prstDash val="solid"/>
            <a:headEnd type="none" w="sm" len="sm"/>
            <a:tailEnd type="none" w="sm" len="sm"/>
          </a:ln>
        </p:spPr>
        <p:txBody>
          <a:bodyPr/>
          <a:lstStyle/>
          <a:p>
            <a:endParaRPr lang="en-US"/>
          </a:p>
        </p:txBody>
      </p:sp>
      <p:grpSp>
        <p:nvGrpSpPr>
          <p:cNvPr id="35" name="Group 35"/>
          <p:cNvGrpSpPr/>
          <p:nvPr/>
        </p:nvGrpSpPr>
        <p:grpSpPr>
          <a:xfrm>
            <a:off x="12034285" y="6832977"/>
            <a:ext cx="736118" cy="736118"/>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3A81"/>
            </a:solidFill>
          </p:spPr>
          <p:txBody>
            <a:bodyPr/>
            <a:lstStyle/>
            <a:p>
              <a:endParaRPr lang="en-US"/>
            </a:p>
          </p:txBody>
        </p:sp>
        <p:sp>
          <p:nvSpPr>
            <p:cNvPr id="37" name="TextBox 37"/>
            <p:cNvSpPr txBox="1"/>
            <p:nvPr/>
          </p:nvSpPr>
          <p:spPr>
            <a:xfrm>
              <a:off x="76200" y="9525"/>
              <a:ext cx="660400" cy="727075"/>
            </a:xfrm>
            <a:prstGeom prst="rect">
              <a:avLst/>
            </a:prstGeom>
          </p:spPr>
          <p:txBody>
            <a:bodyPr lIns="50800" tIns="50800" rIns="50800" bIns="50800" rtlCol="0" anchor="ctr"/>
            <a:lstStyle/>
            <a:p>
              <a:pPr algn="ctr">
                <a:lnSpc>
                  <a:spcPts val="2800"/>
                </a:lnSpc>
              </a:pPr>
              <a:r>
                <a:rPr lang="en-US" sz="2000">
                  <a:solidFill>
                    <a:srgbClr val="FFFFFF"/>
                  </a:solidFill>
                  <a:latin typeface="Poppins Medium"/>
                  <a:ea typeface="Poppins Medium"/>
                  <a:cs typeface="Poppins Medium"/>
                  <a:sym typeface="Poppins Medium"/>
                </a:rPr>
                <a:t>2</a:t>
              </a:r>
            </a:p>
          </p:txBody>
        </p:sp>
      </p:grpSp>
      <p:sp>
        <p:nvSpPr>
          <p:cNvPr id="38" name="AutoShape 38"/>
          <p:cNvSpPr/>
          <p:nvPr/>
        </p:nvSpPr>
        <p:spPr>
          <a:xfrm flipV="1">
            <a:off x="12555072" y="5378530"/>
            <a:ext cx="678226" cy="1487532"/>
          </a:xfrm>
          <a:prstGeom prst="line">
            <a:avLst/>
          </a:prstGeom>
          <a:ln w="95250" cap="flat">
            <a:solidFill>
              <a:srgbClr val="FF3A81"/>
            </a:solidFill>
            <a:prstDash val="solid"/>
            <a:headEnd type="none" w="sm" len="sm"/>
            <a:tailEnd type="none" w="sm" len="sm"/>
          </a:ln>
        </p:spPr>
        <p:txBody>
          <a:bodyPr/>
          <a:lstStyle/>
          <a:p>
            <a:endParaRPr lang="en-US"/>
          </a:p>
        </p:txBody>
      </p:sp>
      <p:grpSp>
        <p:nvGrpSpPr>
          <p:cNvPr id="39" name="Group 39"/>
          <p:cNvGrpSpPr/>
          <p:nvPr/>
        </p:nvGrpSpPr>
        <p:grpSpPr>
          <a:xfrm>
            <a:off x="10803375" y="6896379"/>
            <a:ext cx="736118" cy="788194"/>
            <a:chOff x="0" y="0"/>
            <a:chExt cx="812800" cy="870301"/>
          </a:xfrm>
        </p:grpSpPr>
        <p:sp>
          <p:nvSpPr>
            <p:cNvPr id="40" name="Freeform 40"/>
            <p:cNvSpPr/>
            <p:nvPr/>
          </p:nvSpPr>
          <p:spPr>
            <a:xfrm>
              <a:off x="0" y="0"/>
              <a:ext cx="812800" cy="870301"/>
            </a:xfrm>
            <a:custGeom>
              <a:avLst/>
              <a:gdLst/>
              <a:ahLst/>
              <a:cxnLst/>
              <a:rect l="l" t="t" r="r" b="b"/>
              <a:pathLst>
                <a:path w="812800" h="870301">
                  <a:moveTo>
                    <a:pt x="406400" y="0"/>
                  </a:moveTo>
                  <a:cubicBezTo>
                    <a:pt x="181951" y="0"/>
                    <a:pt x="0" y="194823"/>
                    <a:pt x="0" y="435150"/>
                  </a:cubicBezTo>
                  <a:cubicBezTo>
                    <a:pt x="0" y="675477"/>
                    <a:pt x="181951" y="870301"/>
                    <a:pt x="406400" y="870301"/>
                  </a:cubicBezTo>
                  <a:cubicBezTo>
                    <a:pt x="630849" y="870301"/>
                    <a:pt x="812800" y="675477"/>
                    <a:pt x="812800" y="435150"/>
                  </a:cubicBezTo>
                  <a:cubicBezTo>
                    <a:pt x="812800" y="194823"/>
                    <a:pt x="630849" y="0"/>
                    <a:pt x="406400" y="0"/>
                  </a:cubicBezTo>
                  <a:close/>
                </a:path>
              </a:pathLst>
            </a:custGeom>
            <a:solidFill>
              <a:srgbClr val="6B64B8"/>
            </a:solidFill>
          </p:spPr>
          <p:txBody>
            <a:bodyPr/>
            <a:lstStyle/>
            <a:p>
              <a:endParaRPr lang="en-US"/>
            </a:p>
          </p:txBody>
        </p:sp>
        <p:sp>
          <p:nvSpPr>
            <p:cNvPr id="41" name="TextBox 41"/>
            <p:cNvSpPr txBox="1"/>
            <p:nvPr/>
          </p:nvSpPr>
          <p:spPr>
            <a:xfrm>
              <a:off x="76200" y="24441"/>
              <a:ext cx="660400" cy="764269"/>
            </a:xfrm>
            <a:prstGeom prst="rect">
              <a:avLst/>
            </a:prstGeom>
          </p:spPr>
          <p:txBody>
            <a:bodyPr lIns="50800" tIns="50800" rIns="50800" bIns="50800" rtlCol="0" anchor="ctr"/>
            <a:lstStyle/>
            <a:p>
              <a:pPr algn="ctr">
                <a:lnSpc>
                  <a:spcPts val="3219"/>
                </a:lnSpc>
              </a:pPr>
              <a:r>
                <a:rPr lang="en-US" sz="2299">
                  <a:solidFill>
                    <a:srgbClr val="FFFFFF"/>
                  </a:solidFill>
                  <a:latin typeface="Poppins Medium"/>
                  <a:ea typeface="Poppins Medium"/>
                  <a:cs typeface="Poppins Medium"/>
                  <a:sym typeface="Poppins Medium"/>
                </a:rPr>
                <a:t>8</a:t>
              </a:r>
            </a:p>
          </p:txBody>
        </p:sp>
      </p:grpSp>
      <p:sp>
        <p:nvSpPr>
          <p:cNvPr id="42" name="AutoShape 42"/>
          <p:cNvSpPr/>
          <p:nvPr/>
        </p:nvSpPr>
        <p:spPr>
          <a:xfrm flipH="1" flipV="1">
            <a:off x="9918174" y="5716530"/>
            <a:ext cx="1014463" cy="1274044"/>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43" name="Group 43"/>
          <p:cNvGrpSpPr/>
          <p:nvPr/>
        </p:nvGrpSpPr>
        <p:grpSpPr>
          <a:xfrm>
            <a:off x="8455847" y="7210042"/>
            <a:ext cx="864993" cy="852658"/>
            <a:chOff x="0" y="0"/>
            <a:chExt cx="955100" cy="941479"/>
          </a:xfrm>
        </p:grpSpPr>
        <p:sp>
          <p:nvSpPr>
            <p:cNvPr id="44" name="Freeform 44"/>
            <p:cNvSpPr/>
            <p:nvPr/>
          </p:nvSpPr>
          <p:spPr>
            <a:xfrm>
              <a:off x="0" y="0"/>
              <a:ext cx="955100" cy="941479"/>
            </a:xfrm>
            <a:custGeom>
              <a:avLst/>
              <a:gdLst/>
              <a:ahLst/>
              <a:cxnLst/>
              <a:rect l="l" t="t" r="r" b="b"/>
              <a:pathLst>
                <a:path w="955100" h="941479">
                  <a:moveTo>
                    <a:pt x="477550" y="0"/>
                  </a:moveTo>
                  <a:cubicBezTo>
                    <a:pt x="213806" y="0"/>
                    <a:pt x="0" y="210757"/>
                    <a:pt x="0" y="470740"/>
                  </a:cubicBezTo>
                  <a:cubicBezTo>
                    <a:pt x="0" y="730722"/>
                    <a:pt x="213806" y="941479"/>
                    <a:pt x="477550" y="941479"/>
                  </a:cubicBezTo>
                  <a:cubicBezTo>
                    <a:pt x="741293" y="941479"/>
                    <a:pt x="955100" y="730722"/>
                    <a:pt x="955100" y="470740"/>
                  </a:cubicBezTo>
                  <a:cubicBezTo>
                    <a:pt x="955100" y="210757"/>
                    <a:pt x="741293" y="0"/>
                    <a:pt x="477550" y="0"/>
                  </a:cubicBezTo>
                  <a:close/>
                </a:path>
              </a:pathLst>
            </a:custGeom>
            <a:solidFill>
              <a:srgbClr val="6B64B8"/>
            </a:solidFill>
          </p:spPr>
          <p:txBody>
            <a:bodyPr/>
            <a:lstStyle/>
            <a:p>
              <a:endParaRPr lang="en-US"/>
            </a:p>
          </p:txBody>
        </p:sp>
        <p:sp>
          <p:nvSpPr>
            <p:cNvPr id="45" name="TextBox 45"/>
            <p:cNvSpPr txBox="1"/>
            <p:nvPr/>
          </p:nvSpPr>
          <p:spPr>
            <a:xfrm>
              <a:off x="89541" y="21589"/>
              <a:ext cx="776019" cy="831627"/>
            </a:xfrm>
            <a:prstGeom prst="rect">
              <a:avLst/>
            </a:prstGeom>
          </p:spPr>
          <p:txBody>
            <a:bodyPr lIns="50800" tIns="50800" rIns="50800" bIns="50800" rtlCol="0" anchor="ctr"/>
            <a:lstStyle/>
            <a:p>
              <a:pPr algn="ctr">
                <a:lnSpc>
                  <a:spcPts val="3499"/>
                </a:lnSpc>
              </a:pPr>
              <a:r>
                <a:rPr lang="en-US" sz="2499">
                  <a:solidFill>
                    <a:srgbClr val="FFFFFF"/>
                  </a:solidFill>
                  <a:latin typeface="Poppins Medium"/>
                  <a:ea typeface="Poppins Medium"/>
                  <a:cs typeface="Poppins Medium"/>
                  <a:sym typeface="Poppins Medium"/>
                </a:rPr>
                <a:t>1</a:t>
              </a:r>
            </a:p>
          </p:txBody>
        </p:sp>
      </p:grpSp>
      <p:sp>
        <p:nvSpPr>
          <p:cNvPr id="46" name="AutoShape 46"/>
          <p:cNvSpPr/>
          <p:nvPr/>
        </p:nvSpPr>
        <p:spPr>
          <a:xfrm flipV="1">
            <a:off x="9049614" y="5755595"/>
            <a:ext cx="605247" cy="1485073"/>
          </a:xfrm>
          <a:prstGeom prst="line">
            <a:avLst/>
          </a:prstGeom>
          <a:ln w="95250" cap="flat">
            <a:solidFill>
              <a:srgbClr val="6B64B8"/>
            </a:solidFill>
            <a:prstDash val="solid"/>
            <a:headEnd type="none" w="sm" len="sm"/>
            <a:tailEnd type="none" w="sm" len="sm"/>
          </a:ln>
        </p:spPr>
        <p:txBody>
          <a:bodyPr/>
          <a:lstStyle/>
          <a:p>
            <a:endParaRPr lang="en-US"/>
          </a:p>
        </p:txBody>
      </p:sp>
    </p:spTree>
  </p:cSld>
  <p:clrMapOvr>
    <a:masterClrMapping/>
  </p:clrMapOvr>
  <p:transition spd="slow">
    <p:fade/>
  </p:transition>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AutoShape 2"/>
          <p:cNvSpPr/>
          <p:nvPr/>
        </p:nvSpPr>
        <p:spPr>
          <a:xfrm flipV="1">
            <a:off x="1810345" y="3099784"/>
            <a:ext cx="0" cy="3884286"/>
          </a:xfrm>
          <a:prstGeom prst="line">
            <a:avLst/>
          </a:prstGeom>
          <a:ln w="228600" cap="flat">
            <a:solidFill>
              <a:srgbClr val="6B64B8"/>
            </a:solidFill>
            <a:prstDash val="solid"/>
            <a:headEnd type="none" w="sm" len="sm"/>
            <a:tailEnd type="arrow" w="med" len="sm"/>
          </a:ln>
        </p:spPr>
        <p:txBody>
          <a:bodyPr/>
          <a:lstStyle/>
          <a:p>
            <a:endParaRPr lang="en-US"/>
          </a:p>
        </p:txBody>
      </p:sp>
      <p:grpSp>
        <p:nvGrpSpPr>
          <p:cNvPr id="3" name="Group 3"/>
          <p:cNvGrpSpPr/>
          <p:nvPr/>
        </p:nvGrpSpPr>
        <p:grpSpPr>
          <a:xfrm>
            <a:off x="8455847" y="1537250"/>
            <a:ext cx="736118" cy="736118"/>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5" name="TextBox 5"/>
            <p:cNvSpPr txBox="1"/>
            <p:nvPr/>
          </p:nvSpPr>
          <p:spPr>
            <a:xfrm>
              <a:off x="76200" y="57150"/>
              <a:ext cx="660400" cy="679450"/>
            </a:xfrm>
            <a:prstGeom prst="rect">
              <a:avLst/>
            </a:prstGeom>
          </p:spPr>
          <p:txBody>
            <a:bodyPr lIns="50800" tIns="50800" rIns="50800" bIns="50800" rtlCol="0" anchor="ctr"/>
            <a:lstStyle/>
            <a:p>
              <a:pPr algn="ctr">
                <a:lnSpc>
                  <a:spcPts val="980"/>
                </a:lnSpc>
              </a:pPr>
              <a:endParaRPr/>
            </a:p>
          </p:txBody>
        </p:sp>
      </p:grpSp>
      <p:grpSp>
        <p:nvGrpSpPr>
          <p:cNvPr id="6" name="Group 6"/>
          <p:cNvGrpSpPr/>
          <p:nvPr/>
        </p:nvGrpSpPr>
        <p:grpSpPr>
          <a:xfrm>
            <a:off x="10326382" y="2974418"/>
            <a:ext cx="661391" cy="688607"/>
            <a:chOff x="0" y="0"/>
            <a:chExt cx="812800" cy="846247"/>
          </a:xfrm>
        </p:grpSpPr>
        <p:sp>
          <p:nvSpPr>
            <p:cNvPr id="7" name="Freeform 7"/>
            <p:cNvSpPr/>
            <p:nvPr/>
          </p:nvSpPr>
          <p:spPr>
            <a:xfrm>
              <a:off x="0" y="0"/>
              <a:ext cx="812800" cy="846247"/>
            </a:xfrm>
            <a:custGeom>
              <a:avLst/>
              <a:gdLst/>
              <a:ahLst/>
              <a:cxnLst/>
              <a:rect l="l" t="t" r="r" b="b"/>
              <a:pathLst>
                <a:path w="812800" h="846247">
                  <a:moveTo>
                    <a:pt x="406400" y="0"/>
                  </a:moveTo>
                  <a:cubicBezTo>
                    <a:pt x="181951" y="0"/>
                    <a:pt x="0" y="189439"/>
                    <a:pt x="0" y="423124"/>
                  </a:cubicBezTo>
                  <a:cubicBezTo>
                    <a:pt x="0" y="656808"/>
                    <a:pt x="181951" y="846247"/>
                    <a:pt x="406400" y="846247"/>
                  </a:cubicBezTo>
                  <a:cubicBezTo>
                    <a:pt x="630849" y="846247"/>
                    <a:pt x="812800" y="656808"/>
                    <a:pt x="812800" y="423124"/>
                  </a:cubicBezTo>
                  <a:cubicBezTo>
                    <a:pt x="812800" y="189439"/>
                    <a:pt x="630849" y="0"/>
                    <a:pt x="406400" y="0"/>
                  </a:cubicBezTo>
                  <a:close/>
                </a:path>
              </a:pathLst>
            </a:custGeom>
            <a:solidFill>
              <a:srgbClr val="FF3A81"/>
            </a:solidFill>
          </p:spPr>
          <p:txBody>
            <a:bodyPr/>
            <a:lstStyle/>
            <a:p>
              <a:endParaRPr lang="en-US"/>
            </a:p>
          </p:txBody>
        </p:sp>
        <p:sp>
          <p:nvSpPr>
            <p:cNvPr id="8" name="TextBox 8"/>
            <p:cNvSpPr txBox="1"/>
            <p:nvPr/>
          </p:nvSpPr>
          <p:spPr>
            <a:xfrm>
              <a:off x="76200" y="22186"/>
              <a:ext cx="660400" cy="744726"/>
            </a:xfrm>
            <a:prstGeom prst="rect">
              <a:avLst/>
            </a:prstGeom>
          </p:spPr>
          <p:txBody>
            <a:bodyPr lIns="50800" tIns="50800" rIns="50800" bIns="50800" rtlCol="0" anchor="ctr"/>
            <a:lstStyle/>
            <a:p>
              <a:pPr algn="ctr">
                <a:lnSpc>
                  <a:spcPts val="2753"/>
                </a:lnSpc>
              </a:pPr>
              <a:r>
                <a:rPr lang="en-US" sz="1967">
                  <a:solidFill>
                    <a:srgbClr val="FFFFFF"/>
                  </a:solidFill>
                  <a:latin typeface="Poppins Medium"/>
                  <a:ea typeface="Poppins Medium"/>
                  <a:cs typeface="Poppins Medium"/>
                  <a:sym typeface="Poppins Medium"/>
                </a:rPr>
                <a:t>7</a:t>
              </a:r>
            </a:p>
          </p:txBody>
        </p:sp>
      </p:grpSp>
      <p:sp>
        <p:nvSpPr>
          <p:cNvPr id="9" name="AutoShape 9"/>
          <p:cNvSpPr/>
          <p:nvPr/>
        </p:nvSpPr>
        <p:spPr>
          <a:xfrm>
            <a:off x="9115400" y="2130057"/>
            <a:ext cx="1275903" cy="983747"/>
          </a:xfrm>
          <a:prstGeom prst="line">
            <a:avLst/>
          </a:prstGeom>
          <a:ln w="95250" cap="flat">
            <a:solidFill>
              <a:srgbClr val="FF3A81"/>
            </a:solidFill>
            <a:prstDash val="solid"/>
            <a:headEnd type="none" w="sm" len="sm"/>
            <a:tailEnd type="none" w="sm" len="sm"/>
          </a:ln>
        </p:spPr>
        <p:txBody>
          <a:bodyPr/>
          <a:lstStyle/>
          <a:p>
            <a:endParaRPr lang="en-US"/>
          </a:p>
        </p:txBody>
      </p:sp>
      <p:grpSp>
        <p:nvGrpSpPr>
          <p:cNvPr id="10" name="Group 10"/>
          <p:cNvGrpSpPr/>
          <p:nvPr/>
        </p:nvGrpSpPr>
        <p:grpSpPr>
          <a:xfrm>
            <a:off x="6306494" y="2944691"/>
            <a:ext cx="661391" cy="661391"/>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12" name="TextBox 12"/>
            <p:cNvSpPr txBox="1"/>
            <p:nvPr/>
          </p:nvSpPr>
          <p:spPr>
            <a:xfrm>
              <a:off x="76200" y="19050"/>
              <a:ext cx="660400" cy="717550"/>
            </a:xfrm>
            <a:prstGeom prst="rect">
              <a:avLst/>
            </a:prstGeom>
          </p:spPr>
          <p:txBody>
            <a:bodyPr lIns="50800" tIns="50800" rIns="50800" bIns="50800" rtlCol="0" anchor="ctr"/>
            <a:lstStyle/>
            <a:p>
              <a:pPr algn="ctr">
                <a:lnSpc>
                  <a:spcPts val="2753"/>
                </a:lnSpc>
              </a:pPr>
              <a:endParaRPr/>
            </a:p>
          </p:txBody>
        </p:sp>
      </p:grpSp>
      <p:sp>
        <p:nvSpPr>
          <p:cNvPr id="13" name="AutoShape 13"/>
          <p:cNvSpPr/>
          <p:nvPr/>
        </p:nvSpPr>
        <p:spPr>
          <a:xfrm flipH="1">
            <a:off x="6917460" y="2100752"/>
            <a:ext cx="1594508" cy="999032"/>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14" name="Group 14"/>
          <p:cNvGrpSpPr/>
          <p:nvPr/>
        </p:nvGrpSpPr>
        <p:grpSpPr>
          <a:xfrm>
            <a:off x="4920152" y="5397057"/>
            <a:ext cx="736118" cy="852658"/>
            <a:chOff x="0" y="0"/>
            <a:chExt cx="812800" cy="941480"/>
          </a:xfrm>
        </p:grpSpPr>
        <p:sp>
          <p:nvSpPr>
            <p:cNvPr id="15" name="Freeform 15"/>
            <p:cNvSpPr/>
            <p:nvPr/>
          </p:nvSpPr>
          <p:spPr>
            <a:xfrm>
              <a:off x="0" y="0"/>
              <a:ext cx="812800" cy="941480"/>
            </a:xfrm>
            <a:custGeom>
              <a:avLst/>
              <a:gdLst/>
              <a:ahLst/>
              <a:cxnLst/>
              <a:rect l="l" t="t" r="r" b="b"/>
              <a:pathLst>
                <a:path w="812800" h="941480">
                  <a:moveTo>
                    <a:pt x="406400" y="0"/>
                  </a:moveTo>
                  <a:cubicBezTo>
                    <a:pt x="181951" y="0"/>
                    <a:pt x="0" y="210758"/>
                    <a:pt x="0" y="470740"/>
                  </a:cubicBezTo>
                  <a:cubicBezTo>
                    <a:pt x="0" y="730723"/>
                    <a:pt x="181951" y="941480"/>
                    <a:pt x="406400" y="941480"/>
                  </a:cubicBezTo>
                  <a:cubicBezTo>
                    <a:pt x="630849" y="941480"/>
                    <a:pt x="812800" y="730723"/>
                    <a:pt x="812800" y="470740"/>
                  </a:cubicBezTo>
                  <a:cubicBezTo>
                    <a:pt x="812800" y="210758"/>
                    <a:pt x="630849" y="0"/>
                    <a:pt x="406400" y="0"/>
                  </a:cubicBezTo>
                  <a:close/>
                </a:path>
              </a:pathLst>
            </a:custGeom>
            <a:solidFill>
              <a:srgbClr val="6B64B8"/>
            </a:solidFill>
          </p:spPr>
          <p:txBody>
            <a:bodyPr/>
            <a:lstStyle/>
            <a:p>
              <a:endParaRPr lang="en-US"/>
            </a:p>
          </p:txBody>
        </p:sp>
        <p:sp>
          <p:nvSpPr>
            <p:cNvPr id="16" name="TextBox 16"/>
            <p:cNvSpPr txBox="1"/>
            <p:nvPr/>
          </p:nvSpPr>
          <p:spPr>
            <a:xfrm>
              <a:off x="76200" y="21589"/>
              <a:ext cx="660400" cy="831628"/>
            </a:xfrm>
            <a:prstGeom prst="rect">
              <a:avLst/>
            </a:prstGeom>
          </p:spPr>
          <p:txBody>
            <a:bodyPr lIns="50800" tIns="50800" rIns="50800" bIns="50800" rtlCol="0" anchor="ctr"/>
            <a:lstStyle/>
            <a:p>
              <a:pPr algn="ctr">
                <a:lnSpc>
                  <a:spcPts val="3499"/>
                </a:lnSpc>
              </a:pPr>
              <a:r>
                <a:rPr lang="en-US" sz="2499">
                  <a:solidFill>
                    <a:srgbClr val="FFFFFF"/>
                  </a:solidFill>
                  <a:latin typeface="Poppins Medium"/>
                  <a:ea typeface="Poppins Medium"/>
                  <a:cs typeface="Poppins Medium"/>
                  <a:sym typeface="Poppins Medium"/>
                </a:rPr>
                <a:t>3</a:t>
              </a:r>
            </a:p>
          </p:txBody>
        </p:sp>
      </p:grpSp>
      <p:grpSp>
        <p:nvGrpSpPr>
          <p:cNvPr id="17" name="Group 17"/>
          <p:cNvGrpSpPr/>
          <p:nvPr/>
        </p:nvGrpSpPr>
        <p:grpSpPr>
          <a:xfrm>
            <a:off x="13002464" y="4683464"/>
            <a:ext cx="736118" cy="788194"/>
            <a:chOff x="0" y="0"/>
            <a:chExt cx="812800" cy="870301"/>
          </a:xfrm>
        </p:grpSpPr>
        <p:sp>
          <p:nvSpPr>
            <p:cNvPr id="18" name="Freeform 18"/>
            <p:cNvSpPr/>
            <p:nvPr/>
          </p:nvSpPr>
          <p:spPr>
            <a:xfrm>
              <a:off x="0" y="0"/>
              <a:ext cx="812800" cy="870301"/>
            </a:xfrm>
            <a:custGeom>
              <a:avLst/>
              <a:gdLst/>
              <a:ahLst/>
              <a:cxnLst/>
              <a:rect l="l" t="t" r="r" b="b"/>
              <a:pathLst>
                <a:path w="812800" h="870301">
                  <a:moveTo>
                    <a:pt x="406400" y="0"/>
                  </a:moveTo>
                  <a:cubicBezTo>
                    <a:pt x="181951" y="0"/>
                    <a:pt x="0" y="194823"/>
                    <a:pt x="0" y="435150"/>
                  </a:cubicBezTo>
                  <a:cubicBezTo>
                    <a:pt x="0" y="675477"/>
                    <a:pt x="181951" y="870301"/>
                    <a:pt x="406400" y="870301"/>
                  </a:cubicBezTo>
                  <a:cubicBezTo>
                    <a:pt x="630849" y="870301"/>
                    <a:pt x="812800" y="675477"/>
                    <a:pt x="812800" y="435150"/>
                  </a:cubicBezTo>
                  <a:cubicBezTo>
                    <a:pt x="812800" y="194823"/>
                    <a:pt x="630849" y="0"/>
                    <a:pt x="406400" y="0"/>
                  </a:cubicBezTo>
                  <a:close/>
                </a:path>
              </a:pathLst>
            </a:custGeom>
            <a:solidFill>
              <a:srgbClr val="FF3A81"/>
            </a:solidFill>
          </p:spPr>
          <p:txBody>
            <a:bodyPr/>
            <a:lstStyle/>
            <a:p>
              <a:endParaRPr lang="en-US"/>
            </a:p>
          </p:txBody>
        </p:sp>
        <p:sp>
          <p:nvSpPr>
            <p:cNvPr id="19" name="TextBox 19"/>
            <p:cNvSpPr txBox="1"/>
            <p:nvPr/>
          </p:nvSpPr>
          <p:spPr>
            <a:xfrm>
              <a:off x="76200" y="24441"/>
              <a:ext cx="660400" cy="764269"/>
            </a:xfrm>
            <a:prstGeom prst="rect">
              <a:avLst/>
            </a:prstGeom>
          </p:spPr>
          <p:txBody>
            <a:bodyPr lIns="50800" tIns="50800" rIns="50800" bIns="50800" rtlCol="0" anchor="ctr"/>
            <a:lstStyle/>
            <a:p>
              <a:pPr algn="ctr">
                <a:lnSpc>
                  <a:spcPts val="3219"/>
                </a:lnSpc>
              </a:pPr>
              <a:r>
                <a:rPr lang="en-US" sz="2299">
                  <a:solidFill>
                    <a:srgbClr val="FFFFFF"/>
                  </a:solidFill>
                  <a:latin typeface="Poppins Medium"/>
                  <a:ea typeface="Poppins Medium"/>
                  <a:cs typeface="Poppins Medium"/>
                  <a:sym typeface="Poppins Medium"/>
                </a:rPr>
                <a:t>6</a:t>
              </a:r>
            </a:p>
          </p:txBody>
        </p:sp>
      </p:grpSp>
      <p:sp>
        <p:nvSpPr>
          <p:cNvPr id="20" name="AutoShape 20"/>
          <p:cNvSpPr/>
          <p:nvPr/>
        </p:nvSpPr>
        <p:spPr>
          <a:xfrm flipH="1" flipV="1">
            <a:off x="10937850" y="3500716"/>
            <a:ext cx="2117767" cy="1372724"/>
          </a:xfrm>
          <a:prstGeom prst="line">
            <a:avLst/>
          </a:prstGeom>
          <a:ln w="95250" cap="flat">
            <a:solidFill>
              <a:srgbClr val="FF3A81"/>
            </a:solidFill>
            <a:prstDash val="solid"/>
            <a:headEnd type="none" w="sm" len="sm"/>
            <a:tailEnd type="none" w="sm" len="sm"/>
          </a:ln>
        </p:spPr>
        <p:txBody>
          <a:bodyPr/>
          <a:lstStyle/>
          <a:p>
            <a:endParaRPr lang="en-US"/>
          </a:p>
        </p:txBody>
      </p:sp>
      <p:sp>
        <p:nvSpPr>
          <p:cNvPr id="21" name="AutoShape 21"/>
          <p:cNvSpPr/>
          <p:nvPr/>
        </p:nvSpPr>
        <p:spPr>
          <a:xfrm flipH="1">
            <a:off x="5480649" y="3567708"/>
            <a:ext cx="1001777" cy="1892193"/>
          </a:xfrm>
          <a:prstGeom prst="line">
            <a:avLst/>
          </a:prstGeom>
          <a:ln w="95250" cap="flat">
            <a:solidFill>
              <a:srgbClr val="6B64B8"/>
            </a:solidFill>
            <a:prstDash val="solid"/>
            <a:headEnd type="none" w="sm" len="sm"/>
            <a:tailEnd type="none" w="sm" len="sm"/>
          </a:ln>
        </p:spPr>
        <p:txBody>
          <a:bodyPr/>
          <a:lstStyle/>
          <a:p>
            <a:endParaRPr lang="en-US"/>
          </a:p>
        </p:txBody>
      </p:sp>
      <p:sp>
        <p:nvSpPr>
          <p:cNvPr id="22" name="TextBox 22"/>
          <p:cNvSpPr txBox="1"/>
          <p:nvPr/>
        </p:nvSpPr>
        <p:spPr>
          <a:xfrm>
            <a:off x="7968766" y="508572"/>
            <a:ext cx="1245585" cy="750642"/>
          </a:xfrm>
          <a:prstGeom prst="rect">
            <a:avLst/>
          </a:prstGeom>
        </p:spPr>
        <p:txBody>
          <a:bodyPr lIns="0" tIns="0" rIns="0" bIns="0" rtlCol="0" anchor="t">
            <a:spAutoFit/>
          </a:bodyPr>
          <a:lstStyle/>
          <a:p>
            <a:pPr algn="just">
              <a:lnSpc>
                <a:spcPts val="6313"/>
              </a:lnSpc>
            </a:pPr>
            <a:r>
              <a:rPr lang="en-US" sz="3946" spc="-39">
                <a:solidFill>
                  <a:srgbClr val="6B64B8"/>
                </a:solidFill>
                <a:latin typeface="Noto Sans Bold"/>
                <a:ea typeface="Noto Sans Bold"/>
                <a:cs typeface="Noto Sans Bold"/>
                <a:sym typeface="Noto Sans Bold"/>
              </a:rPr>
              <a:t>Root</a:t>
            </a:r>
          </a:p>
        </p:txBody>
      </p:sp>
      <p:grpSp>
        <p:nvGrpSpPr>
          <p:cNvPr id="23" name="Group 23"/>
          <p:cNvGrpSpPr/>
          <p:nvPr/>
        </p:nvGrpSpPr>
        <p:grpSpPr>
          <a:xfrm>
            <a:off x="9320840" y="5060529"/>
            <a:ext cx="736118" cy="736118"/>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992C6"/>
            </a:solidFill>
          </p:spPr>
          <p:txBody>
            <a:bodyPr/>
            <a:lstStyle/>
            <a:p>
              <a:endParaRPr lang="en-US"/>
            </a:p>
          </p:txBody>
        </p:sp>
        <p:sp>
          <p:nvSpPr>
            <p:cNvPr id="25" name="TextBox 25"/>
            <p:cNvSpPr txBox="1"/>
            <p:nvPr/>
          </p:nvSpPr>
          <p:spPr>
            <a:xfrm>
              <a:off x="76200" y="9525"/>
              <a:ext cx="660400" cy="727075"/>
            </a:xfrm>
            <a:prstGeom prst="rect">
              <a:avLst/>
            </a:prstGeom>
          </p:spPr>
          <p:txBody>
            <a:bodyPr lIns="50800" tIns="50800" rIns="50800" bIns="50800" rtlCol="0" anchor="ctr"/>
            <a:lstStyle/>
            <a:p>
              <a:pPr algn="ctr">
                <a:lnSpc>
                  <a:spcPts val="2800"/>
                </a:lnSpc>
              </a:pPr>
              <a:r>
                <a:rPr lang="en-US" sz="2000">
                  <a:solidFill>
                    <a:srgbClr val="FFFFFF"/>
                  </a:solidFill>
                  <a:latin typeface="Poppins Medium"/>
                  <a:ea typeface="Poppins Medium"/>
                  <a:cs typeface="Poppins Medium"/>
                  <a:sym typeface="Poppins Medium"/>
                </a:rPr>
                <a:t>9</a:t>
              </a:r>
            </a:p>
          </p:txBody>
        </p:sp>
      </p:grpSp>
      <p:sp>
        <p:nvSpPr>
          <p:cNvPr id="26" name="AutoShape 26"/>
          <p:cNvSpPr/>
          <p:nvPr/>
        </p:nvSpPr>
        <p:spPr>
          <a:xfrm flipV="1">
            <a:off x="9842441" y="3629461"/>
            <a:ext cx="672044" cy="1464526"/>
          </a:xfrm>
          <a:prstGeom prst="line">
            <a:avLst/>
          </a:prstGeom>
          <a:ln w="95250" cap="flat">
            <a:solidFill>
              <a:srgbClr val="FF3A81"/>
            </a:solidFill>
            <a:prstDash val="lgDash"/>
            <a:headEnd type="none" w="sm" len="sm"/>
            <a:tailEnd type="none" w="sm" len="sm"/>
          </a:ln>
        </p:spPr>
        <p:txBody>
          <a:bodyPr/>
          <a:lstStyle/>
          <a:p>
            <a:endParaRPr lang="en-US"/>
          </a:p>
        </p:txBody>
      </p:sp>
      <p:grpSp>
        <p:nvGrpSpPr>
          <p:cNvPr id="27" name="Group 27"/>
          <p:cNvGrpSpPr/>
          <p:nvPr/>
        </p:nvGrpSpPr>
        <p:grpSpPr>
          <a:xfrm>
            <a:off x="7260776" y="5370517"/>
            <a:ext cx="736118" cy="736118"/>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29" name="TextBox 29"/>
            <p:cNvSpPr txBox="1"/>
            <p:nvPr/>
          </p:nvSpPr>
          <p:spPr>
            <a:xfrm>
              <a:off x="76200" y="57150"/>
              <a:ext cx="660400" cy="679450"/>
            </a:xfrm>
            <a:prstGeom prst="rect">
              <a:avLst/>
            </a:prstGeom>
          </p:spPr>
          <p:txBody>
            <a:bodyPr lIns="50800" tIns="50800" rIns="50800" bIns="50800" rtlCol="0" anchor="ctr"/>
            <a:lstStyle/>
            <a:p>
              <a:pPr algn="ctr">
                <a:lnSpc>
                  <a:spcPts val="980"/>
                </a:lnSpc>
              </a:pPr>
              <a:endParaRPr/>
            </a:p>
          </p:txBody>
        </p:sp>
      </p:grpSp>
      <p:sp>
        <p:nvSpPr>
          <p:cNvPr id="30" name="AutoShape 30"/>
          <p:cNvSpPr/>
          <p:nvPr/>
        </p:nvSpPr>
        <p:spPr>
          <a:xfrm>
            <a:off x="6760722" y="3582236"/>
            <a:ext cx="730622" cy="1814820"/>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31" name="Group 31"/>
          <p:cNvGrpSpPr/>
          <p:nvPr/>
        </p:nvGrpSpPr>
        <p:grpSpPr>
          <a:xfrm>
            <a:off x="14381813" y="6519313"/>
            <a:ext cx="736118" cy="788194"/>
            <a:chOff x="0" y="0"/>
            <a:chExt cx="812800" cy="870301"/>
          </a:xfrm>
        </p:grpSpPr>
        <p:sp>
          <p:nvSpPr>
            <p:cNvPr id="32" name="Freeform 32"/>
            <p:cNvSpPr/>
            <p:nvPr/>
          </p:nvSpPr>
          <p:spPr>
            <a:xfrm>
              <a:off x="0" y="0"/>
              <a:ext cx="812800" cy="870301"/>
            </a:xfrm>
            <a:custGeom>
              <a:avLst/>
              <a:gdLst/>
              <a:ahLst/>
              <a:cxnLst/>
              <a:rect l="l" t="t" r="r" b="b"/>
              <a:pathLst>
                <a:path w="812800" h="870301">
                  <a:moveTo>
                    <a:pt x="406400" y="0"/>
                  </a:moveTo>
                  <a:cubicBezTo>
                    <a:pt x="181951" y="0"/>
                    <a:pt x="0" y="194823"/>
                    <a:pt x="0" y="435150"/>
                  </a:cubicBezTo>
                  <a:cubicBezTo>
                    <a:pt x="0" y="675477"/>
                    <a:pt x="181951" y="870301"/>
                    <a:pt x="406400" y="870301"/>
                  </a:cubicBezTo>
                  <a:cubicBezTo>
                    <a:pt x="630849" y="870301"/>
                    <a:pt x="812800" y="675477"/>
                    <a:pt x="812800" y="435150"/>
                  </a:cubicBezTo>
                  <a:cubicBezTo>
                    <a:pt x="812800" y="194823"/>
                    <a:pt x="630849" y="0"/>
                    <a:pt x="406400" y="0"/>
                  </a:cubicBezTo>
                  <a:close/>
                </a:path>
              </a:pathLst>
            </a:custGeom>
            <a:solidFill>
              <a:srgbClr val="FF3A81"/>
            </a:solidFill>
          </p:spPr>
          <p:txBody>
            <a:bodyPr/>
            <a:lstStyle/>
            <a:p>
              <a:endParaRPr lang="en-US"/>
            </a:p>
          </p:txBody>
        </p:sp>
        <p:sp>
          <p:nvSpPr>
            <p:cNvPr id="33" name="TextBox 33"/>
            <p:cNvSpPr txBox="1"/>
            <p:nvPr/>
          </p:nvSpPr>
          <p:spPr>
            <a:xfrm>
              <a:off x="76200" y="24441"/>
              <a:ext cx="660400" cy="764269"/>
            </a:xfrm>
            <a:prstGeom prst="rect">
              <a:avLst/>
            </a:prstGeom>
          </p:spPr>
          <p:txBody>
            <a:bodyPr lIns="50800" tIns="50800" rIns="50800" bIns="50800" rtlCol="0" anchor="ctr"/>
            <a:lstStyle/>
            <a:p>
              <a:pPr algn="ctr">
                <a:lnSpc>
                  <a:spcPts val="3219"/>
                </a:lnSpc>
              </a:pPr>
              <a:r>
                <a:rPr lang="en-US" sz="2299">
                  <a:solidFill>
                    <a:srgbClr val="FFFFFF"/>
                  </a:solidFill>
                  <a:latin typeface="Poppins Medium"/>
                  <a:ea typeface="Poppins Medium"/>
                  <a:cs typeface="Poppins Medium"/>
                  <a:sym typeface="Poppins Medium"/>
                </a:rPr>
                <a:t>4</a:t>
              </a:r>
            </a:p>
          </p:txBody>
        </p:sp>
      </p:grpSp>
      <p:sp>
        <p:nvSpPr>
          <p:cNvPr id="34" name="AutoShape 34"/>
          <p:cNvSpPr/>
          <p:nvPr/>
        </p:nvSpPr>
        <p:spPr>
          <a:xfrm flipH="1" flipV="1">
            <a:off x="13569178" y="5341962"/>
            <a:ext cx="949976" cy="1264374"/>
          </a:xfrm>
          <a:prstGeom prst="line">
            <a:avLst/>
          </a:prstGeom>
          <a:ln w="95250" cap="flat">
            <a:solidFill>
              <a:srgbClr val="FF3A81"/>
            </a:solidFill>
            <a:prstDash val="solid"/>
            <a:headEnd type="none" w="sm" len="sm"/>
            <a:tailEnd type="none" w="sm" len="sm"/>
          </a:ln>
        </p:spPr>
        <p:txBody>
          <a:bodyPr/>
          <a:lstStyle/>
          <a:p>
            <a:endParaRPr lang="en-US"/>
          </a:p>
        </p:txBody>
      </p:sp>
      <p:grpSp>
        <p:nvGrpSpPr>
          <p:cNvPr id="35" name="Group 35"/>
          <p:cNvGrpSpPr/>
          <p:nvPr/>
        </p:nvGrpSpPr>
        <p:grpSpPr>
          <a:xfrm>
            <a:off x="12034285" y="6832977"/>
            <a:ext cx="736118" cy="736118"/>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3A81"/>
            </a:solidFill>
          </p:spPr>
          <p:txBody>
            <a:bodyPr/>
            <a:lstStyle/>
            <a:p>
              <a:endParaRPr lang="en-US"/>
            </a:p>
          </p:txBody>
        </p:sp>
        <p:sp>
          <p:nvSpPr>
            <p:cNvPr id="37" name="TextBox 37"/>
            <p:cNvSpPr txBox="1"/>
            <p:nvPr/>
          </p:nvSpPr>
          <p:spPr>
            <a:xfrm>
              <a:off x="76200" y="9525"/>
              <a:ext cx="660400" cy="727075"/>
            </a:xfrm>
            <a:prstGeom prst="rect">
              <a:avLst/>
            </a:prstGeom>
          </p:spPr>
          <p:txBody>
            <a:bodyPr lIns="50800" tIns="50800" rIns="50800" bIns="50800" rtlCol="0" anchor="ctr"/>
            <a:lstStyle/>
            <a:p>
              <a:pPr algn="ctr">
                <a:lnSpc>
                  <a:spcPts val="2800"/>
                </a:lnSpc>
              </a:pPr>
              <a:r>
                <a:rPr lang="en-US" sz="2000">
                  <a:solidFill>
                    <a:srgbClr val="FFFFFF"/>
                  </a:solidFill>
                  <a:latin typeface="Poppins Medium"/>
                  <a:ea typeface="Poppins Medium"/>
                  <a:cs typeface="Poppins Medium"/>
                  <a:sym typeface="Poppins Medium"/>
                </a:rPr>
                <a:t>2</a:t>
              </a:r>
            </a:p>
          </p:txBody>
        </p:sp>
      </p:grpSp>
      <p:sp>
        <p:nvSpPr>
          <p:cNvPr id="38" name="AutoShape 38"/>
          <p:cNvSpPr/>
          <p:nvPr/>
        </p:nvSpPr>
        <p:spPr>
          <a:xfrm flipV="1">
            <a:off x="12555072" y="5378530"/>
            <a:ext cx="678226" cy="1487532"/>
          </a:xfrm>
          <a:prstGeom prst="line">
            <a:avLst/>
          </a:prstGeom>
          <a:ln w="95250" cap="flat">
            <a:solidFill>
              <a:srgbClr val="FF3A81"/>
            </a:solidFill>
            <a:prstDash val="solid"/>
            <a:headEnd type="none" w="sm" len="sm"/>
            <a:tailEnd type="none" w="sm" len="sm"/>
          </a:ln>
        </p:spPr>
        <p:txBody>
          <a:bodyPr/>
          <a:lstStyle/>
          <a:p>
            <a:endParaRPr lang="en-US"/>
          </a:p>
        </p:txBody>
      </p:sp>
      <p:grpSp>
        <p:nvGrpSpPr>
          <p:cNvPr id="39" name="Group 39"/>
          <p:cNvGrpSpPr/>
          <p:nvPr/>
        </p:nvGrpSpPr>
        <p:grpSpPr>
          <a:xfrm>
            <a:off x="10803375" y="6896379"/>
            <a:ext cx="736118" cy="788194"/>
            <a:chOff x="0" y="0"/>
            <a:chExt cx="812800" cy="870301"/>
          </a:xfrm>
        </p:grpSpPr>
        <p:sp>
          <p:nvSpPr>
            <p:cNvPr id="40" name="Freeform 40"/>
            <p:cNvSpPr/>
            <p:nvPr/>
          </p:nvSpPr>
          <p:spPr>
            <a:xfrm>
              <a:off x="0" y="0"/>
              <a:ext cx="812800" cy="870301"/>
            </a:xfrm>
            <a:custGeom>
              <a:avLst/>
              <a:gdLst/>
              <a:ahLst/>
              <a:cxnLst/>
              <a:rect l="l" t="t" r="r" b="b"/>
              <a:pathLst>
                <a:path w="812800" h="870301">
                  <a:moveTo>
                    <a:pt x="406400" y="0"/>
                  </a:moveTo>
                  <a:cubicBezTo>
                    <a:pt x="181951" y="0"/>
                    <a:pt x="0" y="194823"/>
                    <a:pt x="0" y="435150"/>
                  </a:cubicBezTo>
                  <a:cubicBezTo>
                    <a:pt x="0" y="675477"/>
                    <a:pt x="181951" y="870301"/>
                    <a:pt x="406400" y="870301"/>
                  </a:cubicBezTo>
                  <a:cubicBezTo>
                    <a:pt x="630849" y="870301"/>
                    <a:pt x="812800" y="675477"/>
                    <a:pt x="812800" y="435150"/>
                  </a:cubicBezTo>
                  <a:cubicBezTo>
                    <a:pt x="812800" y="194823"/>
                    <a:pt x="630849" y="0"/>
                    <a:pt x="406400" y="0"/>
                  </a:cubicBezTo>
                  <a:close/>
                </a:path>
              </a:pathLst>
            </a:custGeom>
            <a:solidFill>
              <a:srgbClr val="2992C6"/>
            </a:solidFill>
          </p:spPr>
          <p:txBody>
            <a:bodyPr/>
            <a:lstStyle/>
            <a:p>
              <a:endParaRPr lang="en-US"/>
            </a:p>
          </p:txBody>
        </p:sp>
        <p:sp>
          <p:nvSpPr>
            <p:cNvPr id="41" name="TextBox 41"/>
            <p:cNvSpPr txBox="1"/>
            <p:nvPr/>
          </p:nvSpPr>
          <p:spPr>
            <a:xfrm>
              <a:off x="76200" y="24441"/>
              <a:ext cx="660400" cy="764269"/>
            </a:xfrm>
            <a:prstGeom prst="rect">
              <a:avLst/>
            </a:prstGeom>
          </p:spPr>
          <p:txBody>
            <a:bodyPr lIns="50800" tIns="50800" rIns="50800" bIns="50800" rtlCol="0" anchor="ctr"/>
            <a:lstStyle/>
            <a:p>
              <a:pPr algn="ctr">
                <a:lnSpc>
                  <a:spcPts val="3219"/>
                </a:lnSpc>
              </a:pPr>
              <a:r>
                <a:rPr lang="en-US" sz="2299">
                  <a:solidFill>
                    <a:srgbClr val="FFFFFF"/>
                  </a:solidFill>
                  <a:latin typeface="Poppins Medium"/>
                  <a:ea typeface="Poppins Medium"/>
                  <a:cs typeface="Poppins Medium"/>
                  <a:sym typeface="Poppins Medium"/>
                </a:rPr>
                <a:t>8</a:t>
              </a:r>
            </a:p>
          </p:txBody>
        </p:sp>
      </p:grpSp>
      <p:sp>
        <p:nvSpPr>
          <p:cNvPr id="42" name="AutoShape 42"/>
          <p:cNvSpPr/>
          <p:nvPr/>
        </p:nvSpPr>
        <p:spPr>
          <a:xfrm flipH="1" flipV="1">
            <a:off x="9918174" y="5716530"/>
            <a:ext cx="1014463" cy="1274044"/>
          </a:xfrm>
          <a:prstGeom prst="line">
            <a:avLst/>
          </a:prstGeom>
          <a:ln w="95250" cap="flat">
            <a:solidFill>
              <a:srgbClr val="FF3A81"/>
            </a:solidFill>
            <a:prstDash val="solid"/>
            <a:headEnd type="none" w="sm" len="sm"/>
            <a:tailEnd type="none" w="sm" len="sm"/>
          </a:ln>
        </p:spPr>
        <p:txBody>
          <a:bodyPr/>
          <a:lstStyle/>
          <a:p>
            <a:endParaRPr lang="en-US"/>
          </a:p>
        </p:txBody>
      </p:sp>
      <p:grpSp>
        <p:nvGrpSpPr>
          <p:cNvPr id="43" name="Group 43"/>
          <p:cNvGrpSpPr/>
          <p:nvPr/>
        </p:nvGrpSpPr>
        <p:grpSpPr>
          <a:xfrm>
            <a:off x="8455847" y="7210042"/>
            <a:ext cx="864993" cy="852658"/>
            <a:chOff x="0" y="0"/>
            <a:chExt cx="955100" cy="941479"/>
          </a:xfrm>
        </p:grpSpPr>
        <p:sp>
          <p:nvSpPr>
            <p:cNvPr id="44" name="Freeform 44"/>
            <p:cNvSpPr/>
            <p:nvPr/>
          </p:nvSpPr>
          <p:spPr>
            <a:xfrm>
              <a:off x="0" y="0"/>
              <a:ext cx="955100" cy="941479"/>
            </a:xfrm>
            <a:custGeom>
              <a:avLst/>
              <a:gdLst/>
              <a:ahLst/>
              <a:cxnLst/>
              <a:rect l="l" t="t" r="r" b="b"/>
              <a:pathLst>
                <a:path w="955100" h="941479">
                  <a:moveTo>
                    <a:pt x="477550" y="0"/>
                  </a:moveTo>
                  <a:cubicBezTo>
                    <a:pt x="213806" y="0"/>
                    <a:pt x="0" y="210757"/>
                    <a:pt x="0" y="470740"/>
                  </a:cubicBezTo>
                  <a:cubicBezTo>
                    <a:pt x="0" y="730722"/>
                    <a:pt x="213806" y="941479"/>
                    <a:pt x="477550" y="941479"/>
                  </a:cubicBezTo>
                  <a:cubicBezTo>
                    <a:pt x="741293" y="941479"/>
                    <a:pt x="955100" y="730722"/>
                    <a:pt x="955100" y="470740"/>
                  </a:cubicBezTo>
                  <a:cubicBezTo>
                    <a:pt x="955100" y="210757"/>
                    <a:pt x="741293" y="0"/>
                    <a:pt x="477550" y="0"/>
                  </a:cubicBezTo>
                  <a:close/>
                </a:path>
              </a:pathLst>
            </a:custGeom>
            <a:solidFill>
              <a:srgbClr val="6B64B8"/>
            </a:solidFill>
          </p:spPr>
          <p:txBody>
            <a:bodyPr/>
            <a:lstStyle/>
            <a:p>
              <a:endParaRPr lang="en-US"/>
            </a:p>
          </p:txBody>
        </p:sp>
        <p:sp>
          <p:nvSpPr>
            <p:cNvPr id="45" name="TextBox 45"/>
            <p:cNvSpPr txBox="1"/>
            <p:nvPr/>
          </p:nvSpPr>
          <p:spPr>
            <a:xfrm>
              <a:off x="89541" y="21589"/>
              <a:ext cx="776019" cy="831627"/>
            </a:xfrm>
            <a:prstGeom prst="rect">
              <a:avLst/>
            </a:prstGeom>
          </p:spPr>
          <p:txBody>
            <a:bodyPr lIns="50800" tIns="50800" rIns="50800" bIns="50800" rtlCol="0" anchor="ctr"/>
            <a:lstStyle/>
            <a:p>
              <a:pPr algn="ctr">
                <a:lnSpc>
                  <a:spcPts val="3499"/>
                </a:lnSpc>
              </a:pPr>
              <a:r>
                <a:rPr lang="en-US" sz="2499">
                  <a:solidFill>
                    <a:srgbClr val="FFFFFF"/>
                  </a:solidFill>
                  <a:latin typeface="Poppins Medium"/>
                  <a:ea typeface="Poppins Medium"/>
                  <a:cs typeface="Poppins Medium"/>
                  <a:sym typeface="Poppins Medium"/>
                </a:rPr>
                <a:t>1</a:t>
              </a:r>
            </a:p>
          </p:txBody>
        </p:sp>
      </p:grpSp>
      <p:sp>
        <p:nvSpPr>
          <p:cNvPr id="46" name="AutoShape 46"/>
          <p:cNvSpPr/>
          <p:nvPr/>
        </p:nvSpPr>
        <p:spPr>
          <a:xfrm flipV="1">
            <a:off x="9049614" y="5755595"/>
            <a:ext cx="605247" cy="1485073"/>
          </a:xfrm>
          <a:prstGeom prst="line">
            <a:avLst/>
          </a:prstGeom>
          <a:ln w="95250" cap="flat">
            <a:solidFill>
              <a:srgbClr val="6B64B8"/>
            </a:solidFill>
            <a:prstDash val="solid"/>
            <a:headEnd type="none" w="sm" len="sm"/>
            <a:tailEnd type="none" w="sm" len="sm"/>
          </a:ln>
        </p:spPr>
        <p:txBody>
          <a:bodyPr/>
          <a:lstStyle/>
          <a:p>
            <a:endParaRPr lang="en-US"/>
          </a:p>
        </p:txBody>
      </p:sp>
    </p:spTree>
  </p:cSld>
  <p:clrMapOvr>
    <a:masterClrMapping/>
  </p:clrMapOvr>
  <p:transition spd="slow">
    <p:fade/>
  </p:transition>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AutoShape 2"/>
          <p:cNvSpPr/>
          <p:nvPr/>
        </p:nvSpPr>
        <p:spPr>
          <a:xfrm flipV="1">
            <a:off x="1810345" y="3099784"/>
            <a:ext cx="0" cy="3884286"/>
          </a:xfrm>
          <a:prstGeom prst="line">
            <a:avLst/>
          </a:prstGeom>
          <a:ln w="228600" cap="flat">
            <a:solidFill>
              <a:srgbClr val="6B64B8"/>
            </a:solidFill>
            <a:prstDash val="solid"/>
            <a:headEnd type="none" w="sm" len="sm"/>
            <a:tailEnd type="arrow" w="med" len="sm"/>
          </a:ln>
        </p:spPr>
        <p:txBody>
          <a:bodyPr/>
          <a:lstStyle/>
          <a:p>
            <a:endParaRPr lang="en-US"/>
          </a:p>
        </p:txBody>
      </p:sp>
      <p:grpSp>
        <p:nvGrpSpPr>
          <p:cNvPr id="3" name="Group 3"/>
          <p:cNvGrpSpPr/>
          <p:nvPr/>
        </p:nvGrpSpPr>
        <p:grpSpPr>
          <a:xfrm>
            <a:off x="8455847" y="1537250"/>
            <a:ext cx="736118" cy="736118"/>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5" name="TextBox 5"/>
            <p:cNvSpPr txBox="1"/>
            <p:nvPr/>
          </p:nvSpPr>
          <p:spPr>
            <a:xfrm>
              <a:off x="76200" y="57150"/>
              <a:ext cx="660400" cy="679450"/>
            </a:xfrm>
            <a:prstGeom prst="rect">
              <a:avLst/>
            </a:prstGeom>
          </p:spPr>
          <p:txBody>
            <a:bodyPr lIns="50800" tIns="50800" rIns="50800" bIns="50800" rtlCol="0" anchor="ctr"/>
            <a:lstStyle/>
            <a:p>
              <a:pPr algn="ctr">
                <a:lnSpc>
                  <a:spcPts val="980"/>
                </a:lnSpc>
              </a:pPr>
              <a:endParaRPr/>
            </a:p>
          </p:txBody>
        </p:sp>
      </p:grpSp>
      <p:grpSp>
        <p:nvGrpSpPr>
          <p:cNvPr id="6" name="Group 6"/>
          <p:cNvGrpSpPr/>
          <p:nvPr/>
        </p:nvGrpSpPr>
        <p:grpSpPr>
          <a:xfrm>
            <a:off x="10326382" y="2974418"/>
            <a:ext cx="661391" cy="688607"/>
            <a:chOff x="0" y="0"/>
            <a:chExt cx="812800" cy="846247"/>
          </a:xfrm>
        </p:grpSpPr>
        <p:sp>
          <p:nvSpPr>
            <p:cNvPr id="7" name="Freeform 7"/>
            <p:cNvSpPr/>
            <p:nvPr/>
          </p:nvSpPr>
          <p:spPr>
            <a:xfrm>
              <a:off x="0" y="0"/>
              <a:ext cx="812800" cy="846247"/>
            </a:xfrm>
            <a:custGeom>
              <a:avLst/>
              <a:gdLst/>
              <a:ahLst/>
              <a:cxnLst/>
              <a:rect l="l" t="t" r="r" b="b"/>
              <a:pathLst>
                <a:path w="812800" h="846247">
                  <a:moveTo>
                    <a:pt x="406400" y="0"/>
                  </a:moveTo>
                  <a:cubicBezTo>
                    <a:pt x="181951" y="0"/>
                    <a:pt x="0" y="189439"/>
                    <a:pt x="0" y="423124"/>
                  </a:cubicBezTo>
                  <a:cubicBezTo>
                    <a:pt x="0" y="656808"/>
                    <a:pt x="181951" y="846247"/>
                    <a:pt x="406400" y="846247"/>
                  </a:cubicBezTo>
                  <a:cubicBezTo>
                    <a:pt x="630849" y="846247"/>
                    <a:pt x="812800" y="656808"/>
                    <a:pt x="812800" y="423124"/>
                  </a:cubicBezTo>
                  <a:cubicBezTo>
                    <a:pt x="812800" y="189439"/>
                    <a:pt x="630849" y="0"/>
                    <a:pt x="406400" y="0"/>
                  </a:cubicBezTo>
                  <a:close/>
                </a:path>
              </a:pathLst>
            </a:custGeom>
            <a:solidFill>
              <a:srgbClr val="FF3A81"/>
            </a:solidFill>
          </p:spPr>
          <p:txBody>
            <a:bodyPr/>
            <a:lstStyle/>
            <a:p>
              <a:endParaRPr lang="en-US"/>
            </a:p>
          </p:txBody>
        </p:sp>
        <p:sp>
          <p:nvSpPr>
            <p:cNvPr id="8" name="TextBox 8"/>
            <p:cNvSpPr txBox="1"/>
            <p:nvPr/>
          </p:nvSpPr>
          <p:spPr>
            <a:xfrm>
              <a:off x="76200" y="22186"/>
              <a:ext cx="660400" cy="744726"/>
            </a:xfrm>
            <a:prstGeom prst="rect">
              <a:avLst/>
            </a:prstGeom>
          </p:spPr>
          <p:txBody>
            <a:bodyPr lIns="50800" tIns="50800" rIns="50800" bIns="50800" rtlCol="0" anchor="ctr"/>
            <a:lstStyle/>
            <a:p>
              <a:pPr algn="ctr">
                <a:lnSpc>
                  <a:spcPts val="2753"/>
                </a:lnSpc>
              </a:pPr>
              <a:r>
                <a:rPr lang="en-US" sz="1967">
                  <a:solidFill>
                    <a:srgbClr val="FFFFFF"/>
                  </a:solidFill>
                  <a:latin typeface="Poppins Medium"/>
                  <a:ea typeface="Poppins Medium"/>
                  <a:cs typeface="Poppins Medium"/>
                  <a:sym typeface="Poppins Medium"/>
                </a:rPr>
                <a:t>7</a:t>
              </a:r>
            </a:p>
          </p:txBody>
        </p:sp>
      </p:grpSp>
      <p:sp>
        <p:nvSpPr>
          <p:cNvPr id="9" name="AutoShape 9"/>
          <p:cNvSpPr/>
          <p:nvPr/>
        </p:nvSpPr>
        <p:spPr>
          <a:xfrm>
            <a:off x="9115400" y="2130057"/>
            <a:ext cx="1275903" cy="983747"/>
          </a:xfrm>
          <a:prstGeom prst="line">
            <a:avLst/>
          </a:prstGeom>
          <a:ln w="95250" cap="flat">
            <a:solidFill>
              <a:srgbClr val="FF3A81"/>
            </a:solidFill>
            <a:prstDash val="solid"/>
            <a:headEnd type="none" w="sm" len="sm"/>
            <a:tailEnd type="none" w="sm" len="sm"/>
          </a:ln>
        </p:spPr>
        <p:txBody>
          <a:bodyPr/>
          <a:lstStyle/>
          <a:p>
            <a:endParaRPr lang="en-US"/>
          </a:p>
        </p:txBody>
      </p:sp>
      <p:grpSp>
        <p:nvGrpSpPr>
          <p:cNvPr id="10" name="Group 10"/>
          <p:cNvGrpSpPr/>
          <p:nvPr/>
        </p:nvGrpSpPr>
        <p:grpSpPr>
          <a:xfrm>
            <a:off x="6306494" y="2944691"/>
            <a:ext cx="661391" cy="661391"/>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12" name="TextBox 12"/>
            <p:cNvSpPr txBox="1"/>
            <p:nvPr/>
          </p:nvSpPr>
          <p:spPr>
            <a:xfrm>
              <a:off x="76200" y="19050"/>
              <a:ext cx="660400" cy="717550"/>
            </a:xfrm>
            <a:prstGeom prst="rect">
              <a:avLst/>
            </a:prstGeom>
          </p:spPr>
          <p:txBody>
            <a:bodyPr lIns="50800" tIns="50800" rIns="50800" bIns="50800" rtlCol="0" anchor="ctr"/>
            <a:lstStyle/>
            <a:p>
              <a:pPr algn="ctr">
                <a:lnSpc>
                  <a:spcPts val="2753"/>
                </a:lnSpc>
              </a:pPr>
              <a:endParaRPr/>
            </a:p>
          </p:txBody>
        </p:sp>
      </p:grpSp>
      <p:sp>
        <p:nvSpPr>
          <p:cNvPr id="13" name="AutoShape 13"/>
          <p:cNvSpPr/>
          <p:nvPr/>
        </p:nvSpPr>
        <p:spPr>
          <a:xfrm flipH="1">
            <a:off x="6917460" y="2100752"/>
            <a:ext cx="1594508" cy="999032"/>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14" name="Group 14"/>
          <p:cNvGrpSpPr/>
          <p:nvPr/>
        </p:nvGrpSpPr>
        <p:grpSpPr>
          <a:xfrm>
            <a:off x="4920152" y="5397057"/>
            <a:ext cx="736118" cy="852658"/>
            <a:chOff x="0" y="0"/>
            <a:chExt cx="812800" cy="941480"/>
          </a:xfrm>
        </p:grpSpPr>
        <p:sp>
          <p:nvSpPr>
            <p:cNvPr id="15" name="Freeform 15"/>
            <p:cNvSpPr/>
            <p:nvPr/>
          </p:nvSpPr>
          <p:spPr>
            <a:xfrm>
              <a:off x="0" y="0"/>
              <a:ext cx="812800" cy="941480"/>
            </a:xfrm>
            <a:custGeom>
              <a:avLst/>
              <a:gdLst/>
              <a:ahLst/>
              <a:cxnLst/>
              <a:rect l="l" t="t" r="r" b="b"/>
              <a:pathLst>
                <a:path w="812800" h="941480">
                  <a:moveTo>
                    <a:pt x="406400" y="0"/>
                  </a:moveTo>
                  <a:cubicBezTo>
                    <a:pt x="181951" y="0"/>
                    <a:pt x="0" y="210758"/>
                    <a:pt x="0" y="470740"/>
                  </a:cubicBezTo>
                  <a:cubicBezTo>
                    <a:pt x="0" y="730723"/>
                    <a:pt x="181951" y="941480"/>
                    <a:pt x="406400" y="941480"/>
                  </a:cubicBezTo>
                  <a:cubicBezTo>
                    <a:pt x="630849" y="941480"/>
                    <a:pt x="812800" y="730723"/>
                    <a:pt x="812800" y="470740"/>
                  </a:cubicBezTo>
                  <a:cubicBezTo>
                    <a:pt x="812800" y="210758"/>
                    <a:pt x="630849" y="0"/>
                    <a:pt x="406400" y="0"/>
                  </a:cubicBezTo>
                  <a:close/>
                </a:path>
              </a:pathLst>
            </a:custGeom>
            <a:solidFill>
              <a:srgbClr val="6B64B8"/>
            </a:solidFill>
          </p:spPr>
          <p:txBody>
            <a:bodyPr/>
            <a:lstStyle/>
            <a:p>
              <a:endParaRPr lang="en-US"/>
            </a:p>
          </p:txBody>
        </p:sp>
        <p:sp>
          <p:nvSpPr>
            <p:cNvPr id="16" name="TextBox 16"/>
            <p:cNvSpPr txBox="1"/>
            <p:nvPr/>
          </p:nvSpPr>
          <p:spPr>
            <a:xfrm>
              <a:off x="76200" y="21589"/>
              <a:ext cx="660400" cy="831628"/>
            </a:xfrm>
            <a:prstGeom prst="rect">
              <a:avLst/>
            </a:prstGeom>
          </p:spPr>
          <p:txBody>
            <a:bodyPr lIns="50800" tIns="50800" rIns="50800" bIns="50800" rtlCol="0" anchor="ctr"/>
            <a:lstStyle/>
            <a:p>
              <a:pPr algn="ctr">
                <a:lnSpc>
                  <a:spcPts val="3499"/>
                </a:lnSpc>
              </a:pPr>
              <a:r>
                <a:rPr lang="en-US" sz="2499">
                  <a:solidFill>
                    <a:srgbClr val="FFFFFF"/>
                  </a:solidFill>
                  <a:latin typeface="Poppins Medium"/>
                  <a:ea typeface="Poppins Medium"/>
                  <a:cs typeface="Poppins Medium"/>
                  <a:sym typeface="Poppins Medium"/>
                </a:rPr>
                <a:t>3</a:t>
              </a:r>
            </a:p>
          </p:txBody>
        </p:sp>
      </p:grpSp>
      <p:grpSp>
        <p:nvGrpSpPr>
          <p:cNvPr id="17" name="Group 17"/>
          <p:cNvGrpSpPr/>
          <p:nvPr/>
        </p:nvGrpSpPr>
        <p:grpSpPr>
          <a:xfrm>
            <a:off x="13002464" y="4683464"/>
            <a:ext cx="736118" cy="788194"/>
            <a:chOff x="0" y="0"/>
            <a:chExt cx="812800" cy="870301"/>
          </a:xfrm>
        </p:grpSpPr>
        <p:sp>
          <p:nvSpPr>
            <p:cNvPr id="18" name="Freeform 18"/>
            <p:cNvSpPr/>
            <p:nvPr/>
          </p:nvSpPr>
          <p:spPr>
            <a:xfrm>
              <a:off x="0" y="0"/>
              <a:ext cx="812800" cy="870301"/>
            </a:xfrm>
            <a:custGeom>
              <a:avLst/>
              <a:gdLst/>
              <a:ahLst/>
              <a:cxnLst/>
              <a:rect l="l" t="t" r="r" b="b"/>
              <a:pathLst>
                <a:path w="812800" h="870301">
                  <a:moveTo>
                    <a:pt x="406400" y="0"/>
                  </a:moveTo>
                  <a:cubicBezTo>
                    <a:pt x="181951" y="0"/>
                    <a:pt x="0" y="194823"/>
                    <a:pt x="0" y="435150"/>
                  </a:cubicBezTo>
                  <a:cubicBezTo>
                    <a:pt x="0" y="675477"/>
                    <a:pt x="181951" y="870301"/>
                    <a:pt x="406400" y="870301"/>
                  </a:cubicBezTo>
                  <a:cubicBezTo>
                    <a:pt x="630849" y="870301"/>
                    <a:pt x="812800" y="675477"/>
                    <a:pt x="812800" y="435150"/>
                  </a:cubicBezTo>
                  <a:cubicBezTo>
                    <a:pt x="812800" y="194823"/>
                    <a:pt x="630849" y="0"/>
                    <a:pt x="406400" y="0"/>
                  </a:cubicBezTo>
                  <a:close/>
                </a:path>
              </a:pathLst>
            </a:custGeom>
            <a:solidFill>
              <a:srgbClr val="FF3A81"/>
            </a:solidFill>
          </p:spPr>
          <p:txBody>
            <a:bodyPr/>
            <a:lstStyle/>
            <a:p>
              <a:endParaRPr lang="en-US"/>
            </a:p>
          </p:txBody>
        </p:sp>
        <p:sp>
          <p:nvSpPr>
            <p:cNvPr id="19" name="TextBox 19"/>
            <p:cNvSpPr txBox="1"/>
            <p:nvPr/>
          </p:nvSpPr>
          <p:spPr>
            <a:xfrm>
              <a:off x="76200" y="24441"/>
              <a:ext cx="660400" cy="764269"/>
            </a:xfrm>
            <a:prstGeom prst="rect">
              <a:avLst/>
            </a:prstGeom>
          </p:spPr>
          <p:txBody>
            <a:bodyPr lIns="50800" tIns="50800" rIns="50800" bIns="50800" rtlCol="0" anchor="ctr"/>
            <a:lstStyle/>
            <a:p>
              <a:pPr algn="ctr">
                <a:lnSpc>
                  <a:spcPts val="3219"/>
                </a:lnSpc>
              </a:pPr>
              <a:r>
                <a:rPr lang="en-US" sz="2299">
                  <a:solidFill>
                    <a:srgbClr val="FFFFFF"/>
                  </a:solidFill>
                  <a:latin typeface="Poppins Medium"/>
                  <a:ea typeface="Poppins Medium"/>
                  <a:cs typeface="Poppins Medium"/>
                  <a:sym typeface="Poppins Medium"/>
                </a:rPr>
                <a:t>6</a:t>
              </a:r>
            </a:p>
          </p:txBody>
        </p:sp>
      </p:grpSp>
      <p:sp>
        <p:nvSpPr>
          <p:cNvPr id="20" name="AutoShape 20"/>
          <p:cNvSpPr/>
          <p:nvPr/>
        </p:nvSpPr>
        <p:spPr>
          <a:xfrm flipH="1" flipV="1">
            <a:off x="10937850" y="3500716"/>
            <a:ext cx="2117767" cy="1372724"/>
          </a:xfrm>
          <a:prstGeom prst="line">
            <a:avLst/>
          </a:prstGeom>
          <a:ln w="95250" cap="flat">
            <a:solidFill>
              <a:srgbClr val="FF3A81"/>
            </a:solidFill>
            <a:prstDash val="solid"/>
            <a:headEnd type="none" w="sm" len="sm"/>
            <a:tailEnd type="none" w="sm" len="sm"/>
          </a:ln>
        </p:spPr>
        <p:txBody>
          <a:bodyPr/>
          <a:lstStyle/>
          <a:p>
            <a:endParaRPr lang="en-US"/>
          </a:p>
        </p:txBody>
      </p:sp>
      <p:sp>
        <p:nvSpPr>
          <p:cNvPr id="21" name="AutoShape 21"/>
          <p:cNvSpPr/>
          <p:nvPr/>
        </p:nvSpPr>
        <p:spPr>
          <a:xfrm flipH="1">
            <a:off x="5480649" y="3567708"/>
            <a:ext cx="1001777" cy="1892193"/>
          </a:xfrm>
          <a:prstGeom prst="line">
            <a:avLst/>
          </a:prstGeom>
          <a:ln w="95250" cap="flat">
            <a:solidFill>
              <a:srgbClr val="6B64B8"/>
            </a:solidFill>
            <a:prstDash val="solid"/>
            <a:headEnd type="none" w="sm" len="sm"/>
            <a:tailEnd type="none" w="sm" len="sm"/>
          </a:ln>
        </p:spPr>
        <p:txBody>
          <a:bodyPr/>
          <a:lstStyle/>
          <a:p>
            <a:endParaRPr lang="en-US"/>
          </a:p>
        </p:txBody>
      </p:sp>
      <p:sp>
        <p:nvSpPr>
          <p:cNvPr id="22" name="TextBox 22"/>
          <p:cNvSpPr txBox="1"/>
          <p:nvPr/>
        </p:nvSpPr>
        <p:spPr>
          <a:xfrm>
            <a:off x="7968766" y="508572"/>
            <a:ext cx="1245585" cy="750642"/>
          </a:xfrm>
          <a:prstGeom prst="rect">
            <a:avLst/>
          </a:prstGeom>
        </p:spPr>
        <p:txBody>
          <a:bodyPr lIns="0" tIns="0" rIns="0" bIns="0" rtlCol="0" anchor="t">
            <a:spAutoFit/>
          </a:bodyPr>
          <a:lstStyle/>
          <a:p>
            <a:pPr algn="just">
              <a:lnSpc>
                <a:spcPts val="6313"/>
              </a:lnSpc>
            </a:pPr>
            <a:r>
              <a:rPr lang="en-US" sz="3946" spc="-39">
                <a:solidFill>
                  <a:srgbClr val="6B64B8"/>
                </a:solidFill>
                <a:latin typeface="Noto Sans Bold"/>
                <a:ea typeface="Noto Sans Bold"/>
                <a:cs typeface="Noto Sans Bold"/>
                <a:sym typeface="Noto Sans Bold"/>
              </a:rPr>
              <a:t>Root</a:t>
            </a:r>
          </a:p>
        </p:txBody>
      </p:sp>
      <p:grpSp>
        <p:nvGrpSpPr>
          <p:cNvPr id="23" name="Group 23"/>
          <p:cNvGrpSpPr/>
          <p:nvPr/>
        </p:nvGrpSpPr>
        <p:grpSpPr>
          <a:xfrm>
            <a:off x="9320840" y="5060529"/>
            <a:ext cx="736118" cy="736118"/>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992C6"/>
            </a:solidFill>
          </p:spPr>
          <p:txBody>
            <a:bodyPr/>
            <a:lstStyle/>
            <a:p>
              <a:endParaRPr lang="en-US"/>
            </a:p>
          </p:txBody>
        </p:sp>
        <p:sp>
          <p:nvSpPr>
            <p:cNvPr id="25" name="TextBox 25"/>
            <p:cNvSpPr txBox="1"/>
            <p:nvPr/>
          </p:nvSpPr>
          <p:spPr>
            <a:xfrm>
              <a:off x="76200" y="9525"/>
              <a:ext cx="660400" cy="727075"/>
            </a:xfrm>
            <a:prstGeom prst="rect">
              <a:avLst/>
            </a:prstGeom>
          </p:spPr>
          <p:txBody>
            <a:bodyPr lIns="50800" tIns="50800" rIns="50800" bIns="50800" rtlCol="0" anchor="ctr"/>
            <a:lstStyle/>
            <a:p>
              <a:pPr algn="ctr">
                <a:lnSpc>
                  <a:spcPts val="2800"/>
                </a:lnSpc>
              </a:pPr>
              <a:r>
                <a:rPr lang="en-US" sz="2000">
                  <a:solidFill>
                    <a:srgbClr val="FFFFFF"/>
                  </a:solidFill>
                  <a:latin typeface="Poppins Medium"/>
                  <a:ea typeface="Poppins Medium"/>
                  <a:cs typeface="Poppins Medium"/>
                  <a:sym typeface="Poppins Medium"/>
                </a:rPr>
                <a:t>9</a:t>
              </a:r>
            </a:p>
          </p:txBody>
        </p:sp>
      </p:grpSp>
      <p:sp>
        <p:nvSpPr>
          <p:cNvPr id="26" name="AutoShape 26"/>
          <p:cNvSpPr/>
          <p:nvPr/>
        </p:nvSpPr>
        <p:spPr>
          <a:xfrm flipV="1">
            <a:off x="9842441" y="3629461"/>
            <a:ext cx="672044" cy="1464526"/>
          </a:xfrm>
          <a:prstGeom prst="line">
            <a:avLst/>
          </a:prstGeom>
          <a:ln w="95250" cap="flat">
            <a:solidFill>
              <a:srgbClr val="FF3A81"/>
            </a:solidFill>
            <a:prstDash val="lgDash"/>
            <a:headEnd type="none" w="sm" len="sm"/>
            <a:tailEnd type="none" w="sm" len="sm"/>
          </a:ln>
        </p:spPr>
        <p:txBody>
          <a:bodyPr/>
          <a:lstStyle/>
          <a:p>
            <a:endParaRPr lang="en-US"/>
          </a:p>
        </p:txBody>
      </p:sp>
      <p:grpSp>
        <p:nvGrpSpPr>
          <p:cNvPr id="27" name="Group 27"/>
          <p:cNvGrpSpPr/>
          <p:nvPr/>
        </p:nvGrpSpPr>
        <p:grpSpPr>
          <a:xfrm>
            <a:off x="7260776" y="5370517"/>
            <a:ext cx="736118" cy="736118"/>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29" name="TextBox 29"/>
            <p:cNvSpPr txBox="1"/>
            <p:nvPr/>
          </p:nvSpPr>
          <p:spPr>
            <a:xfrm>
              <a:off x="76200" y="57150"/>
              <a:ext cx="660400" cy="679450"/>
            </a:xfrm>
            <a:prstGeom prst="rect">
              <a:avLst/>
            </a:prstGeom>
          </p:spPr>
          <p:txBody>
            <a:bodyPr lIns="50800" tIns="50800" rIns="50800" bIns="50800" rtlCol="0" anchor="ctr"/>
            <a:lstStyle/>
            <a:p>
              <a:pPr algn="ctr">
                <a:lnSpc>
                  <a:spcPts val="980"/>
                </a:lnSpc>
              </a:pPr>
              <a:endParaRPr/>
            </a:p>
          </p:txBody>
        </p:sp>
      </p:grpSp>
      <p:sp>
        <p:nvSpPr>
          <p:cNvPr id="30" name="AutoShape 30"/>
          <p:cNvSpPr/>
          <p:nvPr/>
        </p:nvSpPr>
        <p:spPr>
          <a:xfrm>
            <a:off x="6760722" y="3582236"/>
            <a:ext cx="730622" cy="1814820"/>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31" name="Group 31"/>
          <p:cNvGrpSpPr/>
          <p:nvPr/>
        </p:nvGrpSpPr>
        <p:grpSpPr>
          <a:xfrm>
            <a:off x="14381813" y="6519313"/>
            <a:ext cx="736118" cy="788194"/>
            <a:chOff x="0" y="0"/>
            <a:chExt cx="812800" cy="870301"/>
          </a:xfrm>
        </p:grpSpPr>
        <p:sp>
          <p:nvSpPr>
            <p:cNvPr id="32" name="Freeform 32"/>
            <p:cNvSpPr/>
            <p:nvPr/>
          </p:nvSpPr>
          <p:spPr>
            <a:xfrm>
              <a:off x="0" y="0"/>
              <a:ext cx="812800" cy="870301"/>
            </a:xfrm>
            <a:custGeom>
              <a:avLst/>
              <a:gdLst/>
              <a:ahLst/>
              <a:cxnLst/>
              <a:rect l="l" t="t" r="r" b="b"/>
              <a:pathLst>
                <a:path w="812800" h="870301">
                  <a:moveTo>
                    <a:pt x="406400" y="0"/>
                  </a:moveTo>
                  <a:cubicBezTo>
                    <a:pt x="181951" y="0"/>
                    <a:pt x="0" y="194823"/>
                    <a:pt x="0" y="435150"/>
                  </a:cubicBezTo>
                  <a:cubicBezTo>
                    <a:pt x="0" y="675477"/>
                    <a:pt x="181951" y="870301"/>
                    <a:pt x="406400" y="870301"/>
                  </a:cubicBezTo>
                  <a:cubicBezTo>
                    <a:pt x="630849" y="870301"/>
                    <a:pt x="812800" y="675477"/>
                    <a:pt x="812800" y="435150"/>
                  </a:cubicBezTo>
                  <a:cubicBezTo>
                    <a:pt x="812800" y="194823"/>
                    <a:pt x="630849" y="0"/>
                    <a:pt x="406400" y="0"/>
                  </a:cubicBezTo>
                  <a:close/>
                </a:path>
              </a:pathLst>
            </a:custGeom>
            <a:solidFill>
              <a:srgbClr val="FF3A81"/>
            </a:solidFill>
          </p:spPr>
          <p:txBody>
            <a:bodyPr/>
            <a:lstStyle/>
            <a:p>
              <a:endParaRPr lang="en-US"/>
            </a:p>
          </p:txBody>
        </p:sp>
        <p:sp>
          <p:nvSpPr>
            <p:cNvPr id="33" name="TextBox 33"/>
            <p:cNvSpPr txBox="1"/>
            <p:nvPr/>
          </p:nvSpPr>
          <p:spPr>
            <a:xfrm>
              <a:off x="76200" y="24441"/>
              <a:ext cx="660400" cy="764269"/>
            </a:xfrm>
            <a:prstGeom prst="rect">
              <a:avLst/>
            </a:prstGeom>
          </p:spPr>
          <p:txBody>
            <a:bodyPr lIns="50800" tIns="50800" rIns="50800" bIns="50800" rtlCol="0" anchor="ctr"/>
            <a:lstStyle/>
            <a:p>
              <a:pPr algn="ctr">
                <a:lnSpc>
                  <a:spcPts val="3219"/>
                </a:lnSpc>
              </a:pPr>
              <a:r>
                <a:rPr lang="en-US" sz="2299">
                  <a:solidFill>
                    <a:srgbClr val="FFFFFF"/>
                  </a:solidFill>
                  <a:latin typeface="Poppins Medium"/>
                  <a:ea typeface="Poppins Medium"/>
                  <a:cs typeface="Poppins Medium"/>
                  <a:sym typeface="Poppins Medium"/>
                </a:rPr>
                <a:t>4</a:t>
              </a:r>
            </a:p>
          </p:txBody>
        </p:sp>
      </p:grpSp>
      <p:sp>
        <p:nvSpPr>
          <p:cNvPr id="34" name="AutoShape 34"/>
          <p:cNvSpPr/>
          <p:nvPr/>
        </p:nvSpPr>
        <p:spPr>
          <a:xfrm flipH="1" flipV="1">
            <a:off x="13569178" y="5341962"/>
            <a:ext cx="949976" cy="1264374"/>
          </a:xfrm>
          <a:prstGeom prst="line">
            <a:avLst/>
          </a:prstGeom>
          <a:ln w="95250" cap="flat">
            <a:solidFill>
              <a:srgbClr val="FF3A81"/>
            </a:solidFill>
            <a:prstDash val="solid"/>
            <a:headEnd type="none" w="sm" len="sm"/>
            <a:tailEnd type="none" w="sm" len="sm"/>
          </a:ln>
        </p:spPr>
        <p:txBody>
          <a:bodyPr/>
          <a:lstStyle/>
          <a:p>
            <a:endParaRPr lang="en-US"/>
          </a:p>
        </p:txBody>
      </p:sp>
      <p:grpSp>
        <p:nvGrpSpPr>
          <p:cNvPr id="35" name="Group 35"/>
          <p:cNvGrpSpPr/>
          <p:nvPr/>
        </p:nvGrpSpPr>
        <p:grpSpPr>
          <a:xfrm>
            <a:off x="12034285" y="6832977"/>
            <a:ext cx="736118" cy="736118"/>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3A81"/>
            </a:solidFill>
          </p:spPr>
          <p:txBody>
            <a:bodyPr/>
            <a:lstStyle/>
            <a:p>
              <a:endParaRPr lang="en-US"/>
            </a:p>
          </p:txBody>
        </p:sp>
        <p:sp>
          <p:nvSpPr>
            <p:cNvPr id="37" name="TextBox 37"/>
            <p:cNvSpPr txBox="1"/>
            <p:nvPr/>
          </p:nvSpPr>
          <p:spPr>
            <a:xfrm>
              <a:off x="76200" y="9525"/>
              <a:ext cx="660400" cy="727075"/>
            </a:xfrm>
            <a:prstGeom prst="rect">
              <a:avLst/>
            </a:prstGeom>
          </p:spPr>
          <p:txBody>
            <a:bodyPr lIns="50800" tIns="50800" rIns="50800" bIns="50800" rtlCol="0" anchor="ctr"/>
            <a:lstStyle/>
            <a:p>
              <a:pPr algn="ctr">
                <a:lnSpc>
                  <a:spcPts val="2800"/>
                </a:lnSpc>
              </a:pPr>
              <a:r>
                <a:rPr lang="en-US" sz="2000">
                  <a:solidFill>
                    <a:srgbClr val="FFFFFF"/>
                  </a:solidFill>
                  <a:latin typeface="Poppins Medium"/>
                  <a:ea typeface="Poppins Medium"/>
                  <a:cs typeface="Poppins Medium"/>
                  <a:sym typeface="Poppins Medium"/>
                </a:rPr>
                <a:t>2</a:t>
              </a:r>
            </a:p>
          </p:txBody>
        </p:sp>
      </p:grpSp>
      <p:sp>
        <p:nvSpPr>
          <p:cNvPr id="38" name="AutoShape 38"/>
          <p:cNvSpPr/>
          <p:nvPr/>
        </p:nvSpPr>
        <p:spPr>
          <a:xfrm flipV="1">
            <a:off x="12555072" y="5378530"/>
            <a:ext cx="678226" cy="1487532"/>
          </a:xfrm>
          <a:prstGeom prst="line">
            <a:avLst/>
          </a:prstGeom>
          <a:ln w="95250" cap="flat">
            <a:solidFill>
              <a:srgbClr val="FF3A81"/>
            </a:solidFill>
            <a:prstDash val="solid"/>
            <a:headEnd type="none" w="sm" len="sm"/>
            <a:tailEnd type="none" w="sm" len="sm"/>
          </a:ln>
        </p:spPr>
        <p:txBody>
          <a:bodyPr/>
          <a:lstStyle/>
          <a:p>
            <a:endParaRPr lang="en-US"/>
          </a:p>
        </p:txBody>
      </p:sp>
      <p:grpSp>
        <p:nvGrpSpPr>
          <p:cNvPr id="39" name="Group 39"/>
          <p:cNvGrpSpPr/>
          <p:nvPr/>
        </p:nvGrpSpPr>
        <p:grpSpPr>
          <a:xfrm>
            <a:off x="10803375" y="6896379"/>
            <a:ext cx="736118" cy="788194"/>
            <a:chOff x="0" y="0"/>
            <a:chExt cx="812800" cy="870301"/>
          </a:xfrm>
        </p:grpSpPr>
        <p:sp>
          <p:nvSpPr>
            <p:cNvPr id="40" name="Freeform 40"/>
            <p:cNvSpPr/>
            <p:nvPr/>
          </p:nvSpPr>
          <p:spPr>
            <a:xfrm>
              <a:off x="0" y="0"/>
              <a:ext cx="812800" cy="870301"/>
            </a:xfrm>
            <a:custGeom>
              <a:avLst/>
              <a:gdLst/>
              <a:ahLst/>
              <a:cxnLst/>
              <a:rect l="l" t="t" r="r" b="b"/>
              <a:pathLst>
                <a:path w="812800" h="870301">
                  <a:moveTo>
                    <a:pt x="406400" y="0"/>
                  </a:moveTo>
                  <a:cubicBezTo>
                    <a:pt x="181951" y="0"/>
                    <a:pt x="0" y="194823"/>
                    <a:pt x="0" y="435150"/>
                  </a:cubicBezTo>
                  <a:cubicBezTo>
                    <a:pt x="0" y="675477"/>
                    <a:pt x="181951" y="870301"/>
                    <a:pt x="406400" y="870301"/>
                  </a:cubicBezTo>
                  <a:cubicBezTo>
                    <a:pt x="630849" y="870301"/>
                    <a:pt x="812800" y="675477"/>
                    <a:pt x="812800" y="435150"/>
                  </a:cubicBezTo>
                  <a:cubicBezTo>
                    <a:pt x="812800" y="194823"/>
                    <a:pt x="630849" y="0"/>
                    <a:pt x="406400" y="0"/>
                  </a:cubicBezTo>
                  <a:close/>
                </a:path>
              </a:pathLst>
            </a:custGeom>
            <a:solidFill>
              <a:srgbClr val="2992C6"/>
            </a:solidFill>
          </p:spPr>
          <p:txBody>
            <a:bodyPr/>
            <a:lstStyle/>
            <a:p>
              <a:endParaRPr lang="en-US"/>
            </a:p>
          </p:txBody>
        </p:sp>
        <p:sp>
          <p:nvSpPr>
            <p:cNvPr id="41" name="TextBox 41"/>
            <p:cNvSpPr txBox="1"/>
            <p:nvPr/>
          </p:nvSpPr>
          <p:spPr>
            <a:xfrm>
              <a:off x="76200" y="24441"/>
              <a:ext cx="660400" cy="764269"/>
            </a:xfrm>
            <a:prstGeom prst="rect">
              <a:avLst/>
            </a:prstGeom>
          </p:spPr>
          <p:txBody>
            <a:bodyPr lIns="50800" tIns="50800" rIns="50800" bIns="50800" rtlCol="0" anchor="ctr"/>
            <a:lstStyle/>
            <a:p>
              <a:pPr algn="ctr">
                <a:lnSpc>
                  <a:spcPts val="3219"/>
                </a:lnSpc>
              </a:pPr>
              <a:r>
                <a:rPr lang="en-US" sz="2299">
                  <a:solidFill>
                    <a:srgbClr val="FFFFFF"/>
                  </a:solidFill>
                  <a:latin typeface="Poppins Medium"/>
                  <a:ea typeface="Poppins Medium"/>
                  <a:cs typeface="Poppins Medium"/>
                  <a:sym typeface="Poppins Medium"/>
                </a:rPr>
                <a:t>8</a:t>
              </a:r>
            </a:p>
          </p:txBody>
        </p:sp>
      </p:grpSp>
      <p:sp>
        <p:nvSpPr>
          <p:cNvPr id="42" name="AutoShape 42"/>
          <p:cNvSpPr/>
          <p:nvPr/>
        </p:nvSpPr>
        <p:spPr>
          <a:xfrm flipH="1" flipV="1">
            <a:off x="9918174" y="5716530"/>
            <a:ext cx="1014463" cy="1274044"/>
          </a:xfrm>
          <a:prstGeom prst="line">
            <a:avLst/>
          </a:prstGeom>
          <a:ln w="95250" cap="flat">
            <a:solidFill>
              <a:srgbClr val="FF3A81"/>
            </a:solidFill>
            <a:prstDash val="solid"/>
            <a:headEnd type="none" w="sm" len="sm"/>
            <a:tailEnd type="none" w="sm" len="sm"/>
          </a:ln>
        </p:spPr>
        <p:txBody>
          <a:bodyPr/>
          <a:lstStyle/>
          <a:p>
            <a:endParaRPr lang="en-US"/>
          </a:p>
        </p:txBody>
      </p:sp>
      <p:grpSp>
        <p:nvGrpSpPr>
          <p:cNvPr id="43" name="Group 43"/>
          <p:cNvGrpSpPr/>
          <p:nvPr/>
        </p:nvGrpSpPr>
        <p:grpSpPr>
          <a:xfrm>
            <a:off x="8455847" y="7210042"/>
            <a:ext cx="864993" cy="852658"/>
            <a:chOff x="0" y="0"/>
            <a:chExt cx="955100" cy="941479"/>
          </a:xfrm>
        </p:grpSpPr>
        <p:sp>
          <p:nvSpPr>
            <p:cNvPr id="44" name="Freeform 44"/>
            <p:cNvSpPr/>
            <p:nvPr/>
          </p:nvSpPr>
          <p:spPr>
            <a:xfrm>
              <a:off x="0" y="0"/>
              <a:ext cx="955100" cy="941479"/>
            </a:xfrm>
            <a:custGeom>
              <a:avLst/>
              <a:gdLst/>
              <a:ahLst/>
              <a:cxnLst/>
              <a:rect l="l" t="t" r="r" b="b"/>
              <a:pathLst>
                <a:path w="955100" h="941479">
                  <a:moveTo>
                    <a:pt x="477550" y="0"/>
                  </a:moveTo>
                  <a:cubicBezTo>
                    <a:pt x="213806" y="0"/>
                    <a:pt x="0" y="210757"/>
                    <a:pt x="0" y="470740"/>
                  </a:cubicBezTo>
                  <a:cubicBezTo>
                    <a:pt x="0" y="730722"/>
                    <a:pt x="213806" y="941479"/>
                    <a:pt x="477550" y="941479"/>
                  </a:cubicBezTo>
                  <a:cubicBezTo>
                    <a:pt x="741293" y="941479"/>
                    <a:pt x="955100" y="730722"/>
                    <a:pt x="955100" y="470740"/>
                  </a:cubicBezTo>
                  <a:cubicBezTo>
                    <a:pt x="955100" y="210757"/>
                    <a:pt x="741293" y="0"/>
                    <a:pt x="477550" y="0"/>
                  </a:cubicBezTo>
                  <a:close/>
                </a:path>
              </a:pathLst>
            </a:custGeom>
            <a:solidFill>
              <a:srgbClr val="6B64B8"/>
            </a:solidFill>
          </p:spPr>
          <p:txBody>
            <a:bodyPr/>
            <a:lstStyle/>
            <a:p>
              <a:endParaRPr lang="en-US"/>
            </a:p>
          </p:txBody>
        </p:sp>
        <p:sp>
          <p:nvSpPr>
            <p:cNvPr id="45" name="TextBox 45"/>
            <p:cNvSpPr txBox="1"/>
            <p:nvPr/>
          </p:nvSpPr>
          <p:spPr>
            <a:xfrm>
              <a:off x="89541" y="21589"/>
              <a:ext cx="776019" cy="831627"/>
            </a:xfrm>
            <a:prstGeom prst="rect">
              <a:avLst/>
            </a:prstGeom>
          </p:spPr>
          <p:txBody>
            <a:bodyPr lIns="50800" tIns="50800" rIns="50800" bIns="50800" rtlCol="0" anchor="ctr"/>
            <a:lstStyle/>
            <a:p>
              <a:pPr algn="ctr">
                <a:lnSpc>
                  <a:spcPts val="3499"/>
                </a:lnSpc>
              </a:pPr>
              <a:r>
                <a:rPr lang="en-US" sz="2499">
                  <a:solidFill>
                    <a:srgbClr val="FFFFFF"/>
                  </a:solidFill>
                  <a:latin typeface="Poppins Medium"/>
                  <a:ea typeface="Poppins Medium"/>
                  <a:cs typeface="Poppins Medium"/>
                  <a:sym typeface="Poppins Medium"/>
                </a:rPr>
                <a:t>1</a:t>
              </a:r>
            </a:p>
          </p:txBody>
        </p:sp>
      </p:grpSp>
      <p:sp>
        <p:nvSpPr>
          <p:cNvPr id="46" name="AutoShape 46"/>
          <p:cNvSpPr/>
          <p:nvPr/>
        </p:nvSpPr>
        <p:spPr>
          <a:xfrm flipV="1">
            <a:off x="9049614" y="5755595"/>
            <a:ext cx="605247" cy="1485073"/>
          </a:xfrm>
          <a:prstGeom prst="line">
            <a:avLst/>
          </a:prstGeom>
          <a:ln w="95250" cap="flat">
            <a:solidFill>
              <a:srgbClr val="FF3A81"/>
            </a:solidFill>
            <a:prstDash val="solid"/>
            <a:headEnd type="none" w="sm" len="sm"/>
            <a:tailEnd type="none" w="sm" len="sm"/>
          </a:ln>
        </p:spPr>
        <p:txBody>
          <a:bodyPr/>
          <a:lstStyle/>
          <a:p>
            <a:endParaRPr lang="en-US"/>
          </a:p>
        </p:txBody>
      </p:sp>
      <p:sp>
        <p:nvSpPr>
          <p:cNvPr id="47" name="TextBox 47"/>
          <p:cNvSpPr txBox="1"/>
          <p:nvPr/>
        </p:nvSpPr>
        <p:spPr>
          <a:xfrm>
            <a:off x="553818" y="209451"/>
            <a:ext cx="6083371" cy="750642"/>
          </a:xfrm>
          <a:prstGeom prst="rect">
            <a:avLst/>
          </a:prstGeom>
        </p:spPr>
        <p:txBody>
          <a:bodyPr lIns="0" tIns="0" rIns="0" bIns="0" rtlCol="0" anchor="t">
            <a:spAutoFit/>
          </a:bodyPr>
          <a:lstStyle/>
          <a:p>
            <a:pPr algn="just">
              <a:lnSpc>
                <a:spcPts val="6313"/>
              </a:lnSpc>
            </a:pPr>
            <a:r>
              <a:rPr lang="en-US" sz="3946" spc="-39">
                <a:solidFill>
                  <a:srgbClr val="6B64B8"/>
                </a:solidFill>
                <a:latin typeface="Noto Sans Bold"/>
                <a:ea typeface="Noto Sans Bold"/>
                <a:cs typeface="Noto Sans Bold"/>
                <a:sym typeface="Noto Sans Bold"/>
              </a:rPr>
              <a:t>Query: 1 8, 1 2, 1 3</a:t>
            </a:r>
          </a:p>
        </p:txBody>
      </p:sp>
    </p:spTree>
  </p:cSld>
  <p:clrMapOvr>
    <a:masterClrMapping/>
  </p:clrMapOvr>
  <p:transition spd="slow">
    <p:fade/>
  </p:transition>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AutoShape 2"/>
          <p:cNvSpPr/>
          <p:nvPr/>
        </p:nvSpPr>
        <p:spPr>
          <a:xfrm flipV="1">
            <a:off x="1810345" y="3099784"/>
            <a:ext cx="0" cy="3884286"/>
          </a:xfrm>
          <a:prstGeom prst="line">
            <a:avLst/>
          </a:prstGeom>
          <a:ln w="228600" cap="flat">
            <a:solidFill>
              <a:srgbClr val="6B64B8"/>
            </a:solidFill>
            <a:prstDash val="solid"/>
            <a:headEnd type="none" w="sm" len="sm"/>
            <a:tailEnd type="arrow" w="med" len="sm"/>
          </a:ln>
        </p:spPr>
        <p:txBody>
          <a:bodyPr/>
          <a:lstStyle/>
          <a:p>
            <a:endParaRPr lang="en-US"/>
          </a:p>
        </p:txBody>
      </p:sp>
      <p:grpSp>
        <p:nvGrpSpPr>
          <p:cNvPr id="3" name="Group 3"/>
          <p:cNvGrpSpPr/>
          <p:nvPr/>
        </p:nvGrpSpPr>
        <p:grpSpPr>
          <a:xfrm>
            <a:off x="8455847" y="1537250"/>
            <a:ext cx="736118" cy="736118"/>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5" name="TextBox 5"/>
            <p:cNvSpPr txBox="1"/>
            <p:nvPr/>
          </p:nvSpPr>
          <p:spPr>
            <a:xfrm>
              <a:off x="76200" y="57150"/>
              <a:ext cx="660400" cy="679450"/>
            </a:xfrm>
            <a:prstGeom prst="rect">
              <a:avLst/>
            </a:prstGeom>
          </p:spPr>
          <p:txBody>
            <a:bodyPr lIns="50800" tIns="50800" rIns="50800" bIns="50800" rtlCol="0" anchor="ctr"/>
            <a:lstStyle/>
            <a:p>
              <a:pPr algn="ctr">
                <a:lnSpc>
                  <a:spcPts val="980"/>
                </a:lnSpc>
              </a:pPr>
              <a:endParaRPr/>
            </a:p>
          </p:txBody>
        </p:sp>
      </p:grpSp>
      <p:grpSp>
        <p:nvGrpSpPr>
          <p:cNvPr id="6" name="Group 6"/>
          <p:cNvGrpSpPr/>
          <p:nvPr/>
        </p:nvGrpSpPr>
        <p:grpSpPr>
          <a:xfrm>
            <a:off x="10326382" y="2974418"/>
            <a:ext cx="661391" cy="688607"/>
            <a:chOff x="0" y="0"/>
            <a:chExt cx="812800" cy="846247"/>
          </a:xfrm>
        </p:grpSpPr>
        <p:sp>
          <p:nvSpPr>
            <p:cNvPr id="7" name="Freeform 7"/>
            <p:cNvSpPr/>
            <p:nvPr/>
          </p:nvSpPr>
          <p:spPr>
            <a:xfrm>
              <a:off x="0" y="0"/>
              <a:ext cx="812800" cy="846247"/>
            </a:xfrm>
            <a:custGeom>
              <a:avLst/>
              <a:gdLst/>
              <a:ahLst/>
              <a:cxnLst/>
              <a:rect l="l" t="t" r="r" b="b"/>
              <a:pathLst>
                <a:path w="812800" h="846247">
                  <a:moveTo>
                    <a:pt x="406400" y="0"/>
                  </a:moveTo>
                  <a:cubicBezTo>
                    <a:pt x="181951" y="0"/>
                    <a:pt x="0" y="189439"/>
                    <a:pt x="0" y="423124"/>
                  </a:cubicBezTo>
                  <a:cubicBezTo>
                    <a:pt x="0" y="656808"/>
                    <a:pt x="181951" y="846247"/>
                    <a:pt x="406400" y="846247"/>
                  </a:cubicBezTo>
                  <a:cubicBezTo>
                    <a:pt x="630849" y="846247"/>
                    <a:pt x="812800" y="656808"/>
                    <a:pt x="812800" y="423124"/>
                  </a:cubicBezTo>
                  <a:cubicBezTo>
                    <a:pt x="812800" y="189439"/>
                    <a:pt x="630849" y="0"/>
                    <a:pt x="406400" y="0"/>
                  </a:cubicBezTo>
                  <a:close/>
                </a:path>
              </a:pathLst>
            </a:custGeom>
            <a:solidFill>
              <a:srgbClr val="FF3A81"/>
            </a:solidFill>
          </p:spPr>
          <p:txBody>
            <a:bodyPr/>
            <a:lstStyle/>
            <a:p>
              <a:endParaRPr lang="en-US"/>
            </a:p>
          </p:txBody>
        </p:sp>
        <p:sp>
          <p:nvSpPr>
            <p:cNvPr id="8" name="TextBox 8"/>
            <p:cNvSpPr txBox="1"/>
            <p:nvPr/>
          </p:nvSpPr>
          <p:spPr>
            <a:xfrm>
              <a:off x="76200" y="22186"/>
              <a:ext cx="660400" cy="744726"/>
            </a:xfrm>
            <a:prstGeom prst="rect">
              <a:avLst/>
            </a:prstGeom>
          </p:spPr>
          <p:txBody>
            <a:bodyPr lIns="50800" tIns="50800" rIns="50800" bIns="50800" rtlCol="0" anchor="ctr"/>
            <a:lstStyle/>
            <a:p>
              <a:pPr algn="ctr">
                <a:lnSpc>
                  <a:spcPts val="2753"/>
                </a:lnSpc>
              </a:pPr>
              <a:r>
                <a:rPr lang="en-US" sz="1967">
                  <a:solidFill>
                    <a:srgbClr val="FFFFFF"/>
                  </a:solidFill>
                  <a:latin typeface="Poppins Medium"/>
                  <a:ea typeface="Poppins Medium"/>
                  <a:cs typeface="Poppins Medium"/>
                  <a:sym typeface="Poppins Medium"/>
                </a:rPr>
                <a:t>7</a:t>
              </a:r>
            </a:p>
          </p:txBody>
        </p:sp>
      </p:grpSp>
      <p:sp>
        <p:nvSpPr>
          <p:cNvPr id="9" name="AutoShape 9"/>
          <p:cNvSpPr/>
          <p:nvPr/>
        </p:nvSpPr>
        <p:spPr>
          <a:xfrm>
            <a:off x="9115400" y="2130057"/>
            <a:ext cx="1275903" cy="983747"/>
          </a:xfrm>
          <a:prstGeom prst="line">
            <a:avLst/>
          </a:prstGeom>
          <a:ln w="95250" cap="flat">
            <a:solidFill>
              <a:srgbClr val="FF3A81"/>
            </a:solidFill>
            <a:prstDash val="solid"/>
            <a:headEnd type="none" w="sm" len="sm"/>
            <a:tailEnd type="none" w="sm" len="sm"/>
          </a:ln>
        </p:spPr>
        <p:txBody>
          <a:bodyPr/>
          <a:lstStyle/>
          <a:p>
            <a:endParaRPr lang="en-US"/>
          </a:p>
        </p:txBody>
      </p:sp>
      <p:grpSp>
        <p:nvGrpSpPr>
          <p:cNvPr id="10" name="Group 10"/>
          <p:cNvGrpSpPr/>
          <p:nvPr/>
        </p:nvGrpSpPr>
        <p:grpSpPr>
          <a:xfrm>
            <a:off x="6306494" y="2944691"/>
            <a:ext cx="661391" cy="661391"/>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12" name="TextBox 12"/>
            <p:cNvSpPr txBox="1"/>
            <p:nvPr/>
          </p:nvSpPr>
          <p:spPr>
            <a:xfrm>
              <a:off x="76200" y="19050"/>
              <a:ext cx="660400" cy="717550"/>
            </a:xfrm>
            <a:prstGeom prst="rect">
              <a:avLst/>
            </a:prstGeom>
          </p:spPr>
          <p:txBody>
            <a:bodyPr lIns="50800" tIns="50800" rIns="50800" bIns="50800" rtlCol="0" anchor="ctr"/>
            <a:lstStyle/>
            <a:p>
              <a:pPr algn="ctr">
                <a:lnSpc>
                  <a:spcPts val="2753"/>
                </a:lnSpc>
              </a:pPr>
              <a:endParaRPr/>
            </a:p>
          </p:txBody>
        </p:sp>
      </p:grpSp>
      <p:sp>
        <p:nvSpPr>
          <p:cNvPr id="13" name="AutoShape 13"/>
          <p:cNvSpPr/>
          <p:nvPr/>
        </p:nvSpPr>
        <p:spPr>
          <a:xfrm flipH="1">
            <a:off x="6917460" y="2100752"/>
            <a:ext cx="1594508" cy="999032"/>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14" name="Group 14"/>
          <p:cNvGrpSpPr/>
          <p:nvPr/>
        </p:nvGrpSpPr>
        <p:grpSpPr>
          <a:xfrm>
            <a:off x="4920152" y="5397057"/>
            <a:ext cx="736118" cy="852658"/>
            <a:chOff x="0" y="0"/>
            <a:chExt cx="812800" cy="941480"/>
          </a:xfrm>
        </p:grpSpPr>
        <p:sp>
          <p:nvSpPr>
            <p:cNvPr id="15" name="Freeform 15"/>
            <p:cNvSpPr/>
            <p:nvPr/>
          </p:nvSpPr>
          <p:spPr>
            <a:xfrm>
              <a:off x="0" y="0"/>
              <a:ext cx="812800" cy="941480"/>
            </a:xfrm>
            <a:custGeom>
              <a:avLst/>
              <a:gdLst/>
              <a:ahLst/>
              <a:cxnLst/>
              <a:rect l="l" t="t" r="r" b="b"/>
              <a:pathLst>
                <a:path w="812800" h="941480">
                  <a:moveTo>
                    <a:pt x="406400" y="0"/>
                  </a:moveTo>
                  <a:cubicBezTo>
                    <a:pt x="181951" y="0"/>
                    <a:pt x="0" y="210758"/>
                    <a:pt x="0" y="470740"/>
                  </a:cubicBezTo>
                  <a:cubicBezTo>
                    <a:pt x="0" y="730723"/>
                    <a:pt x="181951" y="941480"/>
                    <a:pt x="406400" y="941480"/>
                  </a:cubicBezTo>
                  <a:cubicBezTo>
                    <a:pt x="630849" y="941480"/>
                    <a:pt x="812800" y="730723"/>
                    <a:pt x="812800" y="470740"/>
                  </a:cubicBezTo>
                  <a:cubicBezTo>
                    <a:pt x="812800" y="210758"/>
                    <a:pt x="630849" y="0"/>
                    <a:pt x="406400" y="0"/>
                  </a:cubicBezTo>
                  <a:close/>
                </a:path>
              </a:pathLst>
            </a:custGeom>
            <a:solidFill>
              <a:srgbClr val="6B64B8"/>
            </a:solidFill>
          </p:spPr>
          <p:txBody>
            <a:bodyPr/>
            <a:lstStyle/>
            <a:p>
              <a:endParaRPr lang="en-US"/>
            </a:p>
          </p:txBody>
        </p:sp>
        <p:sp>
          <p:nvSpPr>
            <p:cNvPr id="16" name="TextBox 16"/>
            <p:cNvSpPr txBox="1"/>
            <p:nvPr/>
          </p:nvSpPr>
          <p:spPr>
            <a:xfrm>
              <a:off x="76200" y="21589"/>
              <a:ext cx="660400" cy="831628"/>
            </a:xfrm>
            <a:prstGeom prst="rect">
              <a:avLst/>
            </a:prstGeom>
          </p:spPr>
          <p:txBody>
            <a:bodyPr lIns="50800" tIns="50800" rIns="50800" bIns="50800" rtlCol="0" anchor="ctr"/>
            <a:lstStyle/>
            <a:p>
              <a:pPr algn="ctr">
                <a:lnSpc>
                  <a:spcPts val="3499"/>
                </a:lnSpc>
              </a:pPr>
              <a:r>
                <a:rPr lang="en-US" sz="2499">
                  <a:solidFill>
                    <a:srgbClr val="FFFFFF"/>
                  </a:solidFill>
                  <a:latin typeface="Poppins Medium"/>
                  <a:ea typeface="Poppins Medium"/>
                  <a:cs typeface="Poppins Medium"/>
                  <a:sym typeface="Poppins Medium"/>
                </a:rPr>
                <a:t>3</a:t>
              </a:r>
            </a:p>
          </p:txBody>
        </p:sp>
      </p:grpSp>
      <p:grpSp>
        <p:nvGrpSpPr>
          <p:cNvPr id="17" name="Group 17"/>
          <p:cNvGrpSpPr/>
          <p:nvPr/>
        </p:nvGrpSpPr>
        <p:grpSpPr>
          <a:xfrm>
            <a:off x="13002464" y="4683464"/>
            <a:ext cx="736118" cy="788194"/>
            <a:chOff x="0" y="0"/>
            <a:chExt cx="812800" cy="870301"/>
          </a:xfrm>
        </p:grpSpPr>
        <p:sp>
          <p:nvSpPr>
            <p:cNvPr id="18" name="Freeform 18"/>
            <p:cNvSpPr/>
            <p:nvPr/>
          </p:nvSpPr>
          <p:spPr>
            <a:xfrm>
              <a:off x="0" y="0"/>
              <a:ext cx="812800" cy="870301"/>
            </a:xfrm>
            <a:custGeom>
              <a:avLst/>
              <a:gdLst/>
              <a:ahLst/>
              <a:cxnLst/>
              <a:rect l="l" t="t" r="r" b="b"/>
              <a:pathLst>
                <a:path w="812800" h="870301">
                  <a:moveTo>
                    <a:pt x="406400" y="0"/>
                  </a:moveTo>
                  <a:cubicBezTo>
                    <a:pt x="181951" y="0"/>
                    <a:pt x="0" y="194823"/>
                    <a:pt x="0" y="435150"/>
                  </a:cubicBezTo>
                  <a:cubicBezTo>
                    <a:pt x="0" y="675477"/>
                    <a:pt x="181951" y="870301"/>
                    <a:pt x="406400" y="870301"/>
                  </a:cubicBezTo>
                  <a:cubicBezTo>
                    <a:pt x="630849" y="870301"/>
                    <a:pt x="812800" y="675477"/>
                    <a:pt x="812800" y="435150"/>
                  </a:cubicBezTo>
                  <a:cubicBezTo>
                    <a:pt x="812800" y="194823"/>
                    <a:pt x="630849" y="0"/>
                    <a:pt x="406400" y="0"/>
                  </a:cubicBezTo>
                  <a:close/>
                </a:path>
              </a:pathLst>
            </a:custGeom>
            <a:solidFill>
              <a:srgbClr val="FF3A81"/>
            </a:solidFill>
          </p:spPr>
          <p:txBody>
            <a:bodyPr/>
            <a:lstStyle/>
            <a:p>
              <a:endParaRPr lang="en-US"/>
            </a:p>
          </p:txBody>
        </p:sp>
        <p:sp>
          <p:nvSpPr>
            <p:cNvPr id="19" name="TextBox 19"/>
            <p:cNvSpPr txBox="1"/>
            <p:nvPr/>
          </p:nvSpPr>
          <p:spPr>
            <a:xfrm>
              <a:off x="76200" y="24441"/>
              <a:ext cx="660400" cy="764269"/>
            </a:xfrm>
            <a:prstGeom prst="rect">
              <a:avLst/>
            </a:prstGeom>
          </p:spPr>
          <p:txBody>
            <a:bodyPr lIns="50800" tIns="50800" rIns="50800" bIns="50800" rtlCol="0" anchor="ctr"/>
            <a:lstStyle/>
            <a:p>
              <a:pPr algn="ctr">
                <a:lnSpc>
                  <a:spcPts val="3219"/>
                </a:lnSpc>
              </a:pPr>
              <a:r>
                <a:rPr lang="en-US" sz="2299">
                  <a:solidFill>
                    <a:srgbClr val="FFFFFF"/>
                  </a:solidFill>
                  <a:latin typeface="Poppins Medium"/>
                  <a:ea typeface="Poppins Medium"/>
                  <a:cs typeface="Poppins Medium"/>
                  <a:sym typeface="Poppins Medium"/>
                </a:rPr>
                <a:t>6</a:t>
              </a:r>
            </a:p>
          </p:txBody>
        </p:sp>
      </p:grpSp>
      <p:sp>
        <p:nvSpPr>
          <p:cNvPr id="20" name="AutoShape 20"/>
          <p:cNvSpPr/>
          <p:nvPr/>
        </p:nvSpPr>
        <p:spPr>
          <a:xfrm flipH="1" flipV="1">
            <a:off x="10937850" y="3500716"/>
            <a:ext cx="2117767" cy="1372724"/>
          </a:xfrm>
          <a:prstGeom prst="line">
            <a:avLst/>
          </a:prstGeom>
          <a:ln w="95250" cap="flat">
            <a:solidFill>
              <a:srgbClr val="FF3A81"/>
            </a:solidFill>
            <a:prstDash val="solid"/>
            <a:headEnd type="none" w="sm" len="sm"/>
            <a:tailEnd type="none" w="sm" len="sm"/>
          </a:ln>
        </p:spPr>
        <p:txBody>
          <a:bodyPr/>
          <a:lstStyle/>
          <a:p>
            <a:endParaRPr lang="en-US"/>
          </a:p>
        </p:txBody>
      </p:sp>
      <p:sp>
        <p:nvSpPr>
          <p:cNvPr id="21" name="AutoShape 21"/>
          <p:cNvSpPr/>
          <p:nvPr/>
        </p:nvSpPr>
        <p:spPr>
          <a:xfrm flipH="1">
            <a:off x="5480649" y="3567708"/>
            <a:ext cx="1001777" cy="1892193"/>
          </a:xfrm>
          <a:prstGeom prst="line">
            <a:avLst/>
          </a:prstGeom>
          <a:ln w="95250" cap="flat">
            <a:solidFill>
              <a:srgbClr val="6B64B8"/>
            </a:solidFill>
            <a:prstDash val="solid"/>
            <a:headEnd type="none" w="sm" len="sm"/>
            <a:tailEnd type="none" w="sm" len="sm"/>
          </a:ln>
        </p:spPr>
        <p:txBody>
          <a:bodyPr/>
          <a:lstStyle/>
          <a:p>
            <a:endParaRPr lang="en-US"/>
          </a:p>
        </p:txBody>
      </p:sp>
      <p:sp>
        <p:nvSpPr>
          <p:cNvPr id="22" name="TextBox 22"/>
          <p:cNvSpPr txBox="1"/>
          <p:nvPr/>
        </p:nvSpPr>
        <p:spPr>
          <a:xfrm>
            <a:off x="7968766" y="508572"/>
            <a:ext cx="1245585" cy="750642"/>
          </a:xfrm>
          <a:prstGeom prst="rect">
            <a:avLst/>
          </a:prstGeom>
        </p:spPr>
        <p:txBody>
          <a:bodyPr lIns="0" tIns="0" rIns="0" bIns="0" rtlCol="0" anchor="t">
            <a:spAutoFit/>
          </a:bodyPr>
          <a:lstStyle/>
          <a:p>
            <a:pPr algn="just">
              <a:lnSpc>
                <a:spcPts val="6313"/>
              </a:lnSpc>
            </a:pPr>
            <a:r>
              <a:rPr lang="en-US" sz="3946" spc="-39">
                <a:solidFill>
                  <a:srgbClr val="6B64B8"/>
                </a:solidFill>
                <a:latin typeface="Noto Sans Bold"/>
                <a:ea typeface="Noto Sans Bold"/>
                <a:cs typeface="Noto Sans Bold"/>
                <a:sym typeface="Noto Sans Bold"/>
              </a:rPr>
              <a:t>Root</a:t>
            </a:r>
          </a:p>
        </p:txBody>
      </p:sp>
      <p:grpSp>
        <p:nvGrpSpPr>
          <p:cNvPr id="23" name="Group 23"/>
          <p:cNvGrpSpPr/>
          <p:nvPr/>
        </p:nvGrpSpPr>
        <p:grpSpPr>
          <a:xfrm>
            <a:off x="9320840" y="5060529"/>
            <a:ext cx="736118" cy="736118"/>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992C6"/>
            </a:solidFill>
          </p:spPr>
          <p:txBody>
            <a:bodyPr/>
            <a:lstStyle/>
            <a:p>
              <a:endParaRPr lang="en-US"/>
            </a:p>
          </p:txBody>
        </p:sp>
        <p:sp>
          <p:nvSpPr>
            <p:cNvPr id="25" name="TextBox 25"/>
            <p:cNvSpPr txBox="1"/>
            <p:nvPr/>
          </p:nvSpPr>
          <p:spPr>
            <a:xfrm>
              <a:off x="76200" y="9525"/>
              <a:ext cx="660400" cy="727075"/>
            </a:xfrm>
            <a:prstGeom prst="rect">
              <a:avLst/>
            </a:prstGeom>
          </p:spPr>
          <p:txBody>
            <a:bodyPr lIns="50800" tIns="50800" rIns="50800" bIns="50800" rtlCol="0" anchor="ctr"/>
            <a:lstStyle/>
            <a:p>
              <a:pPr algn="ctr">
                <a:lnSpc>
                  <a:spcPts val="2800"/>
                </a:lnSpc>
              </a:pPr>
              <a:r>
                <a:rPr lang="en-US" sz="2000">
                  <a:solidFill>
                    <a:srgbClr val="FFFFFF"/>
                  </a:solidFill>
                  <a:latin typeface="Poppins Medium"/>
                  <a:ea typeface="Poppins Medium"/>
                  <a:cs typeface="Poppins Medium"/>
                  <a:sym typeface="Poppins Medium"/>
                </a:rPr>
                <a:t>9</a:t>
              </a:r>
            </a:p>
          </p:txBody>
        </p:sp>
      </p:grpSp>
      <p:sp>
        <p:nvSpPr>
          <p:cNvPr id="26" name="AutoShape 26"/>
          <p:cNvSpPr/>
          <p:nvPr/>
        </p:nvSpPr>
        <p:spPr>
          <a:xfrm flipV="1">
            <a:off x="9842441" y="3629461"/>
            <a:ext cx="672044" cy="1464526"/>
          </a:xfrm>
          <a:prstGeom prst="line">
            <a:avLst/>
          </a:prstGeom>
          <a:ln w="95250" cap="flat">
            <a:solidFill>
              <a:srgbClr val="FF3A81"/>
            </a:solidFill>
            <a:prstDash val="lgDash"/>
            <a:headEnd type="none" w="sm" len="sm"/>
            <a:tailEnd type="none" w="sm" len="sm"/>
          </a:ln>
        </p:spPr>
        <p:txBody>
          <a:bodyPr/>
          <a:lstStyle/>
          <a:p>
            <a:endParaRPr lang="en-US"/>
          </a:p>
        </p:txBody>
      </p:sp>
      <p:grpSp>
        <p:nvGrpSpPr>
          <p:cNvPr id="27" name="Group 27"/>
          <p:cNvGrpSpPr/>
          <p:nvPr/>
        </p:nvGrpSpPr>
        <p:grpSpPr>
          <a:xfrm>
            <a:off x="7260776" y="5370517"/>
            <a:ext cx="736118" cy="736118"/>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29" name="TextBox 29"/>
            <p:cNvSpPr txBox="1"/>
            <p:nvPr/>
          </p:nvSpPr>
          <p:spPr>
            <a:xfrm>
              <a:off x="76200" y="57150"/>
              <a:ext cx="660400" cy="679450"/>
            </a:xfrm>
            <a:prstGeom prst="rect">
              <a:avLst/>
            </a:prstGeom>
          </p:spPr>
          <p:txBody>
            <a:bodyPr lIns="50800" tIns="50800" rIns="50800" bIns="50800" rtlCol="0" anchor="ctr"/>
            <a:lstStyle/>
            <a:p>
              <a:pPr algn="ctr">
                <a:lnSpc>
                  <a:spcPts val="980"/>
                </a:lnSpc>
              </a:pPr>
              <a:endParaRPr/>
            </a:p>
          </p:txBody>
        </p:sp>
      </p:grpSp>
      <p:sp>
        <p:nvSpPr>
          <p:cNvPr id="30" name="AutoShape 30"/>
          <p:cNvSpPr/>
          <p:nvPr/>
        </p:nvSpPr>
        <p:spPr>
          <a:xfrm>
            <a:off x="6760722" y="3582236"/>
            <a:ext cx="730622" cy="1814820"/>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31" name="Group 31"/>
          <p:cNvGrpSpPr/>
          <p:nvPr/>
        </p:nvGrpSpPr>
        <p:grpSpPr>
          <a:xfrm>
            <a:off x="14381813" y="6519313"/>
            <a:ext cx="736118" cy="788194"/>
            <a:chOff x="0" y="0"/>
            <a:chExt cx="812800" cy="870301"/>
          </a:xfrm>
        </p:grpSpPr>
        <p:sp>
          <p:nvSpPr>
            <p:cNvPr id="32" name="Freeform 32"/>
            <p:cNvSpPr/>
            <p:nvPr/>
          </p:nvSpPr>
          <p:spPr>
            <a:xfrm>
              <a:off x="0" y="0"/>
              <a:ext cx="812800" cy="870301"/>
            </a:xfrm>
            <a:custGeom>
              <a:avLst/>
              <a:gdLst/>
              <a:ahLst/>
              <a:cxnLst/>
              <a:rect l="l" t="t" r="r" b="b"/>
              <a:pathLst>
                <a:path w="812800" h="870301">
                  <a:moveTo>
                    <a:pt x="406400" y="0"/>
                  </a:moveTo>
                  <a:cubicBezTo>
                    <a:pt x="181951" y="0"/>
                    <a:pt x="0" y="194823"/>
                    <a:pt x="0" y="435150"/>
                  </a:cubicBezTo>
                  <a:cubicBezTo>
                    <a:pt x="0" y="675477"/>
                    <a:pt x="181951" y="870301"/>
                    <a:pt x="406400" y="870301"/>
                  </a:cubicBezTo>
                  <a:cubicBezTo>
                    <a:pt x="630849" y="870301"/>
                    <a:pt x="812800" y="675477"/>
                    <a:pt x="812800" y="435150"/>
                  </a:cubicBezTo>
                  <a:cubicBezTo>
                    <a:pt x="812800" y="194823"/>
                    <a:pt x="630849" y="0"/>
                    <a:pt x="406400" y="0"/>
                  </a:cubicBezTo>
                  <a:close/>
                </a:path>
              </a:pathLst>
            </a:custGeom>
            <a:solidFill>
              <a:srgbClr val="FF3A81"/>
            </a:solidFill>
          </p:spPr>
          <p:txBody>
            <a:bodyPr/>
            <a:lstStyle/>
            <a:p>
              <a:endParaRPr lang="en-US"/>
            </a:p>
          </p:txBody>
        </p:sp>
        <p:sp>
          <p:nvSpPr>
            <p:cNvPr id="33" name="TextBox 33"/>
            <p:cNvSpPr txBox="1"/>
            <p:nvPr/>
          </p:nvSpPr>
          <p:spPr>
            <a:xfrm>
              <a:off x="76200" y="24441"/>
              <a:ext cx="660400" cy="764269"/>
            </a:xfrm>
            <a:prstGeom prst="rect">
              <a:avLst/>
            </a:prstGeom>
          </p:spPr>
          <p:txBody>
            <a:bodyPr lIns="50800" tIns="50800" rIns="50800" bIns="50800" rtlCol="0" anchor="ctr"/>
            <a:lstStyle/>
            <a:p>
              <a:pPr algn="ctr">
                <a:lnSpc>
                  <a:spcPts val="3219"/>
                </a:lnSpc>
              </a:pPr>
              <a:r>
                <a:rPr lang="en-US" sz="2299">
                  <a:solidFill>
                    <a:srgbClr val="FFFFFF"/>
                  </a:solidFill>
                  <a:latin typeface="Poppins Medium"/>
                  <a:ea typeface="Poppins Medium"/>
                  <a:cs typeface="Poppins Medium"/>
                  <a:sym typeface="Poppins Medium"/>
                </a:rPr>
                <a:t>4</a:t>
              </a:r>
            </a:p>
          </p:txBody>
        </p:sp>
      </p:grpSp>
      <p:sp>
        <p:nvSpPr>
          <p:cNvPr id="34" name="AutoShape 34"/>
          <p:cNvSpPr/>
          <p:nvPr/>
        </p:nvSpPr>
        <p:spPr>
          <a:xfrm flipH="1" flipV="1">
            <a:off x="13569178" y="5341962"/>
            <a:ext cx="949976" cy="1264374"/>
          </a:xfrm>
          <a:prstGeom prst="line">
            <a:avLst/>
          </a:prstGeom>
          <a:ln w="95250" cap="flat">
            <a:solidFill>
              <a:srgbClr val="FF3A81"/>
            </a:solidFill>
            <a:prstDash val="solid"/>
            <a:headEnd type="none" w="sm" len="sm"/>
            <a:tailEnd type="none" w="sm" len="sm"/>
          </a:ln>
        </p:spPr>
        <p:txBody>
          <a:bodyPr/>
          <a:lstStyle/>
          <a:p>
            <a:endParaRPr lang="en-US"/>
          </a:p>
        </p:txBody>
      </p:sp>
      <p:grpSp>
        <p:nvGrpSpPr>
          <p:cNvPr id="35" name="Group 35"/>
          <p:cNvGrpSpPr/>
          <p:nvPr/>
        </p:nvGrpSpPr>
        <p:grpSpPr>
          <a:xfrm>
            <a:off x="12034285" y="6832977"/>
            <a:ext cx="736118" cy="736118"/>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3A81"/>
            </a:solidFill>
          </p:spPr>
          <p:txBody>
            <a:bodyPr/>
            <a:lstStyle/>
            <a:p>
              <a:endParaRPr lang="en-US"/>
            </a:p>
          </p:txBody>
        </p:sp>
        <p:sp>
          <p:nvSpPr>
            <p:cNvPr id="37" name="TextBox 37"/>
            <p:cNvSpPr txBox="1"/>
            <p:nvPr/>
          </p:nvSpPr>
          <p:spPr>
            <a:xfrm>
              <a:off x="76200" y="9525"/>
              <a:ext cx="660400" cy="727075"/>
            </a:xfrm>
            <a:prstGeom prst="rect">
              <a:avLst/>
            </a:prstGeom>
          </p:spPr>
          <p:txBody>
            <a:bodyPr lIns="50800" tIns="50800" rIns="50800" bIns="50800" rtlCol="0" anchor="ctr"/>
            <a:lstStyle/>
            <a:p>
              <a:pPr algn="ctr">
                <a:lnSpc>
                  <a:spcPts val="2800"/>
                </a:lnSpc>
              </a:pPr>
              <a:r>
                <a:rPr lang="en-US" sz="2000">
                  <a:solidFill>
                    <a:srgbClr val="FFFFFF"/>
                  </a:solidFill>
                  <a:latin typeface="Poppins Medium"/>
                  <a:ea typeface="Poppins Medium"/>
                  <a:cs typeface="Poppins Medium"/>
                  <a:sym typeface="Poppins Medium"/>
                </a:rPr>
                <a:t>2</a:t>
              </a:r>
            </a:p>
          </p:txBody>
        </p:sp>
      </p:grpSp>
      <p:sp>
        <p:nvSpPr>
          <p:cNvPr id="38" name="AutoShape 38"/>
          <p:cNvSpPr/>
          <p:nvPr/>
        </p:nvSpPr>
        <p:spPr>
          <a:xfrm flipV="1">
            <a:off x="12555072" y="5378530"/>
            <a:ext cx="678226" cy="1487532"/>
          </a:xfrm>
          <a:prstGeom prst="line">
            <a:avLst/>
          </a:prstGeom>
          <a:ln w="95250" cap="flat">
            <a:solidFill>
              <a:srgbClr val="FF3A81"/>
            </a:solidFill>
            <a:prstDash val="solid"/>
            <a:headEnd type="none" w="sm" len="sm"/>
            <a:tailEnd type="none" w="sm" len="sm"/>
          </a:ln>
        </p:spPr>
        <p:txBody>
          <a:bodyPr/>
          <a:lstStyle/>
          <a:p>
            <a:endParaRPr lang="en-US"/>
          </a:p>
        </p:txBody>
      </p:sp>
      <p:grpSp>
        <p:nvGrpSpPr>
          <p:cNvPr id="39" name="Group 39"/>
          <p:cNvGrpSpPr/>
          <p:nvPr/>
        </p:nvGrpSpPr>
        <p:grpSpPr>
          <a:xfrm>
            <a:off x="10803375" y="6896379"/>
            <a:ext cx="736118" cy="788194"/>
            <a:chOff x="0" y="0"/>
            <a:chExt cx="812800" cy="870301"/>
          </a:xfrm>
        </p:grpSpPr>
        <p:sp>
          <p:nvSpPr>
            <p:cNvPr id="40" name="Freeform 40"/>
            <p:cNvSpPr/>
            <p:nvPr/>
          </p:nvSpPr>
          <p:spPr>
            <a:xfrm>
              <a:off x="0" y="0"/>
              <a:ext cx="812800" cy="870301"/>
            </a:xfrm>
            <a:custGeom>
              <a:avLst/>
              <a:gdLst/>
              <a:ahLst/>
              <a:cxnLst/>
              <a:rect l="l" t="t" r="r" b="b"/>
              <a:pathLst>
                <a:path w="812800" h="870301">
                  <a:moveTo>
                    <a:pt x="406400" y="0"/>
                  </a:moveTo>
                  <a:cubicBezTo>
                    <a:pt x="181951" y="0"/>
                    <a:pt x="0" y="194823"/>
                    <a:pt x="0" y="435150"/>
                  </a:cubicBezTo>
                  <a:cubicBezTo>
                    <a:pt x="0" y="675477"/>
                    <a:pt x="181951" y="870301"/>
                    <a:pt x="406400" y="870301"/>
                  </a:cubicBezTo>
                  <a:cubicBezTo>
                    <a:pt x="630849" y="870301"/>
                    <a:pt x="812800" y="675477"/>
                    <a:pt x="812800" y="435150"/>
                  </a:cubicBezTo>
                  <a:cubicBezTo>
                    <a:pt x="812800" y="194823"/>
                    <a:pt x="630849" y="0"/>
                    <a:pt x="406400" y="0"/>
                  </a:cubicBezTo>
                  <a:close/>
                </a:path>
              </a:pathLst>
            </a:custGeom>
            <a:solidFill>
              <a:srgbClr val="2992C6"/>
            </a:solidFill>
          </p:spPr>
          <p:txBody>
            <a:bodyPr/>
            <a:lstStyle/>
            <a:p>
              <a:endParaRPr lang="en-US"/>
            </a:p>
          </p:txBody>
        </p:sp>
        <p:sp>
          <p:nvSpPr>
            <p:cNvPr id="41" name="TextBox 41"/>
            <p:cNvSpPr txBox="1"/>
            <p:nvPr/>
          </p:nvSpPr>
          <p:spPr>
            <a:xfrm>
              <a:off x="76200" y="24441"/>
              <a:ext cx="660400" cy="764269"/>
            </a:xfrm>
            <a:prstGeom prst="rect">
              <a:avLst/>
            </a:prstGeom>
          </p:spPr>
          <p:txBody>
            <a:bodyPr lIns="50800" tIns="50800" rIns="50800" bIns="50800" rtlCol="0" anchor="ctr"/>
            <a:lstStyle/>
            <a:p>
              <a:pPr algn="ctr">
                <a:lnSpc>
                  <a:spcPts val="3219"/>
                </a:lnSpc>
              </a:pPr>
              <a:r>
                <a:rPr lang="en-US" sz="2299">
                  <a:solidFill>
                    <a:srgbClr val="FFFFFF"/>
                  </a:solidFill>
                  <a:latin typeface="Poppins Medium"/>
                  <a:ea typeface="Poppins Medium"/>
                  <a:cs typeface="Poppins Medium"/>
                  <a:sym typeface="Poppins Medium"/>
                </a:rPr>
                <a:t>8</a:t>
              </a:r>
            </a:p>
          </p:txBody>
        </p:sp>
      </p:grpSp>
      <p:sp>
        <p:nvSpPr>
          <p:cNvPr id="42" name="AutoShape 42"/>
          <p:cNvSpPr/>
          <p:nvPr/>
        </p:nvSpPr>
        <p:spPr>
          <a:xfrm flipH="1" flipV="1">
            <a:off x="9918174" y="5716530"/>
            <a:ext cx="1014463" cy="1274044"/>
          </a:xfrm>
          <a:prstGeom prst="line">
            <a:avLst/>
          </a:prstGeom>
          <a:ln w="95250" cap="flat">
            <a:solidFill>
              <a:srgbClr val="FF3A81"/>
            </a:solidFill>
            <a:prstDash val="solid"/>
            <a:headEnd type="none" w="sm" len="sm"/>
            <a:tailEnd type="none" w="sm" len="sm"/>
          </a:ln>
        </p:spPr>
        <p:txBody>
          <a:bodyPr/>
          <a:lstStyle/>
          <a:p>
            <a:endParaRPr lang="en-US"/>
          </a:p>
        </p:txBody>
      </p:sp>
      <p:grpSp>
        <p:nvGrpSpPr>
          <p:cNvPr id="43" name="Group 43"/>
          <p:cNvGrpSpPr/>
          <p:nvPr/>
        </p:nvGrpSpPr>
        <p:grpSpPr>
          <a:xfrm>
            <a:off x="8455847" y="7210042"/>
            <a:ext cx="864993" cy="852658"/>
            <a:chOff x="0" y="0"/>
            <a:chExt cx="955100" cy="941479"/>
          </a:xfrm>
        </p:grpSpPr>
        <p:sp>
          <p:nvSpPr>
            <p:cNvPr id="44" name="Freeform 44"/>
            <p:cNvSpPr/>
            <p:nvPr/>
          </p:nvSpPr>
          <p:spPr>
            <a:xfrm>
              <a:off x="0" y="0"/>
              <a:ext cx="955100" cy="941479"/>
            </a:xfrm>
            <a:custGeom>
              <a:avLst/>
              <a:gdLst/>
              <a:ahLst/>
              <a:cxnLst/>
              <a:rect l="l" t="t" r="r" b="b"/>
              <a:pathLst>
                <a:path w="955100" h="941479">
                  <a:moveTo>
                    <a:pt x="477550" y="0"/>
                  </a:moveTo>
                  <a:cubicBezTo>
                    <a:pt x="213806" y="0"/>
                    <a:pt x="0" y="210757"/>
                    <a:pt x="0" y="470740"/>
                  </a:cubicBezTo>
                  <a:cubicBezTo>
                    <a:pt x="0" y="730722"/>
                    <a:pt x="213806" y="941479"/>
                    <a:pt x="477550" y="941479"/>
                  </a:cubicBezTo>
                  <a:cubicBezTo>
                    <a:pt x="741293" y="941479"/>
                    <a:pt x="955100" y="730722"/>
                    <a:pt x="955100" y="470740"/>
                  </a:cubicBezTo>
                  <a:cubicBezTo>
                    <a:pt x="955100" y="210757"/>
                    <a:pt x="741293" y="0"/>
                    <a:pt x="477550" y="0"/>
                  </a:cubicBezTo>
                  <a:close/>
                </a:path>
              </a:pathLst>
            </a:custGeom>
            <a:solidFill>
              <a:srgbClr val="2992C6"/>
            </a:solidFill>
          </p:spPr>
          <p:txBody>
            <a:bodyPr/>
            <a:lstStyle/>
            <a:p>
              <a:endParaRPr lang="en-US"/>
            </a:p>
          </p:txBody>
        </p:sp>
        <p:sp>
          <p:nvSpPr>
            <p:cNvPr id="45" name="TextBox 45"/>
            <p:cNvSpPr txBox="1"/>
            <p:nvPr/>
          </p:nvSpPr>
          <p:spPr>
            <a:xfrm>
              <a:off x="89541" y="21589"/>
              <a:ext cx="776019" cy="831627"/>
            </a:xfrm>
            <a:prstGeom prst="rect">
              <a:avLst/>
            </a:prstGeom>
          </p:spPr>
          <p:txBody>
            <a:bodyPr lIns="50800" tIns="50800" rIns="50800" bIns="50800" rtlCol="0" anchor="ctr"/>
            <a:lstStyle/>
            <a:p>
              <a:pPr algn="ctr">
                <a:lnSpc>
                  <a:spcPts val="3499"/>
                </a:lnSpc>
              </a:pPr>
              <a:r>
                <a:rPr lang="en-US" sz="2499">
                  <a:solidFill>
                    <a:srgbClr val="FFFFFF"/>
                  </a:solidFill>
                  <a:latin typeface="Poppins Medium"/>
                  <a:ea typeface="Poppins Medium"/>
                  <a:cs typeface="Poppins Medium"/>
                  <a:sym typeface="Poppins Medium"/>
                </a:rPr>
                <a:t>1</a:t>
              </a:r>
            </a:p>
          </p:txBody>
        </p:sp>
      </p:grpSp>
      <p:sp>
        <p:nvSpPr>
          <p:cNvPr id="46" name="AutoShape 46"/>
          <p:cNvSpPr/>
          <p:nvPr/>
        </p:nvSpPr>
        <p:spPr>
          <a:xfrm flipV="1">
            <a:off x="9049614" y="5755595"/>
            <a:ext cx="605247" cy="1485073"/>
          </a:xfrm>
          <a:prstGeom prst="line">
            <a:avLst/>
          </a:prstGeom>
          <a:ln w="95250" cap="flat">
            <a:solidFill>
              <a:srgbClr val="FF3A81"/>
            </a:solidFill>
            <a:prstDash val="solid"/>
            <a:headEnd type="none" w="sm" len="sm"/>
            <a:tailEnd type="none" w="sm" len="sm"/>
          </a:ln>
        </p:spPr>
        <p:txBody>
          <a:bodyPr/>
          <a:lstStyle/>
          <a:p>
            <a:endParaRPr lang="en-US"/>
          </a:p>
        </p:txBody>
      </p:sp>
    </p:spTree>
  </p:cSld>
  <p:clrMapOvr>
    <a:masterClrMapping/>
  </p:clrMapOvr>
  <p:transition spd="slow">
    <p:fade/>
  </p:transition>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AutoShape 2"/>
          <p:cNvSpPr/>
          <p:nvPr/>
        </p:nvSpPr>
        <p:spPr>
          <a:xfrm flipV="1">
            <a:off x="1810345" y="3099784"/>
            <a:ext cx="0" cy="3884286"/>
          </a:xfrm>
          <a:prstGeom prst="line">
            <a:avLst/>
          </a:prstGeom>
          <a:ln w="228600" cap="flat">
            <a:solidFill>
              <a:srgbClr val="6B64B8"/>
            </a:solidFill>
            <a:prstDash val="solid"/>
            <a:headEnd type="none" w="sm" len="sm"/>
            <a:tailEnd type="arrow" w="med" len="sm"/>
          </a:ln>
        </p:spPr>
        <p:txBody>
          <a:bodyPr/>
          <a:lstStyle/>
          <a:p>
            <a:endParaRPr lang="en-US"/>
          </a:p>
        </p:txBody>
      </p:sp>
      <p:grpSp>
        <p:nvGrpSpPr>
          <p:cNvPr id="3" name="Group 3"/>
          <p:cNvGrpSpPr/>
          <p:nvPr/>
        </p:nvGrpSpPr>
        <p:grpSpPr>
          <a:xfrm>
            <a:off x="8455847" y="1537250"/>
            <a:ext cx="736118" cy="736118"/>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5" name="TextBox 5"/>
            <p:cNvSpPr txBox="1"/>
            <p:nvPr/>
          </p:nvSpPr>
          <p:spPr>
            <a:xfrm>
              <a:off x="76200" y="57150"/>
              <a:ext cx="660400" cy="679450"/>
            </a:xfrm>
            <a:prstGeom prst="rect">
              <a:avLst/>
            </a:prstGeom>
          </p:spPr>
          <p:txBody>
            <a:bodyPr lIns="50800" tIns="50800" rIns="50800" bIns="50800" rtlCol="0" anchor="ctr"/>
            <a:lstStyle/>
            <a:p>
              <a:pPr algn="ctr">
                <a:lnSpc>
                  <a:spcPts val="980"/>
                </a:lnSpc>
              </a:pPr>
              <a:endParaRPr/>
            </a:p>
          </p:txBody>
        </p:sp>
      </p:grpSp>
      <p:grpSp>
        <p:nvGrpSpPr>
          <p:cNvPr id="6" name="Group 6"/>
          <p:cNvGrpSpPr/>
          <p:nvPr/>
        </p:nvGrpSpPr>
        <p:grpSpPr>
          <a:xfrm>
            <a:off x="10326382" y="2974418"/>
            <a:ext cx="661391" cy="688607"/>
            <a:chOff x="0" y="0"/>
            <a:chExt cx="812800" cy="846247"/>
          </a:xfrm>
        </p:grpSpPr>
        <p:sp>
          <p:nvSpPr>
            <p:cNvPr id="7" name="Freeform 7"/>
            <p:cNvSpPr/>
            <p:nvPr/>
          </p:nvSpPr>
          <p:spPr>
            <a:xfrm>
              <a:off x="0" y="0"/>
              <a:ext cx="812800" cy="846247"/>
            </a:xfrm>
            <a:custGeom>
              <a:avLst/>
              <a:gdLst/>
              <a:ahLst/>
              <a:cxnLst/>
              <a:rect l="l" t="t" r="r" b="b"/>
              <a:pathLst>
                <a:path w="812800" h="846247">
                  <a:moveTo>
                    <a:pt x="406400" y="0"/>
                  </a:moveTo>
                  <a:cubicBezTo>
                    <a:pt x="181951" y="0"/>
                    <a:pt x="0" y="189439"/>
                    <a:pt x="0" y="423124"/>
                  </a:cubicBezTo>
                  <a:cubicBezTo>
                    <a:pt x="0" y="656808"/>
                    <a:pt x="181951" y="846247"/>
                    <a:pt x="406400" y="846247"/>
                  </a:cubicBezTo>
                  <a:cubicBezTo>
                    <a:pt x="630849" y="846247"/>
                    <a:pt x="812800" y="656808"/>
                    <a:pt x="812800" y="423124"/>
                  </a:cubicBezTo>
                  <a:cubicBezTo>
                    <a:pt x="812800" y="189439"/>
                    <a:pt x="630849" y="0"/>
                    <a:pt x="406400" y="0"/>
                  </a:cubicBezTo>
                  <a:close/>
                </a:path>
              </a:pathLst>
            </a:custGeom>
            <a:solidFill>
              <a:srgbClr val="FF3A81"/>
            </a:solidFill>
          </p:spPr>
          <p:txBody>
            <a:bodyPr/>
            <a:lstStyle/>
            <a:p>
              <a:endParaRPr lang="en-US"/>
            </a:p>
          </p:txBody>
        </p:sp>
        <p:sp>
          <p:nvSpPr>
            <p:cNvPr id="8" name="TextBox 8"/>
            <p:cNvSpPr txBox="1"/>
            <p:nvPr/>
          </p:nvSpPr>
          <p:spPr>
            <a:xfrm>
              <a:off x="76200" y="22186"/>
              <a:ext cx="660400" cy="744726"/>
            </a:xfrm>
            <a:prstGeom prst="rect">
              <a:avLst/>
            </a:prstGeom>
          </p:spPr>
          <p:txBody>
            <a:bodyPr lIns="50800" tIns="50800" rIns="50800" bIns="50800" rtlCol="0" anchor="ctr"/>
            <a:lstStyle/>
            <a:p>
              <a:pPr algn="ctr">
                <a:lnSpc>
                  <a:spcPts val="2753"/>
                </a:lnSpc>
              </a:pPr>
              <a:r>
                <a:rPr lang="en-US" sz="1967">
                  <a:solidFill>
                    <a:srgbClr val="FFFFFF"/>
                  </a:solidFill>
                  <a:latin typeface="Poppins Medium"/>
                  <a:ea typeface="Poppins Medium"/>
                  <a:cs typeface="Poppins Medium"/>
                  <a:sym typeface="Poppins Medium"/>
                </a:rPr>
                <a:t>7</a:t>
              </a:r>
            </a:p>
          </p:txBody>
        </p:sp>
      </p:grpSp>
      <p:sp>
        <p:nvSpPr>
          <p:cNvPr id="9" name="AutoShape 9"/>
          <p:cNvSpPr/>
          <p:nvPr/>
        </p:nvSpPr>
        <p:spPr>
          <a:xfrm>
            <a:off x="9115400" y="2130057"/>
            <a:ext cx="1275903" cy="983747"/>
          </a:xfrm>
          <a:prstGeom prst="line">
            <a:avLst/>
          </a:prstGeom>
          <a:ln w="95250" cap="flat">
            <a:solidFill>
              <a:srgbClr val="FF3A81"/>
            </a:solidFill>
            <a:prstDash val="solid"/>
            <a:headEnd type="none" w="sm" len="sm"/>
            <a:tailEnd type="none" w="sm" len="sm"/>
          </a:ln>
        </p:spPr>
        <p:txBody>
          <a:bodyPr/>
          <a:lstStyle/>
          <a:p>
            <a:endParaRPr lang="en-US"/>
          </a:p>
        </p:txBody>
      </p:sp>
      <p:grpSp>
        <p:nvGrpSpPr>
          <p:cNvPr id="10" name="Group 10"/>
          <p:cNvGrpSpPr/>
          <p:nvPr/>
        </p:nvGrpSpPr>
        <p:grpSpPr>
          <a:xfrm>
            <a:off x="6306494" y="2944691"/>
            <a:ext cx="661391" cy="661391"/>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12" name="TextBox 12"/>
            <p:cNvSpPr txBox="1"/>
            <p:nvPr/>
          </p:nvSpPr>
          <p:spPr>
            <a:xfrm>
              <a:off x="76200" y="19050"/>
              <a:ext cx="660400" cy="717550"/>
            </a:xfrm>
            <a:prstGeom prst="rect">
              <a:avLst/>
            </a:prstGeom>
          </p:spPr>
          <p:txBody>
            <a:bodyPr lIns="50800" tIns="50800" rIns="50800" bIns="50800" rtlCol="0" anchor="ctr"/>
            <a:lstStyle/>
            <a:p>
              <a:pPr algn="ctr">
                <a:lnSpc>
                  <a:spcPts val="2753"/>
                </a:lnSpc>
              </a:pPr>
              <a:endParaRPr/>
            </a:p>
          </p:txBody>
        </p:sp>
      </p:grpSp>
      <p:sp>
        <p:nvSpPr>
          <p:cNvPr id="13" name="AutoShape 13"/>
          <p:cNvSpPr/>
          <p:nvPr/>
        </p:nvSpPr>
        <p:spPr>
          <a:xfrm flipH="1">
            <a:off x="6917460" y="2100752"/>
            <a:ext cx="1594508" cy="999032"/>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14" name="Group 14"/>
          <p:cNvGrpSpPr/>
          <p:nvPr/>
        </p:nvGrpSpPr>
        <p:grpSpPr>
          <a:xfrm>
            <a:off x="4920152" y="5397057"/>
            <a:ext cx="736118" cy="852658"/>
            <a:chOff x="0" y="0"/>
            <a:chExt cx="812800" cy="941480"/>
          </a:xfrm>
        </p:grpSpPr>
        <p:sp>
          <p:nvSpPr>
            <p:cNvPr id="15" name="Freeform 15"/>
            <p:cNvSpPr/>
            <p:nvPr/>
          </p:nvSpPr>
          <p:spPr>
            <a:xfrm>
              <a:off x="0" y="0"/>
              <a:ext cx="812800" cy="941480"/>
            </a:xfrm>
            <a:custGeom>
              <a:avLst/>
              <a:gdLst/>
              <a:ahLst/>
              <a:cxnLst/>
              <a:rect l="l" t="t" r="r" b="b"/>
              <a:pathLst>
                <a:path w="812800" h="941480">
                  <a:moveTo>
                    <a:pt x="406400" y="0"/>
                  </a:moveTo>
                  <a:cubicBezTo>
                    <a:pt x="181951" y="0"/>
                    <a:pt x="0" y="210758"/>
                    <a:pt x="0" y="470740"/>
                  </a:cubicBezTo>
                  <a:cubicBezTo>
                    <a:pt x="0" y="730723"/>
                    <a:pt x="181951" y="941480"/>
                    <a:pt x="406400" y="941480"/>
                  </a:cubicBezTo>
                  <a:cubicBezTo>
                    <a:pt x="630849" y="941480"/>
                    <a:pt x="812800" y="730723"/>
                    <a:pt x="812800" y="470740"/>
                  </a:cubicBezTo>
                  <a:cubicBezTo>
                    <a:pt x="812800" y="210758"/>
                    <a:pt x="630849" y="0"/>
                    <a:pt x="406400" y="0"/>
                  </a:cubicBezTo>
                  <a:close/>
                </a:path>
              </a:pathLst>
            </a:custGeom>
            <a:solidFill>
              <a:srgbClr val="6B64B8"/>
            </a:solidFill>
          </p:spPr>
          <p:txBody>
            <a:bodyPr/>
            <a:lstStyle/>
            <a:p>
              <a:endParaRPr lang="en-US"/>
            </a:p>
          </p:txBody>
        </p:sp>
        <p:sp>
          <p:nvSpPr>
            <p:cNvPr id="16" name="TextBox 16"/>
            <p:cNvSpPr txBox="1"/>
            <p:nvPr/>
          </p:nvSpPr>
          <p:spPr>
            <a:xfrm>
              <a:off x="76200" y="21589"/>
              <a:ext cx="660400" cy="831628"/>
            </a:xfrm>
            <a:prstGeom prst="rect">
              <a:avLst/>
            </a:prstGeom>
          </p:spPr>
          <p:txBody>
            <a:bodyPr lIns="50800" tIns="50800" rIns="50800" bIns="50800" rtlCol="0" anchor="ctr"/>
            <a:lstStyle/>
            <a:p>
              <a:pPr algn="ctr">
                <a:lnSpc>
                  <a:spcPts val="3499"/>
                </a:lnSpc>
              </a:pPr>
              <a:r>
                <a:rPr lang="en-US" sz="2499">
                  <a:solidFill>
                    <a:srgbClr val="FFFFFF"/>
                  </a:solidFill>
                  <a:latin typeface="Poppins Medium"/>
                  <a:ea typeface="Poppins Medium"/>
                  <a:cs typeface="Poppins Medium"/>
                  <a:sym typeface="Poppins Medium"/>
                </a:rPr>
                <a:t>3</a:t>
              </a:r>
            </a:p>
          </p:txBody>
        </p:sp>
      </p:grpSp>
      <p:grpSp>
        <p:nvGrpSpPr>
          <p:cNvPr id="17" name="Group 17"/>
          <p:cNvGrpSpPr/>
          <p:nvPr/>
        </p:nvGrpSpPr>
        <p:grpSpPr>
          <a:xfrm>
            <a:off x="13002464" y="4683464"/>
            <a:ext cx="736118" cy="788194"/>
            <a:chOff x="0" y="0"/>
            <a:chExt cx="812800" cy="870301"/>
          </a:xfrm>
        </p:grpSpPr>
        <p:sp>
          <p:nvSpPr>
            <p:cNvPr id="18" name="Freeform 18"/>
            <p:cNvSpPr/>
            <p:nvPr/>
          </p:nvSpPr>
          <p:spPr>
            <a:xfrm>
              <a:off x="0" y="0"/>
              <a:ext cx="812800" cy="870301"/>
            </a:xfrm>
            <a:custGeom>
              <a:avLst/>
              <a:gdLst/>
              <a:ahLst/>
              <a:cxnLst/>
              <a:rect l="l" t="t" r="r" b="b"/>
              <a:pathLst>
                <a:path w="812800" h="870301">
                  <a:moveTo>
                    <a:pt x="406400" y="0"/>
                  </a:moveTo>
                  <a:cubicBezTo>
                    <a:pt x="181951" y="0"/>
                    <a:pt x="0" y="194823"/>
                    <a:pt x="0" y="435150"/>
                  </a:cubicBezTo>
                  <a:cubicBezTo>
                    <a:pt x="0" y="675477"/>
                    <a:pt x="181951" y="870301"/>
                    <a:pt x="406400" y="870301"/>
                  </a:cubicBezTo>
                  <a:cubicBezTo>
                    <a:pt x="630849" y="870301"/>
                    <a:pt x="812800" y="675477"/>
                    <a:pt x="812800" y="435150"/>
                  </a:cubicBezTo>
                  <a:cubicBezTo>
                    <a:pt x="812800" y="194823"/>
                    <a:pt x="630849" y="0"/>
                    <a:pt x="406400" y="0"/>
                  </a:cubicBezTo>
                  <a:close/>
                </a:path>
              </a:pathLst>
            </a:custGeom>
            <a:solidFill>
              <a:srgbClr val="FF3A81"/>
            </a:solidFill>
          </p:spPr>
          <p:txBody>
            <a:bodyPr/>
            <a:lstStyle/>
            <a:p>
              <a:endParaRPr lang="en-US"/>
            </a:p>
          </p:txBody>
        </p:sp>
        <p:sp>
          <p:nvSpPr>
            <p:cNvPr id="19" name="TextBox 19"/>
            <p:cNvSpPr txBox="1"/>
            <p:nvPr/>
          </p:nvSpPr>
          <p:spPr>
            <a:xfrm>
              <a:off x="76200" y="24441"/>
              <a:ext cx="660400" cy="764269"/>
            </a:xfrm>
            <a:prstGeom prst="rect">
              <a:avLst/>
            </a:prstGeom>
          </p:spPr>
          <p:txBody>
            <a:bodyPr lIns="50800" tIns="50800" rIns="50800" bIns="50800" rtlCol="0" anchor="ctr"/>
            <a:lstStyle/>
            <a:p>
              <a:pPr algn="ctr">
                <a:lnSpc>
                  <a:spcPts val="3219"/>
                </a:lnSpc>
              </a:pPr>
              <a:r>
                <a:rPr lang="en-US" sz="2299">
                  <a:solidFill>
                    <a:srgbClr val="FFFFFF"/>
                  </a:solidFill>
                  <a:latin typeface="Poppins Medium"/>
                  <a:ea typeface="Poppins Medium"/>
                  <a:cs typeface="Poppins Medium"/>
                  <a:sym typeface="Poppins Medium"/>
                </a:rPr>
                <a:t>6</a:t>
              </a:r>
            </a:p>
          </p:txBody>
        </p:sp>
      </p:grpSp>
      <p:sp>
        <p:nvSpPr>
          <p:cNvPr id="20" name="AutoShape 20"/>
          <p:cNvSpPr/>
          <p:nvPr/>
        </p:nvSpPr>
        <p:spPr>
          <a:xfrm flipH="1" flipV="1">
            <a:off x="10937850" y="3500716"/>
            <a:ext cx="2117767" cy="1372724"/>
          </a:xfrm>
          <a:prstGeom prst="line">
            <a:avLst/>
          </a:prstGeom>
          <a:ln w="95250" cap="flat">
            <a:solidFill>
              <a:srgbClr val="FF3A81"/>
            </a:solidFill>
            <a:prstDash val="solid"/>
            <a:headEnd type="none" w="sm" len="sm"/>
            <a:tailEnd type="none" w="sm" len="sm"/>
          </a:ln>
        </p:spPr>
        <p:txBody>
          <a:bodyPr/>
          <a:lstStyle/>
          <a:p>
            <a:endParaRPr lang="en-US"/>
          </a:p>
        </p:txBody>
      </p:sp>
      <p:sp>
        <p:nvSpPr>
          <p:cNvPr id="21" name="AutoShape 21"/>
          <p:cNvSpPr/>
          <p:nvPr/>
        </p:nvSpPr>
        <p:spPr>
          <a:xfrm flipH="1">
            <a:off x="5480649" y="3567708"/>
            <a:ext cx="1001777" cy="1892193"/>
          </a:xfrm>
          <a:prstGeom prst="line">
            <a:avLst/>
          </a:prstGeom>
          <a:ln w="95250" cap="flat">
            <a:solidFill>
              <a:srgbClr val="6B64B8"/>
            </a:solidFill>
            <a:prstDash val="solid"/>
            <a:headEnd type="none" w="sm" len="sm"/>
            <a:tailEnd type="none" w="sm" len="sm"/>
          </a:ln>
        </p:spPr>
        <p:txBody>
          <a:bodyPr/>
          <a:lstStyle/>
          <a:p>
            <a:endParaRPr lang="en-US"/>
          </a:p>
        </p:txBody>
      </p:sp>
      <p:sp>
        <p:nvSpPr>
          <p:cNvPr id="22" name="TextBox 22"/>
          <p:cNvSpPr txBox="1"/>
          <p:nvPr/>
        </p:nvSpPr>
        <p:spPr>
          <a:xfrm>
            <a:off x="7968766" y="508572"/>
            <a:ext cx="1245585" cy="750642"/>
          </a:xfrm>
          <a:prstGeom prst="rect">
            <a:avLst/>
          </a:prstGeom>
        </p:spPr>
        <p:txBody>
          <a:bodyPr lIns="0" tIns="0" rIns="0" bIns="0" rtlCol="0" anchor="t">
            <a:spAutoFit/>
          </a:bodyPr>
          <a:lstStyle/>
          <a:p>
            <a:pPr algn="just">
              <a:lnSpc>
                <a:spcPts val="6313"/>
              </a:lnSpc>
            </a:pPr>
            <a:r>
              <a:rPr lang="en-US" sz="3946" spc="-39">
                <a:solidFill>
                  <a:srgbClr val="6B64B8"/>
                </a:solidFill>
                <a:latin typeface="Noto Sans Bold"/>
                <a:ea typeface="Noto Sans Bold"/>
                <a:cs typeface="Noto Sans Bold"/>
                <a:sym typeface="Noto Sans Bold"/>
              </a:rPr>
              <a:t>Root</a:t>
            </a:r>
          </a:p>
        </p:txBody>
      </p:sp>
      <p:grpSp>
        <p:nvGrpSpPr>
          <p:cNvPr id="23" name="Group 23"/>
          <p:cNvGrpSpPr/>
          <p:nvPr/>
        </p:nvGrpSpPr>
        <p:grpSpPr>
          <a:xfrm>
            <a:off x="9320840" y="5060529"/>
            <a:ext cx="736118" cy="736118"/>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3A81"/>
            </a:solidFill>
          </p:spPr>
          <p:txBody>
            <a:bodyPr/>
            <a:lstStyle/>
            <a:p>
              <a:endParaRPr lang="en-US"/>
            </a:p>
          </p:txBody>
        </p:sp>
        <p:sp>
          <p:nvSpPr>
            <p:cNvPr id="25" name="TextBox 25"/>
            <p:cNvSpPr txBox="1"/>
            <p:nvPr/>
          </p:nvSpPr>
          <p:spPr>
            <a:xfrm>
              <a:off x="76200" y="9525"/>
              <a:ext cx="660400" cy="727075"/>
            </a:xfrm>
            <a:prstGeom prst="rect">
              <a:avLst/>
            </a:prstGeom>
          </p:spPr>
          <p:txBody>
            <a:bodyPr lIns="50800" tIns="50800" rIns="50800" bIns="50800" rtlCol="0" anchor="ctr"/>
            <a:lstStyle/>
            <a:p>
              <a:pPr algn="ctr">
                <a:lnSpc>
                  <a:spcPts val="2800"/>
                </a:lnSpc>
              </a:pPr>
              <a:r>
                <a:rPr lang="en-US" sz="2000">
                  <a:solidFill>
                    <a:srgbClr val="FFFFFF"/>
                  </a:solidFill>
                  <a:latin typeface="Poppins Medium"/>
                  <a:ea typeface="Poppins Medium"/>
                  <a:cs typeface="Poppins Medium"/>
                  <a:sym typeface="Poppins Medium"/>
                </a:rPr>
                <a:t>9</a:t>
              </a:r>
            </a:p>
          </p:txBody>
        </p:sp>
      </p:grpSp>
      <p:sp>
        <p:nvSpPr>
          <p:cNvPr id="26" name="AutoShape 26"/>
          <p:cNvSpPr/>
          <p:nvPr/>
        </p:nvSpPr>
        <p:spPr>
          <a:xfrm flipV="1">
            <a:off x="9842441" y="3629461"/>
            <a:ext cx="672044" cy="1464526"/>
          </a:xfrm>
          <a:prstGeom prst="line">
            <a:avLst/>
          </a:prstGeom>
          <a:ln w="95250" cap="flat">
            <a:solidFill>
              <a:srgbClr val="FF3A81"/>
            </a:solidFill>
            <a:prstDash val="solid"/>
            <a:headEnd type="none" w="sm" len="sm"/>
            <a:tailEnd type="none" w="sm" len="sm"/>
          </a:ln>
        </p:spPr>
        <p:txBody>
          <a:bodyPr/>
          <a:lstStyle/>
          <a:p>
            <a:endParaRPr lang="en-US"/>
          </a:p>
        </p:txBody>
      </p:sp>
      <p:grpSp>
        <p:nvGrpSpPr>
          <p:cNvPr id="27" name="Group 27"/>
          <p:cNvGrpSpPr/>
          <p:nvPr/>
        </p:nvGrpSpPr>
        <p:grpSpPr>
          <a:xfrm>
            <a:off x="7260776" y="5370517"/>
            <a:ext cx="736118" cy="736118"/>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B64B8"/>
            </a:solidFill>
          </p:spPr>
          <p:txBody>
            <a:bodyPr/>
            <a:lstStyle/>
            <a:p>
              <a:endParaRPr lang="en-US"/>
            </a:p>
          </p:txBody>
        </p:sp>
        <p:sp>
          <p:nvSpPr>
            <p:cNvPr id="29" name="TextBox 29"/>
            <p:cNvSpPr txBox="1"/>
            <p:nvPr/>
          </p:nvSpPr>
          <p:spPr>
            <a:xfrm>
              <a:off x="76200" y="57150"/>
              <a:ext cx="660400" cy="679450"/>
            </a:xfrm>
            <a:prstGeom prst="rect">
              <a:avLst/>
            </a:prstGeom>
          </p:spPr>
          <p:txBody>
            <a:bodyPr lIns="50800" tIns="50800" rIns="50800" bIns="50800" rtlCol="0" anchor="ctr"/>
            <a:lstStyle/>
            <a:p>
              <a:pPr algn="ctr">
                <a:lnSpc>
                  <a:spcPts val="980"/>
                </a:lnSpc>
              </a:pPr>
              <a:endParaRPr/>
            </a:p>
          </p:txBody>
        </p:sp>
      </p:grpSp>
      <p:sp>
        <p:nvSpPr>
          <p:cNvPr id="30" name="AutoShape 30"/>
          <p:cNvSpPr/>
          <p:nvPr/>
        </p:nvSpPr>
        <p:spPr>
          <a:xfrm>
            <a:off x="6760722" y="3582236"/>
            <a:ext cx="730622" cy="1814820"/>
          </a:xfrm>
          <a:prstGeom prst="line">
            <a:avLst/>
          </a:prstGeom>
          <a:ln w="95250" cap="flat">
            <a:solidFill>
              <a:srgbClr val="6B64B8"/>
            </a:solidFill>
            <a:prstDash val="solid"/>
            <a:headEnd type="none" w="sm" len="sm"/>
            <a:tailEnd type="none" w="sm" len="sm"/>
          </a:ln>
        </p:spPr>
        <p:txBody>
          <a:bodyPr/>
          <a:lstStyle/>
          <a:p>
            <a:endParaRPr lang="en-US"/>
          </a:p>
        </p:txBody>
      </p:sp>
      <p:grpSp>
        <p:nvGrpSpPr>
          <p:cNvPr id="31" name="Group 31"/>
          <p:cNvGrpSpPr/>
          <p:nvPr/>
        </p:nvGrpSpPr>
        <p:grpSpPr>
          <a:xfrm>
            <a:off x="14381813" y="6519313"/>
            <a:ext cx="736118" cy="788194"/>
            <a:chOff x="0" y="0"/>
            <a:chExt cx="812800" cy="870301"/>
          </a:xfrm>
        </p:grpSpPr>
        <p:sp>
          <p:nvSpPr>
            <p:cNvPr id="32" name="Freeform 32"/>
            <p:cNvSpPr/>
            <p:nvPr/>
          </p:nvSpPr>
          <p:spPr>
            <a:xfrm>
              <a:off x="0" y="0"/>
              <a:ext cx="812800" cy="870301"/>
            </a:xfrm>
            <a:custGeom>
              <a:avLst/>
              <a:gdLst/>
              <a:ahLst/>
              <a:cxnLst/>
              <a:rect l="l" t="t" r="r" b="b"/>
              <a:pathLst>
                <a:path w="812800" h="870301">
                  <a:moveTo>
                    <a:pt x="406400" y="0"/>
                  </a:moveTo>
                  <a:cubicBezTo>
                    <a:pt x="181951" y="0"/>
                    <a:pt x="0" y="194823"/>
                    <a:pt x="0" y="435150"/>
                  </a:cubicBezTo>
                  <a:cubicBezTo>
                    <a:pt x="0" y="675477"/>
                    <a:pt x="181951" y="870301"/>
                    <a:pt x="406400" y="870301"/>
                  </a:cubicBezTo>
                  <a:cubicBezTo>
                    <a:pt x="630849" y="870301"/>
                    <a:pt x="812800" y="675477"/>
                    <a:pt x="812800" y="435150"/>
                  </a:cubicBezTo>
                  <a:cubicBezTo>
                    <a:pt x="812800" y="194823"/>
                    <a:pt x="630849" y="0"/>
                    <a:pt x="406400" y="0"/>
                  </a:cubicBezTo>
                  <a:close/>
                </a:path>
              </a:pathLst>
            </a:custGeom>
            <a:solidFill>
              <a:srgbClr val="FF3A81"/>
            </a:solidFill>
          </p:spPr>
          <p:txBody>
            <a:bodyPr/>
            <a:lstStyle/>
            <a:p>
              <a:endParaRPr lang="en-US"/>
            </a:p>
          </p:txBody>
        </p:sp>
        <p:sp>
          <p:nvSpPr>
            <p:cNvPr id="33" name="TextBox 33"/>
            <p:cNvSpPr txBox="1"/>
            <p:nvPr/>
          </p:nvSpPr>
          <p:spPr>
            <a:xfrm>
              <a:off x="76200" y="24441"/>
              <a:ext cx="660400" cy="764269"/>
            </a:xfrm>
            <a:prstGeom prst="rect">
              <a:avLst/>
            </a:prstGeom>
          </p:spPr>
          <p:txBody>
            <a:bodyPr lIns="50800" tIns="50800" rIns="50800" bIns="50800" rtlCol="0" anchor="ctr"/>
            <a:lstStyle/>
            <a:p>
              <a:pPr algn="ctr">
                <a:lnSpc>
                  <a:spcPts val="3219"/>
                </a:lnSpc>
              </a:pPr>
              <a:r>
                <a:rPr lang="en-US" sz="2299">
                  <a:solidFill>
                    <a:srgbClr val="FFFFFF"/>
                  </a:solidFill>
                  <a:latin typeface="Poppins Medium"/>
                  <a:ea typeface="Poppins Medium"/>
                  <a:cs typeface="Poppins Medium"/>
                  <a:sym typeface="Poppins Medium"/>
                </a:rPr>
                <a:t>4</a:t>
              </a:r>
            </a:p>
          </p:txBody>
        </p:sp>
      </p:grpSp>
      <p:sp>
        <p:nvSpPr>
          <p:cNvPr id="34" name="AutoShape 34"/>
          <p:cNvSpPr/>
          <p:nvPr/>
        </p:nvSpPr>
        <p:spPr>
          <a:xfrm flipH="1" flipV="1">
            <a:off x="13569178" y="5341962"/>
            <a:ext cx="949976" cy="1264374"/>
          </a:xfrm>
          <a:prstGeom prst="line">
            <a:avLst/>
          </a:prstGeom>
          <a:ln w="95250" cap="flat">
            <a:solidFill>
              <a:srgbClr val="FF3A81"/>
            </a:solidFill>
            <a:prstDash val="solid"/>
            <a:headEnd type="none" w="sm" len="sm"/>
            <a:tailEnd type="none" w="sm" len="sm"/>
          </a:ln>
        </p:spPr>
        <p:txBody>
          <a:bodyPr/>
          <a:lstStyle/>
          <a:p>
            <a:endParaRPr lang="en-US"/>
          </a:p>
        </p:txBody>
      </p:sp>
      <p:grpSp>
        <p:nvGrpSpPr>
          <p:cNvPr id="35" name="Group 35"/>
          <p:cNvGrpSpPr/>
          <p:nvPr/>
        </p:nvGrpSpPr>
        <p:grpSpPr>
          <a:xfrm>
            <a:off x="12034285" y="6832977"/>
            <a:ext cx="736118" cy="736118"/>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3A81"/>
            </a:solidFill>
          </p:spPr>
          <p:txBody>
            <a:bodyPr/>
            <a:lstStyle/>
            <a:p>
              <a:endParaRPr lang="en-US"/>
            </a:p>
          </p:txBody>
        </p:sp>
        <p:sp>
          <p:nvSpPr>
            <p:cNvPr id="37" name="TextBox 37"/>
            <p:cNvSpPr txBox="1"/>
            <p:nvPr/>
          </p:nvSpPr>
          <p:spPr>
            <a:xfrm>
              <a:off x="76200" y="9525"/>
              <a:ext cx="660400" cy="727075"/>
            </a:xfrm>
            <a:prstGeom prst="rect">
              <a:avLst/>
            </a:prstGeom>
          </p:spPr>
          <p:txBody>
            <a:bodyPr lIns="50800" tIns="50800" rIns="50800" bIns="50800" rtlCol="0" anchor="ctr"/>
            <a:lstStyle/>
            <a:p>
              <a:pPr algn="ctr">
                <a:lnSpc>
                  <a:spcPts val="2800"/>
                </a:lnSpc>
              </a:pPr>
              <a:r>
                <a:rPr lang="en-US" sz="2000">
                  <a:solidFill>
                    <a:srgbClr val="FFFFFF"/>
                  </a:solidFill>
                  <a:latin typeface="Poppins Medium"/>
                  <a:ea typeface="Poppins Medium"/>
                  <a:cs typeface="Poppins Medium"/>
                  <a:sym typeface="Poppins Medium"/>
                </a:rPr>
                <a:t>2</a:t>
              </a:r>
            </a:p>
          </p:txBody>
        </p:sp>
      </p:grpSp>
      <p:sp>
        <p:nvSpPr>
          <p:cNvPr id="38" name="AutoShape 38"/>
          <p:cNvSpPr/>
          <p:nvPr/>
        </p:nvSpPr>
        <p:spPr>
          <a:xfrm flipV="1">
            <a:off x="12555072" y="5378530"/>
            <a:ext cx="678226" cy="1487532"/>
          </a:xfrm>
          <a:prstGeom prst="line">
            <a:avLst/>
          </a:prstGeom>
          <a:ln w="95250" cap="flat">
            <a:solidFill>
              <a:srgbClr val="FF3A81"/>
            </a:solidFill>
            <a:prstDash val="solid"/>
            <a:headEnd type="none" w="sm" len="sm"/>
            <a:tailEnd type="none" w="sm" len="sm"/>
          </a:ln>
        </p:spPr>
        <p:txBody>
          <a:bodyPr/>
          <a:lstStyle/>
          <a:p>
            <a:endParaRPr lang="en-US"/>
          </a:p>
        </p:txBody>
      </p:sp>
      <p:grpSp>
        <p:nvGrpSpPr>
          <p:cNvPr id="39" name="Group 39"/>
          <p:cNvGrpSpPr/>
          <p:nvPr/>
        </p:nvGrpSpPr>
        <p:grpSpPr>
          <a:xfrm>
            <a:off x="10803375" y="6896379"/>
            <a:ext cx="736118" cy="788194"/>
            <a:chOff x="0" y="0"/>
            <a:chExt cx="812800" cy="870301"/>
          </a:xfrm>
        </p:grpSpPr>
        <p:sp>
          <p:nvSpPr>
            <p:cNvPr id="40" name="Freeform 40"/>
            <p:cNvSpPr/>
            <p:nvPr/>
          </p:nvSpPr>
          <p:spPr>
            <a:xfrm>
              <a:off x="0" y="0"/>
              <a:ext cx="812800" cy="870301"/>
            </a:xfrm>
            <a:custGeom>
              <a:avLst/>
              <a:gdLst/>
              <a:ahLst/>
              <a:cxnLst/>
              <a:rect l="l" t="t" r="r" b="b"/>
              <a:pathLst>
                <a:path w="812800" h="870301">
                  <a:moveTo>
                    <a:pt x="406400" y="0"/>
                  </a:moveTo>
                  <a:cubicBezTo>
                    <a:pt x="181951" y="0"/>
                    <a:pt x="0" y="194823"/>
                    <a:pt x="0" y="435150"/>
                  </a:cubicBezTo>
                  <a:cubicBezTo>
                    <a:pt x="0" y="675477"/>
                    <a:pt x="181951" y="870301"/>
                    <a:pt x="406400" y="870301"/>
                  </a:cubicBezTo>
                  <a:cubicBezTo>
                    <a:pt x="630849" y="870301"/>
                    <a:pt x="812800" y="675477"/>
                    <a:pt x="812800" y="435150"/>
                  </a:cubicBezTo>
                  <a:cubicBezTo>
                    <a:pt x="812800" y="194823"/>
                    <a:pt x="630849" y="0"/>
                    <a:pt x="406400" y="0"/>
                  </a:cubicBezTo>
                  <a:close/>
                </a:path>
              </a:pathLst>
            </a:custGeom>
            <a:solidFill>
              <a:srgbClr val="FF3A81"/>
            </a:solidFill>
          </p:spPr>
          <p:txBody>
            <a:bodyPr/>
            <a:lstStyle/>
            <a:p>
              <a:endParaRPr lang="en-US"/>
            </a:p>
          </p:txBody>
        </p:sp>
        <p:sp>
          <p:nvSpPr>
            <p:cNvPr id="41" name="TextBox 41"/>
            <p:cNvSpPr txBox="1"/>
            <p:nvPr/>
          </p:nvSpPr>
          <p:spPr>
            <a:xfrm>
              <a:off x="76200" y="24441"/>
              <a:ext cx="660400" cy="764269"/>
            </a:xfrm>
            <a:prstGeom prst="rect">
              <a:avLst/>
            </a:prstGeom>
          </p:spPr>
          <p:txBody>
            <a:bodyPr lIns="50800" tIns="50800" rIns="50800" bIns="50800" rtlCol="0" anchor="ctr"/>
            <a:lstStyle/>
            <a:p>
              <a:pPr algn="ctr">
                <a:lnSpc>
                  <a:spcPts val="3219"/>
                </a:lnSpc>
              </a:pPr>
              <a:r>
                <a:rPr lang="en-US" sz="2299">
                  <a:solidFill>
                    <a:srgbClr val="FFFFFF"/>
                  </a:solidFill>
                  <a:latin typeface="Poppins Medium"/>
                  <a:ea typeface="Poppins Medium"/>
                  <a:cs typeface="Poppins Medium"/>
                  <a:sym typeface="Poppins Medium"/>
                </a:rPr>
                <a:t>8</a:t>
              </a:r>
            </a:p>
          </p:txBody>
        </p:sp>
      </p:grpSp>
      <p:sp>
        <p:nvSpPr>
          <p:cNvPr id="42" name="AutoShape 42"/>
          <p:cNvSpPr/>
          <p:nvPr/>
        </p:nvSpPr>
        <p:spPr>
          <a:xfrm flipH="1" flipV="1">
            <a:off x="9918174" y="5716530"/>
            <a:ext cx="1014463" cy="1274044"/>
          </a:xfrm>
          <a:prstGeom prst="line">
            <a:avLst/>
          </a:prstGeom>
          <a:ln w="95250" cap="flat">
            <a:solidFill>
              <a:srgbClr val="FF3A81"/>
            </a:solidFill>
            <a:prstDash val="solid"/>
            <a:headEnd type="none" w="sm" len="sm"/>
            <a:tailEnd type="none" w="sm" len="sm"/>
          </a:ln>
        </p:spPr>
        <p:txBody>
          <a:bodyPr/>
          <a:lstStyle/>
          <a:p>
            <a:endParaRPr lang="en-US"/>
          </a:p>
        </p:txBody>
      </p:sp>
      <p:grpSp>
        <p:nvGrpSpPr>
          <p:cNvPr id="43" name="Group 43"/>
          <p:cNvGrpSpPr/>
          <p:nvPr/>
        </p:nvGrpSpPr>
        <p:grpSpPr>
          <a:xfrm>
            <a:off x="8455847" y="7210042"/>
            <a:ext cx="864993" cy="852658"/>
            <a:chOff x="0" y="0"/>
            <a:chExt cx="955100" cy="941479"/>
          </a:xfrm>
        </p:grpSpPr>
        <p:sp>
          <p:nvSpPr>
            <p:cNvPr id="44" name="Freeform 44"/>
            <p:cNvSpPr/>
            <p:nvPr/>
          </p:nvSpPr>
          <p:spPr>
            <a:xfrm>
              <a:off x="0" y="0"/>
              <a:ext cx="955100" cy="941479"/>
            </a:xfrm>
            <a:custGeom>
              <a:avLst/>
              <a:gdLst/>
              <a:ahLst/>
              <a:cxnLst/>
              <a:rect l="l" t="t" r="r" b="b"/>
              <a:pathLst>
                <a:path w="955100" h="941479">
                  <a:moveTo>
                    <a:pt x="477550" y="0"/>
                  </a:moveTo>
                  <a:cubicBezTo>
                    <a:pt x="213806" y="0"/>
                    <a:pt x="0" y="210757"/>
                    <a:pt x="0" y="470740"/>
                  </a:cubicBezTo>
                  <a:cubicBezTo>
                    <a:pt x="0" y="730722"/>
                    <a:pt x="213806" y="941479"/>
                    <a:pt x="477550" y="941479"/>
                  </a:cubicBezTo>
                  <a:cubicBezTo>
                    <a:pt x="741293" y="941479"/>
                    <a:pt x="955100" y="730722"/>
                    <a:pt x="955100" y="470740"/>
                  </a:cubicBezTo>
                  <a:cubicBezTo>
                    <a:pt x="955100" y="210757"/>
                    <a:pt x="741293" y="0"/>
                    <a:pt x="477550" y="0"/>
                  </a:cubicBezTo>
                  <a:close/>
                </a:path>
              </a:pathLst>
            </a:custGeom>
            <a:solidFill>
              <a:srgbClr val="FF3A81"/>
            </a:solidFill>
          </p:spPr>
          <p:txBody>
            <a:bodyPr/>
            <a:lstStyle/>
            <a:p>
              <a:endParaRPr lang="en-US"/>
            </a:p>
          </p:txBody>
        </p:sp>
        <p:sp>
          <p:nvSpPr>
            <p:cNvPr id="45" name="TextBox 45"/>
            <p:cNvSpPr txBox="1"/>
            <p:nvPr/>
          </p:nvSpPr>
          <p:spPr>
            <a:xfrm>
              <a:off x="89541" y="21589"/>
              <a:ext cx="776019" cy="831627"/>
            </a:xfrm>
            <a:prstGeom prst="rect">
              <a:avLst/>
            </a:prstGeom>
          </p:spPr>
          <p:txBody>
            <a:bodyPr lIns="50800" tIns="50800" rIns="50800" bIns="50800" rtlCol="0" anchor="ctr"/>
            <a:lstStyle/>
            <a:p>
              <a:pPr algn="ctr">
                <a:lnSpc>
                  <a:spcPts val="3499"/>
                </a:lnSpc>
              </a:pPr>
              <a:r>
                <a:rPr lang="en-US" sz="2499">
                  <a:solidFill>
                    <a:srgbClr val="FFFFFF"/>
                  </a:solidFill>
                  <a:latin typeface="Poppins Medium"/>
                  <a:ea typeface="Poppins Medium"/>
                  <a:cs typeface="Poppins Medium"/>
                  <a:sym typeface="Poppins Medium"/>
                </a:rPr>
                <a:t>1</a:t>
              </a:r>
            </a:p>
          </p:txBody>
        </p:sp>
      </p:grpSp>
      <p:sp>
        <p:nvSpPr>
          <p:cNvPr id="46" name="AutoShape 46"/>
          <p:cNvSpPr/>
          <p:nvPr/>
        </p:nvSpPr>
        <p:spPr>
          <a:xfrm flipV="1">
            <a:off x="9049614" y="5755595"/>
            <a:ext cx="605247" cy="1485073"/>
          </a:xfrm>
          <a:prstGeom prst="line">
            <a:avLst/>
          </a:prstGeom>
          <a:ln w="95250" cap="flat">
            <a:solidFill>
              <a:srgbClr val="FF3A81"/>
            </a:solidFill>
            <a:prstDash val="solid"/>
            <a:headEnd type="none" w="sm" len="sm"/>
            <a:tailEnd type="none" w="sm" len="sm"/>
          </a:ln>
        </p:spPr>
        <p:txBody>
          <a:bodyPr/>
          <a:lstStyle/>
          <a:p>
            <a:endParaRPr lang="en-US"/>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Freeform 2"/>
          <p:cNvSpPr/>
          <p:nvPr/>
        </p:nvSpPr>
        <p:spPr>
          <a:xfrm rot="-2779055">
            <a:off x="13796861" y="-6122862"/>
            <a:ext cx="7814999" cy="12245725"/>
          </a:xfrm>
          <a:custGeom>
            <a:avLst/>
            <a:gdLst/>
            <a:ahLst/>
            <a:cxnLst/>
            <a:rect l="l" t="t" r="r" b="b"/>
            <a:pathLst>
              <a:path w="7814999" h="12245725">
                <a:moveTo>
                  <a:pt x="0" y="0"/>
                </a:moveTo>
                <a:lnTo>
                  <a:pt x="7814999" y="0"/>
                </a:lnTo>
                <a:lnTo>
                  <a:pt x="7814999" y="12245724"/>
                </a:lnTo>
                <a:lnTo>
                  <a:pt x="0" y="122457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6381483">
            <a:off x="-3907500" y="4308153"/>
            <a:ext cx="7814999" cy="12245725"/>
          </a:xfrm>
          <a:custGeom>
            <a:avLst/>
            <a:gdLst/>
            <a:ahLst/>
            <a:cxnLst/>
            <a:rect l="l" t="t" r="r" b="b"/>
            <a:pathLst>
              <a:path w="7814999" h="12245725">
                <a:moveTo>
                  <a:pt x="0" y="0"/>
                </a:moveTo>
                <a:lnTo>
                  <a:pt x="7815000" y="0"/>
                </a:lnTo>
                <a:lnTo>
                  <a:pt x="7815000" y="12245725"/>
                </a:lnTo>
                <a:lnTo>
                  <a:pt x="0" y="122457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7457531">
            <a:off x="1137924" y="6846681"/>
            <a:ext cx="1602407" cy="1787901"/>
          </a:xfrm>
          <a:custGeom>
            <a:avLst/>
            <a:gdLst/>
            <a:ahLst/>
            <a:cxnLst/>
            <a:rect l="l" t="t" r="r" b="b"/>
            <a:pathLst>
              <a:path w="1602407" h="1787901">
                <a:moveTo>
                  <a:pt x="0" y="0"/>
                </a:moveTo>
                <a:lnTo>
                  <a:pt x="1602406" y="0"/>
                </a:lnTo>
                <a:lnTo>
                  <a:pt x="1602406" y="1787901"/>
                </a:lnTo>
                <a:lnTo>
                  <a:pt x="0" y="178790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rot="-7457531">
            <a:off x="14804382" y="584770"/>
            <a:ext cx="1648316" cy="1839126"/>
          </a:xfrm>
          <a:custGeom>
            <a:avLst/>
            <a:gdLst/>
            <a:ahLst/>
            <a:cxnLst/>
            <a:rect l="l" t="t" r="r" b="b"/>
            <a:pathLst>
              <a:path w="1648316" h="1839126">
                <a:moveTo>
                  <a:pt x="0" y="0"/>
                </a:moveTo>
                <a:lnTo>
                  <a:pt x="1648317" y="0"/>
                </a:lnTo>
                <a:lnTo>
                  <a:pt x="1648317" y="1839126"/>
                </a:lnTo>
                <a:lnTo>
                  <a:pt x="0" y="183912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rot="3849820">
            <a:off x="14848576" y="7605376"/>
            <a:ext cx="1792971" cy="3071470"/>
          </a:xfrm>
          <a:custGeom>
            <a:avLst/>
            <a:gdLst/>
            <a:ahLst/>
            <a:cxnLst/>
            <a:rect l="l" t="t" r="r" b="b"/>
            <a:pathLst>
              <a:path w="1792971" h="3071470">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Freeform 7"/>
          <p:cNvSpPr/>
          <p:nvPr/>
        </p:nvSpPr>
        <p:spPr>
          <a:xfrm flipH="1" flipV="1">
            <a:off x="16076645" y="-712947"/>
            <a:ext cx="2365310" cy="2890720"/>
          </a:xfrm>
          <a:custGeom>
            <a:avLst/>
            <a:gdLst/>
            <a:ahLst/>
            <a:cxnLst/>
            <a:rect l="l" t="t" r="r" b="b"/>
            <a:pathLst>
              <a:path w="2365310" h="2890720">
                <a:moveTo>
                  <a:pt x="2365310" y="2890720"/>
                </a:moveTo>
                <a:lnTo>
                  <a:pt x="0" y="2890720"/>
                </a:lnTo>
                <a:lnTo>
                  <a:pt x="0" y="0"/>
                </a:lnTo>
                <a:lnTo>
                  <a:pt x="2365310" y="0"/>
                </a:lnTo>
                <a:lnTo>
                  <a:pt x="2365310" y="289072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8" name="Freeform 8"/>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9" name="Freeform 9"/>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US"/>
          </a:p>
        </p:txBody>
      </p:sp>
      <p:sp>
        <p:nvSpPr>
          <p:cNvPr id="10" name="Freeform 10"/>
          <p:cNvSpPr/>
          <p:nvPr/>
        </p:nvSpPr>
        <p:spPr>
          <a:xfrm>
            <a:off x="16076645" y="1352854"/>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US"/>
          </a:p>
        </p:txBody>
      </p:sp>
      <p:sp>
        <p:nvSpPr>
          <p:cNvPr id="11" name="TextBox 11"/>
          <p:cNvSpPr txBox="1"/>
          <p:nvPr/>
        </p:nvSpPr>
        <p:spPr>
          <a:xfrm>
            <a:off x="2132317" y="903863"/>
            <a:ext cx="14023367" cy="1291590"/>
          </a:xfrm>
          <a:prstGeom prst="rect">
            <a:avLst/>
          </a:prstGeom>
        </p:spPr>
        <p:txBody>
          <a:bodyPr lIns="0" tIns="0" rIns="0" bIns="0" rtlCol="0" anchor="t">
            <a:spAutoFit/>
          </a:bodyPr>
          <a:lstStyle/>
          <a:p>
            <a:pPr algn="ctr">
              <a:lnSpc>
                <a:spcPts val="9600"/>
              </a:lnSpc>
            </a:pPr>
            <a:r>
              <a:rPr lang="en-US" sz="9600">
                <a:solidFill>
                  <a:srgbClr val="B5838D"/>
                </a:solidFill>
                <a:latin typeface="Wedges"/>
                <a:ea typeface="Wedges"/>
                <a:cs typeface="Wedges"/>
                <a:sym typeface="Wedges"/>
              </a:rPr>
              <a:t>1.2) Main operations </a:t>
            </a:r>
          </a:p>
        </p:txBody>
      </p:sp>
      <p:sp>
        <p:nvSpPr>
          <p:cNvPr id="12" name="Freeform 12"/>
          <p:cNvSpPr/>
          <p:nvPr/>
        </p:nvSpPr>
        <p:spPr>
          <a:xfrm>
            <a:off x="-3863796" y="1701904"/>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US"/>
          </a:p>
        </p:txBody>
      </p:sp>
      <p:sp>
        <p:nvSpPr>
          <p:cNvPr id="13" name="Freeform 13"/>
          <p:cNvSpPr/>
          <p:nvPr/>
        </p:nvSpPr>
        <p:spPr>
          <a:xfrm flipH="1" flipV="1">
            <a:off x="17259300" y="7351958"/>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US"/>
          </a:p>
        </p:txBody>
      </p:sp>
      <p:sp>
        <p:nvSpPr>
          <p:cNvPr id="14" name="Freeform 14"/>
          <p:cNvSpPr/>
          <p:nvPr/>
        </p:nvSpPr>
        <p:spPr>
          <a:xfrm>
            <a:off x="-3140600" y="-787260"/>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US"/>
          </a:p>
        </p:txBody>
      </p:sp>
      <p:grpSp>
        <p:nvGrpSpPr>
          <p:cNvPr id="15" name="Group 15"/>
          <p:cNvGrpSpPr/>
          <p:nvPr/>
        </p:nvGrpSpPr>
        <p:grpSpPr>
          <a:xfrm>
            <a:off x="3129096" y="3207322"/>
            <a:ext cx="9840931" cy="738061"/>
            <a:chOff x="0" y="0"/>
            <a:chExt cx="13121242" cy="984082"/>
          </a:xfrm>
        </p:grpSpPr>
        <p:sp>
          <p:nvSpPr>
            <p:cNvPr id="16" name="TextBox 16"/>
            <p:cNvSpPr txBox="1"/>
            <p:nvPr/>
          </p:nvSpPr>
          <p:spPr>
            <a:xfrm>
              <a:off x="0" y="104775"/>
              <a:ext cx="685757" cy="879307"/>
            </a:xfrm>
            <a:prstGeom prst="rect">
              <a:avLst/>
            </a:prstGeom>
          </p:spPr>
          <p:txBody>
            <a:bodyPr lIns="0" tIns="0" rIns="0" bIns="0" rtlCol="0" anchor="t">
              <a:spAutoFit/>
            </a:bodyPr>
            <a:lstStyle/>
            <a:p>
              <a:pPr algn="ctr">
                <a:lnSpc>
                  <a:spcPts val="4873"/>
                </a:lnSpc>
              </a:pPr>
              <a:r>
                <a:rPr lang="en-US" sz="4873">
                  <a:solidFill>
                    <a:srgbClr val="B5838D"/>
                  </a:solidFill>
                  <a:latin typeface="Wedges"/>
                  <a:ea typeface="Wedges"/>
                  <a:cs typeface="Wedges"/>
                  <a:sym typeface="Wedges"/>
                </a:rPr>
                <a:t>1.</a:t>
              </a:r>
            </a:p>
          </p:txBody>
        </p:sp>
        <p:sp>
          <p:nvSpPr>
            <p:cNvPr id="17" name="TextBox 17"/>
            <p:cNvSpPr txBox="1"/>
            <p:nvPr/>
          </p:nvSpPr>
          <p:spPr>
            <a:xfrm>
              <a:off x="816249" y="62358"/>
              <a:ext cx="12304993" cy="880534"/>
            </a:xfrm>
            <a:prstGeom prst="rect">
              <a:avLst/>
            </a:prstGeom>
          </p:spPr>
          <p:txBody>
            <a:bodyPr lIns="0" tIns="0" rIns="0" bIns="0" rtlCol="0" anchor="t">
              <a:spAutoFit/>
            </a:bodyPr>
            <a:lstStyle/>
            <a:p>
              <a:pPr algn="just">
                <a:lnSpc>
                  <a:spcPts val="5599"/>
                </a:lnSpc>
              </a:pPr>
              <a:r>
                <a:rPr lang="en-US" sz="3999">
                  <a:solidFill>
                    <a:srgbClr val="805A62"/>
                  </a:solidFill>
                  <a:latin typeface="Noto Sans Bold"/>
                  <a:ea typeface="Noto Sans Bold"/>
                  <a:cs typeface="Noto Sans Bold"/>
                  <a:sym typeface="Noto Sans Bold"/>
                </a:rPr>
                <a:t>Adding new sets </a:t>
              </a:r>
            </a:p>
          </p:txBody>
        </p:sp>
      </p:grpSp>
      <p:grpSp>
        <p:nvGrpSpPr>
          <p:cNvPr id="18" name="Group 18"/>
          <p:cNvGrpSpPr/>
          <p:nvPr/>
        </p:nvGrpSpPr>
        <p:grpSpPr>
          <a:xfrm>
            <a:off x="3129096" y="5027347"/>
            <a:ext cx="9840931" cy="738061"/>
            <a:chOff x="0" y="0"/>
            <a:chExt cx="13121242" cy="984082"/>
          </a:xfrm>
        </p:grpSpPr>
        <p:sp>
          <p:nvSpPr>
            <p:cNvPr id="19" name="TextBox 19"/>
            <p:cNvSpPr txBox="1"/>
            <p:nvPr/>
          </p:nvSpPr>
          <p:spPr>
            <a:xfrm>
              <a:off x="0" y="104775"/>
              <a:ext cx="685757" cy="879307"/>
            </a:xfrm>
            <a:prstGeom prst="rect">
              <a:avLst/>
            </a:prstGeom>
          </p:spPr>
          <p:txBody>
            <a:bodyPr lIns="0" tIns="0" rIns="0" bIns="0" rtlCol="0" anchor="t">
              <a:spAutoFit/>
            </a:bodyPr>
            <a:lstStyle/>
            <a:p>
              <a:pPr algn="ctr">
                <a:lnSpc>
                  <a:spcPts val="4873"/>
                </a:lnSpc>
              </a:pPr>
              <a:r>
                <a:rPr lang="en-US" sz="4873">
                  <a:solidFill>
                    <a:srgbClr val="B5838D"/>
                  </a:solidFill>
                  <a:latin typeface="Wedges"/>
                  <a:ea typeface="Wedges"/>
                  <a:cs typeface="Wedges"/>
                  <a:sym typeface="Wedges"/>
                </a:rPr>
                <a:t>2.</a:t>
              </a:r>
            </a:p>
          </p:txBody>
        </p:sp>
        <p:sp>
          <p:nvSpPr>
            <p:cNvPr id="20" name="TextBox 20"/>
            <p:cNvSpPr txBox="1"/>
            <p:nvPr/>
          </p:nvSpPr>
          <p:spPr>
            <a:xfrm>
              <a:off x="816249" y="62358"/>
              <a:ext cx="12304993" cy="880534"/>
            </a:xfrm>
            <a:prstGeom prst="rect">
              <a:avLst/>
            </a:prstGeom>
          </p:spPr>
          <p:txBody>
            <a:bodyPr lIns="0" tIns="0" rIns="0" bIns="0" rtlCol="0" anchor="t">
              <a:spAutoFit/>
            </a:bodyPr>
            <a:lstStyle/>
            <a:p>
              <a:pPr algn="just">
                <a:lnSpc>
                  <a:spcPts val="5599"/>
                </a:lnSpc>
              </a:pPr>
              <a:r>
                <a:rPr lang="en-US" sz="3999">
                  <a:solidFill>
                    <a:srgbClr val="805A62"/>
                  </a:solidFill>
                  <a:latin typeface="Noto Sans Bold"/>
                  <a:ea typeface="Noto Sans Bold"/>
                  <a:cs typeface="Noto Sans Bold"/>
                  <a:sym typeface="Noto Sans Bold"/>
                </a:rPr>
                <a:t>Merging sets (combining two sets)</a:t>
              </a:r>
            </a:p>
          </p:txBody>
        </p:sp>
      </p:grpSp>
      <p:grpSp>
        <p:nvGrpSpPr>
          <p:cNvPr id="21" name="Group 21"/>
          <p:cNvGrpSpPr/>
          <p:nvPr/>
        </p:nvGrpSpPr>
        <p:grpSpPr>
          <a:xfrm>
            <a:off x="3129096" y="6851259"/>
            <a:ext cx="11711100" cy="738061"/>
            <a:chOff x="0" y="0"/>
            <a:chExt cx="15614799" cy="984082"/>
          </a:xfrm>
        </p:grpSpPr>
        <p:sp>
          <p:nvSpPr>
            <p:cNvPr id="22" name="TextBox 22"/>
            <p:cNvSpPr txBox="1"/>
            <p:nvPr/>
          </p:nvSpPr>
          <p:spPr>
            <a:xfrm>
              <a:off x="0" y="104775"/>
              <a:ext cx="816078" cy="879307"/>
            </a:xfrm>
            <a:prstGeom prst="rect">
              <a:avLst/>
            </a:prstGeom>
          </p:spPr>
          <p:txBody>
            <a:bodyPr lIns="0" tIns="0" rIns="0" bIns="0" rtlCol="0" anchor="t">
              <a:spAutoFit/>
            </a:bodyPr>
            <a:lstStyle/>
            <a:p>
              <a:pPr algn="ctr">
                <a:lnSpc>
                  <a:spcPts val="4873"/>
                </a:lnSpc>
              </a:pPr>
              <a:r>
                <a:rPr lang="en-US" sz="4873">
                  <a:solidFill>
                    <a:srgbClr val="B5838D"/>
                  </a:solidFill>
                  <a:latin typeface="Wedges"/>
                  <a:ea typeface="Wedges"/>
                  <a:cs typeface="Wedges"/>
                  <a:sym typeface="Wedges"/>
                </a:rPr>
                <a:t>3.</a:t>
              </a:r>
            </a:p>
          </p:txBody>
        </p:sp>
        <p:sp>
          <p:nvSpPr>
            <p:cNvPr id="23" name="TextBox 23"/>
            <p:cNvSpPr txBox="1"/>
            <p:nvPr/>
          </p:nvSpPr>
          <p:spPr>
            <a:xfrm>
              <a:off x="971369" y="62358"/>
              <a:ext cx="14643431" cy="880534"/>
            </a:xfrm>
            <a:prstGeom prst="rect">
              <a:avLst/>
            </a:prstGeom>
          </p:spPr>
          <p:txBody>
            <a:bodyPr lIns="0" tIns="0" rIns="0" bIns="0" rtlCol="0" anchor="t">
              <a:spAutoFit/>
            </a:bodyPr>
            <a:lstStyle/>
            <a:p>
              <a:pPr algn="just">
                <a:lnSpc>
                  <a:spcPts val="5599"/>
                </a:lnSpc>
              </a:pPr>
              <a:r>
                <a:rPr lang="en-US" sz="3999">
                  <a:solidFill>
                    <a:srgbClr val="805A62"/>
                  </a:solidFill>
                  <a:latin typeface="Noto Sans Bold"/>
                  <a:ea typeface="Noto Sans Bold"/>
                  <a:cs typeface="Noto Sans Bold"/>
                  <a:sym typeface="Noto Sans Bold"/>
                </a:rPr>
                <a:t>Finding a representative member of a set</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Freeform 2"/>
          <p:cNvSpPr/>
          <p:nvPr/>
        </p:nvSpPr>
        <p:spPr>
          <a:xfrm>
            <a:off x="5517326" y="0"/>
            <a:ext cx="12450802" cy="10705561"/>
          </a:xfrm>
          <a:custGeom>
            <a:avLst/>
            <a:gdLst/>
            <a:ahLst/>
            <a:cxnLst/>
            <a:rect l="l" t="t" r="r" b="b"/>
            <a:pathLst>
              <a:path w="12450802" h="10705561">
                <a:moveTo>
                  <a:pt x="0" y="0"/>
                </a:moveTo>
                <a:lnTo>
                  <a:pt x="12450802" y="0"/>
                </a:lnTo>
                <a:lnTo>
                  <a:pt x="12450802" y="10705561"/>
                </a:lnTo>
                <a:lnTo>
                  <a:pt x="0" y="10705561"/>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265024" y="275096"/>
            <a:ext cx="16230600" cy="3286760"/>
          </a:xfrm>
          <a:prstGeom prst="rect">
            <a:avLst/>
          </a:prstGeom>
        </p:spPr>
        <p:txBody>
          <a:bodyPr lIns="0" tIns="0" rIns="0" bIns="0" rtlCol="0" anchor="t">
            <a:spAutoFit/>
          </a:bodyPr>
          <a:lstStyle/>
          <a:p>
            <a:pPr algn="l">
              <a:lnSpc>
                <a:spcPts val="6400"/>
              </a:lnSpc>
            </a:pPr>
            <a:r>
              <a:rPr lang="en-US" sz="6400" spc="-64">
                <a:solidFill>
                  <a:srgbClr val="B5838D"/>
                </a:solidFill>
                <a:latin typeface="Wedges"/>
                <a:ea typeface="Wedges"/>
                <a:cs typeface="Wedges"/>
                <a:sym typeface="Wedges"/>
              </a:rPr>
              <a:t>4.10.2) code</a:t>
            </a:r>
          </a:p>
          <a:p>
            <a:pPr algn="l">
              <a:lnSpc>
                <a:spcPts val="6400"/>
              </a:lnSpc>
            </a:pPr>
            <a:endParaRPr lang="en-US" sz="6400" spc="-64">
              <a:solidFill>
                <a:srgbClr val="B5838D"/>
              </a:solidFill>
              <a:latin typeface="Wedges"/>
              <a:ea typeface="Wedges"/>
              <a:cs typeface="Wedges"/>
              <a:sym typeface="Wedges"/>
            </a:endParaRPr>
          </a:p>
          <a:p>
            <a:pPr algn="l">
              <a:lnSpc>
                <a:spcPts val="6400"/>
              </a:lnSpc>
            </a:pPr>
            <a:endParaRPr lang="en-US" sz="6400" spc="-64">
              <a:solidFill>
                <a:srgbClr val="B5838D"/>
              </a:solidFill>
              <a:latin typeface="Wedges"/>
              <a:ea typeface="Wedges"/>
              <a:cs typeface="Wedges"/>
              <a:sym typeface="Wedges"/>
            </a:endParaRPr>
          </a:p>
          <a:p>
            <a:pPr algn="l">
              <a:lnSpc>
                <a:spcPts val="6400"/>
              </a:lnSpc>
            </a:pPr>
            <a:endParaRPr lang="en-US" sz="6400" spc="-64">
              <a:solidFill>
                <a:srgbClr val="B5838D"/>
              </a:solidFill>
              <a:latin typeface="Wedges"/>
              <a:ea typeface="Wedges"/>
              <a:cs typeface="Wedges"/>
              <a:sym typeface="Wedges"/>
            </a:endParaRPr>
          </a:p>
        </p:txBody>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Freeform 2"/>
          <p:cNvSpPr/>
          <p:nvPr/>
        </p:nvSpPr>
        <p:spPr>
          <a:xfrm rot="-6381483">
            <a:off x="-4869834" y="4550007"/>
            <a:ext cx="7814999" cy="12245725"/>
          </a:xfrm>
          <a:custGeom>
            <a:avLst/>
            <a:gdLst/>
            <a:ahLst/>
            <a:cxnLst/>
            <a:rect l="l" t="t" r="r" b="b"/>
            <a:pathLst>
              <a:path w="7814999" h="12245725">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7457531">
            <a:off x="1096660" y="8613320"/>
            <a:ext cx="1602407" cy="1787901"/>
          </a:xfrm>
          <a:custGeom>
            <a:avLst/>
            <a:gdLst/>
            <a:ahLst/>
            <a:cxnLst/>
            <a:rect l="l" t="t" r="r" b="b"/>
            <a:pathLst>
              <a:path w="1602407" h="1787901">
                <a:moveTo>
                  <a:pt x="0" y="0"/>
                </a:moveTo>
                <a:lnTo>
                  <a:pt x="1602407" y="0"/>
                </a:lnTo>
                <a:lnTo>
                  <a:pt x="1602407" y="1787902"/>
                </a:lnTo>
                <a:lnTo>
                  <a:pt x="0" y="17879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3849820">
            <a:off x="14589898" y="7971536"/>
            <a:ext cx="1792971" cy="3071470"/>
          </a:xfrm>
          <a:custGeom>
            <a:avLst/>
            <a:gdLst/>
            <a:ahLst/>
            <a:cxnLst/>
            <a:rect l="l" t="t" r="r" b="b"/>
            <a:pathLst>
              <a:path w="1792971" h="3071470">
                <a:moveTo>
                  <a:pt x="0" y="0"/>
                </a:moveTo>
                <a:lnTo>
                  <a:pt x="1792970" y="0"/>
                </a:lnTo>
                <a:lnTo>
                  <a:pt x="1792970" y="3071470"/>
                </a:lnTo>
                <a:lnTo>
                  <a:pt x="0" y="307147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Freeform 7"/>
          <p:cNvSpPr/>
          <p:nvPr/>
        </p:nvSpPr>
        <p:spPr>
          <a:xfrm>
            <a:off x="-4817094" y="1504333"/>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8" name="Freeform 8"/>
          <p:cNvSpPr/>
          <p:nvPr/>
        </p:nvSpPr>
        <p:spPr>
          <a:xfrm>
            <a:off x="13972144" y="-2359308"/>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9" name="Freeform 9"/>
          <p:cNvSpPr/>
          <p:nvPr/>
        </p:nvSpPr>
        <p:spPr>
          <a:xfrm flipH="1" flipV="1">
            <a:off x="8169221" y="9154158"/>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0" name="TextBox 10"/>
          <p:cNvSpPr txBox="1"/>
          <p:nvPr/>
        </p:nvSpPr>
        <p:spPr>
          <a:xfrm>
            <a:off x="544483" y="440710"/>
            <a:ext cx="16714817" cy="1720215"/>
          </a:xfrm>
          <a:prstGeom prst="rect">
            <a:avLst/>
          </a:prstGeom>
        </p:spPr>
        <p:txBody>
          <a:bodyPr lIns="0" tIns="0" rIns="0" bIns="0" rtlCol="0" anchor="t">
            <a:spAutoFit/>
          </a:bodyPr>
          <a:lstStyle/>
          <a:p>
            <a:pPr algn="l">
              <a:lnSpc>
                <a:spcPts val="6600"/>
              </a:lnSpc>
            </a:pPr>
            <a:r>
              <a:rPr lang="en-US" sz="6600">
                <a:solidFill>
                  <a:srgbClr val="B5838D"/>
                </a:solidFill>
                <a:latin typeface="Wedges"/>
                <a:ea typeface="Wedges"/>
                <a:cs typeface="Wedges"/>
                <a:sym typeface="Wedges"/>
              </a:rPr>
              <a:t>Application in TST 2023 - problem 1</a:t>
            </a:r>
          </a:p>
          <a:p>
            <a:pPr algn="l">
              <a:lnSpc>
                <a:spcPts val="6600"/>
              </a:lnSpc>
            </a:pPr>
            <a:endParaRPr lang="en-US" sz="6600">
              <a:solidFill>
                <a:srgbClr val="B5838D"/>
              </a:solidFill>
              <a:latin typeface="Wedges"/>
              <a:ea typeface="Wedges"/>
              <a:cs typeface="Wedges"/>
              <a:sym typeface="Wedges"/>
            </a:endParaRPr>
          </a:p>
        </p:txBody>
      </p:sp>
      <p:sp>
        <p:nvSpPr>
          <p:cNvPr id="11" name="TextBox 11"/>
          <p:cNvSpPr txBox="1"/>
          <p:nvPr/>
        </p:nvSpPr>
        <p:spPr>
          <a:xfrm>
            <a:off x="985829" y="2016350"/>
            <a:ext cx="15434028" cy="7044691"/>
          </a:xfrm>
          <a:prstGeom prst="rect">
            <a:avLst/>
          </a:prstGeom>
        </p:spPr>
        <p:txBody>
          <a:bodyPr lIns="0" tIns="0" rIns="0" bIns="0" rtlCol="0" anchor="t">
            <a:spAutoFit/>
          </a:bodyPr>
          <a:lstStyle/>
          <a:p>
            <a:pPr marL="971547" lvl="1" indent="-485773" algn="just">
              <a:lnSpc>
                <a:spcPts val="8054"/>
              </a:lnSpc>
              <a:buFont typeface="Arial"/>
              <a:buChar char="•"/>
            </a:pPr>
            <a:r>
              <a:rPr lang="en-US" sz="4499" spc="-44">
                <a:solidFill>
                  <a:srgbClr val="805A62"/>
                </a:solidFill>
                <a:latin typeface="Noto Sans"/>
                <a:ea typeface="Noto Sans"/>
                <a:cs typeface="Noto Sans"/>
                <a:sym typeface="Noto Sans"/>
              </a:rPr>
              <a:t>You are given a tree with n vertices and weighted edges. A limited number c is also given.</a:t>
            </a:r>
          </a:p>
          <a:p>
            <a:pPr marL="971547" lvl="1" indent="-485773" algn="just">
              <a:lnSpc>
                <a:spcPts val="8054"/>
              </a:lnSpc>
              <a:buFont typeface="Arial"/>
              <a:buChar char="•"/>
            </a:pPr>
            <a:r>
              <a:rPr lang="en-US" sz="4499" spc="-44">
                <a:solidFill>
                  <a:srgbClr val="805A62"/>
                </a:solidFill>
                <a:latin typeface="Noto Sans"/>
                <a:ea typeface="Noto Sans"/>
                <a:cs typeface="Noto Sans"/>
                <a:sym typeface="Noto Sans"/>
              </a:rPr>
              <a:t>You are asked to answer the following query: For a vertex u, how many vertices v are there such that the weight of the minimum edge between u and v is less than or equal to c? </a:t>
            </a:r>
          </a:p>
          <a:p>
            <a:pPr marL="971547" lvl="1" indent="-485773" algn="just">
              <a:lnSpc>
                <a:spcPts val="8054"/>
              </a:lnSpc>
              <a:buFont typeface="Arial"/>
              <a:buChar char="•"/>
            </a:pPr>
            <a:r>
              <a:rPr lang="en-US" sz="4499" spc="-44">
                <a:solidFill>
                  <a:srgbClr val="805A62"/>
                </a:solidFill>
                <a:latin typeface="Noto Sans"/>
                <a:ea typeface="Noto Sans"/>
                <a:cs typeface="Noto Sans"/>
                <a:sym typeface="Noto Sans"/>
              </a:rPr>
              <a:t>How can this query be answered in O(log n) time?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Freeform 2"/>
          <p:cNvSpPr/>
          <p:nvPr/>
        </p:nvSpPr>
        <p:spPr>
          <a:xfrm rot="-6381483">
            <a:off x="-4869834" y="4550007"/>
            <a:ext cx="7814999" cy="12245725"/>
          </a:xfrm>
          <a:custGeom>
            <a:avLst/>
            <a:gdLst/>
            <a:ahLst/>
            <a:cxnLst/>
            <a:rect l="l" t="t" r="r" b="b"/>
            <a:pathLst>
              <a:path w="7814999" h="12245725">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7457531">
            <a:off x="1417465" y="7936608"/>
            <a:ext cx="1602407" cy="1787901"/>
          </a:xfrm>
          <a:custGeom>
            <a:avLst/>
            <a:gdLst/>
            <a:ahLst/>
            <a:cxnLst/>
            <a:rect l="l" t="t" r="r" b="b"/>
            <a:pathLst>
              <a:path w="1602407" h="1787901">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3849820">
            <a:off x="14049078" y="7941235"/>
            <a:ext cx="1792971" cy="3071470"/>
          </a:xfrm>
          <a:custGeom>
            <a:avLst/>
            <a:gdLst/>
            <a:ahLst/>
            <a:cxnLst/>
            <a:rect l="l" t="t" r="r" b="b"/>
            <a:pathLst>
              <a:path w="1792971" h="3071470">
                <a:moveTo>
                  <a:pt x="0" y="0"/>
                </a:moveTo>
                <a:lnTo>
                  <a:pt x="1792971" y="0"/>
                </a:lnTo>
                <a:lnTo>
                  <a:pt x="1792971"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Freeform 7"/>
          <p:cNvSpPr/>
          <p:nvPr/>
        </p:nvSpPr>
        <p:spPr>
          <a:xfrm>
            <a:off x="-4817094" y="1504333"/>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8" name="Freeform 8"/>
          <p:cNvSpPr/>
          <p:nvPr/>
        </p:nvSpPr>
        <p:spPr>
          <a:xfrm>
            <a:off x="13972144" y="-2359308"/>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9" name="Freeform 9"/>
          <p:cNvSpPr/>
          <p:nvPr/>
        </p:nvSpPr>
        <p:spPr>
          <a:xfrm flipH="1" flipV="1">
            <a:off x="8085824" y="8559863"/>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0" name="TextBox 10"/>
          <p:cNvSpPr txBox="1"/>
          <p:nvPr/>
        </p:nvSpPr>
        <p:spPr>
          <a:xfrm>
            <a:off x="544483" y="440710"/>
            <a:ext cx="16714817" cy="1720215"/>
          </a:xfrm>
          <a:prstGeom prst="rect">
            <a:avLst/>
          </a:prstGeom>
        </p:spPr>
        <p:txBody>
          <a:bodyPr lIns="0" tIns="0" rIns="0" bIns="0" rtlCol="0" anchor="t">
            <a:spAutoFit/>
          </a:bodyPr>
          <a:lstStyle/>
          <a:p>
            <a:pPr algn="l">
              <a:lnSpc>
                <a:spcPts val="6600"/>
              </a:lnSpc>
            </a:pPr>
            <a:r>
              <a:rPr lang="en-US" sz="6600">
                <a:solidFill>
                  <a:srgbClr val="B5838D"/>
                </a:solidFill>
                <a:latin typeface="Wedges"/>
                <a:ea typeface="Wedges"/>
                <a:cs typeface="Wedges"/>
                <a:sym typeface="Wedges"/>
              </a:rPr>
              <a:t>Application in TST 2023 - problem 1</a:t>
            </a:r>
          </a:p>
          <a:p>
            <a:pPr algn="l">
              <a:lnSpc>
                <a:spcPts val="6600"/>
              </a:lnSpc>
            </a:pPr>
            <a:endParaRPr lang="en-US" sz="6600">
              <a:solidFill>
                <a:srgbClr val="B5838D"/>
              </a:solidFill>
              <a:latin typeface="Wedges"/>
              <a:ea typeface="Wedges"/>
              <a:cs typeface="Wedges"/>
              <a:sym typeface="Wedges"/>
            </a:endParaRPr>
          </a:p>
        </p:txBody>
      </p:sp>
      <p:sp>
        <p:nvSpPr>
          <p:cNvPr id="11" name="TextBox 11"/>
          <p:cNvSpPr txBox="1"/>
          <p:nvPr/>
        </p:nvSpPr>
        <p:spPr>
          <a:xfrm>
            <a:off x="386943" y="1761984"/>
            <a:ext cx="17029898" cy="7902575"/>
          </a:xfrm>
          <a:prstGeom prst="rect">
            <a:avLst/>
          </a:prstGeom>
        </p:spPr>
        <p:txBody>
          <a:bodyPr lIns="0" tIns="0" rIns="0" bIns="0" rtlCol="0" anchor="t">
            <a:spAutoFit/>
          </a:bodyPr>
          <a:lstStyle/>
          <a:p>
            <a:pPr marL="863599" lvl="1" indent="-431800" algn="just">
              <a:lnSpc>
                <a:spcPts val="6999"/>
              </a:lnSpc>
              <a:buFont typeface="Arial"/>
              <a:buChar char="•"/>
            </a:pPr>
            <a:r>
              <a:rPr lang="en-US" sz="3999" spc="-39">
                <a:solidFill>
                  <a:srgbClr val="805A62"/>
                </a:solidFill>
                <a:latin typeface="Noto Sans"/>
                <a:ea typeface="Noto Sans"/>
                <a:cs typeface="Noto Sans"/>
                <a:sym typeface="Noto Sans"/>
              </a:rPr>
              <a:t>Let's discuss the concept of a DSU tree. I will construct a complete binary tree where the leaf nodes are the vertices of the original tree, and the remaining nodes represent the edge weights of the original tree. We need to ensure that every descendant v of u (except the leaves) satisfies v greater than or equal to u.</a:t>
            </a:r>
          </a:p>
          <a:p>
            <a:pPr marL="863599" lvl="1" indent="-431800" algn="just">
              <a:lnSpc>
                <a:spcPts val="6999"/>
              </a:lnSpc>
              <a:buFont typeface="Arial"/>
              <a:buChar char="•"/>
            </a:pPr>
            <a:r>
              <a:rPr lang="en-US" sz="3999" spc="-39">
                <a:solidFill>
                  <a:srgbClr val="805A62"/>
                </a:solidFill>
                <a:latin typeface="Noto Sans"/>
                <a:ea typeface="Noto Sans"/>
                <a:cs typeface="Noto Sans"/>
                <a:sym typeface="Noto Sans"/>
              </a:rPr>
              <a:t>From this tree, the smallest weight on the path from u to v will be the LCA of the two leaf nodes u and v.</a:t>
            </a:r>
          </a:p>
          <a:p>
            <a:pPr marL="863599" lvl="1" indent="-431800" algn="just">
              <a:lnSpc>
                <a:spcPts val="6999"/>
              </a:lnSpc>
              <a:buFont typeface="Arial"/>
              <a:buChar char="•"/>
            </a:pPr>
            <a:r>
              <a:rPr lang="en-US" sz="3999" spc="-39">
                <a:solidFill>
                  <a:srgbClr val="805A62"/>
                </a:solidFill>
                <a:latin typeface="Noto Sans"/>
                <a:ea typeface="Noto Sans"/>
                <a:cs typeface="Noto Sans"/>
                <a:sym typeface="Noto Sans"/>
              </a:rPr>
              <a:t>To construct this tree, I will apply DSU in the following way: (edit video animation).</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D6140C-4A72-7948-8C5E-4672AF045A3C}"/>
              </a:ext>
            </a:extLst>
          </p:cNvPr>
          <p:cNvSpPr txBox="1"/>
          <p:nvPr/>
        </p:nvSpPr>
        <p:spPr>
          <a:xfrm>
            <a:off x="381001" y="2476500"/>
            <a:ext cx="17602200" cy="1754326"/>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Video link: </a:t>
            </a:r>
            <a:r>
              <a:rPr lang="en-US" sz="5400" dirty="0">
                <a:hlinkClick r:id="rId2"/>
              </a:rPr>
              <a:t>DSU - Seminar - </a:t>
            </a:r>
            <a:r>
              <a:rPr lang="en-US" sz="5400" dirty="0" err="1">
                <a:hlinkClick r:id="rId2"/>
              </a:rPr>
              <a:t>Bài</a:t>
            </a:r>
            <a:r>
              <a:rPr lang="en-US" sz="5400" dirty="0">
                <a:hlinkClick r:id="rId2"/>
              </a:rPr>
              <a:t> </a:t>
            </a:r>
            <a:r>
              <a:rPr lang="en-US" sz="5400" dirty="0" err="1">
                <a:hlinkClick r:id="rId2"/>
              </a:rPr>
              <a:t>thuyết</a:t>
            </a:r>
            <a:r>
              <a:rPr lang="en-US" sz="5400" dirty="0">
                <a:hlinkClick r:id="rId2"/>
              </a:rPr>
              <a:t> </a:t>
            </a:r>
            <a:r>
              <a:rPr lang="en-US" sz="5400" dirty="0" err="1">
                <a:hlinkClick r:id="rId2"/>
              </a:rPr>
              <a:t>trình</a:t>
            </a:r>
            <a:r>
              <a:rPr lang="en-US" sz="5400" dirty="0">
                <a:hlinkClick r:id="rId2"/>
              </a:rPr>
              <a:t> (canva.com)</a:t>
            </a:r>
            <a:r>
              <a:rPr lang="en-US" sz="5400" b="1" dirty="0">
                <a:latin typeface="Times New Roman" panose="02020603050405020304" pitchFamily="18" charset="0"/>
                <a:cs typeface="Times New Roman" panose="02020603050405020304" pitchFamily="18" charset="0"/>
              </a:rPr>
              <a:t> </a:t>
            </a:r>
          </a:p>
          <a:p>
            <a:r>
              <a:rPr lang="en-US" sz="5400" b="1" dirty="0">
                <a:latin typeface="Times New Roman" panose="02020603050405020304" pitchFamily="18" charset="0"/>
                <a:cs typeface="Times New Roman" panose="02020603050405020304" pitchFamily="18" charset="0"/>
              </a:rPr>
              <a:t>Slide: 63</a:t>
            </a:r>
            <a:r>
              <a:rPr lang="en-US" sz="54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Freeform 2"/>
          <p:cNvSpPr/>
          <p:nvPr/>
        </p:nvSpPr>
        <p:spPr>
          <a:xfrm rot="-6381483">
            <a:off x="-3907500" y="4308153"/>
            <a:ext cx="7814999" cy="12245725"/>
          </a:xfrm>
          <a:custGeom>
            <a:avLst/>
            <a:gdLst/>
            <a:ahLst/>
            <a:cxnLst/>
            <a:rect l="l" t="t" r="r" b="b"/>
            <a:pathLst>
              <a:path w="7814999" h="12245725">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4315856" y="3322955"/>
            <a:ext cx="9656288" cy="3926839"/>
          </a:xfrm>
          <a:prstGeom prst="rect">
            <a:avLst/>
          </a:prstGeom>
        </p:spPr>
        <p:txBody>
          <a:bodyPr lIns="0" tIns="0" rIns="0" bIns="0" rtlCol="0" anchor="t">
            <a:spAutoFit/>
          </a:bodyPr>
          <a:lstStyle/>
          <a:p>
            <a:pPr algn="ctr">
              <a:lnSpc>
                <a:spcPts val="15099"/>
              </a:lnSpc>
            </a:pPr>
            <a:r>
              <a:rPr lang="en-US" sz="15099">
                <a:solidFill>
                  <a:srgbClr val="B5838D"/>
                </a:solidFill>
                <a:latin typeface="Wedges"/>
                <a:ea typeface="Wedges"/>
                <a:cs typeface="Wedges"/>
                <a:sym typeface="Wedges"/>
              </a:rPr>
              <a:t>QnA</a:t>
            </a:r>
          </a:p>
          <a:p>
            <a:pPr algn="ctr">
              <a:lnSpc>
                <a:spcPts val="15099"/>
              </a:lnSpc>
            </a:pPr>
            <a:r>
              <a:rPr lang="en-US" sz="15099">
                <a:solidFill>
                  <a:srgbClr val="B5838D"/>
                </a:solidFill>
                <a:latin typeface="Wedges"/>
                <a:ea typeface="Wedges"/>
                <a:cs typeface="Wedges"/>
                <a:sym typeface="Wedges"/>
              </a:rPr>
              <a:t>Session 1</a:t>
            </a:r>
          </a:p>
        </p:txBody>
      </p:sp>
      <p:sp>
        <p:nvSpPr>
          <p:cNvPr id="4" name="Freeform 4"/>
          <p:cNvSpPr/>
          <p:nvPr/>
        </p:nvSpPr>
        <p:spPr>
          <a:xfrm rot="-2779055">
            <a:off x="13351800" y="-5094162"/>
            <a:ext cx="7814999" cy="12245725"/>
          </a:xfrm>
          <a:custGeom>
            <a:avLst/>
            <a:gdLst/>
            <a:ahLst/>
            <a:cxnLst/>
            <a:rect l="l" t="t" r="r" b="b"/>
            <a:pathLst>
              <a:path w="7814999" h="12245725">
                <a:moveTo>
                  <a:pt x="0" y="0"/>
                </a:moveTo>
                <a:lnTo>
                  <a:pt x="7815000" y="0"/>
                </a:lnTo>
                <a:lnTo>
                  <a:pt x="7815000" y="12245724"/>
                </a:lnTo>
                <a:lnTo>
                  <a:pt x="0" y="122457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rot="-7457531">
            <a:off x="1773293" y="7294565"/>
            <a:ext cx="1843945" cy="2057400"/>
          </a:xfrm>
          <a:custGeom>
            <a:avLst/>
            <a:gdLst/>
            <a:ahLst/>
            <a:cxnLst/>
            <a:rect l="l" t="t" r="r" b="b"/>
            <a:pathLst>
              <a:path w="1843945" h="2057400">
                <a:moveTo>
                  <a:pt x="0" y="0"/>
                </a:moveTo>
                <a:lnTo>
                  <a:pt x="1843945" y="0"/>
                </a:lnTo>
                <a:lnTo>
                  <a:pt x="1843945"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rot="-7457531">
            <a:off x="13453750" y="636873"/>
            <a:ext cx="1843945" cy="2057400"/>
          </a:xfrm>
          <a:custGeom>
            <a:avLst/>
            <a:gdLst/>
            <a:ahLst/>
            <a:cxnLst/>
            <a:rect l="l" t="t" r="r" b="b"/>
            <a:pathLst>
              <a:path w="1843945" h="2057400">
                <a:moveTo>
                  <a:pt x="0" y="0"/>
                </a:moveTo>
                <a:lnTo>
                  <a:pt x="1843945" y="0"/>
                </a:lnTo>
                <a:lnTo>
                  <a:pt x="1843945"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7" name="Freeform 7"/>
          <p:cNvSpPr/>
          <p:nvPr/>
        </p:nvSpPr>
        <p:spPr>
          <a:xfrm rot="3849820">
            <a:off x="14848576" y="7605376"/>
            <a:ext cx="1792971" cy="3071470"/>
          </a:xfrm>
          <a:custGeom>
            <a:avLst/>
            <a:gdLst/>
            <a:ahLst/>
            <a:cxnLst/>
            <a:rect l="l" t="t" r="r" b="b"/>
            <a:pathLst>
              <a:path w="1792971" h="3071470">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8" name="Freeform 8"/>
          <p:cNvSpPr/>
          <p:nvPr/>
        </p:nvSpPr>
        <p:spPr>
          <a:xfrm rot="3849820" flipH="1" flipV="1">
            <a:off x="1646454" y="-517246"/>
            <a:ext cx="1792971" cy="3071470"/>
          </a:xfrm>
          <a:custGeom>
            <a:avLst/>
            <a:gdLst/>
            <a:ahLst/>
            <a:cxnLst/>
            <a:rect l="l" t="t" r="r" b="b"/>
            <a:pathLst>
              <a:path w="1792971" h="3071470">
                <a:moveTo>
                  <a:pt x="1792970" y="3071470"/>
                </a:moveTo>
                <a:lnTo>
                  <a:pt x="0" y="3071470"/>
                </a:lnTo>
                <a:lnTo>
                  <a:pt x="0" y="0"/>
                </a:lnTo>
                <a:lnTo>
                  <a:pt x="1792970" y="0"/>
                </a:lnTo>
                <a:lnTo>
                  <a:pt x="1792970" y="307147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9" name="Freeform 9"/>
          <p:cNvSpPr/>
          <p:nvPr/>
        </p:nvSpPr>
        <p:spPr>
          <a:xfrm flipH="1" flipV="1">
            <a:off x="16076645" y="-104066"/>
            <a:ext cx="2365310" cy="2890720"/>
          </a:xfrm>
          <a:custGeom>
            <a:avLst/>
            <a:gdLst/>
            <a:ahLst/>
            <a:cxnLst/>
            <a:rect l="l" t="t" r="r" b="b"/>
            <a:pathLst>
              <a:path w="2365310" h="2890720">
                <a:moveTo>
                  <a:pt x="2365310" y="2890720"/>
                </a:moveTo>
                <a:lnTo>
                  <a:pt x="0" y="2890720"/>
                </a:lnTo>
                <a:lnTo>
                  <a:pt x="0" y="0"/>
                </a:lnTo>
                <a:lnTo>
                  <a:pt x="2365310" y="0"/>
                </a:lnTo>
                <a:lnTo>
                  <a:pt x="2365310" y="289072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0" name="Freeform 10"/>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US"/>
          </a:p>
        </p:txBody>
      </p:sp>
      <p:sp>
        <p:nvSpPr>
          <p:cNvPr id="11" name="Freeform 11"/>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US"/>
          </a:p>
        </p:txBody>
      </p:sp>
      <p:sp>
        <p:nvSpPr>
          <p:cNvPr id="12" name="Freeform 12"/>
          <p:cNvSpPr/>
          <p:nvPr/>
        </p:nvSpPr>
        <p:spPr>
          <a:xfrm>
            <a:off x="14630400" y="1961735"/>
            <a:ext cx="7315200" cy="3604399"/>
          </a:xfrm>
          <a:custGeom>
            <a:avLst/>
            <a:gdLst/>
            <a:ahLst/>
            <a:cxnLst/>
            <a:rect l="l" t="t" r="r" b="b"/>
            <a:pathLst>
              <a:path w="7315200" h="3604399">
                <a:moveTo>
                  <a:pt x="0" y="0"/>
                </a:moveTo>
                <a:lnTo>
                  <a:pt x="7315200" y="0"/>
                </a:lnTo>
                <a:lnTo>
                  <a:pt x="7315200" y="3604398"/>
                </a:lnTo>
                <a:lnTo>
                  <a:pt x="0" y="3604398"/>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US"/>
          </a:p>
        </p:txBody>
      </p:sp>
      <p:sp>
        <p:nvSpPr>
          <p:cNvPr id="13" name="Freeform 13"/>
          <p:cNvSpPr/>
          <p:nvPr/>
        </p:nvSpPr>
        <p:spPr>
          <a:xfrm>
            <a:off x="-3259984" y="2299625"/>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US"/>
          </a:p>
        </p:txBody>
      </p:sp>
      <p:sp>
        <p:nvSpPr>
          <p:cNvPr id="14" name="Freeform 14"/>
          <p:cNvSpPr/>
          <p:nvPr/>
        </p:nvSpPr>
        <p:spPr>
          <a:xfrm>
            <a:off x="6571667" y="-1953334"/>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US"/>
          </a:p>
        </p:txBody>
      </p:sp>
      <p:sp>
        <p:nvSpPr>
          <p:cNvPr id="15" name="Freeform 15"/>
          <p:cNvSpPr/>
          <p:nvPr/>
        </p:nvSpPr>
        <p:spPr>
          <a:xfrm flipH="1" flipV="1">
            <a:off x="8085824" y="8559863"/>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Freeform 2"/>
          <p:cNvSpPr/>
          <p:nvPr/>
        </p:nvSpPr>
        <p:spPr>
          <a:xfrm rot="-6381483">
            <a:off x="-4869834" y="4550007"/>
            <a:ext cx="7814999" cy="12245725"/>
          </a:xfrm>
          <a:custGeom>
            <a:avLst/>
            <a:gdLst/>
            <a:ahLst/>
            <a:cxnLst/>
            <a:rect l="l" t="t" r="r" b="b"/>
            <a:pathLst>
              <a:path w="7814999" h="12245725">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7457531">
            <a:off x="1417465" y="7936608"/>
            <a:ext cx="1602407" cy="1787901"/>
          </a:xfrm>
          <a:custGeom>
            <a:avLst/>
            <a:gdLst/>
            <a:ahLst/>
            <a:cxnLst/>
            <a:rect l="l" t="t" r="r" b="b"/>
            <a:pathLst>
              <a:path w="1602407" h="1787901">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3849820">
            <a:off x="14049078" y="7941235"/>
            <a:ext cx="1792971" cy="3071470"/>
          </a:xfrm>
          <a:custGeom>
            <a:avLst/>
            <a:gdLst/>
            <a:ahLst/>
            <a:cxnLst/>
            <a:rect l="l" t="t" r="r" b="b"/>
            <a:pathLst>
              <a:path w="1792971" h="3071470">
                <a:moveTo>
                  <a:pt x="0" y="0"/>
                </a:moveTo>
                <a:lnTo>
                  <a:pt x="1792971" y="0"/>
                </a:lnTo>
                <a:lnTo>
                  <a:pt x="1792971"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Freeform 7"/>
          <p:cNvSpPr/>
          <p:nvPr/>
        </p:nvSpPr>
        <p:spPr>
          <a:xfrm>
            <a:off x="-4817094" y="1504333"/>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8" name="Freeform 8"/>
          <p:cNvSpPr/>
          <p:nvPr/>
        </p:nvSpPr>
        <p:spPr>
          <a:xfrm>
            <a:off x="13972144" y="-2359308"/>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9" name="Freeform 9"/>
          <p:cNvSpPr/>
          <p:nvPr/>
        </p:nvSpPr>
        <p:spPr>
          <a:xfrm flipH="1" flipV="1">
            <a:off x="8085824" y="8559863"/>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0" name="TextBox 10"/>
          <p:cNvSpPr txBox="1"/>
          <p:nvPr/>
        </p:nvSpPr>
        <p:spPr>
          <a:xfrm>
            <a:off x="1028700" y="1152525"/>
            <a:ext cx="18864531" cy="882015"/>
          </a:xfrm>
          <a:prstGeom prst="rect">
            <a:avLst/>
          </a:prstGeom>
        </p:spPr>
        <p:txBody>
          <a:bodyPr lIns="0" tIns="0" rIns="0" bIns="0" rtlCol="0" anchor="t">
            <a:spAutoFit/>
          </a:bodyPr>
          <a:lstStyle/>
          <a:p>
            <a:pPr algn="l">
              <a:lnSpc>
                <a:spcPts val="6600"/>
              </a:lnSpc>
            </a:pPr>
            <a:r>
              <a:rPr lang="en-US" sz="6600">
                <a:solidFill>
                  <a:srgbClr val="B5838D"/>
                </a:solidFill>
                <a:latin typeface="Wedges"/>
                <a:ea typeface="Wedges"/>
                <a:cs typeface="Wedges"/>
                <a:sym typeface="Wedges"/>
              </a:rPr>
              <a:t>Quiz 1</a:t>
            </a:r>
          </a:p>
        </p:txBody>
      </p:sp>
      <p:sp>
        <p:nvSpPr>
          <p:cNvPr id="11" name="TextBox 11"/>
          <p:cNvSpPr txBox="1"/>
          <p:nvPr/>
        </p:nvSpPr>
        <p:spPr>
          <a:xfrm>
            <a:off x="753172" y="1831861"/>
            <a:ext cx="16781655" cy="6950711"/>
          </a:xfrm>
          <a:prstGeom prst="rect">
            <a:avLst/>
          </a:prstGeom>
        </p:spPr>
        <p:txBody>
          <a:bodyPr lIns="0" tIns="0" rIns="0" bIns="0" rtlCol="0" anchor="t">
            <a:spAutoFit/>
          </a:bodyPr>
          <a:lstStyle/>
          <a:p>
            <a:pPr algn="just">
              <a:lnSpc>
                <a:spcPts val="6919"/>
              </a:lnSpc>
            </a:pPr>
            <a:endParaRPr/>
          </a:p>
          <a:p>
            <a:pPr algn="just">
              <a:lnSpc>
                <a:spcPts val="6919"/>
              </a:lnSpc>
            </a:pPr>
            <a:r>
              <a:rPr lang="en-US" sz="3999" spc="-39">
                <a:solidFill>
                  <a:srgbClr val="805A62"/>
                </a:solidFill>
                <a:latin typeface="Noto Sans Bold"/>
                <a:ea typeface="Noto Sans Bold"/>
                <a:cs typeface="Noto Sans Bold"/>
                <a:sym typeface="Noto Sans Bold"/>
              </a:rPr>
              <a:t>What is the primary purpose of the Disjoint Set Union (DSU) data structure?</a:t>
            </a:r>
          </a:p>
          <a:p>
            <a:pPr algn="just">
              <a:lnSpc>
                <a:spcPts val="6919"/>
              </a:lnSpc>
            </a:pPr>
            <a:r>
              <a:rPr lang="en-US" sz="3999" spc="-39">
                <a:solidFill>
                  <a:srgbClr val="805A62"/>
                </a:solidFill>
                <a:latin typeface="Noto Sans Bold"/>
                <a:ea typeface="Noto Sans Bold"/>
                <a:cs typeface="Noto Sans Bold"/>
                <a:sym typeface="Noto Sans Bold"/>
              </a:rPr>
              <a:t>A) To perform fast addition of elements to a set</a:t>
            </a:r>
          </a:p>
          <a:p>
            <a:pPr algn="just">
              <a:lnSpc>
                <a:spcPts val="6919"/>
              </a:lnSpc>
            </a:pPr>
            <a:r>
              <a:rPr lang="en-US" sz="3999" spc="-39">
                <a:solidFill>
                  <a:srgbClr val="805A62"/>
                </a:solidFill>
                <a:latin typeface="Noto Sans Bold"/>
                <a:ea typeface="Noto Sans Bold"/>
                <a:cs typeface="Noto Sans Bold"/>
                <a:sym typeface="Noto Sans Bold"/>
              </a:rPr>
              <a:t>B) To quickly find and merge disjoint sets</a:t>
            </a:r>
          </a:p>
          <a:p>
            <a:pPr algn="just">
              <a:lnSpc>
                <a:spcPts val="6919"/>
              </a:lnSpc>
            </a:pPr>
            <a:r>
              <a:rPr lang="en-US" sz="3999" spc="-39">
                <a:solidFill>
                  <a:srgbClr val="805A62"/>
                </a:solidFill>
                <a:latin typeface="Noto Sans Bold"/>
                <a:ea typeface="Noto Sans Bold"/>
                <a:cs typeface="Noto Sans Bold"/>
                <a:sym typeface="Noto Sans Bold"/>
              </a:rPr>
              <a:t>C) To sort elements in a set</a:t>
            </a:r>
          </a:p>
          <a:p>
            <a:pPr algn="just">
              <a:lnSpc>
                <a:spcPts val="6919"/>
              </a:lnSpc>
            </a:pPr>
            <a:r>
              <a:rPr lang="en-US" sz="3999" spc="-39">
                <a:solidFill>
                  <a:srgbClr val="805A62"/>
                </a:solidFill>
                <a:latin typeface="Noto Sans Bold"/>
                <a:ea typeface="Noto Sans Bold"/>
                <a:cs typeface="Noto Sans Bold"/>
                <a:sym typeface="Noto Sans Bold"/>
              </a:rPr>
              <a:t>D) To search for an element in a sorted array</a:t>
            </a:r>
          </a:p>
          <a:p>
            <a:pPr algn="just">
              <a:lnSpc>
                <a:spcPts val="6919"/>
              </a:lnSpc>
            </a:pPr>
            <a:endParaRPr lang="en-US" sz="3999" spc="-39">
              <a:solidFill>
                <a:srgbClr val="805A62"/>
              </a:solidFill>
              <a:latin typeface="Noto Sans Bold"/>
              <a:ea typeface="Noto Sans Bold"/>
              <a:cs typeface="Noto Sans Bold"/>
              <a:sym typeface="Noto Sans Bold"/>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Freeform 2"/>
          <p:cNvSpPr/>
          <p:nvPr/>
        </p:nvSpPr>
        <p:spPr>
          <a:xfrm rot="-6381483">
            <a:off x="-4869834" y="4550007"/>
            <a:ext cx="7814999" cy="12245725"/>
          </a:xfrm>
          <a:custGeom>
            <a:avLst/>
            <a:gdLst/>
            <a:ahLst/>
            <a:cxnLst/>
            <a:rect l="l" t="t" r="r" b="b"/>
            <a:pathLst>
              <a:path w="7814999" h="12245725">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7457531">
            <a:off x="1417465" y="7936608"/>
            <a:ext cx="1602407" cy="1787901"/>
          </a:xfrm>
          <a:custGeom>
            <a:avLst/>
            <a:gdLst/>
            <a:ahLst/>
            <a:cxnLst/>
            <a:rect l="l" t="t" r="r" b="b"/>
            <a:pathLst>
              <a:path w="1602407" h="1787901">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3849820">
            <a:off x="14049078" y="7941235"/>
            <a:ext cx="1792971" cy="3071470"/>
          </a:xfrm>
          <a:custGeom>
            <a:avLst/>
            <a:gdLst/>
            <a:ahLst/>
            <a:cxnLst/>
            <a:rect l="l" t="t" r="r" b="b"/>
            <a:pathLst>
              <a:path w="1792971" h="3071470">
                <a:moveTo>
                  <a:pt x="0" y="0"/>
                </a:moveTo>
                <a:lnTo>
                  <a:pt x="1792971" y="0"/>
                </a:lnTo>
                <a:lnTo>
                  <a:pt x="1792971"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Freeform 7"/>
          <p:cNvSpPr/>
          <p:nvPr/>
        </p:nvSpPr>
        <p:spPr>
          <a:xfrm>
            <a:off x="-4817094" y="1504333"/>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8" name="Freeform 8"/>
          <p:cNvSpPr/>
          <p:nvPr/>
        </p:nvSpPr>
        <p:spPr>
          <a:xfrm>
            <a:off x="13972144" y="-2359308"/>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9" name="Freeform 9"/>
          <p:cNvSpPr/>
          <p:nvPr/>
        </p:nvSpPr>
        <p:spPr>
          <a:xfrm flipH="1" flipV="1">
            <a:off x="8085824" y="8559863"/>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0" name="TextBox 10"/>
          <p:cNvSpPr txBox="1"/>
          <p:nvPr/>
        </p:nvSpPr>
        <p:spPr>
          <a:xfrm>
            <a:off x="1028700" y="4148891"/>
            <a:ext cx="17444600" cy="706120"/>
          </a:xfrm>
          <a:prstGeom prst="rect">
            <a:avLst/>
          </a:prstGeom>
        </p:spPr>
        <p:txBody>
          <a:bodyPr lIns="0" tIns="0" rIns="0" bIns="0" rtlCol="0" anchor="t">
            <a:spAutoFit/>
          </a:bodyPr>
          <a:lstStyle/>
          <a:p>
            <a:pPr algn="l">
              <a:lnSpc>
                <a:spcPts val="5300"/>
              </a:lnSpc>
            </a:pPr>
            <a:r>
              <a:rPr lang="en-US" sz="5300">
                <a:solidFill>
                  <a:srgbClr val="B5838D"/>
                </a:solidFill>
                <a:latin typeface="Wedges"/>
                <a:ea typeface="Wedges"/>
                <a:cs typeface="Wedges"/>
                <a:sym typeface="Wedges"/>
              </a:rPr>
              <a:t>b) To quickly find and merge disjoint sets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Freeform 2"/>
          <p:cNvSpPr/>
          <p:nvPr/>
        </p:nvSpPr>
        <p:spPr>
          <a:xfrm rot="-6381483">
            <a:off x="-4869834" y="4550007"/>
            <a:ext cx="7814999" cy="12245725"/>
          </a:xfrm>
          <a:custGeom>
            <a:avLst/>
            <a:gdLst/>
            <a:ahLst/>
            <a:cxnLst/>
            <a:rect l="l" t="t" r="r" b="b"/>
            <a:pathLst>
              <a:path w="7814999" h="12245725">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7457531">
            <a:off x="1417465" y="7936608"/>
            <a:ext cx="1602407" cy="1787901"/>
          </a:xfrm>
          <a:custGeom>
            <a:avLst/>
            <a:gdLst/>
            <a:ahLst/>
            <a:cxnLst/>
            <a:rect l="l" t="t" r="r" b="b"/>
            <a:pathLst>
              <a:path w="1602407" h="1787901">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3849820">
            <a:off x="14049078" y="7941235"/>
            <a:ext cx="1792971" cy="3071470"/>
          </a:xfrm>
          <a:custGeom>
            <a:avLst/>
            <a:gdLst/>
            <a:ahLst/>
            <a:cxnLst/>
            <a:rect l="l" t="t" r="r" b="b"/>
            <a:pathLst>
              <a:path w="1792971" h="3071470">
                <a:moveTo>
                  <a:pt x="0" y="0"/>
                </a:moveTo>
                <a:lnTo>
                  <a:pt x="1792971" y="0"/>
                </a:lnTo>
                <a:lnTo>
                  <a:pt x="1792971"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Freeform 7"/>
          <p:cNvSpPr/>
          <p:nvPr/>
        </p:nvSpPr>
        <p:spPr>
          <a:xfrm>
            <a:off x="-4817094" y="1504333"/>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8" name="Freeform 8"/>
          <p:cNvSpPr/>
          <p:nvPr/>
        </p:nvSpPr>
        <p:spPr>
          <a:xfrm>
            <a:off x="13972144" y="-2359308"/>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9" name="Freeform 9"/>
          <p:cNvSpPr/>
          <p:nvPr/>
        </p:nvSpPr>
        <p:spPr>
          <a:xfrm flipH="1" flipV="1">
            <a:off x="8085824" y="8559863"/>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0" name="TextBox 10"/>
          <p:cNvSpPr txBox="1"/>
          <p:nvPr/>
        </p:nvSpPr>
        <p:spPr>
          <a:xfrm>
            <a:off x="1028700" y="1152525"/>
            <a:ext cx="18864531" cy="882015"/>
          </a:xfrm>
          <a:prstGeom prst="rect">
            <a:avLst/>
          </a:prstGeom>
        </p:spPr>
        <p:txBody>
          <a:bodyPr lIns="0" tIns="0" rIns="0" bIns="0" rtlCol="0" anchor="t">
            <a:spAutoFit/>
          </a:bodyPr>
          <a:lstStyle/>
          <a:p>
            <a:pPr algn="l">
              <a:lnSpc>
                <a:spcPts val="6600"/>
              </a:lnSpc>
            </a:pPr>
            <a:r>
              <a:rPr lang="en-US" sz="6600">
                <a:solidFill>
                  <a:srgbClr val="B5838D"/>
                </a:solidFill>
                <a:latin typeface="Wedges"/>
                <a:ea typeface="Wedges"/>
                <a:cs typeface="Wedges"/>
                <a:sym typeface="Wedges"/>
              </a:rPr>
              <a:t>Quiz 2</a:t>
            </a:r>
          </a:p>
        </p:txBody>
      </p:sp>
      <p:sp>
        <p:nvSpPr>
          <p:cNvPr id="11" name="TextBox 11"/>
          <p:cNvSpPr txBox="1"/>
          <p:nvPr/>
        </p:nvSpPr>
        <p:spPr>
          <a:xfrm>
            <a:off x="753172" y="2711005"/>
            <a:ext cx="16781655" cy="6074411"/>
          </a:xfrm>
          <a:prstGeom prst="rect">
            <a:avLst/>
          </a:prstGeom>
        </p:spPr>
        <p:txBody>
          <a:bodyPr lIns="0" tIns="0" rIns="0" bIns="0" rtlCol="0" anchor="t">
            <a:spAutoFit/>
          </a:bodyPr>
          <a:lstStyle/>
          <a:p>
            <a:pPr algn="just">
              <a:lnSpc>
                <a:spcPts val="6919"/>
              </a:lnSpc>
            </a:pPr>
            <a:r>
              <a:rPr lang="en-US" sz="3999" spc="-39">
                <a:solidFill>
                  <a:srgbClr val="805A62"/>
                </a:solidFill>
                <a:latin typeface="Noto Sans Bold"/>
                <a:ea typeface="Noto Sans Bold"/>
                <a:cs typeface="Noto Sans Bold"/>
                <a:sym typeface="Noto Sans Bold"/>
              </a:rPr>
              <a:t>Which technique is used in DSU to keep the tree flat and optimize the union operation?</a:t>
            </a:r>
          </a:p>
          <a:p>
            <a:pPr algn="just">
              <a:lnSpc>
                <a:spcPts val="6919"/>
              </a:lnSpc>
            </a:pPr>
            <a:r>
              <a:rPr lang="en-US" sz="3999" spc="-39">
                <a:solidFill>
                  <a:srgbClr val="805A62"/>
                </a:solidFill>
                <a:latin typeface="Noto Sans Bold"/>
                <a:ea typeface="Noto Sans Bold"/>
                <a:cs typeface="Noto Sans Bold"/>
                <a:sym typeface="Noto Sans Bold"/>
              </a:rPr>
              <a:t>A) Path compression</a:t>
            </a:r>
          </a:p>
          <a:p>
            <a:pPr algn="just">
              <a:lnSpc>
                <a:spcPts val="6919"/>
              </a:lnSpc>
            </a:pPr>
            <a:r>
              <a:rPr lang="en-US" sz="3999" spc="-39">
                <a:solidFill>
                  <a:srgbClr val="805A62"/>
                </a:solidFill>
                <a:latin typeface="Noto Sans Bold"/>
                <a:ea typeface="Noto Sans Bold"/>
                <a:cs typeface="Noto Sans Bold"/>
                <a:sym typeface="Noto Sans Bold"/>
              </a:rPr>
              <a:t>B) Depth-first search</a:t>
            </a:r>
          </a:p>
          <a:p>
            <a:pPr algn="just">
              <a:lnSpc>
                <a:spcPts val="6919"/>
              </a:lnSpc>
            </a:pPr>
            <a:r>
              <a:rPr lang="en-US" sz="3999" spc="-39">
                <a:solidFill>
                  <a:srgbClr val="805A62"/>
                </a:solidFill>
                <a:latin typeface="Noto Sans Bold"/>
                <a:ea typeface="Noto Sans Bold"/>
                <a:cs typeface="Noto Sans Bold"/>
                <a:sym typeface="Noto Sans Bold"/>
              </a:rPr>
              <a:t>C) Breadth-first search</a:t>
            </a:r>
          </a:p>
          <a:p>
            <a:pPr algn="just">
              <a:lnSpc>
                <a:spcPts val="6919"/>
              </a:lnSpc>
            </a:pPr>
            <a:r>
              <a:rPr lang="en-US" sz="3999" spc="-39">
                <a:solidFill>
                  <a:srgbClr val="805A62"/>
                </a:solidFill>
                <a:latin typeface="Noto Sans Bold"/>
                <a:ea typeface="Noto Sans Bold"/>
                <a:cs typeface="Noto Sans Bold"/>
                <a:sym typeface="Noto Sans Bold"/>
              </a:rPr>
              <a:t>D) Binary search</a:t>
            </a:r>
          </a:p>
          <a:p>
            <a:pPr algn="just">
              <a:lnSpc>
                <a:spcPts val="6919"/>
              </a:lnSpc>
            </a:pPr>
            <a:endParaRPr lang="en-US" sz="3999" spc="-39">
              <a:solidFill>
                <a:srgbClr val="805A62"/>
              </a:solidFill>
              <a:latin typeface="Noto Sans Bold"/>
              <a:ea typeface="Noto Sans Bold"/>
              <a:cs typeface="Noto Sans Bold"/>
              <a:sym typeface="Noto Sans Bold"/>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Freeform 2"/>
          <p:cNvSpPr/>
          <p:nvPr/>
        </p:nvSpPr>
        <p:spPr>
          <a:xfrm rot="-6381483">
            <a:off x="-4869834" y="4550007"/>
            <a:ext cx="7814999" cy="12245725"/>
          </a:xfrm>
          <a:custGeom>
            <a:avLst/>
            <a:gdLst/>
            <a:ahLst/>
            <a:cxnLst/>
            <a:rect l="l" t="t" r="r" b="b"/>
            <a:pathLst>
              <a:path w="7814999" h="12245725">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7457531">
            <a:off x="1417465" y="7936608"/>
            <a:ext cx="1602407" cy="1787901"/>
          </a:xfrm>
          <a:custGeom>
            <a:avLst/>
            <a:gdLst/>
            <a:ahLst/>
            <a:cxnLst/>
            <a:rect l="l" t="t" r="r" b="b"/>
            <a:pathLst>
              <a:path w="1602407" h="1787901">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3849820">
            <a:off x="14049078" y="7941235"/>
            <a:ext cx="1792971" cy="3071470"/>
          </a:xfrm>
          <a:custGeom>
            <a:avLst/>
            <a:gdLst/>
            <a:ahLst/>
            <a:cxnLst/>
            <a:rect l="l" t="t" r="r" b="b"/>
            <a:pathLst>
              <a:path w="1792971" h="3071470">
                <a:moveTo>
                  <a:pt x="0" y="0"/>
                </a:moveTo>
                <a:lnTo>
                  <a:pt x="1792971" y="0"/>
                </a:lnTo>
                <a:lnTo>
                  <a:pt x="1792971"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Freeform 7"/>
          <p:cNvSpPr/>
          <p:nvPr/>
        </p:nvSpPr>
        <p:spPr>
          <a:xfrm>
            <a:off x="-4817094" y="1504333"/>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8" name="Freeform 8"/>
          <p:cNvSpPr/>
          <p:nvPr/>
        </p:nvSpPr>
        <p:spPr>
          <a:xfrm>
            <a:off x="13972144" y="-2359308"/>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9" name="Freeform 9"/>
          <p:cNvSpPr/>
          <p:nvPr/>
        </p:nvSpPr>
        <p:spPr>
          <a:xfrm flipH="1" flipV="1">
            <a:off x="8085824" y="8559863"/>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0" name="TextBox 10"/>
          <p:cNvSpPr txBox="1"/>
          <p:nvPr/>
        </p:nvSpPr>
        <p:spPr>
          <a:xfrm>
            <a:off x="1028700" y="4148891"/>
            <a:ext cx="17444600" cy="706120"/>
          </a:xfrm>
          <a:prstGeom prst="rect">
            <a:avLst/>
          </a:prstGeom>
        </p:spPr>
        <p:txBody>
          <a:bodyPr lIns="0" tIns="0" rIns="0" bIns="0" rtlCol="0" anchor="t">
            <a:spAutoFit/>
          </a:bodyPr>
          <a:lstStyle/>
          <a:p>
            <a:pPr algn="l">
              <a:lnSpc>
                <a:spcPts val="5300"/>
              </a:lnSpc>
            </a:pPr>
            <a:r>
              <a:rPr lang="en-US" sz="5300">
                <a:solidFill>
                  <a:srgbClr val="B5838D"/>
                </a:solidFill>
                <a:latin typeface="Wedges"/>
                <a:ea typeface="Wedges"/>
                <a:cs typeface="Wedges"/>
                <a:sym typeface="Wedges"/>
              </a:rPr>
              <a:t>a) pATH COMPRESSION</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Freeform 2"/>
          <p:cNvSpPr/>
          <p:nvPr/>
        </p:nvSpPr>
        <p:spPr>
          <a:xfrm rot="-6381483">
            <a:off x="-4869834" y="4550007"/>
            <a:ext cx="7814999" cy="12245725"/>
          </a:xfrm>
          <a:custGeom>
            <a:avLst/>
            <a:gdLst/>
            <a:ahLst/>
            <a:cxnLst/>
            <a:rect l="l" t="t" r="r" b="b"/>
            <a:pathLst>
              <a:path w="7814999" h="12245725">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7457531">
            <a:off x="1417465" y="7936608"/>
            <a:ext cx="1602407" cy="1787901"/>
          </a:xfrm>
          <a:custGeom>
            <a:avLst/>
            <a:gdLst/>
            <a:ahLst/>
            <a:cxnLst/>
            <a:rect l="l" t="t" r="r" b="b"/>
            <a:pathLst>
              <a:path w="1602407" h="1787901">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3849820">
            <a:off x="14049078" y="7941235"/>
            <a:ext cx="1792971" cy="3071470"/>
          </a:xfrm>
          <a:custGeom>
            <a:avLst/>
            <a:gdLst/>
            <a:ahLst/>
            <a:cxnLst/>
            <a:rect l="l" t="t" r="r" b="b"/>
            <a:pathLst>
              <a:path w="1792971" h="3071470">
                <a:moveTo>
                  <a:pt x="0" y="0"/>
                </a:moveTo>
                <a:lnTo>
                  <a:pt x="1792971" y="0"/>
                </a:lnTo>
                <a:lnTo>
                  <a:pt x="1792971"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Freeform 7"/>
          <p:cNvSpPr/>
          <p:nvPr/>
        </p:nvSpPr>
        <p:spPr>
          <a:xfrm>
            <a:off x="-4817094" y="1504333"/>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8" name="Freeform 8"/>
          <p:cNvSpPr/>
          <p:nvPr/>
        </p:nvSpPr>
        <p:spPr>
          <a:xfrm>
            <a:off x="13972144" y="-2359308"/>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9" name="Freeform 9"/>
          <p:cNvSpPr/>
          <p:nvPr/>
        </p:nvSpPr>
        <p:spPr>
          <a:xfrm flipH="1" flipV="1">
            <a:off x="8085824" y="8559863"/>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0" name="TextBox 10"/>
          <p:cNvSpPr txBox="1"/>
          <p:nvPr/>
        </p:nvSpPr>
        <p:spPr>
          <a:xfrm>
            <a:off x="1028700" y="1152525"/>
            <a:ext cx="18864531" cy="882015"/>
          </a:xfrm>
          <a:prstGeom prst="rect">
            <a:avLst/>
          </a:prstGeom>
        </p:spPr>
        <p:txBody>
          <a:bodyPr lIns="0" tIns="0" rIns="0" bIns="0" rtlCol="0" anchor="t">
            <a:spAutoFit/>
          </a:bodyPr>
          <a:lstStyle/>
          <a:p>
            <a:pPr algn="l">
              <a:lnSpc>
                <a:spcPts val="6600"/>
              </a:lnSpc>
            </a:pPr>
            <a:r>
              <a:rPr lang="en-US" sz="6600">
                <a:solidFill>
                  <a:srgbClr val="B5838D"/>
                </a:solidFill>
                <a:latin typeface="Wedges"/>
                <a:ea typeface="Wedges"/>
                <a:cs typeface="Wedges"/>
                <a:sym typeface="Wedges"/>
              </a:rPr>
              <a:t>Quiz 3</a:t>
            </a:r>
          </a:p>
        </p:txBody>
      </p:sp>
      <p:sp>
        <p:nvSpPr>
          <p:cNvPr id="11" name="TextBox 11"/>
          <p:cNvSpPr txBox="1"/>
          <p:nvPr/>
        </p:nvSpPr>
        <p:spPr>
          <a:xfrm>
            <a:off x="753172" y="2711005"/>
            <a:ext cx="16781655" cy="6074411"/>
          </a:xfrm>
          <a:prstGeom prst="rect">
            <a:avLst/>
          </a:prstGeom>
        </p:spPr>
        <p:txBody>
          <a:bodyPr lIns="0" tIns="0" rIns="0" bIns="0" rtlCol="0" anchor="t">
            <a:spAutoFit/>
          </a:bodyPr>
          <a:lstStyle/>
          <a:p>
            <a:pPr algn="just">
              <a:lnSpc>
                <a:spcPts val="6919"/>
              </a:lnSpc>
            </a:pPr>
            <a:r>
              <a:rPr lang="en-US" sz="3999" spc="-39">
                <a:solidFill>
                  <a:srgbClr val="805A62"/>
                </a:solidFill>
                <a:latin typeface="Noto Sans Bold"/>
                <a:ea typeface="Noto Sans Bold"/>
                <a:cs typeface="Noto Sans Bold"/>
                <a:sym typeface="Noto Sans Bold"/>
              </a:rPr>
              <a:t>In the union by size heuristic, when joining two sets, which set is merged into which?</a:t>
            </a:r>
          </a:p>
          <a:p>
            <a:pPr algn="just">
              <a:lnSpc>
                <a:spcPts val="6919"/>
              </a:lnSpc>
            </a:pPr>
            <a:r>
              <a:rPr lang="en-US" sz="3999" spc="-39">
                <a:solidFill>
                  <a:srgbClr val="805A62"/>
                </a:solidFill>
                <a:latin typeface="Noto Sans Bold"/>
                <a:ea typeface="Noto Sans Bold"/>
                <a:cs typeface="Noto Sans Bold"/>
                <a:sym typeface="Noto Sans Bold"/>
              </a:rPr>
              <a:t>A) The larger set is merged into the smaller set</a:t>
            </a:r>
          </a:p>
          <a:p>
            <a:pPr algn="just">
              <a:lnSpc>
                <a:spcPts val="6919"/>
              </a:lnSpc>
            </a:pPr>
            <a:r>
              <a:rPr lang="en-US" sz="3999" spc="-39">
                <a:solidFill>
                  <a:srgbClr val="805A62"/>
                </a:solidFill>
                <a:latin typeface="Noto Sans Bold"/>
                <a:ea typeface="Noto Sans Bold"/>
                <a:cs typeface="Noto Sans Bold"/>
                <a:sym typeface="Noto Sans Bold"/>
              </a:rPr>
              <a:t>B) The sets are always of equal size</a:t>
            </a:r>
          </a:p>
          <a:p>
            <a:pPr algn="just">
              <a:lnSpc>
                <a:spcPts val="6919"/>
              </a:lnSpc>
            </a:pPr>
            <a:r>
              <a:rPr lang="en-US" sz="3999" spc="-39">
                <a:solidFill>
                  <a:srgbClr val="805A62"/>
                </a:solidFill>
                <a:latin typeface="Noto Sans Bold"/>
                <a:ea typeface="Noto Sans Bold"/>
                <a:cs typeface="Noto Sans Bold"/>
                <a:sym typeface="Noto Sans Bold"/>
              </a:rPr>
              <a:t>C) The smaller set is merged into the larger set</a:t>
            </a:r>
          </a:p>
          <a:p>
            <a:pPr algn="just">
              <a:lnSpc>
                <a:spcPts val="6919"/>
              </a:lnSpc>
            </a:pPr>
            <a:r>
              <a:rPr lang="en-US" sz="3999" spc="-39">
                <a:solidFill>
                  <a:srgbClr val="805A62"/>
                </a:solidFill>
                <a:latin typeface="Noto Sans Bold"/>
                <a:ea typeface="Noto Sans Bold"/>
                <a:cs typeface="Noto Sans Bold"/>
                <a:sym typeface="Noto Sans Bold"/>
              </a:rPr>
              <a:t>D) The sets are merged based on alphabetical order</a:t>
            </a:r>
          </a:p>
          <a:p>
            <a:pPr algn="just">
              <a:lnSpc>
                <a:spcPts val="6919"/>
              </a:lnSpc>
            </a:pPr>
            <a:endParaRPr lang="en-US" sz="3999" spc="-39">
              <a:solidFill>
                <a:srgbClr val="805A62"/>
              </a:solidFill>
              <a:latin typeface="Noto Sans Bold"/>
              <a:ea typeface="Noto Sans Bold"/>
              <a:cs typeface="Noto Sans Bold"/>
              <a:sym typeface="Noto Sans 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Freeform 2"/>
          <p:cNvSpPr/>
          <p:nvPr/>
        </p:nvSpPr>
        <p:spPr>
          <a:xfrm rot="-6381483">
            <a:off x="-4869834" y="4550007"/>
            <a:ext cx="7814999" cy="12245725"/>
          </a:xfrm>
          <a:custGeom>
            <a:avLst/>
            <a:gdLst/>
            <a:ahLst/>
            <a:cxnLst/>
            <a:rect l="l" t="t" r="r" b="b"/>
            <a:pathLst>
              <a:path w="7814999" h="12245725">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7457531">
            <a:off x="1417465" y="7936608"/>
            <a:ext cx="1602407" cy="1787901"/>
          </a:xfrm>
          <a:custGeom>
            <a:avLst/>
            <a:gdLst/>
            <a:ahLst/>
            <a:cxnLst/>
            <a:rect l="l" t="t" r="r" b="b"/>
            <a:pathLst>
              <a:path w="1602407" h="1787901">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3849820">
            <a:off x="14848576" y="7605376"/>
            <a:ext cx="1792971" cy="3071470"/>
          </a:xfrm>
          <a:custGeom>
            <a:avLst/>
            <a:gdLst/>
            <a:ahLst/>
            <a:cxnLst/>
            <a:rect l="l" t="t" r="r" b="b"/>
            <a:pathLst>
              <a:path w="1792971" h="3071470">
                <a:moveTo>
                  <a:pt x="0" y="0"/>
                </a:moveTo>
                <a:lnTo>
                  <a:pt x="1792970" y="0"/>
                </a:lnTo>
                <a:lnTo>
                  <a:pt x="1792970"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TextBox 7"/>
          <p:cNvSpPr txBox="1"/>
          <p:nvPr/>
        </p:nvSpPr>
        <p:spPr>
          <a:xfrm>
            <a:off x="650734" y="3059156"/>
            <a:ext cx="9228745" cy="4203700"/>
          </a:xfrm>
          <a:prstGeom prst="rect">
            <a:avLst/>
          </a:prstGeom>
        </p:spPr>
        <p:txBody>
          <a:bodyPr lIns="0" tIns="0" rIns="0" bIns="0" rtlCol="0" anchor="t">
            <a:spAutoFit/>
          </a:bodyPr>
          <a:lstStyle/>
          <a:p>
            <a:pPr marL="863596" lvl="1" indent="-431798" algn="just">
              <a:lnSpc>
                <a:spcPts val="5599"/>
              </a:lnSpc>
              <a:buFont typeface="Arial"/>
              <a:buChar char="•"/>
            </a:pPr>
            <a:r>
              <a:rPr lang="en-US" sz="3999">
                <a:solidFill>
                  <a:srgbClr val="805A62"/>
                </a:solidFill>
                <a:latin typeface="Noto Sans"/>
                <a:ea typeface="Noto Sans"/>
                <a:cs typeface="Noto Sans"/>
                <a:sym typeface="Noto Sans"/>
              </a:rPr>
              <a:t>make_set(v) </a:t>
            </a:r>
          </a:p>
          <a:p>
            <a:pPr marL="863596" lvl="1" indent="-431798" algn="just">
              <a:lnSpc>
                <a:spcPts val="5599"/>
              </a:lnSpc>
              <a:buFont typeface="Arial"/>
              <a:buChar char="•"/>
            </a:pPr>
            <a:r>
              <a:rPr lang="en-US" sz="3999">
                <a:solidFill>
                  <a:srgbClr val="805A62"/>
                </a:solidFill>
                <a:latin typeface="Noto Sans"/>
                <a:ea typeface="Noto Sans"/>
                <a:cs typeface="Noto Sans"/>
                <a:sym typeface="Noto Sans"/>
              </a:rPr>
              <a:t>union_sets(u, v)</a:t>
            </a:r>
          </a:p>
          <a:p>
            <a:pPr marL="863596" lvl="1" indent="-431798" algn="just">
              <a:lnSpc>
                <a:spcPts val="5599"/>
              </a:lnSpc>
              <a:buFont typeface="Arial"/>
              <a:buChar char="•"/>
            </a:pPr>
            <a:r>
              <a:rPr lang="en-US" sz="3999">
                <a:solidFill>
                  <a:srgbClr val="805A62"/>
                </a:solidFill>
                <a:latin typeface="Noto Sans"/>
                <a:ea typeface="Noto Sans"/>
                <a:cs typeface="Noto Sans"/>
                <a:sym typeface="Noto Sans"/>
              </a:rPr>
              <a:t>find_set(v)</a:t>
            </a:r>
          </a:p>
          <a:p>
            <a:pPr marL="863596" lvl="1" indent="-431798" algn="just">
              <a:lnSpc>
                <a:spcPts val="5599"/>
              </a:lnSpc>
              <a:buFont typeface="Arial"/>
              <a:buChar char="•"/>
            </a:pPr>
            <a:r>
              <a:rPr lang="en-US" sz="3999">
                <a:solidFill>
                  <a:srgbClr val="805A62"/>
                </a:solidFill>
                <a:latin typeface="Noto Sans"/>
                <a:ea typeface="Noto Sans"/>
                <a:cs typeface="Noto Sans"/>
                <a:sym typeface="Noto Sans"/>
              </a:rPr>
              <a:t>path compression</a:t>
            </a:r>
          </a:p>
          <a:p>
            <a:pPr marL="863596" lvl="1" indent="-431798" algn="just">
              <a:lnSpc>
                <a:spcPts val="5599"/>
              </a:lnSpc>
              <a:buFont typeface="Arial"/>
              <a:buChar char="•"/>
            </a:pPr>
            <a:r>
              <a:rPr lang="en-US" sz="3999">
                <a:solidFill>
                  <a:srgbClr val="805A62"/>
                </a:solidFill>
                <a:latin typeface="Noto Sans"/>
                <a:ea typeface="Noto Sans"/>
                <a:cs typeface="Noto Sans"/>
                <a:sym typeface="Noto Sans"/>
              </a:rPr>
              <a:t>union by size / rank</a:t>
            </a:r>
          </a:p>
          <a:p>
            <a:pPr marL="863596" lvl="1" indent="-431798" algn="just">
              <a:lnSpc>
                <a:spcPts val="5599"/>
              </a:lnSpc>
              <a:buFont typeface="Arial"/>
              <a:buChar char="•"/>
            </a:pPr>
            <a:r>
              <a:rPr lang="en-US" sz="3999">
                <a:solidFill>
                  <a:srgbClr val="805A62"/>
                </a:solidFill>
                <a:latin typeface="Noto Sans"/>
                <a:ea typeface="Noto Sans"/>
                <a:cs typeface="Noto Sans"/>
                <a:sym typeface="Noto Sans"/>
              </a:rPr>
              <a:t>linking by index / coin - flip linking</a:t>
            </a:r>
          </a:p>
        </p:txBody>
      </p:sp>
      <p:sp>
        <p:nvSpPr>
          <p:cNvPr id="8" name="Freeform 8"/>
          <p:cNvSpPr/>
          <p:nvPr/>
        </p:nvSpPr>
        <p:spPr>
          <a:xfrm>
            <a:off x="-4817094" y="1504333"/>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grpSp>
        <p:nvGrpSpPr>
          <p:cNvPr id="9" name="Group 9"/>
          <p:cNvGrpSpPr/>
          <p:nvPr/>
        </p:nvGrpSpPr>
        <p:grpSpPr>
          <a:xfrm>
            <a:off x="11780408" y="2467461"/>
            <a:ext cx="5478892" cy="5352079"/>
            <a:chOff x="0" y="0"/>
            <a:chExt cx="4828540" cy="4716780"/>
          </a:xfrm>
        </p:grpSpPr>
        <p:sp>
          <p:nvSpPr>
            <p:cNvPr id="10" name="Freeform 10"/>
            <p:cNvSpPr/>
            <p:nvPr/>
          </p:nvSpPr>
          <p:spPr>
            <a:xfrm>
              <a:off x="0" y="-7620"/>
              <a:ext cx="4833620" cy="4726940"/>
            </a:xfrm>
            <a:custGeom>
              <a:avLst/>
              <a:gdLst/>
              <a:ahLst/>
              <a:cxnLst/>
              <a:rect l="l" t="t" r="r" b="b"/>
              <a:pathLst>
                <a:path w="4833620" h="4726940">
                  <a:moveTo>
                    <a:pt x="3416300" y="4662170"/>
                  </a:moveTo>
                  <a:cubicBezTo>
                    <a:pt x="3388360" y="4669790"/>
                    <a:pt x="3366770" y="4679950"/>
                    <a:pt x="3345180" y="4682490"/>
                  </a:cubicBezTo>
                  <a:cubicBezTo>
                    <a:pt x="3223260" y="4692650"/>
                    <a:pt x="3102610" y="4702810"/>
                    <a:pt x="2980690" y="4711700"/>
                  </a:cubicBezTo>
                  <a:cubicBezTo>
                    <a:pt x="2918460" y="4715510"/>
                    <a:pt x="2856230" y="4719320"/>
                    <a:pt x="2794000" y="4720590"/>
                  </a:cubicBezTo>
                  <a:cubicBezTo>
                    <a:pt x="2726690" y="4723130"/>
                    <a:pt x="2659380" y="4726940"/>
                    <a:pt x="2593340" y="4724400"/>
                  </a:cubicBezTo>
                  <a:cubicBezTo>
                    <a:pt x="2529840" y="4723130"/>
                    <a:pt x="2466340" y="4719320"/>
                    <a:pt x="2405380" y="4707890"/>
                  </a:cubicBezTo>
                  <a:cubicBezTo>
                    <a:pt x="2326640" y="4693920"/>
                    <a:pt x="2246630" y="4693920"/>
                    <a:pt x="2169160" y="4681220"/>
                  </a:cubicBezTo>
                  <a:cubicBezTo>
                    <a:pt x="1967230" y="4648200"/>
                    <a:pt x="1761490" y="4657090"/>
                    <a:pt x="1558290" y="4643120"/>
                  </a:cubicBezTo>
                  <a:cubicBezTo>
                    <a:pt x="1443990" y="4635500"/>
                    <a:pt x="1329690" y="4617720"/>
                    <a:pt x="1215390" y="4602480"/>
                  </a:cubicBezTo>
                  <a:cubicBezTo>
                    <a:pt x="1085850" y="4585970"/>
                    <a:pt x="956310" y="4566920"/>
                    <a:pt x="825500" y="4549140"/>
                  </a:cubicBezTo>
                  <a:cubicBezTo>
                    <a:pt x="730250" y="4536440"/>
                    <a:pt x="633730" y="4523740"/>
                    <a:pt x="538480" y="4511040"/>
                  </a:cubicBezTo>
                  <a:cubicBezTo>
                    <a:pt x="535940" y="4511040"/>
                    <a:pt x="533400" y="4509770"/>
                    <a:pt x="530860" y="4509770"/>
                  </a:cubicBezTo>
                  <a:cubicBezTo>
                    <a:pt x="450850" y="4475480"/>
                    <a:pt x="365760" y="4448810"/>
                    <a:pt x="292100" y="4404360"/>
                  </a:cubicBezTo>
                  <a:cubicBezTo>
                    <a:pt x="167640" y="4328160"/>
                    <a:pt x="114300" y="4206240"/>
                    <a:pt x="109220" y="4062730"/>
                  </a:cubicBezTo>
                  <a:cubicBezTo>
                    <a:pt x="107950" y="4013200"/>
                    <a:pt x="101600" y="3964940"/>
                    <a:pt x="101600" y="3915410"/>
                  </a:cubicBezTo>
                  <a:cubicBezTo>
                    <a:pt x="102870" y="3846830"/>
                    <a:pt x="107950" y="3779520"/>
                    <a:pt x="111760" y="3712210"/>
                  </a:cubicBezTo>
                  <a:cubicBezTo>
                    <a:pt x="121920" y="3511550"/>
                    <a:pt x="127000" y="3310890"/>
                    <a:pt x="111760" y="3110230"/>
                  </a:cubicBezTo>
                  <a:cubicBezTo>
                    <a:pt x="97790" y="2929890"/>
                    <a:pt x="85090" y="2750820"/>
                    <a:pt x="71120" y="2570480"/>
                  </a:cubicBezTo>
                  <a:cubicBezTo>
                    <a:pt x="62230" y="2454910"/>
                    <a:pt x="50800" y="2340610"/>
                    <a:pt x="43180" y="2225040"/>
                  </a:cubicBezTo>
                  <a:cubicBezTo>
                    <a:pt x="38100" y="2148840"/>
                    <a:pt x="39370" y="2071370"/>
                    <a:pt x="34290" y="1995170"/>
                  </a:cubicBezTo>
                  <a:cubicBezTo>
                    <a:pt x="31750" y="1951990"/>
                    <a:pt x="17780" y="1910080"/>
                    <a:pt x="16510" y="1866900"/>
                  </a:cubicBezTo>
                  <a:cubicBezTo>
                    <a:pt x="11430" y="1762760"/>
                    <a:pt x="10160" y="1657350"/>
                    <a:pt x="7620" y="1551940"/>
                  </a:cubicBezTo>
                  <a:cubicBezTo>
                    <a:pt x="6350" y="1511300"/>
                    <a:pt x="0" y="1470660"/>
                    <a:pt x="1270" y="1430020"/>
                  </a:cubicBezTo>
                  <a:cubicBezTo>
                    <a:pt x="2540" y="1366520"/>
                    <a:pt x="10160" y="1303020"/>
                    <a:pt x="11430" y="1239520"/>
                  </a:cubicBezTo>
                  <a:cubicBezTo>
                    <a:pt x="12700" y="1165860"/>
                    <a:pt x="5080" y="1092200"/>
                    <a:pt x="7620" y="1019810"/>
                  </a:cubicBezTo>
                  <a:cubicBezTo>
                    <a:pt x="7620" y="949960"/>
                    <a:pt x="16510" y="881380"/>
                    <a:pt x="25400" y="811530"/>
                  </a:cubicBezTo>
                  <a:cubicBezTo>
                    <a:pt x="27940" y="787400"/>
                    <a:pt x="45720" y="765810"/>
                    <a:pt x="50800" y="741680"/>
                  </a:cubicBezTo>
                  <a:cubicBezTo>
                    <a:pt x="72390" y="622300"/>
                    <a:pt x="95250" y="502920"/>
                    <a:pt x="151130" y="392430"/>
                  </a:cubicBezTo>
                  <a:cubicBezTo>
                    <a:pt x="163830" y="368300"/>
                    <a:pt x="184150" y="346710"/>
                    <a:pt x="203200" y="327660"/>
                  </a:cubicBezTo>
                  <a:cubicBezTo>
                    <a:pt x="209550" y="321310"/>
                    <a:pt x="224790" y="325120"/>
                    <a:pt x="228600" y="325120"/>
                  </a:cubicBezTo>
                  <a:cubicBezTo>
                    <a:pt x="237490" y="308610"/>
                    <a:pt x="242570" y="292100"/>
                    <a:pt x="252730" y="284480"/>
                  </a:cubicBezTo>
                  <a:cubicBezTo>
                    <a:pt x="307340" y="242570"/>
                    <a:pt x="364490" y="212090"/>
                    <a:pt x="435610" y="204470"/>
                  </a:cubicBezTo>
                  <a:cubicBezTo>
                    <a:pt x="488950" y="198120"/>
                    <a:pt x="541020" y="175260"/>
                    <a:pt x="594360" y="162560"/>
                  </a:cubicBezTo>
                  <a:cubicBezTo>
                    <a:pt x="659130" y="147320"/>
                    <a:pt x="723900" y="129540"/>
                    <a:pt x="791210" y="120650"/>
                  </a:cubicBezTo>
                  <a:cubicBezTo>
                    <a:pt x="852170" y="113030"/>
                    <a:pt x="910590" y="96520"/>
                    <a:pt x="972820" y="91440"/>
                  </a:cubicBezTo>
                  <a:cubicBezTo>
                    <a:pt x="1036320" y="86360"/>
                    <a:pt x="1099820" y="71120"/>
                    <a:pt x="1164590" y="66040"/>
                  </a:cubicBezTo>
                  <a:cubicBezTo>
                    <a:pt x="1339850" y="53340"/>
                    <a:pt x="1516380" y="44450"/>
                    <a:pt x="1691640" y="34290"/>
                  </a:cubicBezTo>
                  <a:cubicBezTo>
                    <a:pt x="1734820" y="31750"/>
                    <a:pt x="1778000" y="34290"/>
                    <a:pt x="1821180" y="35560"/>
                  </a:cubicBezTo>
                  <a:cubicBezTo>
                    <a:pt x="1842770" y="36830"/>
                    <a:pt x="1864360" y="41910"/>
                    <a:pt x="1887220" y="44450"/>
                  </a:cubicBezTo>
                  <a:cubicBezTo>
                    <a:pt x="1897380" y="45720"/>
                    <a:pt x="1907540" y="41910"/>
                    <a:pt x="1917700" y="41910"/>
                  </a:cubicBezTo>
                  <a:cubicBezTo>
                    <a:pt x="1948180" y="41910"/>
                    <a:pt x="1979930" y="41910"/>
                    <a:pt x="2010410" y="40640"/>
                  </a:cubicBezTo>
                  <a:cubicBezTo>
                    <a:pt x="2068830" y="38100"/>
                    <a:pt x="2128520" y="31750"/>
                    <a:pt x="2186940" y="31750"/>
                  </a:cubicBezTo>
                  <a:cubicBezTo>
                    <a:pt x="2244090" y="31750"/>
                    <a:pt x="2301240" y="35560"/>
                    <a:pt x="2358390" y="38100"/>
                  </a:cubicBezTo>
                  <a:lnTo>
                    <a:pt x="2404110" y="38100"/>
                  </a:lnTo>
                  <a:cubicBezTo>
                    <a:pt x="2473960" y="35560"/>
                    <a:pt x="2542540" y="35560"/>
                    <a:pt x="2612390" y="31750"/>
                  </a:cubicBezTo>
                  <a:cubicBezTo>
                    <a:pt x="2679700" y="27940"/>
                    <a:pt x="2745740" y="19050"/>
                    <a:pt x="2813050" y="15240"/>
                  </a:cubicBezTo>
                  <a:cubicBezTo>
                    <a:pt x="2844800" y="12700"/>
                    <a:pt x="2877820" y="12700"/>
                    <a:pt x="2909570" y="19050"/>
                  </a:cubicBezTo>
                  <a:cubicBezTo>
                    <a:pt x="2957830" y="27940"/>
                    <a:pt x="3003550" y="33020"/>
                    <a:pt x="3051810" y="19050"/>
                  </a:cubicBezTo>
                  <a:cubicBezTo>
                    <a:pt x="3069590" y="13970"/>
                    <a:pt x="3092450" y="22860"/>
                    <a:pt x="3112770" y="25400"/>
                  </a:cubicBezTo>
                  <a:cubicBezTo>
                    <a:pt x="3121660" y="26670"/>
                    <a:pt x="3131820" y="29210"/>
                    <a:pt x="3136900" y="25400"/>
                  </a:cubicBezTo>
                  <a:cubicBezTo>
                    <a:pt x="3171190" y="0"/>
                    <a:pt x="3202940" y="6350"/>
                    <a:pt x="3235960" y="27940"/>
                  </a:cubicBezTo>
                  <a:cubicBezTo>
                    <a:pt x="3239770" y="30480"/>
                    <a:pt x="3249930" y="24130"/>
                    <a:pt x="3257550" y="24130"/>
                  </a:cubicBezTo>
                  <a:cubicBezTo>
                    <a:pt x="3288030" y="24130"/>
                    <a:pt x="3318510" y="24130"/>
                    <a:pt x="3350260" y="25400"/>
                  </a:cubicBezTo>
                  <a:cubicBezTo>
                    <a:pt x="3373120" y="26670"/>
                    <a:pt x="3394710" y="34290"/>
                    <a:pt x="3417570" y="36830"/>
                  </a:cubicBezTo>
                  <a:cubicBezTo>
                    <a:pt x="3467100" y="43180"/>
                    <a:pt x="3517900" y="53340"/>
                    <a:pt x="3568700" y="53340"/>
                  </a:cubicBezTo>
                  <a:cubicBezTo>
                    <a:pt x="3663950" y="54610"/>
                    <a:pt x="3759200" y="58420"/>
                    <a:pt x="3853180" y="78740"/>
                  </a:cubicBezTo>
                  <a:cubicBezTo>
                    <a:pt x="3940810" y="97790"/>
                    <a:pt x="4030980" y="97790"/>
                    <a:pt x="4119880" y="113030"/>
                  </a:cubicBezTo>
                  <a:cubicBezTo>
                    <a:pt x="4173220" y="121920"/>
                    <a:pt x="4227830" y="138430"/>
                    <a:pt x="4273550" y="165100"/>
                  </a:cubicBezTo>
                  <a:cubicBezTo>
                    <a:pt x="4323080" y="193040"/>
                    <a:pt x="4361180" y="238760"/>
                    <a:pt x="4405630" y="276860"/>
                  </a:cubicBezTo>
                  <a:cubicBezTo>
                    <a:pt x="4422140" y="290830"/>
                    <a:pt x="4446270" y="300990"/>
                    <a:pt x="4457700" y="318770"/>
                  </a:cubicBezTo>
                  <a:cubicBezTo>
                    <a:pt x="4490720" y="367030"/>
                    <a:pt x="4519930" y="417830"/>
                    <a:pt x="4549140" y="468630"/>
                  </a:cubicBezTo>
                  <a:cubicBezTo>
                    <a:pt x="4570730" y="505460"/>
                    <a:pt x="4592320" y="543560"/>
                    <a:pt x="4608830" y="581660"/>
                  </a:cubicBezTo>
                  <a:cubicBezTo>
                    <a:pt x="4626610" y="626110"/>
                    <a:pt x="4640580" y="671830"/>
                    <a:pt x="4654550" y="718820"/>
                  </a:cubicBezTo>
                  <a:cubicBezTo>
                    <a:pt x="4676140" y="792480"/>
                    <a:pt x="4701540" y="866140"/>
                    <a:pt x="4715510" y="942340"/>
                  </a:cubicBezTo>
                  <a:cubicBezTo>
                    <a:pt x="4735830" y="1049020"/>
                    <a:pt x="4745990" y="1158240"/>
                    <a:pt x="4761230" y="1266190"/>
                  </a:cubicBezTo>
                  <a:cubicBezTo>
                    <a:pt x="4766310" y="1301750"/>
                    <a:pt x="4772660" y="1337310"/>
                    <a:pt x="4775200" y="1372870"/>
                  </a:cubicBezTo>
                  <a:cubicBezTo>
                    <a:pt x="4782820" y="1474470"/>
                    <a:pt x="4787900" y="1574800"/>
                    <a:pt x="4794250" y="1676400"/>
                  </a:cubicBezTo>
                  <a:cubicBezTo>
                    <a:pt x="4803140" y="1802130"/>
                    <a:pt x="4815840" y="1926590"/>
                    <a:pt x="4822190" y="2052320"/>
                  </a:cubicBezTo>
                  <a:cubicBezTo>
                    <a:pt x="4828540" y="2172970"/>
                    <a:pt x="4833620" y="2294890"/>
                    <a:pt x="4831080" y="2416810"/>
                  </a:cubicBezTo>
                  <a:cubicBezTo>
                    <a:pt x="4827270" y="2620010"/>
                    <a:pt x="4817110" y="2821940"/>
                    <a:pt x="4806950" y="3025140"/>
                  </a:cubicBezTo>
                  <a:cubicBezTo>
                    <a:pt x="4800600" y="3150870"/>
                    <a:pt x="4791710" y="3275330"/>
                    <a:pt x="4779010" y="3399790"/>
                  </a:cubicBezTo>
                  <a:cubicBezTo>
                    <a:pt x="4766310" y="3524250"/>
                    <a:pt x="4747260" y="3647440"/>
                    <a:pt x="4733290" y="3771900"/>
                  </a:cubicBezTo>
                  <a:cubicBezTo>
                    <a:pt x="4723130" y="3858260"/>
                    <a:pt x="4720590" y="3944620"/>
                    <a:pt x="4709160" y="4029710"/>
                  </a:cubicBezTo>
                  <a:cubicBezTo>
                    <a:pt x="4699000" y="4107180"/>
                    <a:pt x="4660900" y="4175760"/>
                    <a:pt x="4610100" y="4232910"/>
                  </a:cubicBezTo>
                  <a:cubicBezTo>
                    <a:pt x="4568190" y="4281170"/>
                    <a:pt x="4535170" y="4335780"/>
                    <a:pt x="4491990" y="4382770"/>
                  </a:cubicBezTo>
                  <a:cubicBezTo>
                    <a:pt x="4453890" y="4424680"/>
                    <a:pt x="4411980" y="4466590"/>
                    <a:pt x="4345940" y="4467860"/>
                  </a:cubicBezTo>
                  <a:cubicBezTo>
                    <a:pt x="4330700" y="4467860"/>
                    <a:pt x="4316730" y="4483100"/>
                    <a:pt x="4301490" y="4490720"/>
                  </a:cubicBezTo>
                  <a:cubicBezTo>
                    <a:pt x="4236720" y="4518660"/>
                    <a:pt x="4169410" y="4542790"/>
                    <a:pt x="4105910" y="4573270"/>
                  </a:cubicBezTo>
                  <a:cubicBezTo>
                    <a:pt x="3989070" y="4629150"/>
                    <a:pt x="3863340" y="4638040"/>
                    <a:pt x="3737610" y="4643120"/>
                  </a:cubicBezTo>
                  <a:cubicBezTo>
                    <a:pt x="3689350" y="4645660"/>
                    <a:pt x="3639820" y="4641850"/>
                    <a:pt x="3591560" y="4645660"/>
                  </a:cubicBezTo>
                  <a:cubicBezTo>
                    <a:pt x="3567430" y="4646930"/>
                    <a:pt x="3544570" y="4658360"/>
                    <a:pt x="3521710" y="4663440"/>
                  </a:cubicBezTo>
                  <a:cubicBezTo>
                    <a:pt x="3511550" y="4665980"/>
                    <a:pt x="3501390" y="4664710"/>
                    <a:pt x="3489960" y="4665980"/>
                  </a:cubicBezTo>
                  <a:cubicBezTo>
                    <a:pt x="3474720" y="4667250"/>
                    <a:pt x="3459480" y="4671060"/>
                    <a:pt x="3444240" y="4669790"/>
                  </a:cubicBezTo>
                  <a:cubicBezTo>
                    <a:pt x="3429000" y="4667250"/>
                    <a:pt x="3418840" y="4662170"/>
                    <a:pt x="3416300" y="4662170"/>
                  </a:cubicBezTo>
                  <a:close/>
                </a:path>
              </a:pathLst>
            </a:custGeom>
            <a:blipFill>
              <a:blip r:embed="rId14"/>
              <a:stretch>
                <a:fillRect t="-1211" b="-1211"/>
              </a:stretch>
            </a:blipFill>
          </p:spPr>
          <p:txBody>
            <a:bodyPr/>
            <a:lstStyle/>
            <a:p>
              <a:endParaRPr lang="en-US"/>
            </a:p>
          </p:txBody>
        </p:sp>
      </p:grpSp>
      <p:sp>
        <p:nvSpPr>
          <p:cNvPr id="11" name="Freeform 11"/>
          <p:cNvSpPr/>
          <p:nvPr/>
        </p:nvSpPr>
        <p:spPr>
          <a:xfrm>
            <a:off x="13972144" y="-2359308"/>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12" name="Freeform 12"/>
          <p:cNvSpPr/>
          <p:nvPr/>
        </p:nvSpPr>
        <p:spPr>
          <a:xfrm flipH="1" flipV="1">
            <a:off x="9473128" y="8267700"/>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3" name="TextBox 13"/>
          <p:cNvSpPr txBox="1"/>
          <p:nvPr/>
        </p:nvSpPr>
        <p:spPr>
          <a:xfrm>
            <a:off x="650734" y="468630"/>
            <a:ext cx="16070178" cy="1291590"/>
          </a:xfrm>
          <a:prstGeom prst="rect">
            <a:avLst/>
          </a:prstGeom>
        </p:spPr>
        <p:txBody>
          <a:bodyPr lIns="0" tIns="0" rIns="0" bIns="0" rtlCol="0" anchor="t">
            <a:spAutoFit/>
          </a:bodyPr>
          <a:lstStyle/>
          <a:p>
            <a:pPr algn="l">
              <a:lnSpc>
                <a:spcPts val="9600"/>
              </a:lnSpc>
            </a:pPr>
            <a:r>
              <a:rPr lang="en-US" sz="9600">
                <a:solidFill>
                  <a:srgbClr val="B5838D"/>
                </a:solidFill>
                <a:latin typeface="Wedges"/>
                <a:ea typeface="Wedges"/>
                <a:cs typeface="Wedges"/>
                <a:sym typeface="Wedges"/>
              </a:rPr>
              <a:t>2) Main Algorithms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Freeform 2"/>
          <p:cNvSpPr/>
          <p:nvPr/>
        </p:nvSpPr>
        <p:spPr>
          <a:xfrm rot="-6381483">
            <a:off x="-4869834" y="4550007"/>
            <a:ext cx="7814999" cy="12245725"/>
          </a:xfrm>
          <a:custGeom>
            <a:avLst/>
            <a:gdLst/>
            <a:ahLst/>
            <a:cxnLst/>
            <a:rect l="l" t="t" r="r" b="b"/>
            <a:pathLst>
              <a:path w="7814999" h="12245725">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7457531">
            <a:off x="1417465" y="7936608"/>
            <a:ext cx="1602407" cy="1787901"/>
          </a:xfrm>
          <a:custGeom>
            <a:avLst/>
            <a:gdLst/>
            <a:ahLst/>
            <a:cxnLst/>
            <a:rect l="l" t="t" r="r" b="b"/>
            <a:pathLst>
              <a:path w="1602407" h="1787901">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3849820">
            <a:off x="14049078" y="7941235"/>
            <a:ext cx="1792971" cy="3071470"/>
          </a:xfrm>
          <a:custGeom>
            <a:avLst/>
            <a:gdLst/>
            <a:ahLst/>
            <a:cxnLst/>
            <a:rect l="l" t="t" r="r" b="b"/>
            <a:pathLst>
              <a:path w="1792971" h="3071470">
                <a:moveTo>
                  <a:pt x="0" y="0"/>
                </a:moveTo>
                <a:lnTo>
                  <a:pt x="1792971" y="0"/>
                </a:lnTo>
                <a:lnTo>
                  <a:pt x="1792971"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Freeform 7"/>
          <p:cNvSpPr/>
          <p:nvPr/>
        </p:nvSpPr>
        <p:spPr>
          <a:xfrm>
            <a:off x="-4817094" y="1504333"/>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8" name="Freeform 8"/>
          <p:cNvSpPr/>
          <p:nvPr/>
        </p:nvSpPr>
        <p:spPr>
          <a:xfrm>
            <a:off x="13972144" y="-2359308"/>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9" name="Freeform 9"/>
          <p:cNvSpPr/>
          <p:nvPr/>
        </p:nvSpPr>
        <p:spPr>
          <a:xfrm flipH="1" flipV="1">
            <a:off x="8085824" y="8559863"/>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0" name="TextBox 10"/>
          <p:cNvSpPr txBox="1"/>
          <p:nvPr/>
        </p:nvSpPr>
        <p:spPr>
          <a:xfrm>
            <a:off x="498166" y="4157216"/>
            <a:ext cx="19561807" cy="669925"/>
          </a:xfrm>
          <a:prstGeom prst="rect">
            <a:avLst/>
          </a:prstGeom>
        </p:spPr>
        <p:txBody>
          <a:bodyPr lIns="0" tIns="0" rIns="0" bIns="0" rtlCol="0" anchor="t">
            <a:spAutoFit/>
          </a:bodyPr>
          <a:lstStyle/>
          <a:p>
            <a:pPr algn="l">
              <a:lnSpc>
                <a:spcPts val="5000"/>
              </a:lnSpc>
            </a:pPr>
            <a:r>
              <a:rPr lang="en-US" sz="5000">
                <a:solidFill>
                  <a:srgbClr val="B5838D"/>
                </a:solidFill>
                <a:latin typeface="Wedges"/>
                <a:ea typeface="Wedges"/>
                <a:cs typeface="Wedges"/>
                <a:sym typeface="Wedges"/>
              </a:rPr>
              <a:t>C) The smaller set is merged into the larger set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Freeform 2"/>
          <p:cNvSpPr/>
          <p:nvPr/>
        </p:nvSpPr>
        <p:spPr>
          <a:xfrm rot="-6381483">
            <a:off x="-3907500" y="4308153"/>
            <a:ext cx="7814999" cy="12245725"/>
          </a:xfrm>
          <a:custGeom>
            <a:avLst/>
            <a:gdLst/>
            <a:ahLst/>
            <a:cxnLst/>
            <a:rect l="l" t="t" r="r" b="b"/>
            <a:pathLst>
              <a:path w="7814999" h="12245725">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4315856" y="3322955"/>
            <a:ext cx="10059867" cy="3926839"/>
          </a:xfrm>
          <a:prstGeom prst="rect">
            <a:avLst/>
          </a:prstGeom>
        </p:spPr>
        <p:txBody>
          <a:bodyPr lIns="0" tIns="0" rIns="0" bIns="0" rtlCol="0" anchor="t">
            <a:spAutoFit/>
          </a:bodyPr>
          <a:lstStyle/>
          <a:p>
            <a:pPr algn="ctr">
              <a:lnSpc>
                <a:spcPts val="15099"/>
              </a:lnSpc>
            </a:pPr>
            <a:r>
              <a:rPr lang="en-US" sz="15099">
                <a:solidFill>
                  <a:srgbClr val="B5838D"/>
                </a:solidFill>
                <a:latin typeface="Wedges"/>
                <a:ea typeface="Wedges"/>
                <a:cs typeface="Wedges"/>
                <a:sym typeface="Wedges"/>
              </a:rPr>
              <a:t>QnA</a:t>
            </a:r>
          </a:p>
          <a:p>
            <a:pPr algn="ctr">
              <a:lnSpc>
                <a:spcPts val="15099"/>
              </a:lnSpc>
            </a:pPr>
            <a:r>
              <a:rPr lang="en-US" sz="15099">
                <a:solidFill>
                  <a:srgbClr val="B5838D"/>
                </a:solidFill>
                <a:latin typeface="Wedges"/>
                <a:ea typeface="Wedges"/>
                <a:cs typeface="Wedges"/>
                <a:sym typeface="Wedges"/>
              </a:rPr>
              <a:t>Session 2</a:t>
            </a:r>
          </a:p>
        </p:txBody>
      </p:sp>
      <p:sp>
        <p:nvSpPr>
          <p:cNvPr id="4" name="Freeform 4"/>
          <p:cNvSpPr/>
          <p:nvPr/>
        </p:nvSpPr>
        <p:spPr>
          <a:xfrm rot="-2779055">
            <a:off x="13351800" y="-5094162"/>
            <a:ext cx="7814999" cy="12245725"/>
          </a:xfrm>
          <a:custGeom>
            <a:avLst/>
            <a:gdLst/>
            <a:ahLst/>
            <a:cxnLst/>
            <a:rect l="l" t="t" r="r" b="b"/>
            <a:pathLst>
              <a:path w="7814999" h="12245725">
                <a:moveTo>
                  <a:pt x="0" y="0"/>
                </a:moveTo>
                <a:lnTo>
                  <a:pt x="7815000" y="0"/>
                </a:lnTo>
                <a:lnTo>
                  <a:pt x="7815000" y="12245724"/>
                </a:lnTo>
                <a:lnTo>
                  <a:pt x="0" y="122457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rot="-7457531">
            <a:off x="1773293" y="7294565"/>
            <a:ext cx="1843945" cy="2057400"/>
          </a:xfrm>
          <a:custGeom>
            <a:avLst/>
            <a:gdLst/>
            <a:ahLst/>
            <a:cxnLst/>
            <a:rect l="l" t="t" r="r" b="b"/>
            <a:pathLst>
              <a:path w="1843945" h="2057400">
                <a:moveTo>
                  <a:pt x="0" y="0"/>
                </a:moveTo>
                <a:lnTo>
                  <a:pt x="1843945" y="0"/>
                </a:lnTo>
                <a:lnTo>
                  <a:pt x="1843945"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rot="-7457531">
            <a:off x="13453750" y="636873"/>
            <a:ext cx="1843945" cy="2057400"/>
          </a:xfrm>
          <a:custGeom>
            <a:avLst/>
            <a:gdLst/>
            <a:ahLst/>
            <a:cxnLst/>
            <a:rect l="l" t="t" r="r" b="b"/>
            <a:pathLst>
              <a:path w="1843945" h="2057400">
                <a:moveTo>
                  <a:pt x="0" y="0"/>
                </a:moveTo>
                <a:lnTo>
                  <a:pt x="1843945" y="0"/>
                </a:lnTo>
                <a:lnTo>
                  <a:pt x="1843945"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7" name="Freeform 7"/>
          <p:cNvSpPr/>
          <p:nvPr/>
        </p:nvSpPr>
        <p:spPr>
          <a:xfrm rot="3849820">
            <a:off x="14848576" y="7605376"/>
            <a:ext cx="1792971" cy="3071470"/>
          </a:xfrm>
          <a:custGeom>
            <a:avLst/>
            <a:gdLst/>
            <a:ahLst/>
            <a:cxnLst/>
            <a:rect l="l" t="t" r="r" b="b"/>
            <a:pathLst>
              <a:path w="1792971" h="3071470">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8" name="Freeform 8"/>
          <p:cNvSpPr/>
          <p:nvPr/>
        </p:nvSpPr>
        <p:spPr>
          <a:xfrm rot="3849820" flipH="1" flipV="1">
            <a:off x="1646454" y="-517246"/>
            <a:ext cx="1792971" cy="3071470"/>
          </a:xfrm>
          <a:custGeom>
            <a:avLst/>
            <a:gdLst/>
            <a:ahLst/>
            <a:cxnLst/>
            <a:rect l="l" t="t" r="r" b="b"/>
            <a:pathLst>
              <a:path w="1792971" h="3071470">
                <a:moveTo>
                  <a:pt x="1792970" y="3071470"/>
                </a:moveTo>
                <a:lnTo>
                  <a:pt x="0" y="3071470"/>
                </a:lnTo>
                <a:lnTo>
                  <a:pt x="0" y="0"/>
                </a:lnTo>
                <a:lnTo>
                  <a:pt x="1792970" y="0"/>
                </a:lnTo>
                <a:lnTo>
                  <a:pt x="1792970" y="307147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9" name="Freeform 9"/>
          <p:cNvSpPr/>
          <p:nvPr/>
        </p:nvSpPr>
        <p:spPr>
          <a:xfrm flipH="1" flipV="1">
            <a:off x="16076645" y="-104066"/>
            <a:ext cx="2365310" cy="2890720"/>
          </a:xfrm>
          <a:custGeom>
            <a:avLst/>
            <a:gdLst/>
            <a:ahLst/>
            <a:cxnLst/>
            <a:rect l="l" t="t" r="r" b="b"/>
            <a:pathLst>
              <a:path w="2365310" h="2890720">
                <a:moveTo>
                  <a:pt x="2365310" y="2890720"/>
                </a:moveTo>
                <a:lnTo>
                  <a:pt x="0" y="2890720"/>
                </a:lnTo>
                <a:lnTo>
                  <a:pt x="0" y="0"/>
                </a:lnTo>
                <a:lnTo>
                  <a:pt x="2365310" y="0"/>
                </a:lnTo>
                <a:lnTo>
                  <a:pt x="2365310" y="289072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0" name="Freeform 10"/>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US"/>
          </a:p>
        </p:txBody>
      </p:sp>
      <p:sp>
        <p:nvSpPr>
          <p:cNvPr id="11" name="Freeform 11"/>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US"/>
          </a:p>
        </p:txBody>
      </p:sp>
      <p:sp>
        <p:nvSpPr>
          <p:cNvPr id="12" name="Freeform 12"/>
          <p:cNvSpPr/>
          <p:nvPr/>
        </p:nvSpPr>
        <p:spPr>
          <a:xfrm>
            <a:off x="14630400" y="1961735"/>
            <a:ext cx="7315200" cy="3604399"/>
          </a:xfrm>
          <a:custGeom>
            <a:avLst/>
            <a:gdLst/>
            <a:ahLst/>
            <a:cxnLst/>
            <a:rect l="l" t="t" r="r" b="b"/>
            <a:pathLst>
              <a:path w="7315200" h="3604399">
                <a:moveTo>
                  <a:pt x="0" y="0"/>
                </a:moveTo>
                <a:lnTo>
                  <a:pt x="7315200" y="0"/>
                </a:lnTo>
                <a:lnTo>
                  <a:pt x="7315200" y="3604398"/>
                </a:lnTo>
                <a:lnTo>
                  <a:pt x="0" y="3604398"/>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US"/>
          </a:p>
        </p:txBody>
      </p:sp>
      <p:sp>
        <p:nvSpPr>
          <p:cNvPr id="13" name="Freeform 13"/>
          <p:cNvSpPr/>
          <p:nvPr/>
        </p:nvSpPr>
        <p:spPr>
          <a:xfrm>
            <a:off x="-3259984" y="2299625"/>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US"/>
          </a:p>
        </p:txBody>
      </p:sp>
      <p:sp>
        <p:nvSpPr>
          <p:cNvPr id="14" name="Freeform 14"/>
          <p:cNvSpPr/>
          <p:nvPr/>
        </p:nvSpPr>
        <p:spPr>
          <a:xfrm>
            <a:off x="6571667" y="-1953334"/>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US"/>
          </a:p>
        </p:txBody>
      </p:sp>
      <p:sp>
        <p:nvSpPr>
          <p:cNvPr id="15" name="Freeform 15"/>
          <p:cNvSpPr/>
          <p:nvPr/>
        </p:nvSpPr>
        <p:spPr>
          <a:xfrm flipH="1" flipV="1">
            <a:off x="8085824" y="8559863"/>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Freeform 2"/>
          <p:cNvSpPr/>
          <p:nvPr/>
        </p:nvSpPr>
        <p:spPr>
          <a:xfrm rot="-6381483">
            <a:off x="-4869834" y="4550007"/>
            <a:ext cx="7814999" cy="12245725"/>
          </a:xfrm>
          <a:custGeom>
            <a:avLst/>
            <a:gdLst/>
            <a:ahLst/>
            <a:cxnLst/>
            <a:rect l="l" t="t" r="r" b="b"/>
            <a:pathLst>
              <a:path w="7814999" h="12245725">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7457531">
            <a:off x="1417465" y="7936608"/>
            <a:ext cx="1602407" cy="1787901"/>
          </a:xfrm>
          <a:custGeom>
            <a:avLst/>
            <a:gdLst/>
            <a:ahLst/>
            <a:cxnLst/>
            <a:rect l="l" t="t" r="r" b="b"/>
            <a:pathLst>
              <a:path w="1602407" h="1787901">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3849820">
            <a:off x="14049078" y="7941235"/>
            <a:ext cx="1792971" cy="3071470"/>
          </a:xfrm>
          <a:custGeom>
            <a:avLst/>
            <a:gdLst/>
            <a:ahLst/>
            <a:cxnLst/>
            <a:rect l="l" t="t" r="r" b="b"/>
            <a:pathLst>
              <a:path w="1792971" h="3071470">
                <a:moveTo>
                  <a:pt x="0" y="0"/>
                </a:moveTo>
                <a:lnTo>
                  <a:pt x="1792971" y="0"/>
                </a:lnTo>
                <a:lnTo>
                  <a:pt x="1792971"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Freeform 7"/>
          <p:cNvSpPr/>
          <p:nvPr/>
        </p:nvSpPr>
        <p:spPr>
          <a:xfrm>
            <a:off x="-4817094" y="1504333"/>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8" name="Freeform 8"/>
          <p:cNvSpPr/>
          <p:nvPr/>
        </p:nvSpPr>
        <p:spPr>
          <a:xfrm>
            <a:off x="13972144" y="-2359308"/>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9" name="Freeform 9"/>
          <p:cNvSpPr/>
          <p:nvPr/>
        </p:nvSpPr>
        <p:spPr>
          <a:xfrm flipH="1" flipV="1">
            <a:off x="8085824" y="8559863"/>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0" name="TextBox 10"/>
          <p:cNvSpPr txBox="1"/>
          <p:nvPr/>
        </p:nvSpPr>
        <p:spPr>
          <a:xfrm>
            <a:off x="1028700" y="1152525"/>
            <a:ext cx="18864531" cy="882015"/>
          </a:xfrm>
          <a:prstGeom prst="rect">
            <a:avLst/>
          </a:prstGeom>
        </p:spPr>
        <p:txBody>
          <a:bodyPr lIns="0" tIns="0" rIns="0" bIns="0" rtlCol="0" anchor="t">
            <a:spAutoFit/>
          </a:bodyPr>
          <a:lstStyle/>
          <a:p>
            <a:pPr algn="l">
              <a:lnSpc>
                <a:spcPts val="6600"/>
              </a:lnSpc>
            </a:pPr>
            <a:r>
              <a:rPr lang="en-US" sz="6600">
                <a:solidFill>
                  <a:srgbClr val="B5838D"/>
                </a:solidFill>
                <a:latin typeface="Wedges"/>
                <a:ea typeface="Wedges"/>
                <a:cs typeface="Wedges"/>
                <a:sym typeface="Wedges"/>
              </a:rPr>
              <a:t>Quiz 1</a:t>
            </a:r>
          </a:p>
        </p:txBody>
      </p:sp>
      <p:sp>
        <p:nvSpPr>
          <p:cNvPr id="11" name="TextBox 11"/>
          <p:cNvSpPr txBox="1"/>
          <p:nvPr/>
        </p:nvSpPr>
        <p:spPr>
          <a:xfrm>
            <a:off x="477645" y="2933426"/>
            <a:ext cx="16781655" cy="4321811"/>
          </a:xfrm>
          <a:prstGeom prst="rect">
            <a:avLst/>
          </a:prstGeom>
        </p:spPr>
        <p:txBody>
          <a:bodyPr lIns="0" tIns="0" rIns="0" bIns="0" rtlCol="0" anchor="t">
            <a:spAutoFit/>
          </a:bodyPr>
          <a:lstStyle/>
          <a:p>
            <a:pPr marL="863596" lvl="1" indent="-431798" algn="just">
              <a:lnSpc>
                <a:spcPts val="6919"/>
              </a:lnSpc>
              <a:buFont typeface="Arial"/>
              <a:buChar char="•"/>
            </a:pPr>
            <a:r>
              <a:rPr lang="en-US" sz="3999" spc="-39">
                <a:solidFill>
                  <a:srgbClr val="805A62"/>
                </a:solidFill>
                <a:latin typeface="Noto Sans"/>
                <a:ea typeface="Noto Sans"/>
                <a:cs typeface="Noto Sans"/>
                <a:sym typeface="Noto Sans"/>
              </a:rPr>
              <a:t>In the set union technique, when performing the union operation in the disjoint set union (DSU) problem, if we ignore the condition of merging the smaller set into the larger set, what is the time complexity in the worst-case scenario? What is an example of such a case?</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Freeform 2"/>
          <p:cNvSpPr/>
          <p:nvPr/>
        </p:nvSpPr>
        <p:spPr>
          <a:xfrm rot="-6381483">
            <a:off x="-4869834" y="4550007"/>
            <a:ext cx="7814999" cy="12245725"/>
          </a:xfrm>
          <a:custGeom>
            <a:avLst/>
            <a:gdLst/>
            <a:ahLst/>
            <a:cxnLst/>
            <a:rect l="l" t="t" r="r" b="b"/>
            <a:pathLst>
              <a:path w="7814999" h="12245725">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7457531">
            <a:off x="1417465" y="7936608"/>
            <a:ext cx="1602407" cy="1787901"/>
          </a:xfrm>
          <a:custGeom>
            <a:avLst/>
            <a:gdLst/>
            <a:ahLst/>
            <a:cxnLst/>
            <a:rect l="l" t="t" r="r" b="b"/>
            <a:pathLst>
              <a:path w="1602407" h="1787901">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3849820">
            <a:off x="14049078" y="7941235"/>
            <a:ext cx="1792971" cy="3071470"/>
          </a:xfrm>
          <a:custGeom>
            <a:avLst/>
            <a:gdLst/>
            <a:ahLst/>
            <a:cxnLst/>
            <a:rect l="l" t="t" r="r" b="b"/>
            <a:pathLst>
              <a:path w="1792971" h="3071470">
                <a:moveTo>
                  <a:pt x="0" y="0"/>
                </a:moveTo>
                <a:lnTo>
                  <a:pt x="1792971" y="0"/>
                </a:lnTo>
                <a:lnTo>
                  <a:pt x="1792971"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Freeform 7"/>
          <p:cNvSpPr/>
          <p:nvPr/>
        </p:nvSpPr>
        <p:spPr>
          <a:xfrm>
            <a:off x="-4817094" y="1504333"/>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8" name="Freeform 8"/>
          <p:cNvSpPr/>
          <p:nvPr/>
        </p:nvSpPr>
        <p:spPr>
          <a:xfrm>
            <a:off x="13972144" y="-2359308"/>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9" name="Freeform 9"/>
          <p:cNvSpPr/>
          <p:nvPr/>
        </p:nvSpPr>
        <p:spPr>
          <a:xfrm flipH="1" flipV="1">
            <a:off x="8085824" y="8559863"/>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0" name="TextBox 10"/>
          <p:cNvSpPr txBox="1"/>
          <p:nvPr/>
        </p:nvSpPr>
        <p:spPr>
          <a:xfrm>
            <a:off x="832717" y="1152525"/>
            <a:ext cx="18864531" cy="882015"/>
          </a:xfrm>
          <a:prstGeom prst="rect">
            <a:avLst/>
          </a:prstGeom>
        </p:spPr>
        <p:txBody>
          <a:bodyPr lIns="0" tIns="0" rIns="0" bIns="0" rtlCol="0" anchor="t">
            <a:spAutoFit/>
          </a:bodyPr>
          <a:lstStyle/>
          <a:p>
            <a:pPr algn="l">
              <a:lnSpc>
                <a:spcPts val="6600"/>
              </a:lnSpc>
            </a:pPr>
            <a:r>
              <a:rPr lang="en-US" sz="6600">
                <a:solidFill>
                  <a:srgbClr val="B5838D"/>
                </a:solidFill>
                <a:latin typeface="Wedges"/>
                <a:ea typeface="Wedges"/>
                <a:cs typeface="Wedges"/>
                <a:sym typeface="Wedges"/>
              </a:rPr>
              <a:t>Quiz 1 - Answer</a:t>
            </a:r>
          </a:p>
        </p:txBody>
      </p:sp>
      <p:sp>
        <p:nvSpPr>
          <p:cNvPr id="11" name="TextBox 11"/>
          <p:cNvSpPr txBox="1"/>
          <p:nvPr/>
        </p:nvSpPr>
        <p:spPr>
          <a:xfrm>
            <a:off x="514350" y="3530124"/>
            <a:ext cx="17259300" cy="1749425"/>
          </a:xfrm>
          <a:prstGeom prst="rect">
            <a:avLst/>
          </a:prstGeom>
        </p:spPr>
        <p:txBody>
          <a:bodyPr lIns="0" tIns="0" rIns="0" bIns="0" rtlCol="0" anchor="t">
            <a:spAutoFit/>
          </a:bodyPr>
          <a:lstStyle/>
          <a:p>
            <a:pPr marL="1079501" lvl="1" indent="-539750" algn="just">
              <a:lnSpc>
                <a:spcPts val="7000"/>
              </a:lnSpc>
              <a:buFont typeface="Arial"/>
              <a:buChar char="•"/>
            </a:pPr>
            <a:r>
              <a:rPr lang="en-US" sz="5000" spc="-50">
                <a:solidFill>
                  <a:srgbClr val="805A62"/>
                </a:solidFill>
                <a:latin typeface="Noto Sans"/>
                <a:ea typeface="Noto Sans"/>
                <a:cs typeface="Noto Sans"/>
                <a:sym typeface="Noto Sans"/>
              </a:rPr>
              <a:t>The worst-case scenario is a path tree.</a:t>
            </a:r>
          </a:p>
          <a:p>
            <a:pPr marL="1079501" lvl="1" indent="-539750" algn="just">
              <a:lnSpc>
                <a:spcPts val="7000"/>
              </a:lnSpc>
              <a:buFont typeface="Arial"/>
              <a:buChar char="•"/>
            </a:pPr>
            <a:r>
              <a:rPr lang="en-US" sz="5000" spc="-50">
                <a:solidFill>
                  <a:srgbClr val="805A62"/>
                </a:solidFill>
                <a:latin typeface="Noto Sans"/>
                <a:ea typeface="Noto Sans"/>
                <a:cs typeface="Noto Sans"/>
                <a:sym typeface="Noto Sans"/>
              </a:rPr>
              <a:t>Worst-case time complexity: O((n*(n - 1))/2*log(n)).</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Freeform 2"/>
          <p:cNvSpPr/>
          <p:nvPr/>
        </p:nvSpPr>
        <p:spPr>
          <a:xfrm rot="-6381483">
            <a:off x="-4869834" y="4550007"/>
            <a:ext cx="7814999" cy="12245725"/>
          </a:xfrm>
          <a:custGeom>
            <a:avLst/>
            <a:gdLst/>
            <a:ahLst/>
            <a:cxnLst/>
            <a:rect l="l" t="t" r="r" b="b"/>
            <a:pathLst>
              <a:path w="7814999" h="12245725">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7457531">
            <a:off x="1417465" y="7936608"/>
            <a:ext cx="1602407" cy="1787901"/>
          </a:xfrm>
          <a:custGeom>
            <a:avLst/>
            <a:gdLst/>
            <a:ahLst/>
            <a:cxnLst/>
            <a:rect l="l" t="t" r="r" b="b"/>
            <a:pathLst>
              <a:path w="1602407" h="1787901">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3849820">
            <a:off x="14049078" y="7941235"/>
            <a:ext cx="1792971" cy="3071470"/>
          </a:xfrm>
          <a:custGeom>
            <a:avLst/>
            <a:gdLst/>
            <a:ahLst/>
            <a:cxnLst/>
            <a:rect l="l" t="t" r="r" b="b"/>
            <a:pathLst>
              <a:path w="1792971" h="3071470">
                <a:moveTo>
                  <a:pt x="0" y="0"/>
                </a:moveTo>
                <a:lnTo>
                  <a:pt x="1792971" y="0"/>
                </a:lnTo>
                <a:lnTo>
                  <a:pt x="1792971"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Freeform 7"/>
          <p:cNvSpPr/>
          <p:nvPr/>
        </p:nvSpPr>
        <p:spPr>
          <a:xfrm>
            <a:off x="-4817094" y="1504333"/>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8" name="Freeform 8"/>
          <p:cNvSpPr/>
          <p:nvPr/>
        </p:nvSpPr>
        <p:spPr>
          <a:xfrm>
            <a:off x="13972144" y="-2359308"/>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9" name="Freeform 9"/>
          <p:cNvSpPr/>
          <p:nvPr/>
        </p:nvSpPr>
        <p:spPr>
          <a:xfrm flipH="1" flipV="1">
            <a:off x="8085824" y="8559863"/>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0" name="TextBox 10"/>
          <p:cNvSpPr txBox="1"/>
          <p:nvPr/>
        </p:nvSpPr>
        <p:spPr>
          <a:xfrm>
            <a:off x="985829" y="1121802"/>
            <a:ext cx="18864531" cy="882015"/>
          </a:xfrm>
          <a:prstGeom prst="rect">
            <a:avLst/>
          </a:prstGeom>
        </p:spPr>
        <p:txBody>
          <a:bodyPr lIns="0" tIns="0" rIns="0" bIns="0" rtlCol="0" anchor="t">
            <a:spAutoFit/>
          </a:bodyPr>
          <a:lstStyle/>
          <a:p>
            <a:pPr algn="l">
              <a:lnSpc>
                <a:spcPts val="6600"/>
              </a:lnSpc>
            </a:pPr>
            <a:r>
              <a:rPr lang="en-US" sz="6600">
                <a:solidFill>
                  <a:srgbClr val="B5838D"/>
                </a:solidFill>
                <a:latin typeface="Wedges"/>
                <a:ea typeface="Wedges"/>
                <a:cs typeface="Wedges"/>
                <a:sym typeface="Wedges"/>
              </a:rPr>
              <a:t>Quiz 2</a:t>
            </a:r>
          </a:p>
        </p:txBody>
      </p:sp>
      <p:sp>
        <p:nvSpPr>
          <p:cNvPr id="11" name="TextBox 11"/>
          <p:cNvSpPr txBox="1"/>
          <p:nvPr/>
        </p:nvSpPr>
        <p:spPr>
          <a:xfrm>
            <a:off x="477645" y="2567132"/>
            <a:ext cx="16781655" cy="6712460"/>
          </a:xfrm>
          <a:prstGeom prst="rect">
            <a:avLst/>
          </a:prstGeom>
        </p:spPr>
        <p:txBody>
          <a:bodyPr lIns="0" tIns="0" rIns="0" bIns="0" rtlCol="0" anchor="t">
            <a:spAutoFit/>
          </a:bodyPr>
          <a:lstStyle/>
          <a:p>
            <a:pPr marL="906775" lvl="1" indent="-453388" algn="just">
              <a:lnSpc>
                <a:spcPts val="7685"/>
              </a:lnSpc>
              <a:buFont typeface="Arial"/>
              <a:buChar char="•"/>
            </a:pPr>
            <a:r>
              <a:rPr lang="en-US" sz="4199" spc="-41">
                <a:solidFill>
                  <a:srgbClr val="805A62"/>
                </a:solidFill>
                <a:latin typeface="Noto Sans"/>
                <a:ea typeface="Noto Sans"/>
                <a:cs typeface="Noto Sans"/>
                <a:sym typeface="Noto Sans"/>
              </a:rPr>
              <a:t>Describe the idea to solve the following problem:</a:t>
            </a:r>
          </a:p>
          <a:p>
            <a:pPr marL="906775" lvl="1" indent="-453388" algn="just">
              <a:lnSpc>
                <a:spcPts val="7685"/>
              </a:lnSpc>
              <a:buFont typeface="Arial"/>
              <a:buChar char="•"/>
            </a:pPr>
            <a:r>
              <a:rPr lang="en-US" sz="4199" spc="-41">
                <a:solidFill>
                  <a:srgbClr val="805A62"/>
                </a:solidFill>
                <a:latin typeface="Noto Sans"/>
                <a:ea typeface="Noto Sans"/>
                <a:cs typeface="Noto Sans"/>
                <a:sym typeface="Noto Sans"/>
              </a:rPr>
              <a:t>Given a tree with n vertices, you receive q queries. For the i-th query, you are given two vertices u and v that are always directly connected by an edge, and you remove that edge from the tree. After this operation, what is the size of the largest connected component?</a:t>
            </a:r>
          </a:p>
          <a:p>
            <a:pPr algn="just">
              <a:lnSpc>
                <a:spcPts val="7685"/>
              </a:lnSpc>
            </a:pPr>
            <a:endParaRPr lang="en-US" sz="4199" spc="-41">
              <a:solidFill>
                <a:srgbClr val="805A62"/>
              </a:solidFill>
              <a:latin typeface="Noto Sans"/>
              <a:ea typeface="Noto Sans"/>
              <a:cs typeface="Noto Sans"/>
              <a:sym typeface="Noto San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Freeform 2"/>
          <p:cNvSpPr/>
          <p:nvPr/>
        </p:nvSpPr>
        <p:spPr>
          <a:xfrm rot="-6381483">
            <a:off x="-4869834" y="4550007"/>
            <a:ext cx="7814999" cy="12245725"/>
          </a:xfrm>
          <a:custGeom>
            <a:avLst/>
            <a:gdLst/>
            <a:ahLst/>
            <a:cxnLst/>
            <a:rect l="l" t="t" r="r" b="b"/>
            <a:pathLst>
              <a:path w="7814999" h="12245725">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7457531">
            <a:off x="1417465" y="7936608"/>
            <a:ext cx="1602407" cy="1787901"/>
          </a:xfrm>
          <a:custGeom>
            <a:avLst/>
            <a:gdLst/>
            <a:ahLst/>
            <a:cxnLst/>
            <a:rect l="l" t="t" r="r" b="b"/>
            <a:pathLst>
              <a:path w="1602407" h="1787901">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3849820">
            <a:off x="14049078" y="7941235"/>
            <a:ext cx="1792971" cy="3071470"/>
          </a:xfrm>
          <a:custGeom>
            <a:avLst/>
            <a:gdLst/>
            <a:ahLst/>
            <a:cxnLst/>
            <a:rect l="l" t="t" r="r" b="b"/>
            <a:pathLst>
              <a:path w="1792971" h="3071470">
                <a:moveTo>
                  <a:pt x="0" y="0"/>
                </a:moveTo>
                <a:lnTo>
                  <a:pt x="1792971" y="0"/>
                </a:lnTo>
                <a:lnTo>
                  <a:pt x="1792971"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Freeform 7"/>
          <p:cNvSpPr/>
          <p:nvPr/>
        </p:nvSpPr>
        <p:spPr>
          <a:xfrm>
            <a:off x="-4817094" y="1504333"/>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8" name="Freeform 8"/>
          <p:cNvSpPr/>
          <p:nvPr/>
        </p:nvSpPr>
        <p:spPr>
          <a:xfrm>
            <a:off x="13972144" y="-2359308"/>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9" name="Freeform 9"/>
          <p:cNvSpPr/>
          <p:nvPr/>
        </p:nvSpPr>
        <p:spPr>
          <a:xfrm flipH="1" flipV="1">
            <a:off x="8085824" y="8559863"/>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0" name="TextBox 10"/>
          <p:cNvSpPr txBox="1"/>
          <p:nvPr/>
        </p:nvSpPr>
        <p:spPr>
          <a:xfrm>
            <a:off x="1028700" y="1121802"/>
            <a:ext cx="18864531" cy="882015"/>
          </a:xfrm>
          <a:prstGeom prst="rect">
            <a:avLst/>
          </a:prstGeom>
        </p:spPr>
        <p:txBody>
          <a:bodyPr lIns="0" tIns="0" rIns="0" bIns="0" rtlCol="0" anchor="t">
            <a:spAutoFit/>
          </a:bodyPr>
          <a:lstStyle/>
          <a:p>
            <a:pPr algn="l">
              <a:lnSpc>
                <a:spcPts val="6600"/>
              </a:lnSpc>
            </a:pPr>
            <a:r>
              <a:rPr lang="en-US" sz="6600">
                <a:solidFill>
                  <a:srgbClr val="B5838D"/>
                </a:solidFill>
                <a:latin typeface="Wedges"/>
                <a:ea typeface="Wedges"/>
                <a:cs typeface="Wedges"/>
                <a:sym typeface="Wedges"/>
              </a:rPr>
              <a:t>Quiz 2 - answer</a:t>
            </a:r>
          </a:p>
        </p:txBody>
      </p:sp>
      <p:sp>
        <p:nvSpPr>
          <p:cNvPr id="11" name="TextBox 11"/>
          <p:cNvSpPr txBox="1"/>
          <p:nvPr/>
        </p:nvSpPr>
        <p:spPr>
          <a:xfrm>
            <a:off x="753172" y="3232150"/>
            <a:ext cx="16781655" cy="4457701"/>
          </a:xfrm>
          <a:prstGeom prst="rect">
            <a:avLst/>
          </a:prstGeom>
        </p:spPr>
        <p:txBody>
          <a:bodyPr lIns="0" tIns="0" rIns="0" bIns="0" rtlCol="0" anchor="t">
            <a:spAutoFit/>
          </a:bodyPr>
          <a:lstStyle/>
          <a:p>
            <a:pPr marL="906775" lvl="1" indent="-453388" algn="just">
              <a:lnSpc>
                <a:spcPts val="7139"/>
              </a:lnSpc>
              <a:buFont typeface="Arial"/>
              <a:buChar char="•"/>
            </a:pPr>
            <a:r>
              <a:rPr lang="en-US" sz="4199" spc="-41">
                <a:solidFill>
                  <a:srgbClr val="805A62"/>
                </a:solidFill>
                <a:latin typeface="Noto Sans"/>
                <a:ea typeface="Noto Sans"/>
                <a:cs typeface="Noto Sans"/>
                <a:sym typeface="Noto Sans"/>
              </a:rPr>
              <a:t>We will review the queries from the end to the beginning, and perform the join_set of the two edge pairs u v of i - 1 to update the answer for i, and only need to use one variable to manage the largest size of the connected components. (Note that you must join_set the edges that are not in the previous queries).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Freeform 2"/>
          <p:cNvSpPr/>
          <p:nvPr/>
        </p:nvSpPr>
        <p:spPr>
          <a:xfrm rot="-6381483">
            <a:off x="-4869834" y="4550007"/>
            <a:ext cx="7814999" cy="12245725"/>
          </a:xfrm>
          <a:custGeom>
            <a:avLst/>
            <a:gdLst/>
            <a:ahLst/>
            <a:cxnLst/>
            <a:rect l="l" t="t" r="r" b="b"/>
            <a:pathLst>
              <a:path w="7814999" h="12245725">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7457531">
            <a:off x="1417465" y="7936608"/>
            <a:ext cx="1602407" cy="1787901"/>
          </a:xfrm>
          <a:custGeom>
            <a:avLst/>
            <a:gdLst/>
            <a:ahLst/>
            <a:cxnLst/>
            <a:rect l="l" t="t" r="r" b="b"/>
            <a:pathLst>
              <a:path w="1602407" h="1787901">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3849820">
            <a:off x="14049078" y="7941235"/>
            <a:ext cx="1792971" cy="3071470"/>
          </a:xfrm>
          <a:custGeom>
            <a:avLst/>
            <a:gdLst/>
            <a:ahLst/>
            <a:cxnLst/>
            <a:rect l="l" t="t" r="r" b="b"/>
            <a:pathLst>
              <a:path w="1792971" h="3071470">
                <a:moveTo>
                  <a:pt x="0" y="0"/>
                </a:moveTo>
                <a:lnTo>
                  <a:pt x="1792971" y="0"/>
                </a:lnTo>
                <a:lnTo>
                  <a:pt x="1792971"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Freeform 7"/>
          <p:cNvSpPr/>
          <p:nvPr/>
        </p:nvSpPr>
        <p:spPr>
          <a:xfrm>
            <a:off x="-4817094" y="1504333"/>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8" name="Freeform 8"/>
          <p:cNvSpPr/>
          <p:nvPr/>
        </p:nvSpPr>
        <p:spPr>
          <a:xfrm>
            <a:off x="13972144" y="-2359308"/>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9" name="Freeform 9"/>
          <p:cNvSpPr/>
          <p:nvPr/>
        </p:nvSpPr>
        <p:spPr>
          <a:xfrm flipH="1" flipV="1">
            <a:off x="8085824" y="8559863"/>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0" name="TextBox 10"/>
          <p:cNvSpPr txBox="1"/>
          <p:nvPr/>
        </p:nvSpPr>
        <p:spPr>
          <a:xfrm>
            <a:off x="1028700" y="1152525"/>
            <a:ext cx="18864531" cy="882015"/>
          </a:xfrm>
          <a:prstGeom prst="rect">
            <a:avLst/>
          </a:prstGeom>
        </p:spPr>
        <p:txBody>
          <a:bodyPr lIns="0" tIns="0" rIns="0" bIns="0" rtlCol="0" anchor="t">
            <a:spAutoFit/>
          </a:bodyPr>
          <a:lstStyle/>
          <a:p>
            <a:pPr algn="l">
              <a:lnSpc>
                <a:spcPts val="6600"/>
              </a:lnSpc>
            </a:pPr>
            <a:r>
              <a:rPr lang="en-US" sz="6600">
                <a:solidFill>
                  <a:srgbClr val="B5838D"/>
                </a:solidFill>
                <a:latin typeface="Wedges"/>
                <a:ea typeface="Wedges"/>
                <a:cs typeface="Wedges"/>
                <a:sym typeface="Wedges"/>
              </a:rPr>
              <a:t>Quiz 3</a:t>
            </a:r>
          </a:p>
        </p:txBody>
      </p:sp>
      <p:sp>
        <p:nvSpPr>
          <p:cNvPr id="11" name="TextBox 11"/>
          <p:cNvSpPr txBox="1"/>
          <p:nvPr/>
        </p:nvSpPr>
        <p:spPr>
          <a:xfrm>
            <a:off x="985829" y="3016191"/>
            <a:ext cx="16124133" cy="4457700"/>
          </a:xfrm>
          <a:prstGeom prst="rect">
            <a:avLst/>
          </a:prstGeom>
        </p:spPr>
        <p:txBody>
          <a:bodyPr lIns="0" tIns="0" rIns="0" bIns="0" rtlCol="0" anchor="t">
            <a:spAutoFit/>
          </a:bodyPr>
          <a:lstStyle/>
          <a:p>
            <a:pPr marL="906778" lvl="1" indent="-453389" algn="just">
              <a:lnSpc>
                <a:spcPts val="7139"/>
              </a:lnSpc>
              <a:buFont typeface="Arial"/>
              <a:buChar char="•"/>
            </a:pPr>
            <a:r>
              <a:rPr lang="en-US" sz="4199" spc="-41">
                <a:solidFill>
                  <a:srgbClr val="805A62"/>
                </a:solidFill>
                <a:latin typeface="Noto Sans"/>
                <a:ea typeface="Noto Sans"/>
                <a:cs typeface="Noto Sans"/>
                <a:sym typeface="Noto Sans"/>
              </a:rPr>
              <a:t>Describe the idea to solve the following problem:</a:t>
            </a:r>
          </a:p>
          <a:p>
            <a:pPr marL="906778" lvl="1" indent="-453389" algn="just">
              <a:lnSpc>
                <a:spcPts val="7139"/>
              </a:lnSpc>
              <a:buFont typeface="Arial"/>
              <a:buChar char="•"/>
            </a:pPr>
            <a:r>
              <a:rPr lang="en-US" sz="4199" spc="-41">
                <a:solidFill>
                  <a:srgbClr val="805A62"/>
                </a:solidFill>
                <a:latin typeface="Noto Sans"/>
                <a:ea typeface="Noto Sans"/>
                <a:cs typeface="Noto Sans"/>
                <a:sym typeface="Noto Sans"/>
              </a:rPr>
              <a:t>You are given a tree with n vertices where each vertex u has a color color[u]. For q queries, each query i asks for the number of distinct colors in the subtree rooted at vertex u.</a:t>
            </a:r>
          </a:p>
          <a:p>
            <a:pPr algn="just">
              <a:lnSpc>
                <a:spcPts val="7139"/>
              </a:lnSpc>
            </a:pPr>
            <a:endParaRPr lang="en-US" sz="4199" spc="-41">
              <a:solidFill>
                <a:srgbClr val="805A62"/>
              </a:solidFill>
              <a:latin typeface="Noto Sans"/>
              <a:ea typeface="Noto Sans"/>
              <a:cs typeface="Noto Sans"/>
              <a:sym typeface="Noto Sans"/>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Freeform 2"/>
          <p:cNvSpPr/>
          <p:nvPr/>
        </p:nvSpPr>
        <p:spPr>
          <a:xfrm rot="-6381483">
            <a:off x="-4869834" y="4550007"/>
            <a:ext cx="7814999" cy="12245725"/>
          </a:xfrm>
          <a:custGeom>
            <a:avLst/>
            <a:gdLst/>
            <a:ahLst/>
            <a:cxnLst/>
            <a:rect l="l" t="t" r="r" b="b"/>
            <a:pathLst>
              <a:path w="7814999" h="12245725">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7457531">
            <a:off x="1417465" y="7936608"/>
            <a:ext cx="1602407" cy="1787901"/>
          </a:xfrm>
          <a:custGeom>
            <a:avLst/>
            <a:gdLst/>
            <a:ahLst/>
            <a:cxnLst/>
            <a:rect l="l" t="t" r="r" b="b"/>
            <a:pathLst>
              <a:path w="1602407" h="1787901">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3849820">
            <a:off x="14049078" y="7941235"/>
            <a:ext cx="1792971" cy="3071470"/>
          </a:xfrm>
          <a:custGeom>
            <a:avLst/>
            <a:gdLst/>
            <a:ahLst/>
            <a:cxnLst/>
            <a:rect l="l" t="t" r="r" b="b"/>
            <a:pathLst>
              <a:path w="1792971" h="3071470">
                <a:moveTo>
                  <a:pt x="0" y="0"/>
                </a:moveTo>
                <a:lnTo>
                  <a:pt x="1792971" y="0"/>
                </a:lnTo>
                <a:lnTo>
                  <a:pt x="1792971"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Freeform 7"/>
          <p:cNvSpPr/>
          <p:nvPr/>
        </p:nvSpPr>
        <p:spPr>
          <a:xfrm>
            <a:off x="-4817094" y="1504333"/>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8" name="Freeform 8"/>
          <p:cNvSpPr/>
          <p:nvPr/>
        </p:nvSpPr>
        <p:spPr>
          <a:xfrm>
            <a:off x="13972144" y="-2359308"/>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9" name="Freeform 9"/>
          <p:cNvSpPr/>
          <p:nvPr/>
        </p:nvSpPr>
        <p:spPr>
          <a:xfrm flipH="1" flipV="1">
            <a:off x="8085824" y="8559863"/>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0" name="TextBox 10"/>
          <p:cNvSpPr txBox="1"/>
          <p:nvPr/>
        </p:nvSpPr>
        <p:spPr>
          <a:xfrm>
            <a:off x="1028700" y="1152525"/>
            <a:ext cx="18864531" cy="888886"/>
          </a:xfrm>
          <a:prstGeom prst="rect">
            <a:avLst/>
          </a:prstGeom>
        </p:spPr>
        <p:txBody>
          <a:bodyPr lIns="0" tIns="0" rIns="0" bIns="0" rtlCol="0" anchor="t">
            <a:spAutoFit/>
          </a:bodyPr>
          <a:lstStyle/>
          <a:p>
            <a:pPr algn="l">
              <a:lnSpc>
                <a:spcPts val="6654"/>
              </a:lnSpc>
            </a:pPr>
            <a:r>
              <a:rPr lang="en-US" sz="6654">
                <a:solidFill>
                  <a:srgbClr val="B5838D"/>
                </a:solidFill>
                <a:latin typeface="Wedges"/>
                <a:ea typeface="Wedges"/>
                <a:cs typeface="Wedges"/>
                <a:sym typeface="Wedges"/>
              </a:rPr>
              <a:t>Quiz 3 - answer</a:t>
            </a:r>
          </a:p>
        </p:txBody>
      </p:sp>
      <p:sp>
        <p:nvSpPr>
          <p:cNvPr id="11" name="TextBox 11"/>
          <p:cNvSpPr txBox="1"/>
          <p:nvPr/>
        </p:nvSpPr>
        <p:spPr>
          <a:xfrm>
            <a:off x="985829" y="3211009"/>
            <a:ext cx="15184959" cy="3198628"/>
          </a:xfrm>
          <a:prstGeom prst="rect">
            <a:avLst/>
          </a:prstGeom>
        </p:spPr>
        <p:txBody>
          <a:bodyPr lIns="0" tIns="0" rIns="0" bIns="0" rtlCol="0" anchor="t">
            <a:spAutoFit/>
          </a:bodyPr>
          <a:lstStyle/>
          <a:p>
            <a:pPr marL="983626" lvl="1" indent="-491813" algn="just">
              <a:lnSpc>
                <a:spcPts val="6378"/>
              </a:lnSpc>
              <a:buFont typeface="Arial"/>
              <a:buChar char="•"/>
            </a:pPr>
            <a:r>
              <a:rPr lang="en-US" sz="4555" spc="-45">
                <a:solidFill>
                  <a:srgbClr val="805A62"/>
                </a:solidFill>
                <a:latin typeface="Noto Sans"/>
                <a:ea typeface="Noto Sans"/>
                <a:cs typeface="Noto Sans"/>
                <a:sym typeface="Noto Sans"/>
              </a:rPr>
              <a:t>Using the set union technique, each set of connected components stores a set of different colors. When joining two sets, the smaller set is merged into the larger set.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Freeform 2"/>
          <p:cNvSpPr/>
          <p:nvPr/>
        </p:nvSpPr>
        <p:spPr>
          <a:xfrm rot="-6381483">
            <a:off x="-3907500" y="4308153"/>
            <a:ext cx="7814999" cy="12245725"/>
          </a:xfrm>
          <a:custGeom>
            <a:avLst/>
            <a:gdLst/>
            <a:ahLst/>
            <a:cxnLst/>
            <a:rect l="l" t="t" r="r" b="b"/>
            <a:pathLst>
              <a:path w="7814999" h="12245725">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4315856" y="3322955"/>
            <a:ext cx="9656288" cy="4403724"/>
          </a:xfrm>
          <a:prstGeom prst="rect">
            <a:avLst/>
          </a:prstGeom>
        </p:spPr>
        <p:txBody>
          <a:bodyPr lIns="0" tIns="0" rIns="0" bIns="0" rtlCol="0" anchor="t">
            <a:spAutoFit/>
          </a:bodyPr>
          <a:lstStyle/>
          <a:p>
            <a:pPr algn="ctr">
              <a:lnSpc>
                <a:spcPts val="15099"/>
              </a:lnSpc>
            </a:pPr>
            <a:r>
              <a:rPr lang="en-US" sz="15099">
                <a:solidFill>
                  <a:srgbClr val="B5838D"/>
                </a:solidFill>
                <a:latin typeface="Wedges"/>
                <a:ea typeface="Wedges"/>
                <a:cs typeface="Wedges"/>
                <a:sym typeface="Wedges"/>
              </a:rPr>
              <a:t>Thank</a:t>
            </a:r>
          </a:p>
          <a:p>
            <a:pPr algn="ctr">
              <a:lnSpc>
                <a:spcPts val="16199"/>
              </a:lnSpc>
            </a:pPr>
            <a:r>
              <a:rPr lang="en-US" sz="16199">
                <a:solidFill>
                  <a:srgbClr val="B5838D"/>
                </a:solidFill>
                <a:latin typeface="Wedges"/>
                <a:ea typeface="Wedges"/>
                <a:cs typeface="Wedges"/>
                <a:sym typeface="Wedges"/>
              </a:rPr>
              <a:t>You</a:t>
            </a:r>
          </a:p>
          <a:p>
            <a:pPr algn="ctr">
              <a:lnSpc>
                <a:spcPts val="3899"/>
              </a:lnSpc>
            </a:pPr>
            <a:r>
              <a:rPr lang="en-US" sz="3899">
                <a:solidFill>
                  <a:srgbClr val="B5838D"/>
                </a:solidFill>
                <a:latin typeface="Wedges"/>
                <a:ea typeface="Wedges"/>
                <a:cs typeface="Wedges"/>
                <a:sym typeface="Wedges"/>
              </a:rPr>
              <a:t>- apcs k23 -</a:t>
            </a:r>
          </a:p>
        </p:txBody>
      </p:sp>
      <p:sp>
        <p:nvSpPr>
          <p:cNvPr id="4" name="Freeform 4"/>
          <p:cNvSpPr/>
          <p:nvPr/>
        </p:nvSpPr>
        <p:spPr>
          <a:xfrm rot="-2779055">
            <a:off x="13351800" y="-5094162"/>
            <a:ext cx="7814999" cy="12245725"/>
          </a:xfrm>
          <a:custGeom>
            <a:avLst/>
            <a:gdLst/>
            <a:ahLst/>
            <a:cxnLst/>
            <a:rect l="l" t="t" r="r" b="b"/>
            <a:pathLst>
              <a:path w="7814999" h="12245725">
                <a:moveTo>
                  <a:pt x="0" y="0"/>
                </a:moveTo>
                <a:lnTo>
                  <a:pt x="7815000" y="0"/>
                </a:lnTo>
                <a:lnTo>
                  <a:pt x="7815000" y="12245724"/>
                </a:lnTo>
                <a:lnTo>
                  <a:pt x="0" y="122457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rot="-7457531">
            <a:off x="1773293" y="7294565"/>
            <a:ext cx="1843945" cy="2057400"/>
          </a:xfrm>
          <a:custGeom>
            <a:avLst/>
            <a:gdLst/>
            <a:ahLst/>
            <a:cxnLst/>
            <a:rect l="l" t="t" r="r" b="b"/>
            <a:pathLst>
              <a:path w="1843945" h="2057400">
                <a:moveTo>
                  <a:pt x="0" y="0"/>
                </a:moveTo>
                <a:lnTo>
                  <a:pt x="1843945" y="0"/>
                </a:lnTo>
                <a:lnTo>
                  <a:pt x="1843945"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rot="-7457531">
            <a:off x="13453750" y="636873"/>
            <a:ext cx="1843945" cy="2057400"/>
          </a:xfrm>
          <a:custGeom>
            <a:avLst/>
            <a:gdLst/>
            <a:ahLst/>
            <a:cxnLst/>
            <a:rect l="l" t="t" r="r" b="b"/>
            <a:pathLst>
              <a:path w="1843945" h="2057400">
                <a:moveTo>
                  <a:pt x="0" y="0"/>
                </a:moveTo>
                <a:lnTo>
                  <a:pt x="1843945" y="0"/>
                </a:lnTo>
                <a:lnTo>
                  <a:pt x="1843945"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7" name="Freeform 7"/>
          <p:cNvSpPr/>
          <p:nvPr/>
        </p:nvSpPr>
        <p:spPr>
          <a:xfrm rot="3849820">
            <a:off x="14848576" y="7605376"/>
            <a:ext cx="1792971" cy="3071470"/>
          </a:xfrm>
          <a:custGeom>
            <a:avLst/>
            <a:gdLst/>
            <a:ahLst/>
            <a:cxnLst/>
            <a:rect l="l" t="t" r="r" b="b"/>
            <a:pathLst>
              <a:path w="1792971" h="3071470">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8" name="Freeform 8"/>
          <p:cNvSpPr/>
          <p:nvPr/>
        </p:nvSpPr>
        <p:spPr>
          <a:xfrm rot="3849820" flipH="1" flipV="1">
            <a:off x="1646454" y="-517246"/>
            <a:ext cx="1792971" cy="3071470"/>
          </a:xfrm>
          <a:custGeom>
            <a:avLst/>
            <a:gdLst/>
            <a:ahLst/>
            <a:cxnLst/>
            <a:rect l="l" t="t" r="r" b="b"/>
            <a:pathLst>
              <a:path w="1792971" h="3071470">
                <a:moveTo>
                  <a:pt x="1792970" y="3071470"/>
                </a:moveTo>
                <a:lnTo>
                  <a:pt x="0" y="3071470"/>
                </a:lnTo>
                <a:lnTo>
                  <a:pt x="0" y="0"/>
                </a:lnTo>
                <a:lnTo>
                  <a:pt x="1792970" y="0"/>
                </a:lnTo>
                <a:lnTo>
                  <a:pt x="1792970" y="307147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9" name="Freeform 9"/>
          <p:cNvSpPr/>
          <p:nvPr/>
        </p:nvSpPr>
        <p:spPr>
          <a:xfrm flipH="1" flipV="1">
            <a:off x="16076645" y="-104066"/>
            <a:ext cx="2365310" cy="2890720"/>
          </a:xfrm>
          <a:custGeom>
            <a:avLst/>
            <a:gdLst/>
            <a:ahLst/>
            <a:cxnLst/>
            <a:rect l="l" t="t" r="r" b="b"/>
            <a:pathLst>
              <a:path w="2365310" h="2890720">
                <a:moveTo>
                  <a:pt x="2365310" y="2890720"/>
                </a:moveTo>
                <a:lnTo>
                  <a:pt x="0" y="2890720"/>
                </a:lnTo>
                <a:lnTo>
                  <a:pt x="0" y="0"/>
                </a:lnTo>
                <a:lnTo>
                  <a:pt x="2365310" y="0"/>
                </a:lnTo>
                <a:lnTo>
                  <a:pt x="2365310" y="289072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0" name="Freeform 10"/>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US"/>
          </a:p>
        </p:txBody>
      </p:sp>
      <p:sp>
        <p:nvSpPr>
          <p:cNvPr id="11" name="Freeform 11"/>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US"/>
          </a:p>
        </p:txBody>
      </p:sp>
      <p:sp>
        <p:nvSpPr>
          <p:cNvPr id="12" name="Freeform 12"/>
          <p:cNvSpPr/>
          <p:nvPr/>
        </p:nvSpPr>
        <p:spPr>
          <a:xfrm>
            <a:off x="14630400" y="1961735"/>
            <a:ext cx="7315200" cy="3604399"/>
          </a:xfrm>
          <a:custGeom>
            <a:avLst/>
            <a:gdLst/>
            <a:ahLst/>
            <a:cxnLst/>
            <a:rect l="l" t="t" r="r" b="b"/>
            <a:pathLst>
              <a:path w="7315200" h="3604399">
                <a:moveTo>
                  <a:pt x="0" y="0"/>
                </a:moveTo>
                <a:lnTo>
                  <a:pt x="7315200" y="0"/>
                </a:lnTo>
                <a:lnTo>
                  <a:pt x="7315200" y="3604398"/>
                </a:lnTo>
                <a:lnTo>
                  <a:pt x="0" y="3604398"/>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US"/>
          </a:p>
        </p:txBody>
      </p:sp>
      <p:sp>
        <p:nvSpPr>
          <p:cNvPr id="13" name="Freeform 13"/>
          <p:cNvSpPr/>
          <p:nvPr/>
        </p:nvSpPr>
        <p:spPr>
          <a:xfrm>
            <a:off x="-3259984" y="2299625"/>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US"/>
          </a:p>
        </p:txBody>
      </p:sp>
      <p:sp>
        <p:nvSpPr>
          <p:cNvPr id="14" name="Freeform 14"/>
          <p:cNvSpPr/>
          <p:nvPr/>
        </p:nvSpPr>
        <p:spPr>
          <a:xfrm>
            <a:off x="6571667" y="-1953334"/>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US"/>
          </a:p>
        </p:txBody>
      </p:sp>
      <p:sp>
        <p:nvSpPr>
          <p:cNvPr id="15" name="Freeform 15"/>
          <p:cNvSpPr/>
          <p:nvPr/>
        </p:nvSpPr>
        <p:spPr>
          <a:xfrm flipH="1" flipV="1">
            <a:off x="8085824" y="8559863"/>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grpSp>
        <p:nvGrpSpPr>
          <p:cNvPr id="2" name="Group 2"/>
          <p:cNvGrpSpPr/>
          <p:nvPr/>
        </p:nvGrpSpPr>
        <p:grpSpPr>
          <a:xfrm>
            <a:off x="2632261" y="4586366"/>
            <a:ext cx="12575311" cy="1114268"/>
            <a:chOff x="0" y="0"/>
            <a:chExt cx="16767081" cy="1485691"/>
          </a:xfrm>
        </p:grpSpPr>
        <p:sp>
          <p:nvSpPr>
            <p:cNvPr id="3" name="Freeform 3"/>
            <p:cNvSpPr/>
            <p:nvPr/>
          </p:nvSpPr>
          <p:spPr>
            <a:xfrm>
              <a:off x="0" y="0"/>
              <a:ext cx="16767081" cy="1485691"/>
            </a:xfrm>
            <a:custGeom>
              <a:avLst/>
              <a:gdLst/>
              <a:ahLst/>
              <a:cxnLst/>
              <a:rect l="l" t="t" r="r" b="b"/>
              <a:pathLst>
                <a:path w="16767081" h="1485691">
                  <a:moveTo>
                    <a:pt x="0" y="0"/>
                  </a:moveTo>
                  <a:lnTo>
                    <a:pt x="16767081" y="0"/>
                  </a:lnTo>
                  <a:lnTo>
                    <a:pt x="16767081" y="1485691"/>
                  </a:lnTo>
                  <a:lnTo>
                    <a:pt x="0" y="148569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Freeform 2"/>
          <p:cNvSpPr/>
          <p:nvPr/>
        </p:nvSpPr>
        <p:spPr>
          <a:xfrm rot="-6381483">
            <a:off x="-4869834" y="4550007"/>
            <a:ext cx="7814999" cy="12245725"/>
          </a:xfrm>
          <a:custGeom>
            <a:avLst/>
            <a:gdLst/>
            <a:ahLst/>
            <a:cxnLst/>
            <a:rect l="l" t="t" r="r" b="b"/>
            <a:pathLst>
              <a:path w="7814999" h="12245725">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7457531">
            <a:off x="1417465" y="7936608"/>
            <a:ext cx="1602407" cy="1787901"/>
          </a:xfrm>
          <a:custGeom>
            <a:avLst/>
            <a:gdLst/>
            <a:ahLst/>
            <a:cxnLst/>
            <a:rect l="l" t="t" r="r" b="b"/>
            <a:pathLst>
              <a:path w="1602407" h="1787901">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3849820">
            <a:off x="14049078" y="7941235"/>
            <a:ext cx="1792971" cy="3071470"/>
          </a:xfrm>
          <a:custGeom>
            <a:avLst/>
            <a:gdLst/>
            <a:ahLst/>
            <a:cxnLst/>
            <a:rect l="l" t="t" r="r" b="b"/>
            <a:pathLst>
              <a:path w="1792971" h="3071470">
                <a:moveTo>
                  <a:pt x="0" y="0"/>
                </a:moveTo>
                <a:lnTo>
                  <a:pt x="1792971" y="0"/>
                </a:lnTo>
                <a:lnTo>
                  <a:pt x="1792971"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Freeform 7"/>
          <p:cNvSpPr/>
          <p:nvPr/>
        </p:nvSpPr>
        <p:spPr>
          <a:xfrm>
            <a:off x="-4817094" y="1504333"/>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8" name="Freeform 8"/>
          <p:cNvSpPr/>
          <p:nvPr/>
        </p:nvSpPr>
        <p:spPr>
          <a:xfrm>
            <a:off x="13972144" y="-2359308"/>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9" name="Freeform 9"/>
          <p:cNvSpPr/>
          <p:nvPr/>
        </p:nvSpPr>
        <p:spPr>
          <a:xfrm flipH="1" flipV="1">
            <a:off x="8085824" y="8559863"/>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grpSp>
        <p:nvGrpSpPr>
          <p:cNvPr id="10" name="Group 10"/>
          <p:cNvGrpSpPr/>
          <p:nvPr/>
        </p:nvGrpSpPr>
        <p:grpSpPr>
          <a:xfrm>
            <a:off x="1028700" y="4595679"/>
            <a:ext cx="16273471" cy="4574049"/>
            <a:chOff x="0" y="0"/>
            <a:chExt cx="2521186" cy="708640"/>
          </a:xfrm>
        </p:grpSpPr>
        <p:sp>
          <p:nvSpPr>
            <p:cNvPr id="11" name="Freeform 11"/>
            <p:cNvSpPr/>
            <p:nvPr/>
          </p:nvSpPr>
          <p:spPr>
            <a:xfrm>
              <a:off x="0" y="0"/>
              <a:ext cx="2521186" cy="708640"/>
            </a:xfrm>
            <a:custGeom>
              <a:avLst/>
              <a:gdLst/>
              <a:ahLst/>
              <a:cxnLst/>
              <a:rect l="l" t="t" r="r" b="b"/>
              <a:pathLst>
                <a:path w="2521186" h="708640">
                  <a:moveTo>
                    <a:pt x="0" y="0"/>
                  </a:moveTo>
                  <a:lnTo>
                    <a:pt x="2521186" y="0"/>
                  </a:lnTo>
                  <a:lnTo>
                    <a:pt x="2521186" y="708640"/>
                  </a:lnTo>
                  <a:lnTo>
                    <a:pt x="0" y="708640"/>
                  </a:lnTo>
                  <a:close/>
                </a:path>
              </a:pathLst>
            </a:custGeom>
            <a:blipFill>
              <a:blip r:embed="rId14"/>
              <a:stretch>
                <a:fillRect t="-1033" b="-1033"/>
              </a:stretch>
            </a:blipFill>
          </p:spPr>
          <p:txBody>
            <a:bodyPr/>
            <a:lstStyle/>
            <a:p>
              <a:endParaRPr lang="en-US"/>
            </a:p>
          </p:txBody>
        </p:sp>
      </p:grpSp>
      <p:sp>
        <p:nvSpPr>
          <p:cNvPr id="12" name="TextBox 12"/>
          <p:cNvSpPr txBox="1"/>
          <p:nvPr/>
        </p:nvSpPr>
        <p:spPr>
          <a:xfrm>
            <a:off x="1028700" y="468630"/>
            <a:ext cx="12440947" cy="1291590"/>
          </a:xfrm>
          <a:prstGeom prst="rect">
            <a:avLst/>
          </a:prstGeom>
        </p:spPr>
        <p:txBody>
          <a:bodyPr lIns="0" tIns="0" rIns="0" bIns="0" rtlCol="0" anchor="t">
            <a:spAutoFit/>
          </a:bodyPr>
          <a:lstStyle/>
          <a:p>
            <a:pPr algn="l">
              <a:lnSpc>
                <a:spcPts val="9600"/>
              </a:lnSpc>
            </a:pPr>
            <a:r>
              <a:rPr lang="en-US" sz="9600">
                <a:solidFill>
                  <a:srgbClr val="B5838D"/>
                </a:solidFill>
                <a:latin typeface="Wedges"/>
                <a:ea typeface="Wedges"/>
                <a:cs typeface="Wedges"/>
                <a:sym typeface="Wedges"/>
              </a:rPr>
              <a:t>2.1) initialization</a:t>
            </a:r>
          </a:p>
        </p:txBody>
      </p:sp>
      <p:sp>
        <p:nvSpPr>
          <p:cNvPr id="13" name="TextBox 13"/>
          <p:cNvSpPr txBox="1"/>
          <p:nvPr/>
        </p:nvSpPr>
        <p:spPr>
          <a:xfrm>
            <a:off x="1028700" y="2716079"/>
            <a:ext cx="18078157" cy="1384300"/>
          </a:xfrm>
          <a:prstGeom prst="rect">
            <a:avLst/>
          </a:prstGeom>
        </p:spPr>
        <p:txBody>
          <a:bodyPr lIns="0" tIns="0" rIns="0" bIns="0" rtlCol="0" anchor="t">
            <a:spAutoFit/>
          </a:bodyPr>
          <a:lstStyle/>
          <a:p>
            <a:pPr marL="863599" lvl="1" indent="-431800" algn="l">
              <a:lnSpc>
                <a:spcPts val="5599"/>
              </a:lnSpc>
              <a:buFont typeface="Arial"/>
              <a:buChar char="•"/>
            </a:pPr>
            <a:r>
              <a:rPr lang="en-US" sz="3999">
                <a:solidFill>
                  <a:srgbClr val="805A62"/>
                </a:solidFill>
                <a:latin typeface="Noto Sans"/>
                <a:ea typeface="Noto Sans"/>
                <a:cs typeface="Noto Sans"/>
                <a:sym typeface="Noto Sans"/>
              </a:rPr>
              <a:t>Store the sets in form of tree</a:t>
            </a:r>
          </a:p>
          <a:p>
            <a:pPr marL="863599" lvl="1" indent="-431800" algn="l">
              <a:lnSpc>
                <a:spcPts val="5599"/>
              </a:lnSpc>
              <a:buFont typeface="Arial"/>
              <a:buChar char="•"/>
            </a:pPr>
            <a:r>
              <a:rPr lang="en-US" sz="3999">
                <a:solidFill>
                  <a:srgbClr val="805A62"/>
                </a:solidFill>
                <a:latin typeface="Noto Sans"/>
                <a:ea typeface="Noto Sans"/>
                <a:cs typeface="Noto Sans"/>
                <a:sym typeface="Noto Sans"/>
              </a:rPr>
              <a:t>Maintain parent that stores a reference to its immediate ancestor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1EE"/>
        </a:solidFill>
        <a:effectLst/>
      </p:bgPr>
    </p:bg>
    <p:spTree>
      <p:nvGrpSpPr>
        <p:cNvPr id="1" name=""/>
        <p:cNvGrpSpPr/>
        <p:nvPr/>
      </p:nvGrpSpPr>
      <p:grpSpPr>
        <a:xfrm>
          <a:off x="0" y="0"/>
          <a:ext cx="0" cy="0"/>
          <a:chOff x="0" y="0"/>
          <a:chExt cx="0" cy="0"/>
        </a:xfrm>
      </p:grpSpPr>
      <p:sp>
        <p:nvSpPr>
          <p:cNvPr id="2" name="Freeform 2"/>
          <p:cNvSpPr/>
          <p:nvPr/>
        </p:nvSpPr>
        <p:spPr>
          <a:xfrm rot="-6381483">
            <a:off x="-4869834" y="4550007"/>
            <a:ext cx="7814999" cy="12245725"/>
          </a:xfrm>
          <a:custGeom>
            <a:avLst/>
            <a:gdLst/>
            <a:ahLst/>
            <a:cxnLst/>
            <a:rect l="l" t="t" r="r" b="b"/>
            <a:pathLst>
              <a:path w="7814999" h="12245725">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7457531">
            <a:off x="1417465" y="7936608"/>
            <a:ext cx="1602407" cy="1787901"/>
          </a:xfrm>
          <a:custGeom>
            <a:avLst/>
            <a:gdLst/>
            <a:ahLst/>
            <a:cxnLst/>
            <a:rect l="l" t="t" r="r" b="b"/>
            <a:pathLst>
              <a:path w="1602407" h="1787901">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3849820">
            <a:off x="14049078" y="7941235"/>
            <a:ext cx="1792971" cy="3071470"/>
          </a:xfrm>
          <a:custGeom>
            <a:avLst/>
            <a:gdLst/>
            <a:ahLst/>
            <a:cxnLst/>
            <a:rect l="l" t="t" r="r" b="b"/>
            <a:pathLst>
              <a:path w="1792971" h="3071470">
                <a:moveTo>
                  <a:pt x="0" y="0"/>
                </a:moveTo>
                <a:lnTo>
                  <a:pt x="1792971" y="0"/>
                </a:lnTo>
                <a:lnTo>
                  <a:pt x="1792971"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96826" y="7782149"/>
            <a:ext cx="2365310" cy="2890720"/>
          </a:xfrm>
          <a:custGeom>
            <a:avLst/>
            <a:gdLst/>
            <a:ahLst/>
            <a:cxnLst/>
            <a:rect l="l" t="t" r="r" b="b"/>
            <a:pathLst>
              <a:path w="2365310" h="289072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962334" y="9664559"/>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Freeform 7"/>
          <p:cNvSpPr/>
          <p:nvPr/>
        </p:nvSpPr>
        <p:spPr>
          <a:xfrm>
            <a:off x="-4817094" y="1504333"/>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8" name="Freeform 8"/>
          <p:cNvSpPr/>
          <p:nvPr/>
        </p:nvSpPr>
        <p:spPr>
          <a:xfrm>
            <a:off x="13972144" y="-2359308"/>
            <a:ext cx="7315200" cy="3604399"/>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9" name="Freeform 9"/>
          <p:cNvSpPr/>
          <p:nvPr/>
        </p:nvSpPr>
        <p:spPr>
          <a:xfrm flipH="1" flipV="1">
            <a:off x="8085824" y="8559863"/>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grpSp>
        <p:nvGrpSpPr>
          <p:cNvPr id="10" name="Group 10"/>
          <p:cNvGrpSpPr/>
          <p:nvPr/>
        </p:nvGrpSpPr>
        <p:grpSpPr>
          <a:xfrm>
            <a:off x="1603126" y="1945974"/>
            <a:ext cx="15115355" cy="8050183"/>
            <a:chOff x="0" y="0"/>
            <a:chExt cx="3409759" cy="1815980"/>
          </a:xfrm>
        </p:grpSpPr>
        <p:sp>
          <p:nvSpPr>
            <p:cNvPr id="11" name="Freeform 11"/>
            <p:cNvSpPr/>
            <p:nvPr/>
          </p:nvSpPr>
          <p:spPr>
            <a:xfrm>
              <a:off x="0" y="0"/>
              <a:ext cx="3409759" cy="1815980"/>
            </a:xfrm>
            <a:custGeom>
              <a:avLst/>
              <a:gdLst/>
              <a:ahLst/>
              <a:cxnLst/>
              <a:rect l="l" t="t" r="r" b="b"/>
              <a:pathLst>
                <a:path w="3409759" h="1815980">
                  <a:moveTo>
                    <a:pt x="0" y="0"/>
                  </a:moveTo>
                  <a:lnTo>
                    <a:pt x="3409759" y="0"/>
                  </a:lnTo>
                  <a:lnTo>
                    <a:pt x="3409759" y="1815980"/>
                  </a:lnTo>
                  <a:lnTo>
                    <a:pt x="0" y="1815980"/>
                  </a:lnTo>
                  <a:close/>
                </a:path>
              </a:pathLst>
            </a:custGeom>
            <a:blipFill>
              <a:blip r:embed="rId14"/>
              <a:stretch>
                <a:fillRect l="-603" r="-603"/>
              </a:stretch>
            </a:blipFill>
          </p:spPr>
          <p:txBody>
            <a:bodyPr/>
            <a:lstStyle/>
            <a:p>
              <a:endParaRPr lang="en-US"/>
            </a:p>
          </p:txBody>
        </p:sp>
      </p:grpSp>
      <p:sp>
        <p:nvSpPr>
          <p:cNvPr id="12" name="TextBox 12"/>
          <p:cNvSpPr txBox="1"/>
          <p:nvPr/>
        </p:nvSpPr>
        <p:spPr>
          <a:xfrm>
            <a:off x="1028700" y="467666"/>
            <a:ext cx="14184529" cy="1291590"/>
          </a:xfrm>
          <a:prstGeom prst="rect">
            <a:avLst/>
          </a:prstGeom>
        </p:spPr>
        <p:txBody>
          <a:bodyPr lIns="0" tIns="0" rIns="0" bIns="0" rtlCol="0" anchor="t">
            <a:spAutoFit/>
          </a:bodyPr>
          <a:lstStyle/>
          <a:p>
            <a:pPr algn="l">
              <a:lnSpc>
                <a:spcPts val="9600"/>
              </a:lnSpc>
            </a:pPr>
            <a:r>
              <a:rPr lang="en-US" sz="9600">
                <a:solidFill>
                  <a:srgbClr val="B5838D"/>
                </a:solidFill>
                <a:latin typeface="Wedges"/>
                <a:ea typeface="Wedges"/>
                <a:cs typeface="Wedges"/>
                <a:sym typeface="Wedges"/>
              </a:rPr>
              <a:t>2.2) Naive approach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3042</Words>
  <Application>Microsoft Office PowerPoint</Application>
  <PresentationFormat>Custom</PresentationFormat>
  <Paragraphs>320</Paragraphs>
  <Slides>79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79</vt:i4>
      </vt:variant>
    </vt:vector>
  </HeadingPairs>
  <TitlesOfParts>
    <vt:vector size="87" baseType="lpstr">
      <vt:lpstr>Wedges</vt:lpstr>
      <vt:lpstr>Noto Sans</vt:lpstr>
      <vt:lpstr>Times New Roman</vt:lpstr>
      <vt:lpstr>Poppins Medium</vt:lpstr>
      <vt:lpstr>Noto Sans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DSU - Seminar</dc:title>
  <cp:lastModifiedBy>PHAN TUẤN KIỆT</cp:lastModifiedBy>
  <cp:revision>2</cp:revision>
  <dcterms:created xsi:type="dcterms:W3CDTF">2006-08-16T00:00:00Z</dcterms:created>
  <dcterms:modified xsi:type="dcterms:W3CDTF">2024-08-20T08:04:48Z</dcterms:modified>
  <dc:identifier>DAGLZySun94</dc:identifier>
</cp:coreProperties>
</file>