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30"/>
  </p:notesMasterIdLst>
  <p:sldIdLst>
    <p:sldId id="285" r:id="rId5"/>
    <p:sldId id="943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944" r:id="rId19"/>
    <p:sldId id="945" r:id="rId20"/>
    <p:sldId id="946" r:id="rId21"/>
    <p:sldId id="947" r:id="rId22"/>
    <p:sldId id="948" r:id="rId23"/>
    <p:sldId id="949" r:id="rId24"/>
    <p:sldId id="378" r:id="rId25"/>
    <p:sldId id="379" r:id="rId26"/>
    <p:sldId id="380" r:id="rId27"/>
    <p:sldId id="381" r:id="rId28"/>
    <p:sldId id="31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3B"/>
    <a:srgbClr val="878383"/>
    <a:srgbClr val="D1D1D1"/>
    <a:srgbClr val="D51F35"/>
    <a:srgbClr val="D32F2F"/>
    <a:srgbClr val="D51C29"/>
    <a:srgbClr val="2C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6F293-F224-4BE6-A19D-58D99CBD8CBE}" v="1713" dt="2024-05-28T12:15:10.975"/>
    <p1510:client id="{43A175A9-6AD0-4AFA-A079-2B6C2F777FFA}" v="753" dt="2024-05-28T09:23:47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0" autoAdjust="0"/>
    <p:restoredTop sz="86486" autoAdjust="0"/>
  </p:normalViewPr>
  <p:slideViewPr>
    <p:cSldViewPr snapToGrid="0" showGuides="1">
      <p:cViewPr varScale="1">
        <p:scale>
          <a:sx n="73" d="100"/>
          <a:sy n="73" d="100"/>
        </p:scale>
        <p:origin x="78" y="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Tân - Khoa Công nghệ Thông tin - VLTECH" userId="101068a6-915f-4420-8228-af2e167f3950" providerId="ADAL" clId="{624AD68A-8DE0-2641-B03A-55AF7C84470E}"/>
    <pc:docChg chg="undo custSel addSld delSld modSld">
      <pc:chgData name="Nguyễn Minh Tân - Khoa Công nghệ Thông tin - VLTECH" userId="101068a6-915f-4420-8228-af2e167f3950" providerId="ADAL" clId="{624AD68A-8DE0-2641-B03A-55AF7C84470E}" dt="2024-01-11T08:40:07.152" v="306" actId="20577"/>
      <pc:docMkLst>
        <pc:docMk/>
      </pc:docMkLst>
      <pc:sldChg chg="addSp delSp modSp add mod modTransition modNotesTx">
        <pc:chgData name="Nguyễn Minh Tân - Khoa Công nghệ Thông tin - VLTECH" userId="101068a6-915f-4420-8228-af2e167f3950" providerId="ADAL" clId="{624AD68A-8DE0-2641-B03A-55AF7C84470E}" dt="2024-01-11T07:28:56.056" v="160" actId="1076"/>
        <pc:sldMkLst>
          <pc:docMk/>
          <pc:sldMk cId="0" sldId="259"/>
        </pc:sldMkLst>
        <pc:spChg chg="del">
          <ac:chgData name="Nguyễn Minh Tân - Khoa Công nghệ Thông tin - VLTECH" userId="101068a6-915f-4420-8228-af2e167f3950" providerId="ADAL" clId="{624AD68A-8DE0-2641-B03A-55AF7C84470E}" dt="2024-01-11T07:28:47.964" v="157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8:05.675" v="155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28:51.404" v="158" actId="478"/>
          <ac:spMkLst>
            <pc:docMk/>
            <pc:sldMk cId="0" sldId="259"/>
            <ac:spMk id="7" creationId="{3F4BA098-4FDD-5295-46FE-EA48E7588C44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28:56.056" v="160" actId="1076"/>
          <ac:spMkLst>
            <pc:docMk/>
            <pc:sldMk cId="0" sldId="259"/>
            <ac:spMk id="8" creationId="{7248C387-5DD2-EE09-EB12-97B611231D8B}"/>
          </ac:spMkLst>
        </pc:spChg>
      </pc:sldChg>
      <pc:sldChg chg="addSp delSp modSp add mod modTransition">
        <pc:chgData name="Nguyễn Minh Tân - Khoa Công nghệ Thông tin - VLTECH" userId="101068a6-915f-4420-8228-af2e167f3950" providerId="ADAL" clId="{624AD68A-8DE0-2641-B03A-55AF7C84470E}" dt="2024-01-11T07:31:33.333" v="182" actId="20577"/>
        <pc:sldMkLst>
          <pc:docMk/>
          <pc:sldMk cId="0" sldId="260"/>
        </pc:sldMkLst>
        <pc:spChg chg="del">
          <ac:chgData name="Nguyễn Minh Tân - Khoa Công nghệ Thông tin - VLTECH" userId="101068a6-915f-4420-8228-af2e167f3950" providerId="ADAL" clId="{624AD68A-8DE0-2641-B03A-55AF7C84470E}" dt="2024-01-11T07:31:18.923" v="165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0:31.046" v="164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31:22.064" v="166" actId="478"/>
          <ac:spMkLst>
            <pc:docMk/>
            <pc:sldMk cId="0" sldId="260"/>
            <ac:spMk id="7" creationId="{E3BE9CF8-8A19-3BCC-A179-938B1DFC3C19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31:33.333" v="182" actId="20577"/>
          <ac:spMkLst>
            <pc:docMk/>
            <pc:sldMk cId="0" sldId="260"/>
            <ac:spMk id="8" creationId="{4696E85B-D78A-F147-74B7-0E3674C3D330}"/>
          </ac:spMkLst>
        </pc:spChg>
      </pc:sldChg>
      <pc:sldChg chg="addSp delSp modSp add mod modTransition modNotesTx">
        <pc:chgData name="Nguyễn Minh Tân - Khoa Công nghệ Thông tin - VLTECH" userId="101068a6-915f-4420-8228-af2e167f3950" providerId="ADAL" clId="{624AD68A-8DE0-2641-B03A-55AF7C84470E}" dt="2024-01-11T07:31:52.364" v="187"/>
        <pc:sldMkLst>
          <pc:docMk/>
          <pc:sldMk cId="0" sldId="261"/>
        </pc:sldMkLst>
        <pc:spChg chg="del">
          <ac:chgData name="Nguyễn Minh Tân - Khoa Công nghệ Thông tin - VLTECH" userId="101068a6-915f-4420-8228-af2e167f3950" providerId="ADAL" clId="{624AD68A-8DE0-2641-B03A-55AF7C84470E}" dt="2024-01-11T07:31:39.678" v="183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0:31.046" v="164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31:41.722" v="184" actId="478"/>
          <ac:spMkLst>
            <pc:docMk/>
            <pc:sldMk cId="0" sldId="261"/>
            <ac:spMk id="6" creationId="{D10C364F-7593-F11F-127D-CBF14AF0823E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31:42.108" v="185"/>
          <ac:spMkLst>
            <pc:docMk/>
            <pc:sldMk cId="0" sldId="261"/>
            <ac:spMk id="7" creationId="{E972F10D-3521-B5FF-2D76-B6F7C9EEE3F7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3:02.437" v="189"/>
        <pc:sldMkLst>
          <pc:docMk/>
          <pc:sldMk cId="0" sldId="262"/>
        </pc:sldMkLst>
        <pc:spChg chg="mod">
          <ac:chgData name="Nguyễn Minh Tân - Khoa Công nghệ Thông tin - VLTECH" userId="101068a6-915f-4420-8228-af2e167f3950" providerId="ADAL" clId="{624AD68A-8DE0-2641-B03A-55AF7C84470E}" dt="2024-01-11T07:33:02.437" v="189"/>
          <ac:spMkLst>
            <pc:docMk/>
            <pc:sldMk cId="0" sldId="262"/>
            <ac:spMk id="5" creationId="{00000000-0000-0000-0000-000000000000}"/>
          </ac:spMkLst>
        </pc:sp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26:22.144" v="276" actId="2696"/>
        <pc:sldMkLst>
          <pc:docMk/>
          <pc:sldMk cId="0" sldId="263"/>
        </pc:sldMkLst>
        <pc:spChg chg="mod">
          <ac:chgData name="Nguyễn Minh Tân - Khoa Công nghệ Thông tin - VLTECH" userId="101068a6-915f-4420-8228-af2e167f3950" providerId="ADAL" clId="{624AD68A-8DE0-2641-B03A-55AF7C84470E}" dt="2024-01-11T07:34:22.338" v="190"/>
          <ac:spMkLst>
            <pc:docMk/>
            <pc:sldMk cId="0" sldId="263"/>
            <ac:spMk id="4" creationId="{00000000-0000-0000-0000-000000000000}"/>
          </ac:spMkLst>
        </pc:spChg>
      </pc:sldChg>
      <pc:sldChg chg="addSp modSp add mod modTransition">
        <pc:chgData name="Nguyễn Minh Tân - Khoa Công nghệ Thông tin - VLTECH" userId="101068a6-915f-4420-8228-af2e167f3950" providerId="ADAL" clId="{624AD68A-8DE0-2641-B03A-55AF7C84470E}" dt="2024-01-11T08:25:34.003" v="275" actId="1076"/>
        <pc:sldMkLst>
          <pc:docMk/>
          <pc:sldMk cId="0" sldId="264"/>
        </pc:sldMkLst>
        <pc:spChg chg="mod">
          <ac:chgData name="Nguyễn Minh Tân - Khoa Công nghệ Thông tin - VLTECH" userId="101068a6-915f-4420-8228-af2e167f3950" providerId="ADAL" clId="{624AD68A-8DE0-2641-B03A-55AF7C84470E}" dt="2024-01-11T07:34:22.338" v="190"/>
          <ac:spMkLst>
            <pc:docMk/>
            <pc:sldMk cId="0" sldId="264"/>
            <ac:spMk id="4" creationId="{00000000-0000-0000-0000-000000000000}"/>
          </ac:spMkLst>
        </pc:spChg>
        <pc:picChg chg="add mod">
          <ac:chgData name="Nguyễn Minh Tân - Khoa Công nghệ Thông tin - VLTECH" userId="101068a6-915f-4420-8228-af2e167f3950" providerId="ADAL" clId="{624AD68A-8DE0-2641-B03A-55AF7C84470E}" dt="2024-01-11T08:25:34.003" v="275" actId="1076"/>
          <ac:picMkLst>
            <pc:docMk/>
            <pc:sldMk cId="0" sldId="264"/>
            <ac:picMk id="5" creationId="{1349276B-C564-9CE7-7067-5C3C5D8E0735}"/>
          </ac:picMkLst>
        </pc:picChg>
      </pc:sldChg>
      <pc:sldChg chg="delSp add mod modTransition">
        <pc:chgData name="Nguyễn Minh Tân - Khoa Công nghệ Thông tin - VLTECH" userId="101068a6-915f-4420-8228-af2e167f3950" providerId="ADAL" clId="{624AD68A-8DE0-2641-B03A-55AF7C84470E}" dt="2024-01-11T07:37:01.351" v="193" actId="478"/>
        <pc:sldMkLst>
          <pc:docMk/>
          <pc:sldMk cId="2299796347" sldId="265"/>
        </pc:sldMkLst>
        <pc:spChg chg="del">
          <ac:chgData name="Nguyễn Minh Tân - Khoa Công nghệ Thông tin - VLTECH" userId="101068a6-915f-4420-8228-af2e167f3950" providerId="ADAL" clId="{624AD68A-8DE0-2641-B03A-55AF7C84470E}" dt="2024-01-11T07:36:58.492" v="192" actId="478"/>
          <ac:spMkLst>
            <pc:docMk/>
            <pc:sldMk cId="2299796347" sldId="265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7:37:01.351" v="193" actId="478"/>
          <ac:grpSpMkLst>
            <pc:docMk/>
            <pc:sldMk cId="2299796347" sldId="265"/>
            <ac:grpSpMk id="3" creationId="{00000000-0000-0000-0000-000000000000}"/>
          </ac:grpSpMkLst>
        </pc:gr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7:37:20.040" v="195" actId="1076"/>
        <pc:sldMkLst>
          <pc:docMk/>
          <pc:sldMk cId="0" sldId="266"/>
        </pc:sldMkLst>
        <pc:spChg chg="mod">
          <ac:chgData name="Nguyễn Minh Tân - Khoa Công nghệ Thông tin - VLTECH" userId="101068a6-915f-4420-8228-af2e167f3950" providerId="ADAL" clId="{624AD68A-8DE0-2641-B03A-55AF7C84470E}" dt="2024-01-11T07:37:15.404" v="194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6"/>
            <ac:spMk id="9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624AD68A-8DE0-2641-B03A-55AF7C84470E}" dt="2024-01-11T07:37:20.040" v="195" actId="1076"/>
          <ac:grpSpMkLst>
            <pc:docMk/>
            <pc:sldMk cId="0" sldId="266"/>
            <ac:grpSpMk id="4" creationId="{00000000-0000-0000-0000-000000000000}"/>
          </ac:grpSpMkLst>
        </pc:gr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6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7"/>
            <ac:spMk id="6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40:07.152" v="306" actId="20577"/>
        <pc:sldMkLst>
          <pc:docMk/>
          <pc:sldMk cId="98943473" sldId="268"/>
        </pc:sldMkLst>
        <pc:spChg chg="mod">
          <ac:chgData name="Nguyễn Minh Tân - Khoa Công nghệ Thông tin - VLTECH" userId="101068a6-915f-4420-8228-af2e167f3950" providerId="ADAL" clId="{624AD68A-8DE0-2641-B03A-55AF7C84470E}" dt="2024-01-11T08:40:07.152" v="306" actId="20577"/>
          <ac:spMkLst>
            <pc:docMk/>
            <pc:sldMk cId="98943473" sldId="268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98943473" sldId="268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69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9"/>
            <ac:spMk id="4" creationId="{00000000-0000-0000-0000-000000000000}"/>
          </ac:spMkLst>
        </pc:spChg>
      </pc:sldChg>
      <pc:sldChg chg="delSp add mod modTransition">
        <pc:chgData name="Nguyễn Minh Tân - Khoa Công nghệ Thông tin - VLTECH" userId="101068a6-915f-4420-8228-af2e167f3950" providerId="ADAL" clId="{624AD68A-8DE0-2641-B03A-55AF7C84470E}" dt="2024-01-11T08:12:52.054" v="249" actId="478"/>
        <pc:sldMkLst>
          <pc:docMk/>
          <pc:sldMk cId="0" sldId="270"/>
        </pc:sldMkLst>
        <pc:spChg chg="del">
          <ac:chgData name="Nguyễn Minh Tân - Khoa Công nghệ Thông tin - VLTECH" userId="101068a6-915f-4420-8228-af2e167f3950" providerId="ADAL" clId="{624AD68A-8DE0-2641-B03A-55AF7C84470E}" dt="2024-01-11T08:12:50.234" v="248" actId="478"/>
          <ac:spMkLst>
            <pc:docMk/>
            <pc:sldMk cId="0" sldId="270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12:52.054" v="249" actId="478"/>
          <ac:grpSpMkLst>
            <pc:docMk/>
            <pc:sldMk cId="0" sldId="270"/>
            <ac:grpSpMk id="3" creationId="{00000000-0000-0000-0000-000000000000}"/>
          </ac:grpSpMkLst>
        </pc:grpChg>
      </pc:sldChg>
      <pc:sldChg chg="addSp delSp modSp add mod modTransition">
        <pc:chgData name="Nguyễn Minh Tân - Khoa Công nghệ Thông tin - VLTECH" userId="101068a6-915f-4420-8228-af2e167f3950" providerId="ADAL" clId="{624AD68A-8DE0-2641-B03A-55AF7C84470E}" dt="2024-01-11T08:36:39.344" v="296" actId="1076"/>
        <pc:sldMkLst>
          <pc:docMk/>
          <pc:sldMk cId="0" sldId="271"/>
        </pc:sldMkLst>
        <pc:spChg chg="mod">
          <ac:chgData name="Nguyễn Minh Tân - Khoa Công nghệ Thông tin - VLTECH" userId="101068a6-915f-4420-8228-af2e167f3950" providerId="ADAL" clId="{624AD68A-8DE0-2641-B03A-55AF7C84470E}" dt="2024-01-11T08:36:39.344" v="296" actId="1076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36:21.277" v="293" actId="478"/>
          <ac:spMkLst>
            <pc:docMk/>
            <pc:sldMk cId="0" sldId="271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1"/>
            <ac:spMk id="4" creationId="{00000000-0000-0000-0000-000000000000}"/>
          </ac:spMkLst>
        </pc:spChg>
        <pc:picChg chg="add del mod">
          <ac:chgData name="Nguyễn Minh Tân - Khoa Công nghệ Thông tin - VLTECH" userId="101068a6-915f-4420-8228-af2e167f3950" providerId="ADAL" clId="{624AD68A-8DE0-2641-B03A-55AF7C84470E}" dt="2024-01-11T08:36:15.698" v="292"/>
          <ac:picMkLst>
            <pc:docMk/>
            <pc:sldMk cId="0" sldId="271"/>
            <ac:picMk id="5" creationId="{30D9C75E-1ACF-E22B-C83A-A9DDBB63E84D}"/>
          </ac:picMkLst>
        </pc:picChg>
        <pc:picChg chg="add mod">
          <ac:chgData name="Nguyễn Minh Tân - Khoa Công nghệ Thông tin - VLTECH" userId="101068a6-915f-4420-8228-af2e167f3950" providerId="ADAL" clId="{624AD68A-8DE0-2641-B03A-55AF7C84470E}" dt="2024-01-11T08:36:25.577" v="295" actId="1076"/>
          <ac:picMkLst>
            <pc:docMk/>
            <pc:sldMk cId="0" sldId="271"/>
            <ac:picMk id="6" creationId="{0AEB9A10-B0F4-4871-B471-A10DF54094DA}"/>
          </ac:picMkLst>
        </pc:pic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7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2"/>
            <ac:spMk id="5" creationId="{00000000-0000-0000-0000-000000000000}"/>
          </ac:spMkLst>
        </pc:sp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2:17.710" v="197" actId="478"/>
        <pc:sldMkLst>
          <pc:docMk/>
          <pc:sldMk cId="0" sldId="273"/>
        </pc:sldMkLst>
        <pc:spChg chg="del mod">
          <ac:chgData name="Nguyễn Minh Tân - Khoa Công nghệ Thông tin - VLTECH" userId="101068a6-915f-4420-8228-af2e167f3950" providerId="ADAL" clId="{624AD68A-8DE0-2641-B03A-55AF7C84470E}" dt="2024-01-11T08:02:17.710" v="197" actId="478"/>
          <ac:spMkLst>
            <pc:docMk/>
            <pc:sldMk cId="0" sldId="273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09.425" v="196" actId="1076"/>
          <ac:picMkLst>
            <pc:docMk/>
            <pc:sldMk cId="0" sldId="273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2:31.035" v="199" actId="478"/>
        <pc:sldMkLst>
          <pc:docMk/>
          <pc:sldMk cId="0" sldId="274"/>
        </pc:sldMkLst>
        <pc:spChg chg="del mod">
          <ac:chgData name="Nguyễn Minh Tân - Khoa Công nghệ Thông tin - VLTECH" userId="101068a6-915f-4420-8228-af2e167f3950" providerId="ADAL" clId="{624AD68A-8DE0-2641-B03A-55AF7C84470E}" dt="2024-01-11T08:02:31.035" v="199" actId="478"/>
          <ac:spMkLst>
            <pc:docMk/>
            <pc:sldMk cId="0" sldId="274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28.252" v="198" actId="1076"/>
          <ac:picMkLst>
            <pc:docMk/>
            <pc:sldMk cId="0" sldId="274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4:13.318" v="202" actId="478"/>
        <pc:sldMkLst>
          <pc:docMk/>
          <pc:sldMk cId="0" sldId="275"/>
        </pc:sldMkLst>
        <pc:spChg chg="mod">
          <ac:chgData name="Nguyễn Minh Tân - Khoa Công nghệ Thông tin - VLTECH" userId="101068a6-915f-4420-8228-af2e167f3950" providerId="ADAL" clId="{624AD68A-8DE0-2641-B03A-55AF7C84470E}" dt="2024-01-11T08:02:42.891" v="200" actId="1076"/>
          <ac:spMkLst>
            <pc:docMk/>
            <pc:sldMk cId="0" sldId="275"/>
            <ac:spMk id="3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04:13.318" v="202" actId="478"/>
          <ac:spMkLst>
            <pc:docMk/>
            <pc:sldMk cId="0" sldId="275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59.553" v="201" actId="1076"/>
          <ac:picMkLst>
            <pc:docMk/>
            <pc:sldMk cId="0" sldId="275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4:48.553" v="229" actId="478"/>
        <pc:sldMkLst>
          <pc:docMk/>
          <pc:sldMk cId="0" sldId="276"/>
        </pc:sldMkLst>
        <pc:spChg chg="mod">
          <ac:chgData name="Nguyễn Minh Tân - Khoa Công nghệ Thông tin - VLTECH" userId="101068a6-915f-4420-8228-af2e167f3950" providerId="ADAL" clId="{624AD68A-8DE0-2641-B03A-55AF7C84470E}" dt="2024-01-11T08:04:39.039" v="227" actId="20577"/>
          <ac:spMkLst>
            <pc:docMk/>
            <pc:sldMk cId="0" sldId="27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4:24.649" v="203" actId="1076"/>
          <ac:spMkLst>
            <pc:docMk/>
            <pc:sldMk cId="0" sldId="276"/>
            <ac:spMk id="4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04:48.553" v="229" actId="478"/>
          <ac:spMkLst>
            <pc:docMk/>
            <pc:sldMk cId="0" sldId="276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4:45.099" v="228" actId="1076"/>
          <ac:picMkLst>
            <pc:docMk/>
            <pc:sldMk cId="0" sldId="276"/>
            <ac:picMk id="2" creationId="{00000000-0000-0000-0000-000000000000}"/>
          </ac:picMkLst>
        </pc:pic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05:08.137" v="230" actId="2696"/>
        <pc:sldMkLst>
          <pc:docMk/>
          <pc:sldMk cId="0" sldId="27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7"/>
            <ac:spMk id="7" creationId="{00000000-0000-0000-0000-000000000000}"/>
          </ac:spMkLst>
        </pc:sp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05:37.392" v="231" actId="2696"/>
        <pc:sldMkLst>
          <pc:docMk/>
          <pc:sldMk cId="0" sldId="278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8"/>
            <ac:spMk id="6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6:12.622" v="232" actId="1076"/>
        <pc:sldMkLst>
          <pc:docMk/>
          <pc:sldMk cId="0" sldId="279"/>
        </pc:sldMkLst>
        <pc:spChg chg="mod">
          <ac:chgData name="Nguyễn Minh Tân - Khoa Công nghệ Thông tin - VLTECH" userId="101068a6-915f-4420-8228-af2e167f3950" providerId="ADAL" clId="{624AD68A-8DE0-2641-B03A-55AF7C84470E}" dt="2024-01-11T08:06:12.622" v="232" actId="1076"/>
          <ac:spMkLst>
            <pc:docMk/>
            <pc:sldMk cId="0" sldId="279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9"/>
            <ac:spMk id="4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6:26.589" v="233" actId="1076"/>
        <pc:sldMkLst>
          <pc:docMk/>
          <pc:sldMk cId="0" sldId="280"/>
        </pc:sldMkLst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0"/>
            <ac:spMk id="6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1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1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2"/>
            <ac:spMk id="4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7:36.603" v="239" actId="20577"/>
        <pc:sldMkLst>
          <pc:docMk/>
          <pc:sldMk cId="0" sldId="283"/>
        </pc:sldMkLst>
        <pc:spChg chg="mod">
          <ac:chgData name="Nguyễn Minh Tân - Khoa Công nghệ Thông tin - VLTECH" userId="101068a6-915f-4420-8228-af2e167f3950" providerId="ADAL" clId="{624AD68A-8DE0-2641-B03A-55AF7C84470E}" dt="2024-01-11T08:07:36.603" v="239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3"/>
            <ac:spMk id="16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4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4"/>
            <ac:spMk id="5" creationId="{00000000-0000-0000-0000-000000000000}"/>
          </ac:spMkLst>
        </pc:spChg>
      </pc:sldChg>
      <pc:sldChg chg="modSp mod">
        <pc:chgData name="Nguyễn Minh Tân - Khoa Công nghệ Thông tin - VLTECH" userId="101068a6-915f-4420-8228-af2e167f3950" providerId="ADAL" clId="{624AD68A-8DE0-2641-B03A-55AF7C84470E}" dt="2024-01-11T07:19:11.157" v="33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624AD68A-8DE0-2641-B03A-55AF7C84470E}" dt="2024-01-11T07:19:11.157" v="33" actId="20577"/>
          <ac:spMkLst>
            <pc:docMk/>
            <pc:sldMk cId="3671363652" sldId="285"/>
            <ac:spMk id="21" creationId="{C9BD2F7B-3F77-4C00-A03B-0C17F27D1349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6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6"/>
            <ac:spMk id="5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7"/>
            <ac:spMk id="7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8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8"/>
            <ac:spMk id="6" creationId="{00000000-0000-0000-0000-000000000000}"/>
          </ac:spMkLst>
        </pc:spChg>
      </pc:sldChg>
      <pc:sldChg chg="delSp add del mod modTransition">
        <pc:chgData name="Nguyễn Minh Tân - Khoa Công nghệ Thông tin - VLTECH" userId="101068a6-915f-4420-8228-af2e167f3950" providerId="ADAL" clId="{624AD68A-8DE0-2641-B03A-55AF7C84470E}" dt="2024-01-11T08:27:54.407" v="279" actId="478"/>
        <pc:sldMkLst>
          <pc:docMk/>
          <pc:sldMk cId="0" sldId="289"/>
        </pc:sldMkLst>
        <pc:spChg chg="del">
          <ac:chgData name="Nguyễn Minh Tân - Khoa Công nghệ Thông tin - VLTECH" userId="101068a6-915f-4420-8228-af2e167f3950" providerId="ADAL" clId="{624AD68A-8DE0-2641-B03A-55AF7C84470E}" dt="2024-01-11T08:11:23.864" v="243" actId="478"/>
          <ac:spMkLst>
            <pc:docMk/>
            <pc:sldMk cId="0" sldId="289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27:54.407" v="279" actId="478"/>
          <ac:grpSpMkLst>
            <pc:docMk/>
            <pc:sldMk cId="0" sldId="289"/>
            <ac:grpSpMk id="3" creationId="{00000000-0000-0000-0000-000000000000}"/>
          </ac:grpSpMkLst>
        </pc:gr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0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0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1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1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2"/>
            <ac:spMk id="4" creationId="{00000000-0000-0000-0000-000000000000}"/>
          </ac:spMkLst>
        </pc:sp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12:34.199" v="247" actId="1076"/>
        <pc:sldMkLst>
          <pc:docMk/>
          <pc:sldMk cId="0" sldId="293"/>
        </pc:sldMkLst>
        <pc:spChg chg="del">
          <ac:chgData name="Nguyễn Minh Tân - Khoa Công nghệ Thông tin - VLTECH" userId="101068a6-915f-4420-8228-af2e167f3950" providerId="ADAL" clId="{624AD68A-8DE0-2641-B03A-55AF7C84470E}" dt="2024-01-11T08:12:23.629" v="244" actId="478"/>
          <ac:spMkLst>
            <pc:docMk/>
            <pc:sldMk cId="0" sldId="293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12:28.648" v="246" actId="14100"/>
          <ac:spMkLst>
            <pc:docMk/>
            <pc:sldMk cId="0" sldId="293"/>
            <ac:spMk id="8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12:25.105" v="245" actId="478"/>
          <ac:grpSpMkLst>
            <pc:docMk/>
            <pc:sldMk cId="0" sldId="293"/>
            <ac:grpSpMk id="3" creationId="{00000000-0000-0000-0000-000000000000}"/>
          </ac:grpSpMkLst>
        </pc:grpChg>
        <pc:graphicFrameChg chg="mod">
          <ac:chgData name="Nguyễn Minh Tân - Khoa Công nghệ Thông tin - VLTECH" userId="101068a6-915f-4420-8228-af2e167f3950" providerId="ADAL" clId="{624AD68A-8DE0-2641-B03A-55AF7C84470E}" dt="2024-01-11T08:12:34.199" v="247" actId="1076"/>
          <ac:graphicFrameMkLst>
            <pc:docMk/>
            <pc:sldMk cId="0" sldId="293"/>
            <ac:graphicFrameMk id="9" creationId="{00000000-0000-0000-0000-000000000000}"/>
          </ac:graphicFrameMkLst>
        </pc:graphicFrameChg>
      </pc:sldChg>
      <pc:sldChg chg="addSp delSp modSp mod">
        <pc:chgData name="Nguyễn Minh Tân - Khoa Công nghệ Thông tin - VLTECH" userId="101068a6-915f-4420-8228-af2e167f3950" providerId="ADAL" clId="{624AD68A-8DE0-2641-B03A-55AF7C84470E}" dt="2024-01-11T07:21:15.993" v="154" actId="1076"/>
        <pc:sldMkLst>
          <pc:docMk/>
          <pc:sldMk cId="2752666142" sldId="411"/>
        </pc:sldMkLst>
        <pc:spChg chg="add mod">
          <ac:chgData name="Nguyễn Minh Tân - Khoa Công nghệ Thông tin - VLTECH" userId="101068a6-915f-4420-8228-af2e167f3950" providerId="ADAL" clId="{624AD68A-8DE0-2641-B03A-55AF7C84470E}" dt="2024-01-11T07:21:15.993" v="154" actId="1076"/>
          <ac:spMkLst>
            <pc:docMk/>
            <pc:sldMk cId="2752666142" sldId="411"/>
            <ac:spMk id="2" creationId="{408F571B-A3C3-D8A2-324D-50F33B8CEBA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20:27.360" v="144"/>
          <ac:spMkLst>
            <pc:docMk/>
            <pc:sldMk cId="2752666142" sldId="411"/>
            <ac:spMk id="3" creationId="{7CD85C8E-0CB6-FCBB-A7EF-A5917C705F3E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20:47.444" v="149" actId="20577"/>
          <ac:spMkLst>
            <pc:docMk/>
            <pc:sldMk cId="2752666142" sldId="411"/>
            <ac:spMk id="6" creationId="{C208E581-665E-3F01-4A9A-21F42D3BE16B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0:58.552" v="151" actId="1076"/>
          <ac:spMkLst>
            <pc:docMk/>
            <pc:sldMk cId="2752666142" sldId="411"/>
            <ac:spMk id="13" creationId="{22F52B8B-8972-BA72-514F-CA4406E9C05B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19:39.441" v="75" actId="20577"/>
          <ac:spMkLst>
            <pc:docMk/>
            <pc:sldMk cId="2752666142" sldId="411"/>
            <ac:spMk id="19" creationId="{38C1D292-5A82-FFCA-2605-E6098DC6D8EA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1:07.555" v="152" actId="1076"/>
          <ac:spMkLst>
            <pc:docMk/>
            <pc:sldMk cId="2752666142" sldId="411"/>
            <ac:spMk id="23" creationId="{754563AF-D90C-4733-93DF-D198A305D978}"/>
          </ac:spMkLst>
        </pc:spChg>
      </pc:sldChg>
      <pc:sldChg chg="del">
        <pc:chgData name="Nguyễn Minh Tân - Khoa Công nghệ Thông tin - VLTECH" userId="101068a6-915f-4420-8228-af2e167f3950" providerId="ADAL" clId="{624AD68A-8DE0-2641-B03A-55AF7C84470E}" dt="2024-01-11T07:29:17.172" v="161" actId="2696"/>
        <pc:sldMkLst>
          <pc:docMk/>
          <pc:sldMk cId="2785794323" sldId="425"/>
        </pc:sldMkLst>
      </pc:sldChg>
      <pc:sldChg chg="modSp del mod">
        <pc:chgData name="Nguyễn Minh Tân - Khoa Công nghệ Thông tin - VLTECH" userId="101068a6-915f-4420-8228-af2e167f3950" providerId="ADAL" clId="{624AD68A-8DE0-2641-B03A-55AF7C84470E}" dt="2024-01-11T07:31:56.735" v="188" actId="2696"/>
        <pc:sldMkLst>
          <pc:docMk/>
          <pc:sldMk cId="1491314038" sldId="426"/>
        </pc:sldMkLst>
        <pc:spChg chg="mod">
          <ac:chgData name="Nguyễn Minh Tân - Khoa Công nghệ Thông tin - VLTECH" userId="101068a6-915f-4420-8228-af2e167f3950" providerId="ADAL" clId="{624AD68A-8DE0-2641-B03A-55AF7C84470E}" dt="2024-01-11T07:31:48.877" v="186" actId="21"/>
          <ac:spMkLst>
            <pc:docMk/>
            <pc:sldMk cId="1491314038" sldId="426"/>
            <ac:spMk id="6" creationId="{00000000-0000-0000-0000-000000000000}"/>
          </ac:spMkLst>
        </pc:spChg>
      </pc:sldChg>
      <pc:sldChg chg="modNotesTx">
        <pc:chgData name="Nguyễn Minh Tân - Khoa Công nghệ Thông tin - VLTECH" userId="101068a6-915f-4420-8228-af2e167f3950" providerId="ADAL" clId="{624AD68A-8DE0-2641-B03A-55AF7C84470E}" dt="2024-01-11T08:21:24.885" v="257" actId="20577"/>
        <pc:sldMkLst>
          <pc:docMk/>
          <pc:sldMk cId="372236502" sldId="427"/>
        </pc:sldMkLst>
      </pc:sldChg>
      <pc:sldChg chg="modNotesTx">
        <pc:chgData name="Nguyễn Minh Tân - Khoa Công nghệ Thông tin - VLTECH" userId="101068a6-915f-4420-8228-af2e167f3950" providerId="ADAL" clId="{624AD68A-8DE0-2641-B03A-55AF7C84470E}" dt="2024-01-11T08:22:14.152" v="267" actId="20577"/>
        <pc:sldMkLst>
          <pc:docMk/>
          <pc:sldMk cId="2679462487" sldId="428"/>
        </pc:sldMkLst>
      </pc:sldChg>
      <pc:sldChg chg="addSp delSp modSp mod modNotesTx">
        <pc:chgData name="Nguyễn Minh Tân - Khoa Công nghệ Thông tin - VLTECH" userId="101068a6-915f-4420-8228-af2e167f3950" providerId="ADAL" clId="{624AD68A-8DE0-2641-B03A-55AF7C84470E}" dt="2024-01-11T08:23:39.260" v="272" actId="1076"/>
        <pc:sldMkLst>
          <pc:docMk/>
          <pc:sldMk cId="3696241268" sldId="429"/>
        </pc:sldMkLst>
        <pc:spChg chg="del mod">
          <ac:chgData name="Nguyễn Minh Tân - Khoa Công nghệ Thông tin - VLTECH" userId="101068a6-915f-4420-8228-af2e167f3950" providerId="ADAL" clId="{624AD68A-8DE0-2641-B03A-55AF7C84470E}" dt="2024-01-11T08:23:35.347" v="271" actId="478"/>
          <ac:spMkLst>
            <pc:docMk/>
            <pc:sldMk cId="3696241268" sldId="429"/>
            <ac:spMk id="6" creationId="{00000000-0000-0000-0000-000000000000}"/>
          </ac:spMkLst>
        </pc:spChg>
        <pc:picChg chg="add mod">
          <ac:chgData name="Nguyễn Minh Tân - Khoa Công nghệ Thông tin - VLTECH" userId="101068a6-915f-4420-8228-af2e167f3950" providerId="ADAL" clId="{624AD68A-8DE0-2641-B03A-55AF7C84470E}" dt="2024-01-11T08:23:39.260" v="272" actId="1076"/>
          <ac:picMkLst>
            <pc:docMk/>
            <pc:sldMk cId="3696241268" sldId="429"/>
            <ac:picMk id="2" creationId="{69AE8189-D5F9-1914-A53A-7C4B2F04C3B2}"/>
          </ac:picMkLst>
        </pc:picChg>
      </pc:sldChg>
      <pc:sldChg chg="modNotesTx">
        <pc:chgData name="Nguyễn Minh Tân - Khoa Công nghệ Thông tin - VLTECH" userId="101068a6-915f-4420-8228-af2e167f3950" providerId="ADAL" clId="{624AD68A-8DE0-2641-B03A-55AF7C84470E}" dt="2024-01-11T08:34:22.368" v="289" actId="20577"/>
        <pc:sldMkLst>
          <pc:docMk/>
          <pc:sldMk cId="2820761231" sldId="433"/>
        </pc:sldMkLst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9:34.406" v="242" actId="14100"/>
        <pc:sldMkLst>
          <pc:docMk/>
          <pc:sldMk cId="0" sldId="436"/>
        </pc:sldMkLst>
        <pc:spChg chg="del">
          <ac:chgData name="Nguyễn Minh Tân - Khoa Công nghệ Thông tin - VLTECH" userId="101068a6-915f-4420-8228-af2e167f3950" providerId="ADAL" clId="{624AD68A-8DE0-2641-B03A-55AF7C84470E}" dt="2024-01-11T08:09:27.834" v="240" actId="478"/>
          <ac:spMkLst>
            <pc:docMk/>
            <pc:sldMk cId="0" sldId="436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9:34.406" v="242" actId="14100"/>
          <ac:spMkLst>
            <pc:docMk/>
            <pc:sldMk cId="0" sldId="436"/>
            <ac:spMk id="8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09:29.975" v="241" actId="478"/>
          <ac:grpSpMkLst>
            <pc:docMk/>
            <pc:sldMk cId="0" sldId="436"/>
            <ac:grpSpMk id="3" creationId="{00000000-0000-0000-0000-000000000000}"/>
          </ac:grpSpMkLst>
        </pc:grpChg>
      </pc:sldChg>
      <pc:sldChg chg="add del">
        <pc:chgData name="Nguyễn Minh Tân - Khoa Công nghệ Thông tin - VLTECH" userId="101068a6-915f-4420-8228-af2e167f3950" providerId="ADAL" clId="{624AD68A-8DE0-2641-B03A-55AF7C84470E}" dt="2024-01-11T07:30:14.692" v="163" actId="2696"/>
        <pc:sldMkLst>
          <pc:docMk/>
          <pc:sldMk cId="3616675681" sldId="436"/>
        </pc:sldMkLst>
      </pc:sldChg>
    </pc:docChg>
  </pc:docChgLst>
  <pc:docChgLst>
    <pc:chgData name="Nguyễn Minh Tân - Khoa Công nghệ Thông tin - VLTECH" userId="101068a6-915f-4420-8228-af2e167f3950" providerId="ADAL" clId="{1CE6F293-F224-4BE6-A19D-58D99CBD8CBE}"/>
    <pc:docChg chg="undo custSel addSld delSld modSld">
      <pc:chgData name="Nguyễn Minh Tân - Khoa Công nghệ Thông tin - VLTECH" userId="101068a6-915f-4420-8228-af2e167f3950" providerId="ADAL" clId="{1CE6F293-F224-4BE6-A19D-58D99CBD8CBE}" dt="2024-05-28T12:16:33.521" v="2554" actId="20577"/>
      <pc:docMkLst>
        <pc:docMk/>
      </pc:docMkLst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0" sldId="259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299796347" sldId="265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0" sldId="266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98943473" sldId="268"/>
        </pc:sldMkLst>
      </pc:sldChg>
      <pc:sldChg chg="modSp mod">
        <pc:chgData name="Nguyễn Minh Tân - Khoa Công nghệ Thông tin - VLTECH" userId="101068a6-915f-4420-8228-af2e167f3950" providerId="ADAL" clId="{1CE6F293-F224-4BE6-A19D-58D99CBD8CBE}" dt="2024-05-28T12:12:48.649" v="2466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1CE6F293-F224-4BE6-A19D-58D99CBD8CBE}" dt="2024-05-28T12:12:48.649" v="2466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modSp add del mod modClrScheme chgLayout">
        <pc:chgData name="Nguyễn Minh Tân - Khoa Công nghệ Thông tin - VLTECH" userId="101068a6-915f-4420-8228-af2e167f3950" providerId="ADAL" clId="{1CE6F293-F224-4BE6-A19D-58D99CBD8CBE}" dt="2024-05-28T10:16:16.746" v="455" actId="47"/>
        <pc:sldMkLst>
          <pc:docMk/>
          <pc:sldMk cId="904347135" sldId="363"/>
        </pc:sldMkLst>
        <pc:spChg chg="mod ord">
          <ac:chgData name="Nguyễn Minh Tân - Khoa Công nghệ Thông tin - VLTECH" userId="101068a6-915f-4420-8228-af2e167f3950" providerId="ADAL" clId="{1CE6F293-F224-4BE6-A19D-58D99CBD8CBE}" dt="2024-05-28T09:30:26.497" v="12" actId="700"/>
          <ac:spMkLst>
            <pc:docMk/>
            <pc:sldMk cId="904347135" sldId="363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3:12.601" v="89" actId="5793"/>
          <ac:spMkLst>
            <pc:docMk/>
            <pc:sldMk cId="904347135" sldId="363"/>
            <ac:spMk id="3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01.852" v="2467" actId="2711"/>
        <pc:sldMkLst>
          <pc:docMk/>
          <pc:sldMk cId="1862885215" sldId="366"/>
        </pc:sldMkLst>
        <pc:spChg chg="add mod">
          <ac:chgData name="Nguyễn Minh Tân - Khoa Công nghệ Thông tin - VLTECH" userId="101068a6-915f-4420-8228-af2e167f3950" providerId="ADAL" clId="{1CE6F293-F224-4BE6-A19D-58D99CBD8CBE}" dt="2024-05-28T12:13:01.852" v="2467" actId="2711"/>
          <ac:spMkLst>
            <pc:docMk/>
            <pc:sldMk cId="1862885215" sldId="366"/>
            <ac:spMk id="2" creationId="{1ED5F405-212E-D6B5-CAF9-6347FCEE6ACA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01.852" v="2467" actId="2711"/>
          <ac:spMkLst>
            <pc:docMk/>
            <pc:sldMk cId="1862885215" sldId="366"/>
            <ac:spMk id="6146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5:22.687" v="109" actId="478"/>
          <ac:spMkLst>
            <pc:docMk/>
            <pc:sldMk cId="1862885215" sldId="366"/>
            <ac:spMk id="16387" creationId="{00000000-0000-0000-0000-000000000000}"/>
          </ac:spMkLst>
        </pc:spChg>
      </pc:sldChg>
      <pc:sldChg chg="addSp delSp modSp add mod modClrScheme modAnim chgLayout">
        <pc:chgData name="Nguyễn Minh Tân - Khoa Công nghệ Thông tin - VLTECH" userId="101068a6-915f-4420-8228-af2e167f3950" providerId="ADAL" clId="{1CE6F293-F224-4BE6-A19D-58D99CBD8CBE}" dt="2024-05-28T12:13:11.665" v="2468" actId="2711"/>
        <pc:sldMkLst>
          <pc:docMk/>
          <pc:sldMk cId="2836247606" sldId="367"/>
        </pc:sldMkLst>
        <pc:spChg chg="add mod">
          <ac:chgData name="Nguyễn Minh Tân - Khoa Công nghệ Thông tin - VLTECH" userId="101068a6-915f-4420-8228-af2e167f3950" providerId="ADAL" clId="{1CE6F293-F224-4BE6-A19D-58D99CBD8CBE}" dt="2024-05-28T12:13:11.665" v="2468" actId="2711"/>
          <ac:spMkLst>
            <pc:docMk/>
            <pc:sldMk cId="2836247606" sldId="367"/>
            <ac:spMk id="2" creationId="{398859A3-3416-82EF-8FE0-F8C4BABB6E6B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11.665" v="2468" actId="2711"/>
          <ac:spMkLst>
            <pc:docMk/>
            <pc:sldMk cId="2836247606" sldId="367"/>
            <ac:spMk id="717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7:28.008" v="138" actId="478"/>
          <ac:spMkLst>
            <pc:docMk/>
            <pc:sldMk cId="2836247606" sldId="367"/>
            <ac:spMk id="17411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17.946" v="2469" actId="2711"/>
        <pc:sldMkLst>
          <pc:docMk/>
          <pc:sldMk cId="3213750477" sldId="368"/>
        </pc:sldMkLst>
        <pc:spChg chg="add mod">
          <ac:chgData name="Nguyễn Minh Tân - Khoa Công nghệ Thông tin - VLTECH" userId="101068a6-915f-4420-8228-af2e167f3950" providerId="ADAL" clId="{1CE6F293-F224-4BE6-A19D-58D99CBD8CBE}" dt="2024-05-28T12:13:17.946" v="2469" actId="2711"/>
          <ac:spMkLst>
            <pc:docMk/>
            <pc:sldMk cId="3213750477" sldId="368"/>
            <ac:spMk id="2" creationId="{9F21656D-3DB1-8FD3-72A7-05F2C23D342C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17.946" v="2469" actId="2711"/>
          <ac:spMkLst>
            <pc:docMk/>
            <pc:sldMk cId="3213750477" sldId="368"/>
            <ac:spMk id="819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7:56.795" v="143" actId="478"/>
          <ac:spMkLst>
            <pc:docMk/>
            <pc:sldMk cId="3213750477" sldId="368"/>
            <ac:spMk id="18435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24.462" v="2470" actId="2711"/>
        <pc:sldMkLst>
          <pc:docMk/>
          <pc:sldMk cId="3535334405" sldId="369"/>
        </pc:sldMkLst>
        <pc:spChg chg="add mod">
          <ac:chgData name="Nguyễn Minh Tân - Khoa Công nghệ Thông tin - VLTECH" userId="101068a6-915f-4420-8228-af2e167f3950" providerId="ADAL" clId="{1CE6F293-F224-4BE6-A19D-58D99CBD8CBE}" dt="2024-05-28T12:13:24.462" v="2470" actId="2711"/>
          <ac:spMkLst>
            <pc:docMk/>
            <pc:sldMk cId="3535334405" sldId="369"/>
            <ac:spMk id="2" creationId="{F31501FB-2963-2DBD-401C-AC3134119E9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24.462" v="2470" actId="2711"/>
          <ac:spMkLst>
            <pc:docMk/>
            <pc:sldMk cId="3535334405" sldId="369"/>
            <ac:spMk id="921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8:23.380" v="147" actId="478"/>
          <ac:spMkLst>
            <pc:docMk/>
            <pc:sldMk cId="3535334405" sldId="369"/>
            <ac:spMk id="1945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30.087" v="2471" actId="2711"/>
        <pc:sldMkLst>
          <pc:docMk/>
          <pc:sldMk cId="3252811363" sldId="370"/>
        </pc:sldMkLst>
        <pc:spChg chg="add mod">
          <ac:chgData name="Nguyễn Minh Tân - Khoa Công nghệ Thông tin - VLTECH" userId="101068a6-915f-4420-8228-af2e167f3950" providerId="ADAL" clId="{1CE6F293-F224-4BE6-A19D-58D99CBD8CBE}" dt="2024-05-28T12:13:30.087" v="2471" actId="2711"/>
          <ac:spMkLst>
            <pc:docMk/>
            <pc:sldMk cId="3252811363" sldId="370"/>
            <ac:spMk id="2" creationId="{97E9D38A-49A3-3120-A601-A18F63B8504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30.087" v="2471" actId="2711"/>
          <ac:spMkLst>
            <pc:docMk/>
            <pc:sldMk cId="3252811363" sldId="370"/>
            <ac:spMk id="10242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8:46.512" v="151" actId="478"/>
          <ac:spMkLst>
            <pc:docMk/>
            <pc:sldMk cId="3252811363" sldId="370"/>
            <ac:spMk id="20483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35.134" v="2472" actId="2711"/>
        <pc:sldMkLst>
          <pc:docMk/>
          <pc:sldMk cId="887362147" sldId="371"/>
        </pc:sldMkLst>
        <pc:spChg chg="add mod">
          <ac:chgData name="Nguyễn Minh Tân - Khoa Công nghệ Thông tin - VLTECH" userId="101068a6-915f-4420-8228-af2e167f3950" providerId="ADAL" clId="{1CE6F293-F224-4BE6-A19D-58D99CBD8CBE}" dt="2024-05-28T09:39:12.786" v="161"/>
          <ac:spMkLst>
            <pc:docMk/>
            <pc:sldMk cId="887362147" sldId="371"/>
            <ac:spMk id="2" creationId="{446C40F7-8A93-CB6E-BC38-C02D41C61E55}"/>
          </ac:spMkLst>
        </pc:spChg>
        <pc:spChg chg="add mod">
          <ac:chgData name="Nguyễn Minh Tân - Khoa Công nghệ Thông tin - VLTECH" userId="101068a6-915f-4420-8228-af2e167f3950" providerId="ADAL" clId="{1CE6F293-F224-4BE6-A19D-58D99CBD8CBE}" dt="2024-05-28T12:13:35.134" v="2472" actId="2711"/>
          <ac:spMkLst>
            <pc:docMk/>
            <pc:sldMk cId="887362147" sldId="371"/>
            <ac:spMk id="3" creationId="{B94B8793-04F3-8550-AF9D-51653A0A9B37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35.134" v="2472" actId="2711"/>
          <ac:spMkLst>
            <pc:docMk/>
            <pc:sldMk cId="887362147" sldId="371"/>
            <ac:spMk id="11266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9:10.841" v="157" actId="478"/>
          <ac:spMkLst>
            <pc:docMk/>
            <pc:sldMk cId="887362147" sldId="371"/>
            <ac:spMk id="21507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40.572" v="2473" actId="2711"/>
        <pc:sldMkLst>
          <pc:docMk/>
          <pc:sldMk cId="2648092228" sldId="372"/>
        </pc:sldMkLst>
        <pc:spChg chg="add mod">
          <ac:chgData name="Nguyễn Minh Tân - Khoa Công nghệ Thông tin - VLTECH" userId="101068a6-915f-4420-8228-af2e167f3950" providerId="ADAL" clId="{1CE6F293-F224-4BE6-A19D-58D99CBD8CBE}" dt="2024-05-28T12:13:40.572" v="2473" actId="2711"/>
          <ac:spMkLst>
            <pc:docMk/>
            <pc:sldMk cId="2648092228" sldId="372"/>
            <ac:spMk id="2" creationId="{17338A21-85DD-9729-5F3C-2F9A4024B527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40.572" v="2473" actId="2711"/>
          <ac:spMkLst>
            <pc:docMk/>
            <pc:sldMk cId="2648092228" sldId="372"/>
            <ac:spMk id="1229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1:28.179" v="186" actId="478"/>
          <ac:spMkLst>
            <pc:docMk/>
            <pc:sldMk cId="2648092228" sldId="372"/>
            <ac:spMk id="22531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45.541" v="2474" actId="2711"/>
        <pc:sldMkLst>
          <pc:docMk/>
          <pc:sldMk cId="3215054345" sldId="373"/>
        </pc:sldMkLst>
        <pc:spChg chg="add mod">
          <ac:chgData name="Nguyễn Minh Tân - Khoa Công nghệ Thông tin - VLTECH" userId="101068a6-915f-4420-8228-af2e167f3950" providerId="ADAL" clId="{1CE6F293-F224-4BE6-A19D-58D99CBD8CBE}" dt="2024-05-28T09:41:54.726" v="193"/>
          <ac:spMkLst>
            <pc:docMk/>
            <pc:sldMk cId="3215054345" sldId="373"/>
            <ac:spMk id="2" creationId="{2138EF46-FF7E-AA23-AF2B-C8FB1B63E584}"/>
          </ac:spMkLst>
        </pc:spChg>
        <pc:spChg chg="add mod">
          <ac:chgData name="Nguyễn Minh Tân - Khoa Công nghệ Thông tin - VLTECH" userId="101068a6-915f-4420-8228-af2e167f3950" providerId="ADAL" clId="{1CE6F293-F224-4BE6-A19D-58D99CBD8CBE}" dt="2024-05-28T12:13:45.541" v="2474" actId="2711"/>
          <ac:spMkLst>
            <pc:docMk/>
            <pc:sldMk cId="3215054345" sldId="373"/>
            <ac:spMk id="3" creationId="{63139CC4-6867-BC83-BF39-F35504BAFFF4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45.541" v="2474" actId="2711"/>
          <ac:spMkLst>
            <pc:docMk/>
            <pc:sldMk cId="3215054345" sldId="373"/>
            <ac:spMk id="1433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1:52.694" v="191" actId="478"/>
          <ac:spMkLst>
            <pc:docMk/>
            <pc:sldMk cId="3215054345" sldId="373"/>
            <ac:spMk id="2457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52.103" v="2475" actId="2711"/>
        <pc:sldMkLst>
          <pc:docMk/>
          <pc:sldMk cId="1824456304" sldId="374"/>
        </pc:sldMkLst>
        <pc:spChg chg="add mo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6" creationId="{54A98076-632B-00BA-E79E-5C28605B6F88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15362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2:31.010" v="199" actId="478"/>
          <ac:spMkLst>
            <pc:docMk/>
            <pc:sldMk cId="1824456304" sldId="374"/>
            <ac:spMk id="2560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3789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5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4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5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789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789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grpSpMkLst>
            <pc:docMk/>
            <pc:sldMk cId="1824456304" sldId="374"/>
            <ac:grpSpMk id="37910" creationId="{00000000-0000-0000-0000-000000000000}"/>
          </ac:grpSpMkLst>
        </pc:grpChg>
        <pc:pic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picMkLst>
            <pc:docMk/>
            <pc:sldMk cId="1824456304" sldId="374"/>
            <ac:picMk id="37898" creationId="{00000000-0000-0000-0000-000000000000}"/>
          </ac:picMkLst>
        </pc:picChg>
        <pc:picChg chg="mod">
          <ac:chgData name="Nguyễn Minh Tân - Khoa Công nghệ Thông tin - VLTECH" userId="101068a6-915f-4420-8228-af2e167f3950" providerId="ADAL" clId="{1CE6F293-F224-4BE6-A19D-58D99CBD8CBE}" dt="2024-05-28T09:42:27.277" v="198" actId="1076"/>
          <ac:picMkLst>
            <pc:docMk/>
            <pc:sldMk cId="1824456304" sldId="374"/>
            <ac:picMk id="37900" creationId="{00000000-0000-0000-0000-000000000000}"/>
          </ac:picMkLst>
        </pc:pic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3:58.572" v="2476" actId="2711"/>
        <pc:sldMkLst>
          <pc:docMk/>
          <pc:sldMk cId="1847319700" sldId="375"/>
        </pc:sldMkLst>
        <pc:spChg chg="mod or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16386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266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266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3892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3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4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5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891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892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grpSpMkLst>
            <pc:docMk/>
            <pc:sldMk cId="1847319700" sldId="375"/>
            <ac:grpSpMk id="38938" creationId="{00000000-0000-0000-0000-000000000000}"/>
          </ac:grpSpMkLst>
        </pc:grpChg>
        <pc:pic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picMkLst>
            <pc:docMk/>
            <pc:sldMk cId="1847319700" sldId="375"/>
            <ac:picMk id="38916" creationId="{00000000-0000-0000-0000-000000000000}"/>
          </ac:picMkLst>
        </pc:picChg>
        <pc:picChg chg="mod">
          <ac:chgData name="Nguyễn Minh Tân - Khoa Công nghệ Thông tin - VLTECH" userId="101068a6-915f-4420-8228-af2e167f3950" providerId="ADAL" clId="{1CE6F293-F224-4BE6-A19D-58D99CBD8CBE}" dt="2024-05-28T09:42:56.147" v="203" actId="1076"/>
          <ac:picMkLst>
            <pc:docMk/>
            <pc:sldMk cId="1847319700" sldId="375"/>
            <ac:picMk id="38928" creationId="{00000000-0000-0000-0000-000000000000}"/>
          </ac:picMkLst>
        </pc:pic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4:04.041" v="2477" actId="2711"/>
        <pc:sldMkLst>
          <pc:docMk/>
          <pc:sldMk cId="3354961016" sldId="376"/>
        </pc:sldMkLst>
        <pc:spChg chg="add mod">
          <ac:chgData name="Nguyễn Minh Tân - Khoa Công nghệ Thông tin - VLTECH" userId="101068a6-915f-4420-8228-af2e167f3950" providerId="ADAL" clId="{1CE6F293-F224-4BE6-A19D-58D99CBD8CBE}" dt="2024-05-28T12:14:04.041" v="2477" actId="2711"/>
          <ac:spMkLst>
            <pc:docMk/>
            <pc:sldMk cId="3354961016" sldId="376"/>
            <ac:spMk id="2" creationId="{B64BCBEA-FD49-F2AA-5B27-B328371E2435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04.041" v="2477" actId="2711"/>
          <ac:spMkLst>
            <pc:docMk/>
            <pc:sldMk cId="3354961016" sldId="376"/>
            <ac:spMk id="1741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3:34.740" v="208" actId="478"/>
          <ac:spMkLst>
            <pc:docMk/>
            <pc:sldMk cId="3354961016" sldId="376"/>
            <ac:spMk id="27651" creationId="{00000000-0000-0000-0000-000000000000}"/>
          </ac:spMkLst>
        </pc:sp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4:08.697" v="2478" actId="2711"/>
        <pc:sldMkLst>
          <pc:docMk/>
          <pc:sldMk cId="3574784619" sldId="377"/>
        </pc:sldMkLst>
        <pc:spChg chg="mod ord">
          <ac:chgData name="Nguyễn Minh Tân - Khoa Công nghệ Thông tin - VLTECH" userId="101068a6-915f-4420-8228-af2e167f3950" providerId="ADAL" clId="{1CE6F293-F224-4BE6-A19D-58D99CBD8CBE}" dt="2024-05-28T12:14:08.697" v="2478" actId="2711"/>
          <ac:spMkLst>
            <pc:docMk/>
            <pc:sldMk cId="3574784619" sldId="377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08.697" v="2478" actId="2711"/>
          <ac:spMkLst>
            <pc:docMk/>
            <pc:sldMk cId="3574784619" sldId="377"/>
            <ac:spMk id="40963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1CE6F293-F224-4BE6-A19D-58D99CBD8CBE}" dt="2024-05-28T12:14:08.697" v="2478" actId="2711"/>
          <ac:picMkLst>
            <pc:docMk/>
            <pc:sldMk cId="3574784619" sldId="377"/>
            <ac:picMk id="40964" creationId="{00000000-0000-0000-0000-000000000000}"/>
          </ac:picMkLst>
        </pc:pic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4:49.647" v="2485" actId="2711"/>
        <pc:sldMkLst>
          <pc:docMk/>
          <pc:sldMk cId="3198683667" sldId="378"/>
        </pc:sldMkLst>
        <pc:spChg chg="mod ord">
          <ac:chgData name="Nguyễn Minh Tân - Khoa Công nghệ Thông tin - VLTECH" userId="101068a6-915f-4420-8228-af2e167f3950" providerId="ADAL" clId="{1CE6F293-F224-4BE6-A19D-58D99CBD8CBE}" dt="2024-05-28T12:14:49.647" v="2485" actId="2711"/>
          <ac:spMkLst>
            <pc:docMk/>
            <pc:sldMk cId="3198683667" sldId="378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49.647" v="2485" actId="2711"/>
          <ac:spMkLst>
            <pc:docMk/>
            <pc:sldMk cId="3198683667" sldId="378"/>
            <ac:spMk id="43011" creationId="{00000000-0000-0000-0000-000000000000}"/>
          </ac:spMkLst>
        </pc:spChg>
        <pc:graphicFrameChg chg="mod">
          <ac:chgData name="Nguyễn Minh Tân - Khoa Công nghệ Thông tin - VLTECH" userId="101068a6-915f-4420-8228-af2e167f3950" providerId="ADAL" clId="{1CE6F293-F224-4BE6-A19D-58D99CBD8CBE}" dt="2024-05-28T12:14:49.647" v="2485" actId="2711"/>
          <ac:graphicFrameMkLst>
            <pc:docMk/>
            <pc:sldMk cId="3198683667" sldId="378"/>
            <ac:graphicFrameMk id="4" creationId="{00000000-0000-0000-0000-000000000000}"/>
          </ac:graphicFrameMkLst>
        </pc:graphicFrameChg>
        <pc:graphicFrameChg chg="mod">
          <ac:chgData name="Nguyễn Minh Tân - Khoa Công nghệ Thông tin - VLTECH" userId="101068a6-915f-4420-8228-af2e167f3950" providerId="ADAL" clId="{1CE6F293-F224-4BE6-A19D-58D99CBD8CBE}" dt="2024-05-28T12:14:49.647" v="2485" actId="2711"/>
          <ac:graphicFrameMkLst>
            <pc:docMk/>
            <pc:sldMk cId="3198683667" sldId="378"/>
            <ac:graphicFrameMk id="5" creationId="{00000000-0000-0000-0000-000000000000}"/>
          </ac:graphicFrameMkLst>
        </pc:graphicFrame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4:57.365" v="2486" actId="2711"/>
        <pc:sldMkLst>
          <pc:docMk/>
          <pc:sldMk cId="2827518500" sldId="379"/>
        </pc:sldMkLst>
        <pc:spChg chg="add mod">
          <ac:chgData name="Nguyễn Minh Tân - Khoa Công nghệ Thông tin - VLTECH" userId="101068a6-915f-4420-8228-af2e167f3950" providerId="ADAL" clId="{1CE6F293-F224-4BE6-A19D-58D99CBD8CBE}" dt="2024-05-28T12:14:57.365" v="2486" actId="2711"/>
          <ac:spMkLst>
            <pc:docMk/>
            <pc:sldMk cId="2827518500" sldId="379"/>
            <ac:spMk id="2" creationId="{3BA00B24-0F75-5D31-FC31-CFF43BB5FE4C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57.365" v="2486" actId="2711"/>
          <ac:spMkLst>
            <pc:docMk/>
            <pc:sldMk cId="2827518500" sldId="379"/>
            <ac:spMk id="1945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00.833" v="224" actId="478"/>
          <ac:spMkLst>
            <pc:docMk/>
            <pc:sldMk cId="2827518500" sldId="379"/>
            <ac:spMk id="2969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5:04.287" v="2487" actId="2711"/>
        <pc:sldMkLst>
          <pc:docMk/>
          <pc:sldMk cId="561131180" sldId="380"/>
        </pc:sldMkLst>
        <pc:spChg chg="add mod">
          <ac:chgData name="Nguyễn Minh Tân - Khoa Công nghệ Thông tin - VLTECH" userId="101068a6-915f-4420-8228-af2e167f3950" providerId="ADAL" clId="{1CE6F293-F224-4BE6-A19D-58D99CBD8CBE}" dt="2024-05-28T12:15:04.287" v="2487" actId="2711"/>
          <ac:spMkLst>
            <pc:docMk/>
            <pc:sldMk cId="561131180" sldId="380"/>
            <ac:spMk id="2" creationId="{A8439A5C-6D1C-2DF6-9811-0331B2110266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5:04.287" v="2487" actId="2711"/>
          <ac:spMkLst>
            <pc:docMk/>
            <pc:sldMk cId="561131180" sldId="380"/>
            <ac:spMk id="5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18.095" v="227" actId="478"/>
          <ac:spMkLst>
            <pc:docMk/>
            <pc:sldMk cId="561131180" sldId="380"/>
            <ac:spMk id="2969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5:10.975" v="2488" actId="2711"/>
        <pc:sldMkLst>
          <pc:docMk/>
          <pc:sldMk cId="1591964965" sldId="381"/>
        </pc:sldMkLst>
        <pc:spChg chg="add mod">
          <ac:chgData name="Nguyễn Minh Tân - Khoa Công nghệ Thông tin - VLTECH" userId="101068a6-915f-4420-8228-af2e167f3950" providerId="ADAL" clId="{1CE6F293-F224-4BE6-A19D-58D99CBD8CBE}" dt="2024-05-28T12:15:10.975" v="2488" actId="2711"/>
          <ac:spMkLst>
            <pc:docMk/>
            <pc:sldMk cId="1591964965" sldId="381"/>
            <ac:spMk id="2" creationId="{DDFE9E5E-ADE4-C5F9-E94B-2E8E421F4DB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5:10.975" v="2488" actId="2711"/>
          <ac:spMkLst>
            <pc:docMk/>
            <pc:sldMk cId="1591964965" sldId="381"/>
            <ac:spMk id="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35.655" v="231" actId="478"/>
          <ac:spMkLst>
            <pc:docMk/>
            <pc:sldMk cId="1591964965" sldId="381"/>
            <ac:spMk id="30723" creationId="{00000000-0000-0000-0000-000000000000}"/>
          </ac:spMkLst>
        </pc:spChg>
      </pc:sldChg>
      <pc:sldChg chg="addSp delSp modSp add del mod modClrScheme chgLayout">
        <pc:chgData name="Nguyễn Minh Tân - Khoa Công nghệ Thông tin - VLTECH" userId="101068a6-915f-4420-8228-af2e167f3950" providerId="ADAL" clId="{1CE6F293-F224-4BE6-A19D-58D99CBD8CBE}" dt="2024-05-28T11:36:59.901" v="2095" actId="47"/>
        <pc:sldMkLst>
          <pc:docMk/>
          <pc:sldMk cId="2512447826" sldId="382"/>
        </pc:sldMkLst>
        <pc:spChg chg="add mod">
          <ac:chgData name="Nguyễn Minh Tân - Khoa Công nghệ Thông tin - VLTECH" userId="101068a6-915f-4420-8228-af2e167f3950" providerId="ADAL" clId="{1CE6F293-F224-4BE6-A19D-58D99CBD8CBE}" dt="2024-05-28T09:46:03.882" v="239" actId="1076"/>
          <ac:spMkLst>
            <pc:docMk/>
            <pc:sldMk cId="2512447826" sldId="382"/>
            <ac:spMk id="2" creationId="{0453A317-D4F8-C479-BA10-B216A2DF0AAA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1:35.317" v="29" actId="700"/>
          <ac:spMkLst>
            <pc:docMk/>
            <pc:sldMk cId="2512447826" sldId="382"/>
            <ac:spMk id="2253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58.544" v="237" actId="478"/>
          <ac:spMkLst>
            <pc:docMk/>
            <pc:sldMk cId="2512447826" sldId="382"/>
            <ac:spMk id="48131" creationId="{00000000-0000-0000-0000-000000000000}"/>
          </ac:spMkLst>
        </pc:spChg>
      </pc:sldChg>
      <pc:sldChg chg="modSp add del mod modClrScheme chgLayout">
        <pc:chgData name="Nguyễn Minh Tân - Khoa Công nghệ Thông tin - VLTECH" userId="101068a6-915f-4420-8228-af2e167f3950" providerId="ADAL" clId="{1CE6F293-F224-4BE6-A19D-58D99CBD8CBE}" dt="2024-05-28T11:36:57.340" v="2094" actId="47"/>
        <pc:sldMkLst>
          <pc:docMk/>
          <pc:sldMk cId="1967482448" sldId="383"/>
        </pc:sldMkLst>
        <pc:spChg chg="mod ord">
          <ac:chgData name="Nguyễn Minh Tân - Khoa Công nghệ Thông tin - VLTECH" userId="101068a6-915f-4420-8228-af2e167f3950" providerId="ADAL" clId="{1CE6F293-F224-4BE6-A19D-58D99CBD8CBE}" dt="2024-05-28T09:31:39.333" v="31" actId="700"/>
          <ac:spMkLst>
            <pc:docMk/>
            <pc:sldMk cId="1967482448" sldId="383"/>
            <ac:spMk id="23554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1:39.333" v="31" actId="700"/>
          <ac:spMkLst>
            <pc:docMk/>
            <pc:sldMk cId="1967482448" sldId="383"/>
            <ac:spMk id="49155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11.044" v="2" actId="47"/>
        <pc:sldMkLst>
          <pc:docMk/>
          <pc:sldMk cId="1319175048" sldId="729"/>
        </pc:sldMkLst>
      </pc:sldChg>
      <pc:sldChg chg="modSp mod">
        <pc:chgData name="Nguyễn Minh Tân - Khoa Công nghệ Thông tin - VLTECH" userId="101068a6-915f-4420-8228-af2e167f3950" providerId="ADAL" clId="{1CE6F293-F224-4BE6-A19D-58D99CBD8CBE}" dt="2024-05-28T12:16:33.521" v="2554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1CE6F293-F224-4BE6-A19D-58D99CBD8CBE}" dt="2024-05-28T10:15:48.069" v="454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6:24.084" v="2507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6:33.521" v="2554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9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grpSpMkLst>
            <pc:docMk/>
            <pc:sldMk cId="0" sldId="943"/>
            <ac:grpSpMk id="9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grpSpMkLst>
            <pc:docMk/>
            <pc:sldMk cId="0" sldId="943"/>
            <ac:grpSpMk id="56" creationId="{00000000-0000-0000-0000-000000000000}"/>
          </ac:grpSpMkLst>
        </pc:grpChg>
      </pc:sldChg>
      <pc:sldChg chg="del">
        <pc:chgData name="Nguyễn Minh Tân - Khoa Công nghệ Thông tin - VLTECH" userId="101068a6-915f-4420-8228-af2e167f3950" providerId="ADAL" clId="{1CE6F293-F224-4BE6-A19D-58D99CBD8CBE}" dt="2024-05-28T09:29:09.585" v="1" actId="47"/>
        <pc:sldMkLst>
          <pc:docMk/>
          <pc:sldMk cId="1029817366" sldId="944"/>
        </pc:sldMkLst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13.603" v="2479" actId="2711"/>
        <pc:sldMkLst>
          <pc:docMk/>
          <pc:sldMk cId="3345716429" sldId="944"/>
        </pc:sldMkLst>
        <pc:spChg chg="mod">
          <ac:chgData name="Nguyễn Minh Tân - Khoa Công nghệ Thông tin - VLTECH" userId="101068a6-915f-4420-8228-af2e167f3950" providerId="ADAL" clId="{1CE6F293-F224-4BE6-A19D-58D99CBD8CBE}" dt="2024-05-28T12:14:13.603" v="2479" actId="2711"/>
          <ac:spMkLst>
            <pc:docMk/>
            <pc:sldMk cId="3345716429" sldId="944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13.603" v="2479" actId="2711"/>
          <ac:spMkLst>
            <pc:docMk/>
            <pc:sldMk cId="3345716429" sldId="944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18.885" v="2480" actId="2711"/>
        <pc:sldMkLst>
          <pc:docMk/>
          <pc:sldMk cId="670145063" sldId="945"/>
        </pc:sldMkLst>
        <pc:spChg chg="mod">
          <ac:chgData name="Nguyễn Minh Tân - Khoa Công nghệ Thông tin - VLTECH" userId="101068a6-915f-4420-8228-af2e167f3950" providerId="ADAL" clId="{1CE6F293-F224-4BE6-A19D-58D99CBD8CBE}" dt="2024-05-28T12:14:18.885" v="2480" actId="2711"/>
          <ac:spMkLst>
            <pc:docMk/>
            <pc:sldMk cId="670145063" sldId="945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18.885" v="2480" actId="2711"/>
          <ac:spMkLst>
            <pc:docMk/>
            <pc:sldMk cId="670145063" sldId="945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24.494" v="2481" actId="2711"/>
        <pc:sldMkLst>
          <pc:docMk/>
          <pc:sldMk cId="46121049" sldId="946"/>
        </pc:sldMkLst>
        <pc:spChg chg="mod">
          <ac:chgData name="Nguyễn Minh Tân - Khoa Công nghệ Thông tin - VLTECH" userId="101068a6-915f-4420-8228-af2e167f3950" providerId="ADAL" clId="{1CE6F293-F224-4BE6-A19D-58D99CBD8CBE}" dt="2024-05-28T12:14:24.494" v="2481" actId="2711"/>
          <ac:spMkLst>
            <pc:docMk/>
            <pc:sldMk cId="46121049" sldId="946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24.494" v="2481" actId="2711"/>
          <ac:spMkLst>
            <pc:docMk/>
            <pc:sldMk cId="46121049" sldId="946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29.745" v="2482" actId="2711"/>
        <pc:sldMkLst>
          <pc:docMk/>
          <pc:sldMk cId="3887483554" sldId="947"/>
        </pc:sldMkLst>
        <pc:spChg chg="mod">
          <ac:chgData name="Nguyễn Minh Tân - Khoa Công nghệ Thông tin - VLTECH" userId="101068a6-915f-4420-8228-af2e167f3950" providerId="ADAL" clId="{1CE6F293-F224-4BE6-A19D-58D99CBD8CBE}" dt="2024-05-28T12:14:29.745" v="2482" actId="2711"/>
          <ac:spMkLst>
            <pc:docMk/>
            <pc:sldMk cId="3887483554" sldId="947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29.745" v="2482" actId="2711"/>
          <ac:spMkLst>
            <pc:docMk/>
            <pc:sldMk cId="3887483554" sldId="947"/>
            <ac:spMk id="17410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213249824" sldId="948"/>
        </pc:sldMkLst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35.745" v="2483" actId="2711"/>
        <pc:sldMkLst>
          <pc:docMk/>
          <pc:sldMk cId="4139600302" sldId="948"/>
        </pc:sldMkLst>
        <pc:spChg chg="mod">
          <ac:chgData name="Nguyễn Minh Tân - Khoa Công nghệ Thông tin - VLTECH" userId="101068a6-915f-4420-8228-af2e167f3950" providerId="ADAL" clId="{1CE6F293-F224-4BE6-A19D-58D99CBD8CBE}" dt="2024-05-28T12:14:35.745" v="2483" actId="2711"/>
          <ac:spMkLst>
            <pc:docMk/>
            <pc:sldMk cId="4139600302" sldId="948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35.745" v="2483" actId="2711"/>
          <ac:spMkLst>
            <pc:docMk/>
            <pc:sldMk cId="4139600302" sldId="948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44.584" v="2484" actId="2711"/>
        <pc:sldMkLst>
          <pc:docMk/>
          <pc:sldMk cId="3510986643" sldId="949"/>
        </pc:sldMkLst>
        <pc:spChg chg="mod">
          <ac:chgData name="Nguyễn Minh Tân - Khoa Công nghệ Thông tin - VLTECH" userId="101068a6-915f-4420-8228-af2e167f3950" providerId="ADAL" clId="{1CE6F293-F224-4BE6-A19D-58D99CBD8CBE}" dt="2024-05-28T12:14:44.584" v="2484" actId="2711"/>
          <ac:spMkLst>
            <pc:docMk/>
            <pc:sldMk cId="3510986643" sldId="949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44.584" v="2484" actId="2711"/>
          <ac:spMkLst>
            <pc:docMk/>
            <pc:sldMk cId="3510986643" sldId="949"/>
            <ac:spMk id="17410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357362277" sldId="2600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881927351" sldId="2601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628108278" sldId="2602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4178314901" sldId="2603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1811563143" sldId="2604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1355999410" sldId="2605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094647165" sldId="2606"/>
        </pc:sldMkLst>
      </pc:sldChg>
    </pc:docChg>
  </pc:docChgLst>
  <pc:docChgLst>
    <pc:chgData name="Nguyễn Minh Tân - Khoa Công nghệ Thông tin - VLTECH" userId="101068a6-915f-4420-8228-af2e167f3950" providerId="ADAL" clId="{DF57D715-3FB6-4C7B-B01A-F439D1826E8E}"/>
    <pc:docChg chg="addSld delSld modSld">
      <pc:chgData name="Nguyễn Minh Tân - Khoa Công nghệ Thông tin - VLTECH" userId="101068a6-915f-4420-8228-af2e167f3950" providerId="ADAL" clId="{DF57D715-3FB6-4C7B-B01A-F439D1826E8E}" dt="2024-01-12T23:25:06.864" v="75" actId="47"/>
      <pc:docMkLst>
        <pc:docMk/>
      </pc:docMkLst>
      <pc:sldChg chg="addSp modSp">
        <pc:chgData name="Nguyễn Minh Tân - Khoa Công nghệ Thông tin - VLTECH" userId="101068a6-915f-4420-8228-af2e167f3950" providerId="ADAL" clId="{DF57D715-3FB6-4C7B-B01A-F439D1826E8E}" dt="2024-01-12T23:03:03.861" v="7" actId="1076"/>
        <pc:sldMkLst>
          <pc:docMk/>
          <pc:sldMk cId="0" sldId="259"/>
        </pc:sldMkLst>
        <pc:picChg chg="add mod">
          <ac:chgData name="Nguyễn Minh Tân - Khoa Công nghệ Thông tin - VLTECH" userId="101068a6-915f-4420-8228-af2e167f3950" providerId="ADAL" clId="{DF57D715-3FB6-4C7B-B01A-F439D1826E8E}" dt="2024-01-12T23:03:03.861" v="7" actId="1076"/>
          <ac:picMkLst>
            <pc:docMk/>
            <pc:sldMk cId="0" sldId="259"/>
            <ac:picMk id="2" creationId="{8313F83B-3F0F-9221-9455-9C1184A08DCF}"/>
          </ac:picMkLst>
        </pc:picChg>
      </pc:sldChg>
      <pc:sldChg chg="del modNotesTx">
        <pc:chgData name="Nguyễn Minh Tân - Khoa Công nghệ Thông tin - VLTECH" userId="101068a6-915f-4420-8228-af2e167f3950" providerId="ADAL" clId="{DF57D715-3FB6-4C7B-B01A-F439D1826E8E}" dt="2024-01-12T23:05:17.372" v="11" actId="2696"/>
        <pc:sldMkLst>
          <pc:docMk/>
          <pc:sldMk cId="0" sldId="260"/>
        </pc:sldMkLst>
      </pc:sldChg>
      <pc:sldChg chg="delSp modSp del mod">
        <pc:chgData name="Nguyễn Minh Tân - Khoa Công nghệ Thông tin - VLTECH" userId="101068a6-915f-4420-8228-af2e167f3950" providerId="ADAL" clId="{DF57D715-3FB6-4C7B-B01A-F439D1826E8E}" dt="2024-01-12T23:05:33.893" v="16" actId="2696"/>
        <pc:sldMkLst>
          <pc:docMk/>
          <pc:sldMk cId="0" sldId="261"/>
        </pc:sldMkLst>
        <pc:spChg chg="del mod">
          <ac:chgData name="Nguyễn Minh Tân - Khoa Công nghệ Thông tin - VLTECH" userId="101068a6-915f-4420-8228-af2e167f3950" providerId="ADAL" clId="{DF57D715-3FB6-4C7B-B01A-F439D1826E8E}" dt="2024-01-12T23:05:26.030" v="14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DF57D715-3FB6-4C7B-B01A-F439D1826E8E}" dt="2024-01-12T23:17:08.312" v="39" actId="47"/>
        <pc:sldMkLst>
          <pc:docMk/>
          <pc:sldMk cId="0" sldId="26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8:30.664" v="40" actId="47"/>
        <pc:sldMkLst>
          <pc:docMk/>
          <pc:sldMk cId="0" sldId="266"/>
        </pc:sldMkLst>
      </pc:sldChg>
      <pc:sldChg chg="modSp mod">
        <pc:chgData name="Nguyễn Minh Tân - Khoa Công nghệ Thông tin - VLTECH" userId="101068a6-915f-4420-8228-af2e167f3950" providerId="ADAL" clId="{DF57D715-3FB6-4C7B-B01A-F439D1826E8E}" dt="2024-01-12T23:18:40.207" v="41" actId="1076"/>
        <pc:sldMkLst>
          <pc:docMk/>
          <pc:sldMk cId="0" sldId="269"/>
        </pc:sldMkLst>
        <pc:spChg chg="mod">
          <ac:chgData name="Nguyễn Minh Tân - Khoa Công nghệ Thông tin - VLTECH" userId="101068a6-915f-4420-8228-af2e167f3950" providerId="ADAL" clId="{DF57D715-3FB6-4C7B-B01A-F439D1826E8E}" dt="2024-01-12T23:18:40.207" v="41" actId="1076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DF57D715-3FB6-4C7B-B01A-F439D1826E8E}" dt="2024-01-12T23:25:06.864" v="75" actId="47"/>
        <pc:sldMkLst>
          <pc:docMk/>
          <pc:sldMk cId="0" sldId="27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9:54.948" v="44" actId="47"/>
        <pc:sldMkLst>
          <pc:docMk/>
          <pc:sldMk cId="0" sldId="27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29.929" v="49" actId="47"/>
        <pc:sldMkLst>
          <pc:docMk/>
          <pc:sldMk cId="0" sldId="27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0.916" v="50" actId="47"/>
        <pc:sldMkLst>
          <pc:docMk/>
          <pc:sldMk cId="0" sldId="27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1.885" v="51" actId="47"/>
        <pc:sldMkLst>
          <pc:docMk/>
          <pc:sldMk cId="0" sldId="27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3.073" v="52" actId="47"/>
        <pc:sldMkLst>
          <pc:docMk/>
          <pc:sldMk cId="0" sldId="275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3.749" v="53" actId="47"/>
        <pc:sldMkLst>
          <pc:docMk/>
          <pc:sldMk cId="0" sldId="27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5.240" v="54" actId="47"/>
        <pc:sldMkLst>
          <pc:docMk/>
          <pc:sldMk cId="0" sldId="27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6.347" v="55" actId="47"/>
        <pc:sldMkLst>
          <pc:docMk/>
          <pc:sldMk cId="0" sldId="28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7.456" v="56" actId="47"/>
        <pc:sldMkLst>
          <pc:docMk/>
          <pc:sldMk cId="0" sldId="28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9.326" v="57" actId="47"/>
        <pc:sldMkLst>
          <pc:docMk/>
          <pc:sldMk cId="0" sldId="28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1.026" v="58" actId="47"/>
        <pc:sldMkLst>
          <pc:docMk/>
          <pc:sldMk cId="0" sldId="28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2.244" v="59" actId="47"/>
        <pc:sldMkLst>
          <pc:docMk/>
          <pc:sldMk cId="0" sldId="28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3.693" v="61" actId="47"/>
        <pc:sldMkLst>
          <pc:docMk/>
          <pc:sldMk cId="0" sldId="28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0.373" v="64" actId="47"/>
        <pc:sldMkLst>
          <pc:docMk/>
          <pc:sldMk cId="0" sldId="287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1.419" v="65" actId="47"/>
        <pc:sldMkLst>
          <pc:docMk/>
          <pc:sldMk cId="0" sldId="288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2.587" v="66" actId="47"/>
        <pc:sldMkLst>
          <pc:docMk/>
          <pc:sldMk cId="0" sldId="28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3.827" v="67" actId="47"/>
        <pc:sldMkLst>
          <pc:docMk/>
          <pc:sldMk cId="0" sldId="29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5.024" v="68" actId="47"/>
        <pc:sldMkLst>
          <pc:docMk/>
          <pc:sldMk cId="0" sldId="29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5.901" v="69" actId="47"/>
        <pc:sldMkLst>
          <pc:docMk/>
          <pc:sldMk cId="0" sldId="29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6.518" v="70" actId="47"/>
        <pc:sldMkLst>
          <pc:docMk/>
          <pc:sldMk cId="0" sldId="29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2:13.636" v="1" actId="2696"/>
        <pc:sldMkLst>
          <pc:docMk/>
          <pc:sldMk cId="2752666142" sldId="41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4.187" v="74" actId="47"/>
        <pc:sldMkLst>
          <pc:docMk/>
          <pc:sldMk cId="3934601009" sldId="42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6:48.766" v="20"/>
        <pc:sldMkLst>
          <pc:docMk/>
          <pc:sldMk cId="4186484804" sldId="42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6:28.101" v="19" actId="2696"/>
        <pc:sldMkLst>
          <pc:docMk/>
          <pc:sldMk cId="372236502" sldId="427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9:04.210" v="23"/>
        <pc:sldMkLst>
          <pc:docMk/>
          <pc:sldMk cId="2887316325" sldId="42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9:31.624" v="25"/>
        <pc:sldMkLst>
          <pc:docMk/>
          <pc:sldMk cId="896880239" sldId="428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6:56.948" v="21" actId="2696"/>
        <pc:sldMkLst>
          <pc:docMk/>
          <pc:sldMk cId="2679462487" sldId="42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9:55.176" v="26"/>
        <pc:sldMkLst>
          <pc:docMk/>
          <pc:sldMk cId="289023970" sldId="42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9:09.728" v="24" actId="47"/>
        <pc:sldMkLst>
          <pc:docMk/>
          <pc:sldMk cId="3696241268" sldId="42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7:06.953" v="38" actId="47"/>
        <pc:sldMkLst>
          <pc:docMk/>
          <pc:sldMk cId="3835894510" sldId="43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9.032" v="71" actId="47"/>
        <pc:sldMkLst>
          <pc:docMk/>
          <pc:sldMk cId="2820761231" sldId="43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1.328" v="72" actId="47"/>
        <pc:sldMkLst>
          <pc:docMk/>
          <pc:sldMk cId="384876831" sldId="43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2.875" v="73" actId="47"/>
        <pc:sldMkLst>
          <pc:docMk/>
          <pc:sldMk cId="3372918600" sldId="435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2.912" v="60" actId="47"/>
        <pc:sldMkLst>
          <pc:docMk/>
          <pc:sldMk cId="0" sldId="436"/>
        </pc:sldMkLst>
      </pc:sldChg>
      <pc:sldChg chg="add setBg">
        <pc:chgData name="Nguyễn Minh Tân - Khoa Công nghệ Thông tin - VLTECH" userId="101068a6-915f-4420-8228-af2e167f3950" providerId="ADAL" clId="{DF57D715-3FB6-4C7B-B01A-F439D1826E8E}" dt="2024-01-12T23:14:34.958" v="32"/>
        <pc:sldMkLst>
          <pc:docMk/>
          <pc:sldMk cId="808578855" sldId="44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49.368" v="33"/>
        <pc:sldMkLst>
          <pc:docMk/>
          <pc:sldMk cId="4270320061" sldId="44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5:04.984" v="34"/>
        <pc:sldMkLst>
          <pc:docMk/>
          <pc:sldMk cId="3949924581" sldId="44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5:15.093" v="35"/>
        <pc:sldMkLst>
          <pc:docMk/>
          <pc:sldMk cId="559341698" sldId="44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6:40.412" v="36"/>
        <pc:sldMkLst>
          <pc:docMk/>
          <pc:sldMk cId="3129141586" sldId="44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6:47.334" v="37"/>
        <pc:sldMkLst>
          <pc:docMk/>
          <pc:sldMk cId="1921569463" sldId="44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9:05.601" v="42"/>
        <pc:sldMkLst>
          <pc:docMk/>
          <pc:sldMk cId="3793877152" sldId="45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9:36.564" v="43"/>
        <pc:sldMkLst>
          <pc:docMk/>
          <pc:sldMk cId="1047210422" sldId="45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08.822" v="47"/>
        <pc:sldMkLst>
          <pc:docMk/>
          <pc:sldMk cId="3607071227" sldId="45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19.924" v="48"/>
        <pc:sldMkLst>
          <pc:docMk/>
          <pc:sldMk cId="2942518278" sldId="45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54.523" v="62"/>
        <pc:sldMkLst>
          <pc:docMk/>
          <pc:sldMk cId="914477234" sldId="45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620131903" sldId="45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88557377" sldId="45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9945879" sldId="460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001709792" sldId="46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01548447" sldId="46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4206005339" sldId="46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193770779" sldId="46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337442334" sldId="46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243437556" sldId="468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5:29.259" v="15"/>
        <pc:sldMkLst>
          <pc:docMk/>
          <pc:sldMk cId="361276679" sldId="491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6:16.185" v="18"/>
        <pc:sldMkLst>
          <pc:docMk/>
          <pc:sldMk cId="786410421" sldId="49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18.664" v="31"/>
        <pc:sldMkLst>
          <pc:docMk/>
          <pc:sldMk cId="3401255380" sldId="49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365786167" sldId="49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82939848" sldId="49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007817423" sldId="49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74995150" sldId="49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46300136" sldId="49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37904029" sldId="49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443079196" sldId="500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762127558" sldId="50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298807394" sldId="503"/>
        </pc:sldMkLst>
      </pc:sldChg>
      <pc:sldChg chg="modSp add mod">
        <pc:chgData name="Nguyễn Minh Tân - Khoa Công nghệ Thông tin - VLTECH" userId="101068a6-915f-4420-8228-af2e167f3950" providerId="ADAL" clId="{DF57D715-3FB6-4C7B-B01A-F439D1826E8E}" dt="2024-01-12T23:02:30.741" v="5" actId="1076"/>
        <pc:sldMkLst>
          <pc:docMk/>
          <pc:sldMk cId="3574642129" sldId="504"/>
        </pc:sldMkLst>
        <pc:spChg chg="mod">
          <ac:chgData name="Nguyễn Minh Tân - Khoa Công nghệ Thông tin - VLTECH" userId="101068a6-915f-4420-8228-af2e167f3950" providerId="ADAL" clId="{DF57D715-3FB6-4C7B-B01A-F439D1826E8E}" dt="2024-01-12T23:02:30.741" v="5" actId="1076"/>
          <ac:spMkLst>
            <pc:docMk/>
            <pc:sldMk cId="3574642129" sldId="504"/>
            <ac:spMk id="17" creationId="{22F52B8B-8972-BA72-514F-CA4406E9C05B}"/>
          </ac:spMkLst>
        </pc:spChg>
      </pc:sldChg>
      <pc:sldChg chg="add">
        <pc:chgData name="Nguyễn Minh Tân - Khoa Công nghệ Thông tin - VLTECH" userId="101068a6-915f-4420-8228-af2e167f3950" providerId="ADAL" clId="{DF57D715-3FB6-4C7B-B01A-F439D1826E8E}" dt="2024-01-12T23:13:25.005" v="27"/>
        <pc:sldMkLst>
          <pc:docMk/>
          <pc:sldMk cId="853168941" sldId="50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3:38.564" v="28"/>
        <pc:sldMkLst>
          <pc:docMk/>
          <pc:sldMk cId="3917249094" sldId="50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3:59.410" v="29"/>
        <pc:sldMkLst>
          <pc:docMk/>
          <pc:sldMk cId="3753221619" sldId="50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10.381" v="30"/>
        <pc:sldMkLst>
          <pc:docMk/>
          <pc:sldMk cId="909867313" sldId="508"/>
        </pc:sldMkLst>
      </pc:sldChg>
      <pc:sldChg chg="add del">
        <pc:chgData name="Nguyễn Minh Tân - Khoa Công nghệ Thông tin - VLTECH" userId="101068a6-915f-4420-8228-af2e167f3950" providerId="ADAL" clId="{DF57D715-3FB6-4C7B-B01A-F439D1826E8E}" dt="2024-01-12T23:20:02.890" v="46" actId="47"/>
        <pc:sldMkLst>
          <pc:docMk/>
          <pc:sldMk cId="2180065609" sldId="509"/>
        </pc:sldMkLst>
      </pc:sldChg>
    </pc:docChg>
  </pc:docChgLst>
  <pc:docChgLst>
    <pc:chgData name="Nguyễn Minh Tân - Khoa Công nghệ Thông tin - VLTECH" userId="101068a6-915f-4420-8228-af2e167f3950" providerId="ADAL" clId="{43A175A9-6AD0-4AFA-A079-2B6C2F777FFA}"/>
    <pc:docChg chg="undo custSel addSld delSld modSld sldOrd">
      <pc:chgData name="Nguyễn Minh Tân - Khoa Công nghệ Thông tin - VLTECH" userId="101068a6-915f-4420-8228-af2e167f3950" providerId="ADAL" clId="{43A175A9-6AD0-4AFA-A079-2B6C2F777FFA}" dt="2024-05-28T09:26:20.431" v="4786" actId="20577"/>
      <pc:docMkLst>
        <pc:docMk/>
      </pc:docMkLst>
      <pc:sldChg chg="addSp delSp modSp add del mod">
        <pc:chgData name="Nguyễn Minh Tân - Khoa Công nghệ Thông tin - VLTECH" userId="101068a6-915f-4420-8228-af2e167f3950" providerId="ADAL" clId="{43A175A9-6AD0-4AFA-A079-2B6C2F777FFA}" dt="2024-05-28T08:20:56.653" v="1532" actId="1076"/>
        <pc:sldMkLst>
          <pc:docMk/>
          <pc:sldMk cId="0" sldId="259"/>
        </pc:sldMkLst>
        <pc:spChg chg="add mod">
          <ac:chgData name="Nguyễn Minh Tân - Khoa Công nghệ Thông tin - VLTECH" userId="101068a6-915f-4420-8228-af2e167f3950" providerId="ADAL" clId="{43A175A9-6AD0-4AFA-A079-2B6C2F777FFA}" dt="2024-05-28T08:20:56.653" v="1532" actId="1076"/>
          <ac:spMkLst>
            <pc:docMk/>
            <pc:sldMk cId="0" sldId="259"/>
            <ac:spMk id="4" creationId="{91D89868-8B1C-93EF-F27E-1A0B76A7FC24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14:33.308" v="148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6:57.144" v="300" actId="478"/>
          <ac:spMkLst>
            <pc:docMk/>
            <pc:sldMk cId="0" sldId="259"/>
            <ac:spMk id="16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8:53.946" v="319" actId="478"/>
          <ac:spMkLst>
            <pc:docMk/>
            <pc:sldMk cId="0" sldId="259"/>
            <ac:spMk id="16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8:53.946" v="319" actId="478"/>
          <ac:spMkLst>
            <pc:docMk/>
            <pc:sldMk cId="0" sldId="259"/>
            <ac:spMk id="165" creationId="{00000000-0000-0000-0000-000000000000}"/>
          </ac:spMkLst>
        </pc:spChg>
        <pc:graphicFrameChg chg="add del mod modGraphic">
          <ac:chgData name="Nguyễn Minh Tân - Khoa Công nghệ Thông tin - VLTECH" userId="101068a6-915f-4420-8228-af2e167f3950" providerId="ADAL" clId="{43A175A9-6AD0-4AFA-A079-2B6C2F777FFA}" dt="2024-05-28T08:14:04.107" v="1467" actId="478"/>
          <ac:graphicFrameMkLst>
            <pc:docMk/>
            <pc:sldMk cId="0" sldId="259"/>
            <ac:graphicFrameMk id="2" creationId="{EE04B44A-A8CD-77BC-5B09-67C62B36D727}"/>
          </ac:graphicFrameMkLst>
        </pc:graphicFrameChg>
        <pc:graphicFrameChg chg="add del mod modGraphic">
          <ac:chgData name="Nguyễn Minh Tân - Khoa Công nghệ Thông tin - VLTECH" userId="101068a6-915f-4420-8228-af2e167f3950" providerId="ADAL" clId="{43A175A9-6AD0-4AFA-A079-2B6C2F777FFA}" dt="2024-05-28T08:14:04.107" v="1467" actId="478"/>
          <ac:graphicFrameMkLst>
            <pc:docMk/>
            <pc:sldMk cId="0" sldId="259"/>
            <ac:graphicFrameMk id="3" creationId="{CC49E845-CAB2-30D8-9670-763C33F767C0}"/>
          </ac:graphicFrameMkLst>
        </pc:graphicFrameChg>
        <pc:graphicFrameChg chg="add mod">
          <ac:chgData name="Nguyễn Minh Tân - Khoa Công nghệ Thông tin - VLTECH" userId="101068a6-915f-4420-8228-af2e167f3950" providerId="ADAL" clId="{43A175A9-6AD0-4AFA-A079-2B6C2F777FFA}" dt="2024-05-28T08:19:26.873" v="1514"/>
          <ac:graphicFrameMkLst>
            <pc:docMk/>
            <pc:sldMk cId="0" sldId="259"/>
            <ac:graphicFrameMk id="5" creationId="{8EE34366-CD24-0778-9E9C-516E0D330CD4}"/>
          </ac:graphicFrameMkLst>
        </pc:graphicFrameChg>
      </pc:sldChg>
      <pc:sldChg chg="delSp modSp add del mod">
        <pc:chgData name="Nguyễn Minh Tân - Khoa Công nghệ Thông tin - VLTECH" userId="101068a6-915f-4420-8228-af2e167f3950" providerId="ADAL" clId="{43A175A9-6AD0-4AFA-A079-2B6C2F777FFA}" dt="2024-05-28T04:18:04.361" v="814" actId="2696"/>
        <pc:sldMkLst>
          <pc:docMk/>
          <pc:sldMk cId="0" sldId="264"/>
        </pc:sldMkLst>
        <pc:spChg chg="del mod">
          <ac:chgData name="Nguyễn Minh Tân - Khoa Công nghệ Thông tin - VLTECH" userId="101068a6-915f-4420-8228-af2e167f3950" providerId="ADAL" clId="{43A175A9-6AD0-4AFA-A079-2B6C2F777FFA}" dt="2024-05-28T04:15:49.693" v="664" actId="21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4:05:49.283" v="292" actId="20577"/>
          <ac:spMkLst>
            <pc:docMk/>
            <pc:sldMk cId="0" sldId="264"/>
            <ac:spMk id="20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42.293" v="469" actId="478"/>
          <ac:spMkLst>
            <pc:docMk/>
            <pc:sldMk cId="0" sldId="264"/>
            <ac:spMk id="20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42.293" v="469" actId="478"/>
          <ac:spMkLst>
            <pc:docMk/>
            <pc:sldMk cId="0" sldId="264"/>
            <ac:spMk id="205" creationId="{00000000-0000-0000-0000-000000000000}"/>
          </ac:spMkLst>
        </pc:spChg>
      </pc:sldChg>
      <pc:sldChg chg="addSp delSp modSp add mod modClrScheme chgLayout">
        <pc:chgData name="Nguyễn Minh Tân - Khoa Công nghệ Thông tin - VLTECH" userId="101068a6-915f-4420-8228-af2e167f3950" providerId="ADAL" clId="{43A175A9-6AD0-4AFA-A079-2B6C2F777FFA}" dt="2024-05-28T04:26:24.499" v="891" actId="123"/>
        <pc:sldMkLst>
          <pc:docMk/>
          <pc:sldMk cId="2299796347" sldId="265"/>
        </pc:sldMkLst>
        <pc:spChg chg="del mod">
          <ac:chgData name="Nguyễn Minh Tân - Khoa Công nghệ Thông tin - VLTECH" userId="101068a6-915f-4420-8228-af2e167f3950" providerId="ADAL" clId="{43A175A9-6AD0-4AFA-A079-2B6C2F777FFA}" dt="2024-05-28T04:17:04.713" v="675" actId="478"/>
          <ac:spMkLst>
            <pc:docMk/>
            <pc:sldMk cId="2299796347" sldId="265"/>
            <ac:spMk id="2" creationId="{5C9EDD33-35A3-4950-AE06-7A6BB54603B3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24.499" v="891" actId="123"/>
          <ac:spMkLst>
            <pc:docMk/>
            <pc:sldMk cId="2299796347" sldId="265"/>
            <ac:spMk id="3" creationId="{AEE4C1EF-F482-4299-9C71-ED713CDCA81C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7:08.480" v="677" actId="700"/>
          <ac:spMkLst>
            <pc:docMk/>
            <pc:sldMk cId="2299796347" sldId="265"/>
            <ac:spMk id="5" creationId="{100BB930-BB46-DA5D-BEB4-388276DAEE2B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7:15.569" v="705" actId="20577"/>
          <ac:spMkLst>
            <pc:docMk/>
            <pc:sldMk cId="2299796347" sldId="265"/>
            <ac:spMk id="6" creationId="{5C1D856D-7AD5-384F-EDAC-C51A9B43E3AF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8:30.768" v="525" actId="478"/>
          <ac:spMkLst>
            <pc:docMk/>
            <pc:sldMk cId="2299796347" sldId="265"/>
            <ac:spMk id="10" creationId="{1EC55E11-0B6E-4945-ACA7-D535CAE5E5B7}"/>
          </ac:spMkLst>
        </pc:spChg>
      </pc:sldChg>
      <pc:sldChg chg="delSp modSp add mod">
        <pc:chgData name="Nguyễn Minh Tân - Khoa Công nghệ Thông tin - VLTECH" userId="101068a6-915f-4420-8228-af2e167f3950" providerId="ADAL" clId="{43A175A9-6AD0-4AFA-A079-2B6C2F777FFA}" dt="2024-05-28T08:12:19.538" v="1465" actId="1076"/>
        <pc:sldMkLst>
          <pc:docMk/>
          <pc:sldMk cId="0" sldId="266"/>
        </pc:sldMkLst>
        <pc:spChg chg="mod">
          <ac:chgData name="Nguyễn Minh Tân - Khoa Công nghệ Thông tin - VLTECH" userId="101068a6-915f-4420-8228-af2e167f3950" providerId="ADAL" clId="{43A175A9-6AD0-4AFA-A079-2B6C2F777FFA}" dt="2024-05-28T04:12:28.276" v="613" actId="1076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12:19.538" v="1465" actId="1076"/>
          <ac:spMkLst>
            <pc:docMk/>
            <pc:sldMk cId="0" sldId="266"/>
            <ac:spMk id="219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5:12.727" v="207" actId="478"/>
          <ac:spMkLst>
            <pc:docMk/>
            <pc:sldMk cId="0" sldId="266"/>
            <ac:spMk id="220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5:12.727" v="207" actId="478"/>
          <ac:spMkLst>
            <pc:docMk/>
            <pc:sldMk cId="0" sldId="266"/>
            <ac:spMk id="221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0" sldId="267"/>
        </pc:sldMkLst>
      </pc:sldChg>
      <pc:sldChg chg="addSp delSp modSp add mod ord setBg modClrScheme delDesignElem chgLayout">
        <pc:chgData name="Nguyễn Minh Tân - Khoa Công nghệ Thông tin - VLTECH" userId="101068a6-915f-4420-8228-af2e167f3950" providerId="ADAL" clId="{43A175A9-6AD0-4AFA-A079-2B6C2F777FFA}" dt="2024-05-28T04:17:55.923" v="813" actId="1076"/>
        <pc:sldMkLst>
          <pc:docMk/>
          <pc:sldMk cId="98943473" sldId="268"/>
        </pc:sldMkLst>
        <pc:spChg chg="del">
          <ac:chgData name="Nguyễn Minh Tân - Khoa Công nghệ Thông tin - VLTECH" userId="101068a6-915f-4420-8228-af2e167f3950" providerId="ADAL" clId="{43A175A9-6AD0-4AFA-A079-2B6C2F777FFA}" dt="2024-05-28T04:17:24.339" v="706" actId="478"/>
          <ac:spMkLst>
            <pc:docMk/>
            <pc:sldMk cId="98943473" sldId="268"/>
            <ac:spMk id="2" creationId="{5C9EDD33-35A3-4950-AE06-7A6BB54603B3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7:34.296" v="709" actId="700"/>
          <ac:spMkLst>
            <pc:docMk/>
            <pc:sldMk cId="98943473" sldId="268"/>
            <ac:spMk id="5" creationId="{0D07CC9D-D409-CE3B-BB26-1D8EFA3533BD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7:55.923" v="813" actId="1076"/>
          <ac:spMkLst>
            <pc:docMk/>
            <pc:sldMk cId="98943473" sldId="268"/>
            <ac:spMk id="6" creationId="{75DA3743-E2E1-88E8-A2FB-4E0EB8F5964E}"/>
          </ac:spMkLst>
        </pc:spChg>
        <pc:spChg chg="del mod">
          <ac:chgData name="Nguyễn Minh Tân - Khoa Công nghệ Thông tin - VLTECH" userId="101068a6-915f-4420-8228-af2e167f3950" providerId="ADAL" clId="{43A175A9-6AD0-4AFA-A079-2B6C2F777FFA}" dt="2024-05-28T04:17:53.220" v="812" actId="478"/>
          <ac:spMkLst>
            <pc:docMk/>
            <pc:sldMk cId="98943473" sldId="268"/>
            <ac:spMk id="10" creationId="{1EC55E11-0B6E-4945-ACA7-D535CAE5E5B7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7:31.188" v="486"/>
          <ac:spMkLst>
            <pc:docMk/>
            <pc:sldMk cId="98943473" sldId="268"/>
            <ac:spMk id="17" creationId="{2E92FA66-67D7-4CB4-94D3-E643A9AD4757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7:31.188" v="486"/>
          <ac:spMkLst>
            <pc:docMk/>
            <pc:sldMk cId="98943473" sldId="268"/>
            <ac:spMk id="22" creationId="{32AEEBC8-9D30-42EF-95F2-386C2653FBF0}"/>
          </ac:spMkLst>
        </pc:spChg>
        <pc:graphicFrameChg chg="modGraphic">
          <ac:chgData name="Nguyễn Minh Tân - Khoa Công nghệ Thông tin - VLTECH" userId="101068a6-915f-4420-8228-af2e167f3950" providerId="ADAL" clId="{43A175A9-6AD0-4AFA-A079-2B6C2F777FFA}" dt="2024-05-28T04:10:18.506" v="602" actId="20577"/>
          <ac:graphicFrameMkLst>
            <pc:docMk/>
            <pc:sldMk cId="98943473" sldId="268"/>
            <ac:graphicFrameMk id="4" creationId="{2279F520-5824-47B4-B398-EE593EC10FAD}"/>
          </ac:graphicFrameMkLst>
        </pc:graphicFrame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0" sldId="26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4:09:10.770" v="528" actId="47"/>
        <pc:sldMkLst>
          <pc:docMk/>
          <pc:sldMk cId="2160611362" sldId="26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8:14:28.598" v="1470" actId="47"/>
        <pc:sldMkLst>
          <pc:docMk/>
          <pc:sldMk cId="0" sldId="274"/>
        </pc:sldMkLst>
      </pc:sldChg>
      <pc:sldChg chg="modSp mod">
        <pc:chgData name="Nguyễn Minh Tân - Khoa Công nghệ Thông tin - VLTECH" userId="101068a6-915f-4420-8228-af2e167f3950" providerId="ADAL" clId="{43A175A9-6AD0-4AFA-A079-2B6C2F777FFA}" dt="2024-05-28T09:03:56.516" v="4250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43A175A9-6AD0-4AFA-A079-2B6C2F777FFA}" dt="2024-05-27T13:55:05.228" v="52" actId="20577"/>
          <ac:spMkLst>
            <pc:docMk/>
            <pc:sldMk cId="3671363652" sldId="285"/>
            <ac:spMk id="17" creationId="{C9BD2F7B-3F77-4C00-A03B-0C17F27D1349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4:57.499" v="49" actId="20577"/>
          <ac:spMkLst>
            <pc:docMk/>
            <pc:sldMk cId="3671363652" sldId="285"/>
            <ac:spMk id="19" creationId="{CEF99411-4709-4D85-A7C3-945C4791A054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9:03:56.516" v="4250" actId="20577"/>
          <ac:spMkLst>
            <pc:docMk/>
            <pc:sldMk cId="3671363652" sldId="285"/>
            <ac:spMk id="21" creationId="{C9BD2F7B-3F77-4C00-A03B-0C17F27D1349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5:07.748" v="54" actId="20577"/>
          <ac:spMkLst>
            <pc:docMk/>
            <pc:sldMk cId="3671363652" sldId="285"/>
            <ac:spMk id="23" creationId="{C9BD2F7B-3F77-4C00-A03B-0C17F27D1349}"/>
          </ac:spMkLst>
        </pc:spChg>
      </pc:sldChg>
      <pc:sldChg chg="add">
        <pc:chgData name="Nguyễn Minh Tân - Khoa Công nghệ Thông tin - VLTECH" userId="101068a6-915f-4420-8228-af2e167f3950" providerId="ADAL" clId="{43A175A9-6AD0-4AFA-A079-2B6C2F777FFA}" dt="2024-05-27T14:06:08.492" v="295"/>
        <pc:sldMkLst>
          <pc:docMk/>
          <pc:sldMk cId="3448089675" sldId="319"/>
        </pc:sldMkLst>
      </pc:sldChg>
      <pc:sldChg chg="delSp modSp add del mod">
        <pc:chgData name="Nguyễn Minh Tân - Khoa Công nghệ Thông tin - VLTECH" userId="101068a6-915f-4420-8228-af2e167f3950" providerId="ADAL" clId="{43A175A9-6AD0-4AFA-A079-2B6C2F777FFA}" dt="2024-05-28T04:07:34.594" v="487" actId="47"/>
        <pc:sldMkLst>
          <pc:docMk/>
          <pc:sldMk cId="4260503108" sldId="344"/>
        </pc:sldMkLst>
        <pc:spChg chg="mod">
          <ac:chgData name="Nguyễn Minh Tân - Khoa Công nghệ Thông tin - VLTECH" userId="101068a6-915f-4420-8228-af2e167f3950" providerId="ADAL" clId="{43A175A9-6AD0-4AFA-A079-2B6C2F777FFA}" dt="2024-05-27T13:57:52.204" v="58" actId="14100"/>
          <ac:spMkLst>
            <pc:docMk/>
            <pc:sldMk cId="4260503108" sldId="344"/>
            <ac:spMk id="24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38.945" v="79" actId="478"/>
          <ac:spMkLst>
            <pc:docMk/>
            <pc:sldMk cId="4260503108" sldId="344"/>
            <ac:spMk id="24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38.945" v="79" actId="478"/>
          <ac:spMkLst>
            <pc:docMk/>
            <pc:sldMk cId="4260503108" sldId="344"/>
            <ac:spMk id="2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8:32.476" v="78" actId="20577"/>
          <ac:spMkLst>
            <pc:docMk/>
            <pc:sldMk cId="4260503108" sldId="344"/>
            <ac:spMk id="245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634032718" sldId="42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186484804" sldId="42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887316325" sldId="42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96880239" sldId="42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89023970" sldId="42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459279191" sldId="43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179778509" sldId="43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08578855" sldId="44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270320061" sldId="44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949924581" sldId="44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559341698" sldId="44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129141586" sldId="44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921569463" sldId="44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793877152" sldId="45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047210422" sldId="45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607071227" sldId="45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942518278" sldId="45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914477234" sldId="45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620131903" sldId="45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88557377" sldId="45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9945879" sldId="46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001709792" sldId="46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01548447" sldId="46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206005339" sldId="46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193770779" sldId="46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337442334" sldId="46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243437556" sldId="46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61276679" sldId="49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786410421" sldId="49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401255380" sldId="49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365786167" sldId="49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82939848" sldId="49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007817423" sldId="49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74995150" sldId="49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46300136" sldId="49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37904029" sldId="49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443079196" sldId="50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762127558" sldId="50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298807394" sldId="50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574642129" sldId="50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53168941" sldId="50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917249094" sldId="50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753221619" sldId="50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909867313" sldId="508"/>
        </pc:sldMkLst>
      </pc:sldChg>
      <pc:sldChg chg="addSp delSp modSp add mod modClrScheme modAnim chgLayout">
        <pc:chgData name="Nguyễn Minh Tân - Khoa Công nghệ Thông tin - VLTECH" userId="101068a6-915f-4420-8228-af2e167f3950" providerId="ADAL" clId="{43A175A9-6AD0-4AFA-A079-2B6C2F777FFA}" dt="2024-05-28T09:04:59.876" v="4296" actId="478"/>
        <pc:sldMkLst>
          <pc:docMk/>
          <pc:sldMk cId="1319175048" sldId="729"/>
        </pc:sldMkLst>
        <pc:spChg chg="del">
          <ac:chgData name="Nguyễn Minh Tân - Khoa Công nghệ Thông tin - VLTECH" userId="101068a6-915f-4420-8228-af2e167f3950" providerId="ADAL" clId="{43A175A9-6AD0-4AFA-A079-2B6C2F777FFA}" dt="2024-05-28T08:06:29.812" v="1090" actId="478"/>
          <ac:spMkLst>
            <pc:docMk/>
            <pc:sldMk cId="1319175048" sldId="729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9:04:50.140" v="4293" actId="5793"/>
          <ac:spMkLst>
            <pc:docMk/>
            <pc:sldMk cId="1319175048" sldId="729"/>
            <ac:spMk id="3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9.876" v="4296" actId="478"/>
          <ac:spMkLst>
            <pc:docMk/>
            <pc:sldMk cId="1319175048" sldId="729"/>
            <ac:spMk id="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7.269" v="4294" actId="478"/>
          <ac:spMkLst>
            <pc:docMk/>
            <pc:sldMk cId="1319175048" sldId="729"/>
            <ac:spMk id="5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7.269" v="4294" actId="478"/>
          <ac:spMkLst>
            <pc:docMk/>
            <pc:sldMk cId="1319175048" sldId="729"/>
            <ac:spMk id="6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8:06:38.777" v="1119" actId="1076"/>
          <ac:spMkLst>
            <pc:docMk/>
            <pc:sldMk cId="1319175048" sldId="729"/>
            <ac:spMk id="7" creationId="{7380965B-A45B-D433-93B4-8B938BDA179D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8:06:55.799" v="1141" actId="700"/>
          <ac:spMkLst>
            <pc:docMk/>
            <pc:sldMk cId="1319175048" sldId="729"/>
            <ac:spMk id="9" creationId="{669268E1-7A56-8F03-CFEA-511E73BE7AED}"/>
          </ac:spMkLst>
        </pc:spChg>
      </pc:sldChg>
      <pc:sldChg chg="addSp delSp modSp add mod modClrScheme chgLayout">
        <pc:chgData name="Nguyễn Minh Tân - Khoa Công nghệ Thông tin - VLTECH" userId="101068a6-915f-4420-8228-af2e167f3950" providerId="ADAL" clId="{43A175A9-6AD0-4AFA-A079-2B6C2F777FFA}" dt="2024-05-28T04:27:09.202" v="912" actId="20577"/>
        <pc:sldMkLst>
          <pc:docMk/>
          <pc:sldMk cId="0" sldId="943"/>
        </pc:sldMkLst>
        <pc:spChg chg="del">
          <ac:chgData name="Nguyễn Minh Tân - Khoa Công nghệ Thông tin - VLTECH" userId="101068a6-915f-4420-8228-af2e167f3950" providerId="ADAL" clId="{43A175A9-6AD0-4AFA-A079-2B6C2F777FFA}" dt="2024-05-28T04:27:00.327" v="893" actId="478"/>
          <ac:spMkLst>
            <pc:docMk/>
            <pc:sldMk cId="0" sldId="943"/>
            <ac:spMk id="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27:03.171" v="895" actId="700"/>
          <ac:spMkLst>
            <pc:docMk/>
            <pc:sldMk cId="0" sldId="943"/>
            <ac:spMk id="5" creationId="{667C4F61-B45E-E556-0ED5-6AAFE718CD14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6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27:09.202" v="912" actId="20577"/>
          <ac:spMkLst>
            <pc:docMk/>
            <pc:sldMk cId="0" sldId="943"/>
            <ac:spMk id="6" creationId="{29C2BA21-ABA5-C488-C2FD-A6F759F9FD5A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6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8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9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10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1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5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60" creationId="{00000000-0000-0000-0000-000000000000}"/>
          </ac:grpSpMkLst>
        </pc:grpChg>
      </pc:sldChg>
      <pc:sldChg chg="addSp delSp modSp add mod ord modClrScheme chgLayout">
        <pc:chgData name="Nguyễn Minh Tân - Khoa Công nghệ Thông tin - VLTECH" userId="101068a6-915f-4420-8228-af2e167f3950" providerId="ADAL" clId="{43A175A9-6AD0-4AFA-A079-2B6C2F777FFA}" dt="2024-05-28T04:16:54.259" v="674"/>
        <pc:sldMkLst>
          <pc:docMk/>
          <pc:sldMk cId="1029817366" sldId="944"/>
        </pc:sldMkLst>
        <pc:spChg chg="del mod">
          <ac:chgData name="Nguyễn Minh Tân - Khoa Công nghệ Thông tin - VLTECH" userId="101068a6-915f-4420-8228-af2e167f3950" providerId="ADAL" clId="{43A175A9-6AD0-4AFA-A079-2B6C2F777FFA}" dt="2024-05-28T04:12:44.823" v="638" actId="478"/>
          <ac:spMkLst>
            <pc:docMk/>
            <pc:sldMk cId="1029817366" sldId="944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4:16:29.664" v="672" actId="1076"/>
          <ac:spMkLst>
            <pc:docMk/>
            <pc:sldMk cId="1029817366" sldId="944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4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6:19.648" v="671" actId="1076"/>
          <ac:spMkLst>
            <pc:docMk/>
            <pc:sldMk cId="1029817366" sldId="944"/>
            <ac:spMk id="4" creationId="{D1575D40-1000-268C-4873-49717E6E81BD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6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6:14.304" v="669" actId="700"/>
          <ac:spMkLst>
            <pc:docMk/>
            <pc:sldMk cId="1029817366" sldId="944"/>
            <ac:spMk id="6" creationId="{31F7562B-A049-D1FC-7321-64CFCA96C02D}"/>
          </ac:spMkLst>
        </pc:spChg>
        <pc:graphicFrameChg chg="add del modGraphic">
          <ac:chgData name="Nguyễn Minh Tân - Khoa Công nghệ Thông tin - VLTECH" userId="101068a6-915f-4420-8228-af2e167f3950" providerId="ADAL" clId="{43A175A9-6AD0-4AFA-A079-2B6C2F777FFA}" dt="2024-05-28T04:13:54.644" v="653" actId="27309"/>
          <ac:graphicFrameMkLst>
            <pc:docMk/>
            <pc:sldMk cId="1029817366" sldId="944"/>
            <ac:graphicFrameMk id="8" creationId="{80ECB8A7-A0EF-CA37-A3C7-B30AAB9BA72F}"/>
          </ac:graphicFrameMkLst>
        </pc:graphicFrameChg>
      </pc:sldChg>
      <pc:sldChg chg="delSp modSp add del mod modAnim">
        <pc:chgData name="Nguyễn Minh Tân - Khoa Công nghệ Thông tin - VLTECH" userId="101068a6-915f-4420-8228-af2e167f3950" providerId="ADAL" clId="{43A175A9-6AD0-4AFA-A079-2B6C2F777FFA}" dt="2024-05-28T04:07:48.579" v="490" actId="47"/>
        <pc:sldMkLst>
          <pc:docMk/>
          <pc:sldMk cId="1763393296" sldId="945"/>
        </pc:sldMkLst>
        <pc:spChg chg="mod">
          <ac:chgData name="Nguyễn Minh Tân - Khoa Công nghệ Thông tin - VLTECH" userId="101068a6-915f-4420-8228-af2e167f3950" providerId="ADAL" clId="{43A175A9-6AD0-4AFA-A079-2B6C2F777FFA}" dt="2024-05-27T14:01:36.130" v="183" actId="20577"/>
          <ac:spMkLst>
            <pc:docMk/>
            <pc:sldMk cId="1763393296" sldId="945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6" creationId="{00000000-0000-0000-0000-000000000000}"/>
          </ac:spMkLst>
        </pc:spChg>
      </pc:sldChg>
      <pc:sldChg chg="modSp add del mod modAnim">
        <pc:chgData name="Nguyễn Minh Tân - Khoa Công nghệ Thông tin - VLTECH" userId="101068a6-915f-4420-8228-af2e167f3950" providerId="ADAL" clId="{43A175A9-6AD0-4AFA-A079-2B6C2F777FFA}" dt="2024-05-28T04:07:47.485" v="489" actId="47"/>
        <pc:sldMkLst>
          <pc:docMk/>
          <pc:sldMk cId="3120559212" sldId="946"/>
        </pc:sldMkLst>
        <pc:spChg chg="mod">
          <ac:chgData name="Nguyễn Minh Tân - Khoa Công nghệ Thông tin - VLTECH" userId="101068a6-915f-4420-8228-af2e167f3950" providerId="ADAL" clId="{43A175A9-6AD0-4AFA-A079-2B6C2F777FFA}" dt="2024-05-27T14:04:04.220" v="198" actId="2711"/>
          <ac:spMkLst>
            <pc:docMk/>
            <pc:sldMk cId="3120559212" sldId="946"/>
            <ac:spMk id="3" creationId="{00000000-0000-0000-0000-000000000000}"/>
          </ac:spMkLst>
        </pc:spChg>
      </pc:sldChg>
      <pc:sldChg chg="modSp add del modAnim">
        <pc:chgData name="Nguyễn Minh Tân - Khoa Công nghệ Thông tin - VLTECH" userId="101068a6-915f-4420-8228-af2e167f3950" providerId="ADAL" clId="{43A175A9-6AD0-4AFA-A079-2B6C2F777FFA}" dt="2024-05-28T04:07:45.642" v="488" actId="47"/>
        <pc:sldMkLst>
          <pc:docMk/>
          <pc:sldMk cId="1812537278" sldId="947"/>
        </pc:sldMkLst>
        <pc:spChg chg="mod">
          <ac:chgData name="Nguyễn Minh Tân - Khoa Công nghệ Thông tin - VLTECH" userId="101068a6-915f-4420-8228-af2e167f3950" providerId="ADAL" clId="{43A175A9-6AD0-4AFA-A079-2B6C2F777FFA}" dt="2024-05-27T14:04:09.675" v="199" actId="2711"/>
          <ac:spMkLst>
            <pc:docMk/>
            <pc:sldMk cId="1812537278" sldId="947"/>
            <ac:spMk id="3" creationId="{00000000-0000-0000-0000-000000000000}"/>
          </ac:spMkLst>
        </pc:spChg>
      </pc:sldChg>
      <pc:sldChg chg="addSp delSp modSp add del mod">
        <pc:chgData name="Nguyễn Minh Tân - Khoa Công nghệ Thông tin - VLTECH" userId="101068a6-915f-4420-8228-af2e167f3950" providerId="ADAL" clId="{43A175A9-6AD0-4AFA-A079-2B6C2F777FFA}" dt="2024-05-27T14:05:02.365" v="205" actId="47"/>
        <pc:sldMkLst>
          <pc:docMk/>
          <pc:sldMk cId="2274501460" sldId="948"/>
        </pc:sldMkLst>
        <pc:spChg chg="add del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2" creationId="{00000000-0000-0000-0000-000000000000}"/>
          </ac:spMkLst>
        </pc:spChg>
        <pc:spChg chg="add del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3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7T14:04:57.724" v="203" actId="478"/>
          <ac:spMkLst>
            <pc:docMk/>
            <pc:sldMk cId="2274501460" sldId="948"/>
            <ac:spMk id="5" creationId="{0CDFF55E-786F-579C-B4C3-E2C03F228125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7T14:04:57.724" v="203" actId="478"/>
          <ac:spMkLst>
            <pc:docMk/>
            <pc:sldMk cId="2274501460" sldId="948"/>
            <ac:spMk id="7" creationId="{9AE4FA29-B8A9-40D0-1453-36EF2760F393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8" creationId="{C3AFADC8-2803-0D55-E210-6BDF3761D753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9" creationId="{264FE242-16E7-FB09-D904-7F9B0BE0AC06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10" creationId="{99595C85-10E1-414C-1A7F-F7A6A521D479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11" creationId="{2B681B3A-2CBE-01C1-BAB2-CEB84FCF8FB6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14" creationId="{DC03A2A2-FCBC-E241-9F93-E6936BA8FD91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16" creationId="{7BFC77C0-9790-D946-C10E-1AB0EE672EA1}"/>
          </ac:spMkLst>
        </pc:spChg>
        <pc:picChg chg="add mod">
          <ac:chgData name="Nguyễn Minh Tân - Khoa Công nghệ Thông tin - VLTECH" userId="101068a6-915f-4420-8228-af2e167f3950" providerId="ADAL" clId="{43A175A9-6AD0-4AFA-A079-2B6C2F777FFA}" dt="2024-05-27T14:04:39.979" v="202"/>
          <ac:picMkLst>
            <pc:docMk/>
            <pc:sldMk cId="2274501460" sldId="948"/>
            <ac:picMk id="12" creationId="{AFA06C4D-CFAF-101B-D839-75CA731AABD7}"/>
          </ac:picMkLst>
        </pc:picChg>
      </pc:sldChg>
      <pc:sldChg chg="addSp delSp modSp add mod ord modClrScheme chgLayout">
        <pc:chgData name="Nguyễn Minh Tân - Khoa Công nghệ Thông tin - VLTECH" userId="101068a6-915f-4420-8228-af2e167f3950" providerId="ADAL" clId="{43A175A9-6AD0-4AFA-A079-2B6C2F777FFA}" dt="2024-05-28T09:05:55.621" v="4329" actId="20577"/>
        <pc:sldMkLst>
          <pc:docMk/>
          <pc:sldMk cId="3213249824" sldId="948"/>
        </pc:sldMkLst>
        <pc:spChg chg="del">
          <ac:chgData name="Nguyễn Minh Tân - Khoa Công nghệ Thông tin - VLTECH" userId="101068a6-915f-4420-8228-af2e167f3950" providerId="ADAL" clId="{43A175A9-6AD0-4AFA-A079-2B6C2F777FFA}" dt="2024-05-28T04:18:13.034" v="816" actId="478"/>
          <ac:spMkLst>
            <pc:docMk/>
            <pc:sldMk cId="3213249824" sldId="948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9:05:55.621" v="4329" actId="20577"/>
          <ac:spMkLst>
            <pc:docMk/>
            <pc:sldMk cId="3213249824" sldId="948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2.821" v="467" actId="478"/>
          <ac:spMkLst>
            <pc:docMk/>
            <pc:sldMk cId="3213249824" sldId="948"/>
            <ac:spMk id="4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8:26.050" v="846" actId="1076"/>
          <ac:spMkLst>
            <pc:docMk/>
            <pc:sldMk cId="3213249824" sldId="948"/>
            <ac:spMk id="4" creationId="{64628AD3-B830-46FA-74E0-89B47BF98DEE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2.821" v="467" actId="478"/>
          <ac:spMkLst>
            <pc:docMk/>
            <pc:sldMk cId="3213249824" sldId="948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4.337" v="468" actId="478"/>
          <ac:spMkLst>
            <pc:docMk/>
            <pc:sldMk cId="3213249824" sldId="948"/>
            <ac:spMk id="6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8:15.815" v="817" actId="700"/>
          <ac:spMkLst>
            <pc:docMk/>
            <pc:sldMk cId="3213249824" sldId="948"/>
            <ac:spMk id="6" creationId="{C94F71F5-6FB1-9D50-E8C4-7D1A8F9E712D}"/>
          </ac:spMkLst>
        </pc:spChg>
      </pc:sldChg>
      <pc:sldChg chg="add del">
        <pc:chgData name="Nguyễn Minh Tân - Khoa Công nghệ Thông tin - VLTECH" userId="101068a6-915f-4420-8228-af2e167f3950" providerId="ADAL" clId="{43A175A9-6AD0-4AFA-A079-2B6C2F777FFA}" dt="2024-05-28T04:08:44.597" v="526" actId="47"/>
        <pc:sldMkLst>
          <pc:docMk/>
          <pc:sldMk cId="4109716125" sldId="94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4:08:48.285" v="527" actId="47"/>
        <pc:sldMkLst>
          <pc:docMk/>
          <pc:sldMk cId="2868784522" sldId="2599"/>
        </pc:sldMkLst>
      </pc:sldChg>
      <pc:sldChg chg="addSp delSp modSp add mod modClrScheme modAnim chgLayout">
        <pc:chgData name="Nguyễn Minh Tân - Khoa Công nghệ Thông tin - VLTECH" userId="101068a6-915f-4420-8228-af2e167f3950" providerId="ADAL" clId="{43A175A9-6AD0-4AFA-A079-2B6C2F777FFA}" dt="2024-05-28T08:12:03.654" v="1464" actId="1076"/>
        <pc:sldMkLst>
          <pc:docMk/>
          <pc:sldMk cId="3357362277" sldId="2600"/>
        </pc:sldMkLst>
        <pc:spChg chg="add del mod">
          <ac:chgData name="Nguyễn Minh Tân - Khoa Công nghệ Thông tin - VLTECH" userId="101068a6-915f-4420-8228-af2e167f3950" providerId="ADAL" clId="{43A175A9-6AD0-4AFA-A079-2B6C2F777FFA}" dt="2024-05-28T04:15:28.505" v="662" actId="700"/>
          <ac:spMkLst>
            <pc:docMk/>
            <pc:sldMk cId="3357362277" sldId="2600"/>
            <ac:spMk id="2" creationId="{5C9EDD33-35A3-4950-AE06-7A6BB54603B3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4:44.567" v="657" actId="478"/>
          <ac:spMkLst>
            <pc:docMk/>
            <pc:sldMk cId="3357362277" sldId="2600"/>
            <ac:spMk id="5" creationId="{F3426F6A-6D8F-8F54-EF2D-11358EE00BC8}"/>
          </ac:spMkLst>
        </pc:spChg>
        <pc:spChg chg="add del mod ord">
          <ac:chgData name="Nguyễn Minh Tân - Khoa Công nghệ Thông tin - VLTECH" userId="101068a6-915f-4420-8228-af2e167f3950" providerId="ADAL" clId="{43A175A9-6AD0-4AFA-A079-2B6C2F777FFA}" dt="2024-05-28T04:14:56.927" v="659" actId="6264"/>
          <ac:spMkLst>
            <pc:docMk/>
            <pc:sldMk cId="3357362277" sldId="2600"/>
            <ac:spMk id="6" creationId="{1EEAFBED-7884-49A2-969B-F9D288FE1DBA}"/>
          </ac:spMkLst>
        </pc:spChg>
        <pc:spChg chg="add del mod ord">
          <ac:chgData name="Nguyễn Minh Tân - Khoa Công nghệ Thông tin - VLTECH" userId="101068a6-915f-4420-8228-af2e167f3950" providerId="ADAL" clId="{43A175A9-6AD0-4AFA-A079-2B6C2F777FFA}" dt="2024-05-28T04:14:56.927" v="659" actId="6264"/>
          <ac:spMkLst>
            <pc:docMk/>
            <pc:sldMk cId="3357362277" sldId="2600"/>
            <ac:spMk id="7" creationId="{2CE1C330-27EF-8E5F-CEB9-36D47BF2C21D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8:09:54.378" v="1256" actId="20577"/>
          <ac:spMkLst>
            <pc:docMk/>
            <pc:sldMk cId="3357362277" sldId="2600"/>
            <ac:spMk id="202" creationId="{00000000-0000-0000-0000-000000000000}"/>
          </ac:spMkLst>
        </pc:spChg>
        <pc:graphicFrameChg chg="mod">
          <ac:chgData name="Nguyễn Minh Tân - Khoa Công nghệ Thông tin - VLTECH" userId="101068a6-915f-4420-8228-af2e167f3950" providerId="ADAL" clId="{43A175A9-6AD0-4AFA-A079-2B6C2F777FFA}" dt="2024-05-28T08:12:03.654" v="1464" actId="1076"/>
          <ac:graphicFrameMkLst>
            <pc:docMk/>
            <pc:sldMk cId="3357362277" sldId="2600"/>
            <ac:graphicFrameMk id="4" creationId="{76EE4369-FDB8-4E64-8FFD-BD97BCC646B7}"/>
          </ac:graphicFrameMkLst>
        </pc:graphicFrameChg>
      </pc:sldChg>
      <pc:sldChg chg="delSp add del mod chgLayout">
        <pc:chgData name="Nguyễn Minh Tân - Khoa Công nghệ Thông tin - VLTECH" userId="101068a6-915f-4420-8228-af2e167f3950" providerId="ADAL" clId="{43A175A9-6AD0-4AFA-A079-2B6C2F777FFA}" dt="2024-05-28T08:21:56.003" v="1536" actId="2696"/>
        <pc:sldMkLst>
          <pc:docMk/>
          <pc:sldMk cId="1720181184" sldId="2601"/>
        </pc:sldMkLst>
        <pc:graphicFrameChg chg="del">
          <ac:chgData name="Nguyễn Minh Tân - Khoa Công nghệ Thông tin - VLTECH" userId="101068a6-915f-4420-8228-af2e167f3950" providerId="ADAL" clId="{43A175A9-6AD0-4AFA-A079-2B6C2F777FFA}" dt="2024-05-28T08:21:46.973" v="1534" actId="478"/>
          <ac:graphicFrameMkLst>
            <pc:docMk/>
            <pc:sldMk cId="1720181184" sldId="2601"/>
            <ac:graphicFrameMk id="4" creationId="{2279F520-5824-47B4-B398-EE593EC10FAD}"/>
          </ac:graphicFrameMkLst>
        </pc:graphicFrameChg>
      </pc:sldChg>
      <pc:sldChg chg="modSp add mod ord">
        <pc:chgData name="Nguyễn Minh Tân - Khoa Công nghệ Thông tin - VLTECH" userId="101068a6-915f-4420-8228-af2e167f3950" providerId="ADAL" clId="{43A175A9-6AD0-4AFA-A079-2B6C2F777FFA}" dt="2024-05-28T08:25:49.609" v="1810" actId="108"/>
        <pc:sldMkLst>
          <pc:docMk/>
          <pc:sldMk cId="2881927351" sldId="2601"/>
        </pc:sldMkLst>
        <pc:spChg chg="mod">
          <ac:chgData name="Nguyễn Minh Tân - Khoa Công nghệ Thông tin - VLTECH" userId="101068a6-915f-4420-8228-af2e167f3950" providerId="ADAL" clId="{43A175A9-6AD0-4AFA-A079-2B6C2F777FFA}" dt="2024-05-28T08:22:07.103" v="1570" actId="20577"/>
          <ac:spMkLst>
            <pc:docMk/>
            <pc:sldMk cId="2881927351" sldId="2601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25:49.609" v="1810" actId="108"/>
          <ac:spMkLst>
            <pc:docMk/>
            <pc:sldMk cId="2881927351" sldId="2601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27:57.927" v="2181" actId="20577"/>
        <pc:sldMkLst>
          <pc:docMk/>
          <pc:sldMk cId="2628108278" sldId="2602"/>
        </pc:sldMkLst>
        <pc:spChg chg="mod">
          <ac:chgData name="Nguyễn Minh Tân - Khoa Công nghệ Thông tin - VLTECH" userId="101068a6-915f-4420-8228-af2e167f3950" providerId="ADAL" clId="{43A175A9-6AD0-4AFA-A079-2B6C2F777FFA}" dt="2024-05-28T08:26:19.604" v="1840" actId="20577"/>
          <ac:spMkLst>
            <pc:docMk/>
            <pc:sldMk cId="2628108278" sldId="2602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27:57.927" v="2181" actId="20577"/>
          <ac:spMkLst>
            <pc:docMk/>
            <pc:sldMk cId="2628108278" sldId="2602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31:09.829" v="2890" actId="1076"/>
        <pc:sldMkLst>
          <pc:docMk/>
          <pc:sldMk cId="4178314901" sldId="2603"/>
        </pc:sldMkLst>
        <pc:spChg chg="mod">
          <ac:chgData name="Nguyễn Minh Tân - Khoa Công nghệ Thông tin - VLTECH" userId="101068a6-915f-4420-8228-af2e167f3950" providerId="ADAL" clId="{43A175A9-6AD0-4AFA-A079-2B6C2F777FFA}" dt="2024-05-28T08:28:21.449" v="2244" actId="20577"/>
          <ac:spMkLst>
            <pc:docMk/>
            <pc:sldMk cId="4178314901" sldId="2603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31:05.469" v="2889" actId="113"/>
          <ac:spMkLst>
            <pc:docMk/>
            <pc:sldMk cId="4178314901" sldId="2603"/>
            <ac:spMk id="219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43A175A9-6AD0-4AFA-A079-2B6C2F777FFA}" dt="2024-05-28T08:31:09.829" v="2890" actId="1076"/>
          <ac:picMkLst>
            <pc:docMk/>
            <pc:sldMk cId="4178314901" sldId="2603"/>
            <ac:picMk id="2" creationId="{C7530EE8-D4BC-2A4F-315D-7237F5E659A6}"/>
          </ac:picMkLst>
        </pc:picChg>
      </pc:sldChg>
      <pc:sldChg chg="modSp add mod">
        <pc:chgData name="Nguyễn Minh Tân - Khoa Công nghệ Thông tin - VLTECH" userId="101068a6-915f-4420-8228-af2e167f3950" providerId="ADAL" clId="{43A175A9-6AD0-4AFA-A079-2B6C2F777FFA}" dt="2024-05-28T08:33:56.928" v="3531" actId="5793"/>
        <pc:sldMkLst>
          <pc:docMk/>
          <pc:sldMk cId="1811563143" sldId="2604"/>
        </pc:sldMkLst>
        <pc:spChg chg="mod">
          <ac:chgData name="Nguyễn Minh Tân - Khoa Công nghệ Thông tin - VLTECH" userId="101068a6-915f-4420-8228-af2e167f3950" providerId="ADAL" clId="{43A175A9-6AD0-4AFA-A079-2B6C2F777FFA}" dt="2024-05-28T08:33:56.928" v="3531" actId="5793"/>
          <ac:spMkLst>
            <pc:docMk/>
            <pc:sldMk cId="1811563143" sldId="2604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36:29.140" v="4187" actId="20577"/>
        <pc:sldMkLst>
          <pc:docMk/>
          <pc:sldMk cId="1355999410" sldId="2605"/>
        </pc:sldMkLst>
        <pc:spChg chg="mod">
          <ac:chgData name="Nguyễn Minh Tân - Khoa Công nghệ Thông tin - VLTECH" userId="101068a6-915f-4420-8228-af2e167f3950" providerId="ADAL" clId="{43A175A9-6AD0-4AFA-A079-2B6C2F777FFA}" dt="2024-05-28T08:36:29.140" v="4187" actId="20577"/>
          <ac:spMkLst>
            <pc:docMk/>
            <pc:sldMk cId="1355999410" sldId="2605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9:26:20.431" v="4786" actId="20577"/>
        <pc:sldMkLst>
          <pc:docMk/>
          <pc:sldMk cId="3094647165" sldId="2606"/>
        </pc:sldMkLst>
        <pc:spChg chg="mod">
          <ac:chgData name="Nguyễn Minh Tân - Khoa Công nghệ Thông tin - VLTECH" userId="101068a6-915f-4420-8228-af2e167f3950" providerId="ADAL" clId="{43A175A9-6AD0-4AFA-A079-2B6C2F777FFA}" dt="2024-05-28T09:23:06.553" v="4345" actId="20577"/>
          <ac:spMkLst>
            <pc:docMk/>
            <pc:sldMk cId="3094647165" sldId="2606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9:26:20.431" v="4786" actId="20577"/>
          <ac:spMkLst>
            <pc:docMk/>
            <pc:sldMk cId="3094647165" sldId="2606"/>
            <ac:spMk id="219" creationId="{00000000-0000-0000-0000-000000000000}"/>
          </ac:spMkLst>
        </pc:spChg>
      </pc:sldChg>
      <pc:sldMasterChg chg="delSldLayout">
        <pc:chgData name="Nguyễn Minh Tân - Khoa Công nghệ Thông tin - VLTECH" userId="101068a6-915f-4420-8228-af2e167f3950" providerId="ADAL" clId="{43A175A9-6AD0-4AFA-A079-2B6C2F777FFA}" dt="2024-05-28T08:14:28.598" v="1470" actId="47"/>
        <pc:sldMasterMkLst>
          <pc:docMk/>
          <pc:sldMasterMk cId="464241476" sldId="2147483660"/>
        </pc:sldMasterMkLst>
        <pc:sldLayoutChg chg="del">
          <pc:chgData name="Nguyễn Minh Tân - Khoa Công nghệ Thông tin - VLTECH" userId="101068a6-915f-4420-8228-af2e167f3950" providerId="ADAL" clId="{43A175A9-6AD0-4AFA-A079-2B6C2F777FFA}" dt="2024-05-27T13:54:32.340" v="0" actId="47"/>
          <pc:sldLayoutMkLst>
            <pc:docMk/>
            <pc:sldMasterMk cId="464241476" sldId="2147483660"/>
            <pc:sldLayoutMk cId="365001277" sldId="2147483671"/>
          </pc:sldLayoutMkLst>
        </pc:sldLayoutChg>
        <pc:sldLayoutChg chg="del">
          <pc:chgData name="Nguyễn Minh Tân - Khoa Công nghệ Thông tin - VLTECH" userId="101068a6-915f-4420-8228-af2e167f3950" providerId="ADAL" clId="{43A175A9-6AD0-4AFA-A079-2B6C2F777FFA}" dt="2024-05-28T08:14:28.598" v="1470" actId="47"/>
          <pc:sldLayoutMkLst>
            <pc:docMk/>
            <pc:sldMasterMk cId="464241476" sldId="2147483660"/>
            <pc:sldLayoutMk cId="3779111112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C707D-FB29-45EA-B1FC-747D6C1B630D}" type="doc">
      <dgm:prSet loTypeId="urn:microsoft.com/office/officeart/2005/8/layout/hChevron3" loCatId="process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9E4F5CF-696B-4B87-AB55-5EA5F8BBEC64}">
      <dgm:prSet phldrT="[Text]"/>
      <dgm:spPr/>
      <dgm:t>
        <a:bodyPr/>
        <a:lstStyle/>
        <a:p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endParaRPr lang="en-US" dirty="0"/>
        </a:p>
      </dgm:t>
    </dgm:pt>
    <dgm:pt modelId="{94505D86-179B-4DD7-8C0E-9C17A1084AD4}" type="parTrans" cxnId="{068ED6AD-B493-47BD-88E3-7C6D67A3681F}">
      <dgm:prSet/>
      <dgm:spPr/>
      <dgm:t>
        <a:bodyPr/>
        <a:lstStyle/>
        <a:p>
          <a:endParaRPr lang="en-US"/>
        </a:p>
      </dgm:t>
    </dgm:pt>
    <dgm:pt modelId="{1340C271-7C09-46F5-8E0D-AE4F3A67D007}" type="sibTrans" cxnId="{068ED6AD-B493-47BD-88E3-7C6D67A3681F}">
      <dgm:prSet/>
      <dgm:spPr/>
      <dgm:t>
        <a:bodyPr/>
        <a:lstStyle/>
        <a:p>
          <a:endParaRPr lang="en-US"/>
        </a:p>
      </dgm:t>
    </dgm:pt>
    <dgm:pt modelId="{53AE4A6F-2A15-43B9-B468-DEEBB20D24DA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endParaRPr lang="en-US" dirty="0"/>
        </a:p>
      </dgm:t>
    </dgm:pt>
    <dgm:pt modelId="{6517D092-90EF-4B28-9310-16604F661742}" type="parTrans" cxnId="{7CF3C379-F4DE-4F3E-A886-691FFD80098A}">
      <dgm:prSet/>
      <dgm:spPr/>
      <dgm:t>
        <a:bodyPr/>
        <a:lstStyle/>
        <a:p>
          <a:endParaRPr lang="en-US"/>
        </a:p>
      </dgm:t>
    </dgm:pt>
    <dgm:pt modelId="{1AE75C38-54CB-42BD-9100-EC62F9974CF8}" type="sibTrans" cxnId="{7CF3C379-F4DE-4F3E-A886-691FFD80098A}">
      <dgm:prSet/>
      <dgm:spPr/>
      <dgm:t>
        <a:bodyPr/>
        <a:lstStyle/>
        <a:p>
          <a:endParaRPr lang="en-US"/>
        </a:p>
      </dgm:t>
    </dgm:pt>
    <dgm:pt modelId="{6913785D-43A3-473F-8D21-75F9B0E0506B}">
      <dgm:prSet phldrT="[Text]"/>
      <dgm:spPr/>
      <dgm:t>
        <a:bodyPr/>
        <a:lstStyle/>
        <a:p>
          <a:r>
            <a:rPr lang="en-US"/>
            <a:t>Thiết kế giao diện</a:t>
          </a:r>
        </a:p>
      </dgm:t>
    </dgm:pt>
    <dgm:pt modelId="{340FB16C-C4B2-484F-B9F9-8D64D0C5FA2E}" type="parTrans" cxnId="{8D81B554-863B-46FA-8779-F51C8C131341}">
      <dgm:prSet/>
      <dgm:spPr/>
      <dgm:t>
        <a:bodyPr/>
        <a:lstStyle/>
        <a:p>
          <a:endParaRPr lang="en-US"/>
        </a:p>
      </dgm:t>
    </dgm:pt>
    <dgm:pt modelId="{38A75B1F-652D-4616-8679-AD3459FC7EA2}" type="sibTrans" cxnId="{8D81B554-863B-46FA-8779-F51C8C131341}">
      <dgm:prSet/>
      <dgm:spPr/>
      <dgm:t>
        <a:bodyPr/>
        <a:lstStyle/>
        <a:p>
          <a:endParaRPr lang="en-US"/>
        </a:p>
      </dgm:t>
    </dgm:pt>
    <dgm:pt modelId="{71E78843-CB8A-4F11-91F9-C4FFC4D214BB}">
      <dgm:prSet phldrT="[Text]"/>
      <dgm:spPr/>
      <dgm:t>
        <a:bodyPr/>
        <a:lstStyle/>
        <a:p>
          <a:r>
            <a:rPr lang="en-US"/>
            <a:t>Xuất bản website</a:t>
          </a:r>
        </a:p>
      </dgm:t>
    </dgm:pt>
    <dgm:pt modelId="{59A56CC6-A917-40CC-9F58-342843F61EBC}" type="parTrans" cxnId="{DC7FBEB7-1F9C-479E-92E6-9C999D9A8D3C}">
      <dgm:prSet/>
      <dgm:spPr/>
      <dgm:t>
        <a:bodyPr/>
        <a:lstStyle/>
        <a:p>
          <a:endParaRPr lang="en-US"/>
        </a:p>
      </dgm:t>
    </dgm:pt>
    <dgm:pt modelId="{C151D119-28BB-4781-AFDC-636366C9D586}" type="sibTrans" cxnId="{DC7FBEB7-1F9C-479E-92E6-9C999D9A8D3C}">
      <dgm:prSet/>
      <dgm:spPr/>
      <dgm:t>
        <a:bodyPr/>
        <a:lstStyle/>
        <a:p>
          <a:endParaRPr lang="en-US"/>
        </a:p>
      </dgm:t>
    </dgm:pt>
    <dgm:pt modelId="{BDF471D9-2036-4555-A48B-B84751E8A696}" type="pres">
      <dgm:prSet presAssocID="{118C707D-FB29-45EA-B1FC-747D6C1B630D}" presName="Name0" presStyleCnt="0">
        <dgm:presLayoutVars>
          <dgm:dir/>
          <dgm:resizeHandles val="exact"/>
        </dgm:presLayoutVars>
      </dgm:prSet>
      <dgm:spPr/>
    </dgm:pt>
    <dgm:pt modelId="{09B41846-A1D3-4C36-B011-0B1FEF6094EB}" type="pres">
      <dgm:prSet presAssocID="{39E4F5CF-696B-4B87-AB55-5EA5F8BBEC64}" presName="parTxOnly" presStyleLbl="node1" presStyleIdx="0" presStyleCnt="4">
        <dgm:presLayoutVars>
          <dgm:bulletEnabled val="1"/>
        </dgm:presLayoutVars>
      </dgm:prSet>
      <dgm:spPr/>
    </dgm:pt>
    <dgm:pt modelId="{1F7C7172-2CF8-4F5D-9ED7-8B4F691EF0F6}" type="pres">
      <dgm:prSet presAssocID="{1340C271-7C09-46F5-8E0D-AE4F3A67D007}" presName="parSpace" presStyleCnt="0"/>
      <dgm:spPr/>
    </dgm:pt>
    <dgm:pt modelId="{26CDE476-0BF9-4A81-B519-569C69A1DDFE}" type="pres">
      <dgm:prSet presAssocID="{53AE4A6F-2A15-43B9-B468-DEEBB20D24DA}" presName="parTxOnly" presStyleLbl="node1" presStyleIdx="1" presStyleCnt="4">
        <dgm:presLayoutVars>
          <dgm:bulletEnabled val="1"/>
        </dgm:presLayoutVars>
      </dgm:prSet>
      <dgm:spPr/>
    </dgm:pt>
    <dgm:pt modelId="{092E097E-77EE-46D1-BFA0-852DCFC496B7}" type="pres">
      <dgm:prSet presAssocID="{1AE75C38-54CB-42BD-9100-EC62F9974CF8}" presName="parSpace" presStyleCnt="0"/>
      <dgm:spPr/>
    </dgm:pt>
    <dgm:pt modelId="{7BADE4A3-1C38-4D04-B5F2-C00A68F2788A}" type="pres">
      <dgm:prSet presAssocID="{6913785D-43A3-473F-8D21-75F9B0E0506B}" presName="parTxOnly" presStyleLbl="node1" presStyleIdx="2" presStyleCnt="4">
        <dgm:presLayoutVars>
          <dgm:bulletEnabled val="1"/>
        </dgm:presLayoutVars>
      </dgm:prSet>
      <dgm:spPr/>
    </dgm:pt>
    <dgm:pt modelId="{F2285BDC-0787-4FC6-8076-AA7B685E4D7E}" type="pres">
      <dgm:prSet presAssocID="{38A75B1F-652D-4616-8679-AD3459FC7EA2}" presName="parSpace" presStyleCnt="0"/>
      <dgm:spPr/>
    </dgm:pt>
    <dgm:pt modelId="{01B2DF0F-C95A-4071-8F7B-23C01D5FE3AA}" type="pres">
      <dgm:prSet presAssocID="{71E78843-CB8A-4F11-91F9-C4FFC4D214B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BE9FA0D-3A76-423F-906D-5C6BA6338477}" type="presOf" srcId="{6913785D-43A3-473F-8D21-75F9B0E0506B}" destId="{7BADE4A3-1C38-4D04-B5F2-C00A68F2788A}" srcOrd="0" destOrd="0" presId="urn:microsoft.com/office/officeart/2005/8/layout/hChevron3"/>
    <dgm:cxn modelId="{51451C17-0928-4483-87F4-F302DC866D3A}" type="presOf" srcId="{39E4F5CF-696B-4B87-AB55-5EA5F8BBEC64}" destId="{09B41846-A1D3-4C36-B011-0B1FEF6094EB}" srcOrd="0" destOrd="0" presId="urn:microsoft.com/office/officeart/2005/8/layout/hChevron3"/>
    <dgm:cxn modelId="{189BCA34-6FC5-457D-9A9F-D0490937CF26}" type="presOf" srcId="{71E78843-CB8A-4F11-91F9-C4FFC4D214BB}" destId="{01B2DF0F-C95A-4071-8F7B-23C01D5FE3AA}" srcOrd="0" destOrd="0" presId="urn:microsoft.com/office/officeart/2005/8/layout/hChevron3"/>
    <dgm:cxn modelId="{8D81B554-863B-46FA-8779-F51C8C131341}" srcId="{118C707D-FB29-45EA-B1FC-747D6C1B630D}" destId="{6913785D-43A3-473F-8D21-75F9B0E0506B}" srcOrd="2" destOrd="0" parTransId="{340FB16C-C4B2-484F-B9F9-8D64D0C5FA2E}" sibTransId="{38A75B1F-652D-4616-8679-AD3459FC7EA2}"/>
    <dgm:cxn modelId="{35C6A459-D4BE-465D-9BDE-A14EF6ADF4F9}" type="presOf" srcId="{53AE4A6F-2A15-43B9-B468-DEEBB20D24DA}" destId="{26CDE476-0BF9-4A81-B519-569C69A1DDFE}" srcOrd="0" destOrd="0" presId="urn:microsoft.com/office/officeart/2005/8/layout/hChevron3"/>
    <dgm:cxn modelId="{7CF3C379-F4DE-4F3E-A886-691FFD80098A}" srcId="{118C707D-FB29-45EA-B1FC-747D6C1B630D}" destId="{53AE4A6F-2A15-43B9-B468-DEEBB20D24DA}" srcOrd="1" destOrd="0" parTransId="{6517D092-90EF-4B28-9310-16604F661742}" sibTransId="{1AE75C38-54CB-42BD-9100-EC62F9974CF8}"/>
    <dgm:cxn modelId="{F0FB4987-7690-4FD4-BAAF-E4BF336C660C}" type="presOf" srcId="{118C707D-FB29-45EA-B1FC-747D6C1B630D}" destId="{BDF471D9-2036-4555-A48B-B84751E8A696}" srcOrd="0" destOrd="0" presId="urn:microsoft.com/office/officeart/2005/8/layout/hChevron3"/>
    <dgm:cxn modelId="{068ED6AD-B493-47BD-88E3-7C6D67A3681F}" srcId="{118C707D-FB29-45EA-B1FC-747D6C1B630D}" destId="{39E4F5CF-696B-4B87-AB55-5EA5F8BBEC64}" srcOrd="0" destOrd="0" parTransId="{94505D86-179B-4DD7-8C0E-9C17A1084AD4}" sibTransId="{1340C271-7C09-46F5-8E0D-AE4F3A67D007}"/>
    <dgm:cxn modelId="{DC7FBEB7-1F9C-479E-92E6-9C999D9A8D3C}" srcId="{118C707D-FB29-45EA-B1FC-747D6C1B630D}" destId="{71E78843-CB8A-4F11-91F9-C4FFC4D214BB}" srcOrd="3" destOrd="0" parTransId="{59A56CC6-A917-40CC-9F58-342843F61EBC}" sibTransId="{C151D119-28BB-4781-AFDC-636366C9D586}"/>
    <dgm:cxn modelId="{D77E1DF3-8EDA-46C5-9546-79128D4DCF9B}" type="presParOf" srcId="{BDF471D9-2036-4555-A48B-B84751E8A696}" destId="{09B41846-A1D3-4C36-B011-0B1FEF6094EB}" srcOrd="0" destOrd="0" presId="urn:microsoft.com/office/officeart/2005/8/layout/hChevron3"/>
    <dgm:cxn modelId="{FBACC7DA-CC73-4218-B24C-B16913B1A452}" type="presParOf" srcId="{BDF471D9-2036-4555-A48B-B84751E8A696}" destId="{1F7C7172-2CF8-4F5D-9ED7-8B4F691EF0F6}" srcOrd="1" destOrd="0" presId="urn:microsoft.com/office/officeart/2005/8/layout/hChevron3"/>
    <dgm:cxn modelId="{FFD5B01D-6168-4229-920D-1329B44B038F}" type="presParOf" srcId="{BDF471D9-2036-4555-A48B-B84751E8A696}" destId="{26CDE476-0BF9-4A81-B519-569C69A1DDFE}" srcOrd="2" destOrd="0" presId="urn:microsoft.com/office/officeart/2005/8/layout/hChevron3"/>
    <dgm:cxn modelId="{32A4A5BA-FA5E-4D6F-9A1C-255821ACD150}" type="presParOf" srcId="{BDF471D9-2036-4555-A48B-B84751E8A696}" destId="{092E097E-77EE-46D1-BFA0-852DCFC496B7}" srcOrd="3" destOrd="0" presId="urn:microsoft.com/office/officeart/2005/8/layout/hChevron3"/>
    <dgm:cxn modelId="{1C14A6C8-A568-4485-96B9-0519A6E66FB7}" type="presParOf" srcId="{BDF471D9-2036-4555-A48B-B84751E8A696}" destId="{7BADE4A3-1C38-4D04-B5F2-C00A68F2788A}" srcOrd="4" destOrd="0" presId="urn:microsoft.com/office/officeart/2005/8/layout/hChevron3"/>
    <dgm:cxn modelId="{B26CFC9A-7D73-4622-B85E-8376AD6CF325}" type="presParOf" srcId="{BDF471D9-2036-4555-A48B-B84751E8A696}" destId="{F2285BDC-0787-4FC6-8076-AA7B685E4D7E}" srcOrd="5" destOrd="0" presId="urn:microsoft.com/office/officeart/2005/8/layout/hChevron3"/>
    <dgm:cxn modelId="{95C88FAB-6BFE-4E17-98B8-769201F17AC5}" type="presParOf" srcId="{BDF471D9-2036-4555-A48B-B84751E8A696}" destId="{01B2DF0F-C95A-4071-8F7B-23C01D5FE3A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C707D-FB29-45EA-B1FC-747D6C1B630D}" type="doc">
      <dgm:prSet loTypeId="urn:microsoft.com/office/officeart/2005/8/layout/hChevron3" loCatId="process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9E4F5CF-696B-4B87-AB55-5EA5F8BBEC64}">
      <dgm:prSet phldrT="[Text]"/>
      <dgm:spPr/>
      <dgm:t>
        <a:bodyPr/>
        <a:lstStyle/>
        <a:p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endParaRPr lang="en-US" dirty="0"/>
        </a:p>
      </dgm:t>
    </dgm:pt>
    <dgm:pt modelId="{94505D86-179B-4DD7-8C0E-9C17A1084AD4}" type="parTrans" cxnId="{068ED6AD-B493-47BD-88E3-7C6D67A3681F}">
      <dgm:prSet/>
      <dgm:spPr/>
      <dgm:t>
        <a:bodyPr/>
        <a:lstStyle/>
        <a:p>
          <a:endParaRPr lang="en-US"/>
        </a:p>
      </dgm:t>
    </dgm:pt>
    <dgm:pt modelId="{1340C271-7C09-46F5-8E0D-AE4F3A67D007}" type="sibTrans" cxnId="{068ED6AD-B493-47BD-88E3-7C6D67A3681F}">
      <dgm:prSet/>
      <dgm:spPr/>
      <dgm:t>
        <a:bodyPr/>
        <a:lstStyle/>
        <a:p>
          <a:endParaRPr lang="en-US"/>
        </a:p>
      </dgm:t>
    </dgm:pt>
    <dgm:pt modelId="{53AE4A6F-2A15-43B9-B468-DEEBB20D24DA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endParaRPr lang="en-US" dirty="0"/>
        </a:p>
      </dgm:t>
    </dgm:pt>
    <dgm:pt modelId="{6517D092-90EF-4B28-9310-16604F661742}" type="parTrans" cxnId="{7CF3C379-F4DE-4F3E-A886-691FFD80098A}">
      <dgm:prSet/>
      <dgm:spPr/>
      <dgm:t>
        <a:bodyPr/>
        <a:lstStyle/>
        <a:p>
          <a:endParaRPr lang="en-US"/>
        </a:p>
      </dgm:t>
    </dgm:pt>
    <dgm:pt modelId="{1AE75C38-54CB-42BD-9100-EC62F9974CF8}" type="sibTrans" cxnId="{7CF3C379-F4DE-4F3E-A886-691FFD80098A}">
      <dgm:prSet/>
      <dgm:spPr/>
      <dgm:t>
        <a:bodyPr/>
        <a:lstStyle/>
        <a:p>
          <a:endParaRPr lang="en-US"/>
        </a:p>
      </dgm:t>
    </dgm:pt>
    <dgm:pt modelId="{6913785D-43A3-473F-8D21-75F9B0E0506B}">
      <dgm:prSet phldrT="[Text]"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340FB16C-C4B2-484F-B9F9-8D64D0C5FA2E}" type="parTrans" cxnId="{8D81B554-863B-46FA-8779-F51C8C131341}">
      <dgm:prSet/>
      <dgm:spPr/>
      <dgm:t>
        <a:bodyPr/>
        <a:lstStyle/>
        <a:p>
          <a:endParaRPr lang="en-US"/>
        </a:p>
      </dgm:t>
    </dgm:pt>
    <dgm:pt modelId="{38A75B1F-652D-4616-8679-AD3459FC7EA2}" type="sibTrans" cxnId="{8D81B554-863B-46FA-8779-F51C8C131341}">
      <dgm:prSet/>
      <dgm:spPr/>
      <dgm:t>
        <a:bodyPr/>
        <a:lstStyle/>
        <a:p>
          <a:endParaRPr lang="en-US"/>
        </a:p>
      </dgm:t>
    </dgm:pt>
    <dgm:pt modelId="{71E78843-CB8A-4F11-91F9-C4FFC4D214BB}">
      <dgm:prSet phldrT="[Text]"/>
      <dgm:spPr/>
      <dgm:t>
        <a:bodyPr/>
        <a:lstStyle/>
        <a:p>
          <a:r>
            <a:rPr lang="en-US"/>
            <a:t>Xuất bản website</a:t>
          </a:r>
        </a:p>
      </dgm:t>
    </dgm:pt>
    <dgm:pt modelId="{59A56CC6-A917-40CC-9F58-342843F61EBC}" type="parTrans" cxnId="{DC7FBEB7-1F9C-479E-92E6-9C999D9A8D3C}">
      <dgm:prSet/>
      <dgm:spPr/>
      <dgm:t>
        <a:bodyPr/>
        <a:lstStyle/>
        <a:p>
          <a:endParaRPr lang="en-US"/>
        </a:p>
      </dgm:t>
    </dgm:pt>
    <dgm:pt modelId="{C151D119-28BB-4781-AFDC-636366C9D586}" type="sibTrans" cxnId="{DC7FBEB7-1F9C-479E-92E6-9C999D9A8D3C}">
      <dgm:prSet/>
      <dgm:spPr/>
      <dgm:t>
        <a:bodyPr/>
        <a:lstStyle/>
        <a:p>
          <a:endParaRPr lang="en-US"/>
        </a:p>
      </dgm:t>
    </dgm:pt>
    <dgm:pt modelId="{10DB7BA9-2A74-44F7-93E4-A1941F31E952}">
      <dgm:prSet phldrT="[Text]"/>
      <dgm:spPr>
        <a:solidFill>
          <a:srgbClr val="F65A30"/>
        </a:solidFill>
      </dgm:spPr>
      <dgm:t>
        <a:bodyPr/>
        <a:lstStyle/>
        <a:p>
          <a:r>
            <a:rPr lang="en-US"/>
            <a:t>Viết mã lệnh</a:t>
          </a:r>
        </a:p>
      </dgm:t>
    </dgm:pt>
    <dgm:pt modelId="{BE704877-B35E-4BE0-B0EF-84126E5CD8FC}" type="parTrans" cxnId="{6875B2A2-18C3-4AE9-8142-FBC94EE8341E}">
      <dgm:prSet/>
      <dgm:spPr/>
      <dgm:t>
        <a:bodyPr/>
        <a:lstStyle/>
        <a:p>
          <a:endParaRPr lang="en-US"/>
        </a:p>
      </dgm:t>
    </dgm:pt>
    <dgm:pt modelId="{08D1D1D1-A351-4F33-9512-E362C1848363}" type="sibTrans" cxnId="{6875B2A2-18C3-4AE9-8142-FBC94EE8341E}">
      <dgm:prSet/>
      <dgm:spPr/>
      <dgm:t>
        <a:bodyPr/>
        <a:lstStyle/>
        <a:p>
          <a:endParaRPr lang="en-US"/>
        </a:p>
      </dgm:t>
    </dgm:pt>
    <dgm:pt modelId="{BDF471D9-2036-4555-A48B-B84751E8A696}" type="pres">
      <dgm:prSet presAssocID="{118C707D-FB29-45EA-B1FC-747D6C1B630D}" presName="Name0" presStyleCnt="0">
        <dgm:presLayoutVars>
          <dgm:dir/>
          <dgm:resizeHandles val="exact"/>
        </dgm:presLayoutVars>
      </dgm:prSet>
      <dgm:spPr/>
    </dgm:pt>
    <dgm:pt modelId="{09B41846-A1D3-4C36-B011-0B1FEF6094EB}" type="pres">
      <dgm:prSet presAssocID="{39E4F5CF-696B-4B87-AB55-5EA5F8BBEC64}" presName="parTxOnly" presStyleLbl="node1" presStyleIdx="0" presStyleCnt="5">
        <dgm:presLayoutVars>
          <dgm:bulletEnabled val="1"/>
        </dgm:presLayoutVars>
      </dgm:prSet>
      <dgm:spPr/>
    </dgm:pt>
    <dgm:pt modelId="{1F7C7172-2CF8-4F5D-9ED7-8B4F691EF0F6}" type="pres">
      <dgm:prSet presAssocID="{1340C271-7C09-46F5-8E0D-AE4F3A67D007}" presName="parSpace" presStyleCnt="0"/>
      <dgm:spPr/>
    </dgm:pt>
    <dgm:pt modelId="{26CDE476-0BF9-4A81-B519-569C69A1DDFE}" type="pres">
      <dgm:prSet presAssocID="{53AE4A6F-2A15-43B9-B468-DEEBB20D24DA}" presName="parTxOnly" presStyleLbl="node1" presStyleIdx="1" presStyleCnt="5">
        <dgm:presLayoutVars>
          <dgm:bulletEnabled val="1"/>
        </dgm:presLayoutVars>
      </dgm:prSet>
      <dgm:spPr/>
    </dgm:pt>
    <dgm:pt modelId="{092E097E-77EE-46D1-BFA0-852DCFC496B7}" type="pres">
      <dgm:prSet presAssocID="{1AE75C38-54CB-42BD-9100-EC62F9974CF8}" presName="parSpace" presStyleCnt="0"/>
      <dgm:spPr/>
    </dgm:pt>
    <dgm:pt modelId="{7BADE4A3-1C38-4D04-B5F2-C00A68F2788A}" type="pres">
      <dgm:prSet presAssocID="{6913785D-43A3-473F-8D21-75F9B0E0506B}" presName="parTxOnly" presStyleLbl="node1" presStyleIdx="2" presStyleCnt="5">
        <dgm:presLayoutVars>
          <dgm:bulletEnabled val="1"/>
        </dgm:presLayoutVars>
      </dgm:prSet>
      <dgm:spPr/>
    </dgm:pt>
    <dgm:pt modelId="{F2285BDC-0787-4FC6-8076-AA7B685E4D7E}" type="pres">
      <dgm:prSet presAssocID="{38A75B1F-652D-4616-8679-AD3459FC7EA2}" presName="parSpace" presStyleCnt="0"/>
      <dgm:spPr/>
    </dgm:pt>
    <dgm:pt modelId="{BAE13061-8F72-4EC0-A3CD-B98FB986D8CA}" type="pres">
      <dgm:prSet presAssocID="{10DB7BA9-2A74-44F7-93E4-A1941F31E952}" presName="parTxOnly" presStyleLbl="node1" presStyleIdx="3" presStyleCnt="5">
        <dgm:presLayoutVars>
          <dgm:bulletEnabled val="1"/>
        </dgm:presLayoutVars>
      </dgm:prSet>
      <dgm:spPr/>
    </dgm:pt>
    <dgm:pt modelId="{A28375EC-496B-499A-84E8-7ACB3561B7C4}" type="pres">
      <dgm:prSet presAssocID="{08D1D1D1-A351-4F33-9512-E362C1848363}" presName="parSpace" presStyleCnt="0"/>
      <dgm:spPr/>
    </dgm:pt>
    <dgm:pt modelId="{01B2DF0F-C95A-4071-8F7B-23C01D5FE3AA}" type="pres">
      <dgm:prSet presAssocID="{71E78843-CB8A-4F11-91F9-C4FFC4D214BB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61EAD05-412A-4A52-83F7-5F8CF2256FFF}" type="presOf" srcId="{118C707D-FB29-45EA-B1FC-747D6C1B630D}" destId="{BDF471D9-2036-4555-A48B-B84751E8A696}" srcOrd="0" destOrd="0" presId="urn:microsoft.com/office/officeart/2005/8/layout/hChevron3"/>
    <dgm:cxn modelId="{5E372219-F513-44C2-98D2-012F5106AC8F}" type="presOf" srcId="{39E4F5CF-696B-4B87-AB55-5EA5F8BBEC64}" destId="{09B41846-A1D3-4C36-B011-0B1FEF6094EB}" srcOrd="0" destOrd="0" presId="urn:microsoft.com/office/officeart/2005/8/layout/hChevron3"/>
    <dgm:cxn modelId="{BEDAAE5B-4AE9-48D7-A814-F56D75965F34}" type="presOf" srcId="{71E78843-CB8A-4F11-91F9-C4FFC4D214BB}" destId="{01B2DF0F-C95A-4071-8F7B-23C01D5FE3AA}" srcOrd="0" destOrd="0" presId="urn:microsoft.com/office/officeart/2005/8/layout/hChevron3"/>
    <dgm:cxn modelId="{8D81B554-863B-46FA-8779-F51C8C131341}" srcId="{118C707D-FB29-45EA-B1FC-747D6C1B630D}" destId="{6913785D-43A3-473F-8D21-75F9B0E0506B}" srcOrd="2" destOrd="0" parTransId="{340FB16C-C4B2-484F-B9F9-8D64D0C5FA2E}" sibTransId="{38A75B1F-652D-4616-8679-AD3459FC7EA2}"/>
    <dgm:cxn modelId="{7CF3C379-F4DE-4F3E-A886-691FFD80098A}" srcId="{118C707D-FB29-45EA-B1FC-747D6C1B630D}" destId="{53AE4A6F-2A15-43B9-B468-DEEBB20D24DA}" srcOrd="1" destOrd="0" parTransId="{6517D092-90EF-4B28-9310-16604F661742}" sibTransId="{1AE75C38-54CB-42BD-9100-EC62F9974CF8}"/>
    <dgm:cxn modelId="{6875B2A2-18C3-4AE9-8142-FBC94EE8341E}" srcId="{118C707D-FB29-45EA-B1FC-747D6C1B630D}" destId="{10DB7BA9-2A74-44F7-93E4-A1941F31E952}" srcOrd="3" destOrd="0" parTransId="{BE704877-B35E-4BE0-B0EF-84126E5CD8FC}" sibTransId="{08D1D1D1-A351-4F33-9512-E362C1848363}"/>
    <dgm:cxn modelId="{068ED6AD-B493-47BD-88E3-7C6D67A3681F}" srcId="{118C707D-FB29-45EA-B1FC-747D6C1B630D}" destId="{39E4F5CF-696B-4B87-AB55-5EA5F8BBEC64}" srcOrd="0" destOrd="0" parTransId="{94505D86-179B-4DD7-8C0E-9C17A1084AD4}" sibTransId="{1340C271-7C09-46F5-8E0D-AE4F3A67D007}"/>
    <dgm:cxn modelId="{DC7FBEB7-1F9C-479E-92E6-9C999D9A8D3C}" srcId="{118C707D-FB29-45EA-B1FC-747D6C1B630D}" destId="{71E78843-CB8A-4F11-91F9-C4FFC4D214BB}" srcOrd="4" destOrd="0" parTransId="{59A56CC6-A917-40CC-9F58-342843F61EBC}" sibTransId="{C151D119-28BB-4781-AFDC-636366C9D586}"/>
    <dgm:cxn modelId="{A68044CF-A801-47A9-9566-CE64CD877305}" type="presOf" srcId="{6913785D-43A3-473F-8D21-75F9B0E0506B}" destId="{7BADE4A3-1C38-4D04-B5F2-C00A68F2788A}" srcOrd="0" destOrd="0" presId="urn:microsoft.com/office/officeart/2005/8/layout/hChevron3"/>
    <dgm:cxn modelId="{645F2EE9-D343-4834-9841-521F89BB588C}" type="presOf" srcId="{53AE4A6F-2A15-43B9-B468-DEEBB20D24DA}" destId="{26CDE476-0BF9-4A81-B519-569C69A1DDFE}" srcOrd="0" destOrd="0" presId="urn:microsoft.com/office/officeart/2005/8/layout/hChevron3"/>
    <dgm:cxn modelId="{EA54BCFC-7209-45D6-B5BF-BF60B579C078}" type="presOf" srcId="{10DB7BA9-2A74-44F7-93E4-A1941F31E952}" destId="{BAE13061-8F72-4EC0-A3CD-B98FB986D8CA}" srcOrd="0" destOrd="0" presId="urn:microsoft.com/office/officeart/2005/8/layout/hChevron3"/>
    <dgm:cxn modelId="{64EE7514-4EF0-436A-85A6-E0F862540B6B}" type="presParOf" srcId="{BDF471D9-2036-4555-A48B-B84751E8A696}" destId="{09B41846-A1D3-4C36-B011-0B1FEF6094EB}" srcOrd="0" destOrd="0" presId="urn:microsoft.com/office/officeart/2005/8/layout/hChevron3"/>
    <dgm:cxn modelId="{D5338F3D-C4DC-4F8D-904B-775917C96CE3}" type="presParOf" srcId="{BDF471D9-2036-4555-A48B-B84751E8A696}" destId="{1F7C7172-2CF8-4F5D-9ED7-8B4F691EF0F6}" srcOrd="1" destOrd="0" presId="urn:microsoft.com/office/officeart/2005/8/layout/hChevron3"/>
    <dgm:cxn modelId="{0690015B-1D92-4E1F-B764-DC7FDA3A88DE}" type="presParOf" srcId="{BDF471D9-2036-4555-A48B-B84751E8A696}" destId="{26CDE476-0BF9-4A81-B519-569C69A1DDFE}" srcOrd="2" destOrd="0" presId="urn:microsoft.com/office/officeart/2005/8/layout/hChevron3"/>
    <dgm:cxn modelId="{8A066110-453C-4B52-B5FE-3DA9027E5631}" type="presParOf" srcId="{BDF471D9-2036-4555-A48B-B84751E8A696}" destId="{092E097E-77EE-46D1-BFA0-852DCFC496B7}" srcOrd="3" destOrd="0" presId="urn:microsoft.com/office/officeart/2005/8/layout/hChevron3"/>
    <dgm:cxn modelId="{B5C66612-2CA4-42C4-98D2-9535DEDE90C0}" type="presParOf" srcId="{BDF471D9-2036-4555-A48B-B84751E8A696}" destId="{7BADE4A3-1C38-4D04-B5F2-C00A68F2788A}" srcOrd="4" destOrd="0" presId="urn:microsoft.com/office/officeart/2005/8/layout/hChevron3"/>
    <dgm:cxn modelId="{64016F2F-9616-4BFA-A89B-8F1AA84C6339}" type="presParOf" srcId="{BDF471D9-2036-4555-A48B-B84751E8A696}" destId="{F2285BDC-0787-4FC6-8076-AA7B685E4D7E}" srcOrd="5" destOrd="0" presId="urn:microsoft.com/office/officeart/2005/8/layout/hChevron3"/>
    <dgm:cxn modelId="{A94A7E2D-AF06-480E-ACD8-DA3B5C055215}" type="presParOf" srcId="{BDF471D9-2036-4555-A48B-B84751E8A696}" destId="{BAE13061-8F72-4EC0-A3CD-B98FB986D8CA}" srcOrd="6" destOrd="0" presId="urn:microsoft.com/office/officeart/2005/8/layout/hChevron3"/>
    <dgm:cxn modelId="{B11D260E-DF67-4B08-9ED8-2EAB90593CE7}" type="presParOf" srcId="{BDF471D9-2036-4555-A48B-B84751E8A696}" destId="{A28375EC-496B-499A-84E8-7ACB3561B7C4}" srcOrd="7" destOrd="0" presId="urn:microsoft.com/office/officeart/2005/8/layout/hChevron3"/>
    <dgm:cxn modelId="{DD6CE301-CEDF-4DB8-9BD3-5455287DC5F8}" type="presParOf" srcId="{BDF471D9-2036-4555-A48B-B84751E8A696}" destId="{01B2DF0F-C95A-4071-8F7B-23C01D5FE3A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1846-A1D3-4C36-B011-0B1FEF6094EB}">
      <dsp:nvSpPr>
        <dsp:cNvPr id="0" name=""/>
        <dsp:cNvSpPr/>
      </dsp:nvSpPr>
      <dsp:spPr>
        <a:xfrm>
          <a:off x="1505" y="240823"/>
          <a:ext cx="1510507" cy="604203"/>
        </a:xfrm>
        <a:prstGeom prst="homePlat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Lấy</a:t>
          </a:r>
          <a:r>
            <a:rPr lang="en-US" sz="1500" kern="1200" dirty="0"/>
            <a:t> </a:t>
          </a:r>
          <a:r>
            <a:rPr lang="en-US" sz="1500" kern="1200" dirty="0" err="1"/>
            <a:t>yêu</a:t>
          </a:r>
          <a:r>
            <a:rPr lang="en-US" sz="1500" kern="1200" dirty="0"/>
            <a:t> </a:t>
          </a:r>
          <a:r>
            <a:rPr lang="en-US" sz="1500" kern="1200" dirty="0" err="1"/>
            <a:t>cầu</a:t>
          </a:r>
          <a:endParaRPr lang="en-US" sz="1500" kern="1200" dirty="0"/>
        </a:p>
      </dsp:txBody>
      <dsp:txXfrm>
        <a:off x="1505" y="240823"/>
        <a:ext cx="1359456" cy="604203"/>
      </dsp:txXfrm>
    </dsp:sp>
    <dsp:sp modelId="{26CDE476-0BF9-4A81-B519-569C69A1DDFE}">
      <dsp:nvSpPr>
        <dsp:cNvPr id="0" name=""/>
        <dsp:cNvSpPr/>
      </dsp:nvSpPr>
      <dsp:spPr>
        <a:xfrm>
          <a:off x="1209911" y="240823"/>
          <a:ext cx="1510507" cy="604203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245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Phân</a:t>
          </a:r>
          <a:r>
            <a:rPr lang="en-US" sz="1500" kern="1200" dirty="0"/>
            <a:t> </a:t>
          </a:r>
          <a:r>
            <a:rPr lang="en-US" sz="1500" kern="1200" dirty="0" err="1"/>
            <a:t>tích</a:t>
          </a:r>
          <a:endParaRPr lang="en-US" sz="1500" kern="1200" dirty="0"/>
        </a:p>
      </dsp:txBody>
      <dsp:txXfrm>
        <a:off x="1512013" y="240823"/>
        <a:ext cx="906304" cy="604203"/>
      </dsp:txXfrm>
    </dsp:sp>
    <dsp:sp modelId="{7BADE4A3-1C38-4D04-B5F2-C00A68F2788A}">
      <dsp:nvSpPr>
        <dsp:cNvPr id="0" name=""/>
        <dsp:cNvSpPr/>
      </dsp:nvSpPr>
      <dsp:spPr>
        <a:xfrm>
          <a:off x="2418318" y="240823"/>
          <a:ext cx="1510507" cy="604203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49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Thiết kế giao diện</a:t>
          </a:r>
        </a:p>
      </dsp:txBody>
      <dsp:txXfrm>
        <a:off x="2720420" y="240823"/>
        <a:ext cx="906304" cy="604203"/>
      </dsp:txXfrm>
    </dsp:sp>
    <dsp:sp modelId="{01B2DF0F-C95A-4071-8F7B-23C01D5FE3AA}">
      <dsp:nvSpPr>
        <dsp:cNvPr id="0" name=""/>
        <dsp:cNvSpPr/>
      </dsp:nvSpPr>
      <dsp:spPr>
        <a:xfrm>
          <a:off x="3626724" y="240823"/>
          <a:ext cx="1510507" cy="604203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245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Xuất bản website</a:t>
          </a:r>
        </a:p>
      </dsp:txBody>
      <dsp:txXfrm>
        <a:off x="3928826" y="240823"/>
        <a:ext cx="906304" cy="604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1846-A1D3-4C36-B011-0B1FEF6094EB}">
      <dsp:nvSpPr>
        <dsp:cNvPr id="0" name=""/>
        <dsp:cNvSpPr/>
      </dsp:nvSpPr>
      <dsp:spPr>
        <a:xfrm>
          <a:off x="770" y="242280"/>
          <a:ext cx="1503222" cy="601288"/>
        </a:xfrm>
        <a:prstGeom prst="homePlat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Lấy</a:t>
          </a:r>
          <a:r>
            <a:rPr lang="en-US" sz="1500" kern="1200" dirty="0"/>
            <a:t> </a:t>
          </a:r>
          <a:r>
            <a:rPr lang="en-US" sz="1500" kern="1200" dirty="0" err="1"/>
            <a:t>yêu</a:t>
          </a:r>
          <a:r>
            <a:rPr lang="en-US" sz="1500" kern="1200" dirty="0"/>
            <a:t> </a:t>
          </a:r>
          <a:r>
            <a:rPr lang="en-US" sz="1500" kern="1200" dirty="0" err="1"/>
            <a:t>cầu</a:t>
          </a:r>
          <a:endParaRPr lang="en-US" sz="1500" kern="1200" dirty="0"/>
        </a:p>
      </dsp:txBody>
      <dsp:txXfrm>
        <a:off x="770" y="242280"/>
        <a:ext cx="1352900" cy="601288"/>
      </dsp:txXfrm>
    </dsp:sp>
    <dsp:sp modelId="{26CDE476-0BF9-4A81-B519-569C69A1DDFE}">
      <dsp:nvSpPr>
        <dsp:cNvPr id="0" name=""/>
        <dsp:cNvSpPr/>
      </dsp:nvSpPr>
      <dsp:spPr>
        <a:xfrm>
          <a:off x="1203348" y="242280"/>
          <a:ext cx="1503222" cy="601288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196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Phân</a:t>
          </a:r>
          <a:r>
            <a:rPr lang="en-US" sz="1500" kern="1200" dirty="0"/>
            <a:t> </a:t>
          </a:r>
          <a:r>
            <a:rPr lang="en-US" sz="1500" kern="1200" dirty="0" err="1"/>
            <a:t>tích</a:t>
          </a:r>
          <a:endParaRPr lang="en-US" sz="1500" kern="1200" dirty="0"/>
        </a:p>
      </dsp:txBody>
      <dsp:txXfrm>
        <a:off x="1503992" y="242280"/>
        <a:ext cx="901934" cy="601288"/>
      </dsp:txXfrm>
    </dsp:sp>
    <dsp:sp modelId="{7BADE4A3-1C38-4D04-B5F2-C00A68F2788A}">
      <dsp:nvSpPr>
        <dsp:cNvPr id="0" name=""/>
        <dsp:cNvSpPr/>
      </dsp:nvSpPr>
      <dsp:spPr>
        <a:xfrm>
          <a:off x="2405926" y="242280"/>
          <a:ext cx="1503222" cy="601288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39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Thiết</a:t>
          </a:r>
          <a:r>
            <a:rPr lang="en-US" sz="1500" kern="1200" dirty="0"/>
            <a:t> </a:t>
          </a:r>
          <a:r>
            <a:rPr lang="en-US" sz="1500" kern="1200" dirty="0" err="1"/>
            <a:t>kế</a:t>
          </a:r>
          <a:r>
            <a:rPr lang="en-US" sz="1500" kern="1200" dirty="0"/>
            <a:t> </a:t>
          </a:r>
          <a:r>
            <a:rPr lang="en-US" sz="1500" kern="1200" dirty="0" err="1"/>
            <a:t>giao</a:t>
          </a:r>
          <a:r>
            <a:rPr lang="en-US" sz="1500" kern="1200" dirty="0"/>
            <a:t> </a:t>
          </a:r>
          <a:r>
            <a:rPr lang="en-US" sz="1500" kern="1200" dirty="0" err="1"/>
            <a:t>diện</a:t>
          </a:r>
          <a:endParaRPr lang="en-US" sz="1500" kern="1200" dirty="0"/>
        </a:p>
      </dsp:txBody>
      <dsp:txXfrm>
        <a:off x="2706570" y="242280"/>
        <a:ext cx="901934" cy="601288"/>
      </dsp:txXfrm>
    </dsp:sp>
    <dsp:sp modelId="{BAE13061-8F72-4EC0-A3CD-B98FB986D8CA}">
      <dsp:nvSpPr>
        <dsp:cNvPr id="0" name=""/>
        <dsp:cNvSpPr/>
      </dsp:nvSpPr>
      <dsp:spPr>
        <a:xfrm>
          <a:off x="3608504" y="242280"/>
          <a:ext cx="1503222" cy="601288"/>
        </a:xfrm>
        <a:prstGeom prst="chevron">
          <a:avLst/>
        </a:prstGeom>
        <a:solidFill>
          <a:srgbClr val="F65A3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Viết mã lệnh</a:t>
          </a:r>
        </a:p>
      </dsp:txBody>
      <dsp:txXfrm>
        <a:off x="3909148" y="242280"/>
        <a:ext cx="901934" cy="601288"/>
      </dsp:txXfrm>
    </dsp:sp>
    <dsp:sp modelId="{01B2DF0F-C95A-4071-8F7B-23C01D5FE3AA}">
      <dsp:nvSpPr>
        <dsp:cNvPr id="0" name=""/>
        <dsp:cNvSpPr/>
      </dsp:nvSpPr>
      <dsp:spPr>
        <a:xfrm>
          <a:off x="4811081" y="242280"/>
          <a:ext cx="1503222" cy="601288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196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Xuất bản website</a:t>
          </a:r>
        </a:p>
      </dsp:txBody>
      <dsp:txXfrm>
        <a:off x="5111725" y="242280"/>
        <a:ext cx="901934" cy="60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7958798" y="3443288"/>
            <a:ext cx="4233201" cy="3414712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521978"/>
            <a:ext cx="2213113" cy="2599729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313172" y="0"/>
            <a:ext cx="878828" cy="89192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4"/>
          <p:cNvSpPr txBox="1"/>
          <p:nvPr userDrawn="1"/>
        </p:nvSpPr>
        <p:spPr>
          <a:xfrm>
            <a:off x="4711672" y="891929"/>
            <a:ext cx="32471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2" y="250764"/>
            <a:ext cx="2657856" cy="6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1339" y="866172"/>
            <a:ext cx="32471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9" y="225007"/>
            <a:ext cx="2657856" cy="6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28540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602899" y="628757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052700-9C14-40BB-AC4A-3575FEFBB826}" type="slidenum">
              <a:rPr lang="en-US" b="1" smtClean="0">
                <a:latin typeface="Cambria" panose="02040503050406030204" pitchFamily="18" charset="0"/>
              </a:rPr>
              <a:t>‹#›</a:t>
            </a:fld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6457950"/>
            <a:ext cx="11458575" cy="14288"/>
          </a:xfrm>
          <a:prstGeom prst="line">
            <a:avLst/>
          </a:prstGeom>
          <a:ln w="28575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63318" y="6623622"/>
            <a:ext cx="1741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D51F35"/>
                </a:solidFill>
                <a:latin typeface="+mj-lt"/>
              </a:rPr>
              <a:t>KHOA</a:t>
            </a:r>
            <a:r>
              <a:rPr lang="en-US" sz="800" b="1" baseline="0" dirty="0">
                <a:solidFill>
                  <a:srgbClr val="D51F35"/>
                </a:solidFill>
                <a:latin typeface="+mj-lt"/>
              </a:rPr>
              <a:t> CÔNG NGHỆ THÔNG TIN</a:t>
            </a:r>
            <a:endParaRPr lang="en-US" sz="800" b="1" dirty="0">
              <a:solidFill>
                <a:srgbClr val="D51F3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" y="6538351"/>
            <a:ext cx="1246569" cy="3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0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lu.edu.vn/index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4315901" y="3833874"/>
            <a:ext cx="416937" cy="416934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4315901" y="5032890"/>
            <a:ext cx="416937" cy="416934"/>
            <a:chOff x="891974" y="4415843"/>
            <a:chExt cx="450443" cy="450443"/>
          </a:xfrm>
        </p:grpSpPr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70305" y="5032890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HỌC KỲ III – NĂM HỌC 2023-2024</a:t>
            </a: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CDAA027D-F144-4D14-B4A5-F6916DF57A23}"/>
              </a:ext>
            </a:extLst>
          </p:cNvPr>
          <p:cNvSpPr/>
          <p:nvPr/>
        </p:nvSpPr>
        <p:spPr>
          <a:xfrm>
            <a:off x="4328565" y="5526695"/>
            <a:ext cx="416937" cy="41693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4422127" y="5616403"/>
            <a:ext cx="229812" cy="237518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70305" y="5540658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KHÓA 27T-IT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1299423" y="1473520"/>
            <a:ext cx="10111096" cy="18004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400" b="1" dirty="0">
                <a:solidFill>
                  <a:srgbClr val="A6182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LẬP TRÌNH JAVA NÂNG CAO</a:t>
            </a:r>
          </a:p>
          <a:p>
            <a:pPr algn="ctr"/>
            <a:endParaRPr lang="en-US" altLang="zh-CN" sz="2500" b="1" dirty="0">
              <a:solidFill>
                <a:srgbClr val="D32F2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algn="ctr"/>
            <a:r>
              <a:rPr lang="vi-VN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4100" b="1" dirty="0" err="1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Quan </a:t>
            </a:r>
            <a:r>
              <a:rPr lang="en-US" sz="4100" b="1" dirty="0" err="1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  <a:endParaRPr lang="en-US" altLang="zh-CN" sz="4100" b="1" dirty="0">
              <a:solidFill>
                <a:srgbClr val="2C3E5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83227" y="3775504"/>
            <a:ext cx="46924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Giảng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Viên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Giảng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Dạy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: </a:t>
            </a: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Nguyễn Minh Tân </a:t>
            </a: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Đặng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Đình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Hòa</a:t>
            </a:r>
            <a:endParaRPr lang="en-US" altLang="zh-CN" sz="2000" b="1" dirty="0">
              <a:solidFill>
                <a:srgbClr val="878383"/>
              </a:solidFill>
              <a:latin typeface="Cambria" panose="02040503050406030204" pitchFamily="18" charset="0"/>
              <a:ea typeface="+mj-ea"/>
            </a:endParaRP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Trần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Công Thanh</a:t>
            </a: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9CC4-6867-BC83-BF39-F35504BAFFF4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Dựa vào công nghệ phát triển, có 2 loại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tĩnh (static web)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Viết bằng HTML (kết hợp cùng CSS, JS)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Dễ phát triển, chi phí xây dựng thấp, chạy nhanh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yếu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động (dynamic web)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Viết bằng nhiều ngôn ngữ (PHP, ASP, JSP,…)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phức tạp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mạnh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tĩnh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4541221" y="1496219"/>
            <a:ext cx="882055" cy="1587457"/>
            <a:chOff x="5086350" y="914400"/>
            <a:chExt cx="1085850" cy="2117129"/>
          </a:xfrm>
        </p:grpSpPr>
        <p:grpSp>
          <p:nvGrpSpPr>
            <p:cNvPr id="37910" name="Group 11"/>
            <p:cNvGrpSpPr>
              <a:grpSpLocks/>
            </p:cNvGrpSpPr>
            <p:nvPr/>
          </p:nvGrpSpPr>
          <p:grpSpPr bwMode="auto">
            <a:xfrm>
              <a:off x="5200650" y="914400"/>
              <a:ext cx="800100" cy="1378283"/>
              <a:chOff x="752" y="760"/>
              <a:chExt cx="626" cy="1012"/>
            </a:xfrm>
          </p:grpSpPr>
          <p:sp>
            <p:nvSpPr>
              <p:cNvPr id="37912" name="Freeform 12"/>
              <p:cNvSpPr>
                <a:spLocks/>
              </p:cNvSpPr>
              <p:nvPr/>
            </p:nvSpPr>
            <p:spPr bwMode="auto">
              <a:xfrm>
                <a:off x="754" y="760"/>
                <a:ext cx="623" cy="217"/>
              </a:xfrm>
              <a:custGeom>
                <a:avLst/>
                <a:gdLst>
                  <a:gd name="T0" fmla="*/ 0 w 1291"/>
                  <a:gd name="T1" fmla="*/ 0 h 449"/>
                  <a:gd name="T2" fmla="*/ 0 w 1291"/>
                  <a:gd name="T3" fmla="*/ 0 h 449"/>
                  <a:gd name="T4" fmla="*/ 0 w 1291"/>
                  <a:gd name="T5" fmla="*/ 0 h 449"/>
                  <a:gd name="T6" fmla="*/ 0 w 1291"/>
                  <a:gd name="T7" fmla="*/ 0 h 449"/>
                  <a:gd name="T8" fmla="*/ 0 w 1291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3" name="Freeform 13"/>
              <p:cNvSpPr>
                <a:spLocks/>
              </p:cNvSpPr>
              <p:nvPr/>
            </p:nvSpPr>
            <p:spPr bwMode="auto">
              <a:xfrm>
                <a:off x="764" y="1513"/>
                <a:ext cx="604" cy="259"/>
              </a:xfrm>
              <a:custGeom>
                <a:avLst/>
                <a:gdLst>
                  <a:gd name="T0" fmla="*/ 0 w 1252"/>
                  <a:gd name="T1" fmla="*/ 0 h 536"/>
                  <a:gd name="T2" fmla="*/ 0 w 1252"/>
                  <a:gd name="T3" fmla="*/ 0 h 536"/>
                  <a:gd name="T4" fmla="*/ 0 w 1252"/>
                  <a:gd name="T5" fmla="*/ 0 h 536"/>
                  <a:gd name="T6" fmla="*/ 0 w 1252"/>
                  <a:gd name="T7" fmla="*/ 0 h 536"/>
                  <a:gd name="T8" fmla="*/ 0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4" name="Freeform 14"/>
              <p:cNvSpPr>
                <a:spLocks/>
              </p:cNvSpPr>
              <p:nvPr/>
            </p:nvSpPr>
            <p:spPr bwMode="auto">
              <a:xfrm>
                <a:off x="1026" y="820"/>
                <a:ext cx="352" cy="927"/>
              </a:xfrm>
              <a:custGeom>
                <a:avLst/>
                <a:gdLst>
                  <a:gd name="T0" fmla="*/ 0 w 729"/>
                  <a:gd name="T1" fmla="*/ 0 h 1916"/>
                  <a:gd name="T2" fmla="*/ 0 w 729"/>
                  <a:gd name="T3" fmla="*/ 0 h 1916"/>
                  <a:gd name="T4" fmla="*/ 0 w 729"/>
                  <a:gd name="T5" fmla="*/ 0 h 1916"/>
                  <a:gd name="T6" fmla="*/ 0 w 729"/>
                  <a:gd name="T7" fmla="*/ 0 h 1916"/>
                  <a:gd name="T8" fmla="*/ 0 w 729"/>
                  <a:gd name="T9" fmla="*/ 0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5" name="Freeform 15"/>
              <p:cNvSpPr>
                <a:spLocks/>
              </p:cNvSpPr>
              <p:nvPr/>
            </p:nvSpPr>
            <p:spPr bwMode="auto">
              <a:xfrm>
                <a:off x="752" y="908"/>
                <a:ext cx="278" cy="834"/>
              </a:xfrm>
              <a:custGeom>
                <a:avLst/>
                <a:gdLst>
                  <a:gd name="T0" fmla="*/ 0 w 577"/>
                  <a:gd name="T1" fmla="*/ 0 h 1728"/>
                  <a:gd name="T2" fmla="*/ 0 w 577"/>
                  <a:gd name="T3" fmla="*/ 0 h 1728"/>
                  <a:gd name="T4" fmla="*/ 0 w 577"/>
                  <a:gd name="T5" fmla="*/ 0 h 1728"/>
                  <a:gd name="T6" fmla="*/ 0 w 577"/>
                  <a:gd name="T7" fmla="*/ 0 h 1728"/>
                  <a:gd name="T8" fmla="*/ 0 w 577"/>
                  <a:gd name="T9" fmla="*/ 0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6" name="Line 16"/>
              <p:cNvSpPr>
                <a:spLocks noChangeShapeType="1"/>
              </p:cNvSpPr>
              <p:nvPr/>
            </p:nvSpPr>
            <p:spPr bwMode="auto">
              <a:xfrm>
                <a:off x="791" y="161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7" name="Oval 17"/>
              <p:cNvSpPr>
                <a:spLocks noChangeArrowheads="1"/>
              </p:cNvSpPr>
              <p:nvPr/>
            </p:nvSpPr>
            <p:spPr bwMode="auto">
              <a:xfrm>
                <a:off x="784" y="949"/>
                <a:ext cx="31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2060E0"/>
                  </a:buClr>
                  <a:buFont typeface="Wingdings" panose="05000000000000000000" pitchFamily="2" charset="2"/>
                  <a:buChar char="ü"/>
                  <a:defRPr sz="3600"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3000"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700"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1875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8" name="Line 18"/>
              <p:cNvSpPr>
                <a:spLocks noChangeShapeType="1"/>
              </p:cNvSpPr>
              <p:nvPr/>
            </p:nvSpPr>
            <p:spPr bwMode="auto">
              <a:xfrm>
                <a:off x="791" y="157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9" name="Line 19"/>
              <p:cNvSpPr>
                <a:spLocks noChangeShapeType="1"/>
              </p:cNvSpPr>
              <p:nvPr/>
            </p:nvSpPr>
            <p:spPr bwMode="auto">
              <a:xfrm>
                <a:off x="791" y="153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0" name="Line 20"/>
              <p:cNvSpPr>
                <a:spLocks noChangeShapeType="1"/>
              </p:cNvSpPr>
              <p:nvPr/>
            </p:nvSpPr>
            <p:spPr bwMode="auto">
              <a:xfrm>
                <a:off x="791" y="149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1" name="Line 21"/>
              <p:cNvSpPr>
                <a:spLocks noChangeShapeType="1"/>
              </p:cNvSpPr>
              <p:nvPr/>
            </p:nvSpPr>
            <p:spPr bwMode="auto">
              <a:xfrm>
                <a:off x="791" y="145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2" name="Freeform 22"/>
              <p:cNvSpPr>
                <a:spLocks/>
              </p:cNvSpPr>
              <p:nvPr/>
            </p:nvSpPr>
            <p:spPr bwMode="auto">
              <a:xfrm>
                <a:off x="794" y="1094"/>
                <a:ext cx="190" cy="355"/>
              </a:xfrm>
              <a:custGeom>
                <a:avLst/>
                <a:gdLst>
                  <a:gd name="T0" fmla="*/ 0 w 397"/>
                  <a:gd name="T1" fmla="*/ 0 h 733"/>
                  <a:gd name="T2" fmla="*/ 0 w 397"/>
                  <a:gd name="T3" fmla="*/ 0 h 733"/>
                  <a:gd name="T4" fmla="*/ 0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3" name="Freeform 23"/>
              <p:cNvSpPr>
                <a:spLocks/>
              </p:cNvSpPr>
              <p:nvPr/>
            </p:nvSpPr>
            <p:spPr bwMode="auto">
              <a:xfrm>
                <a:off x="774" y="1024"/>
                <a:ext cx="218" cy="618"/>
              </a:xfrm>
              <a:custGeom>
                <a:avLst/>
                <a:gdLst>
                  <a:gd name="T0" fmla="*/ 0 w 453"/>
                  <a:gd name="T1" fmla="*/ 0 h 1278"/>
                  <a:gd name="T2" fmla="*/ 0 w 453"/>
                  <a:gd name="T3" fmla="*/ 0 h 1278"/>
                  <a:gd name="T4" fmla="*/ 0 w 453"/>
                  <a:gd name="T5" fmla="*/ 0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4" name="Freeform 24"/>
              <p:cNvSpPr>
                <a:spLocks/>
              </p:cNvSpPr>
              <p:nvPr/>
            </p:nvSpPr>
            <p:spPr bwMode="auto">
              <a:xfrm>
                <a:off x="788" y="1047"/>
                <a:ext cx="194" cy="352"/>
              </a:xfrm>
              <a:custGeom>
                <a:avLst/>
                <a:gdLst>
                  <a:gd name="T0" fmla="*/ 0 w 402"/>
                  <a:gd name="T1" fmla="*/ 0 h 726"/>
                  <a:gd name="T2" fmla="*/ 0 w 402"/>
                  <a:gd name="T3" fmla="*/ 0 h 726"/>
                  <a:gd name="T4" fmla="*/ 0 w 402"/>
                  <a:gd name="T5" fmla="*/ 0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5" name="Line 25"/>
              <p:cNvSpPr>
                <a:spLocks noChangeShapeType="1"/>
              </p:cNvSpPr>
              <p:nvPr/>
            </p:nvSpPr>
            <p:spPr bwMode="auto">
              <a:xfrm>
                <a:off x="789" y="112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6" name="Line 26"/>
              <p:cNvSpPr>
                <a:spLocks noChangeShapeType="1"/>
              </p:cNvSpPr>
              <p:nvPr/>
            </p:nvSpPr>
            <p:spPr bwMode="auto">
              <a:xfrm>
                <a:off x="789" y="120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7" name="Line 27"/>
              <p:cNvSpPr>
                <a:spLocks noChangeShapeType="1"/>
              </p:cNvSpPr>
              <p:nvPr/>
            </p:nvSpPr>
            <p:spPr bwMode="auto">
              <a:xfrm>
                <a:off x="789" y="129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8" name="Freeform 28"/>
              <p:cNvSpPr>
                <a:spLocks/>
              </p:cNvSpPr>
              <p:nvPr/>
            </p:nvSpPr>
            <p:spPr bwMode="auto">
              <a:xfrm>
                <a:off x="845" y="109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0 h 82"/>
                  <a:gd name="T4" fmla="*/ 0 w 152"/>
                  <a:gd name="T5" fmla="*/ 0 h 82"/>
                  <a:gd name="T6" fmla="*/ 0 w 152"/>
                  <a:gd name="T7" fmla="*/ 0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9" name="Line 29"/>
              <p:cNvSpPr>
                <a:spLocks noChangeShapeType="1"/>
              </p:cNvSpPr>
              <p:nvPr/>
            </p:nvSpPr>
            <p:spPr bwMode="auto">
              <a:xfrm>
                <a:off x="816" y="109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30" name="Freeform 30"/>
              <p:cNvSpPr>
                <a:spLocks/>
              </p:cNvSpPr>
              <p:nvPr/>
            </p:nvSpPr>
            <p:spPr bwMode="auto">
              <a:xfrm>
                <a:off x="802" y="1234"/>
                <a:ext cx="167" cy="75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0 w 351"/>
                  <a:gd name="T5" fmla="*/ 0 h 183"/>
                  <a:gd name="T6" fmla="*/ 0 w 351"/>
                  <a:gd name="T7" fmla="*/ 0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31" name="Freeform 31"/>
              <p:cNvSpPr>
                <a:spLocks/>
              </p:cNvSpPr>
              <p:nvPr/>
            </p:nvSpPr>
            <p:spPr bwMode="auto">
              <a:xfrm>
                <a:off x="802" y="1327"/>
                <a:ext cx="167" cy="83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32" name="Freeform 32"/>
              <p:cNvSpPr>
                <a:spLocks/>
              </p:cNvSpPr>
              <p:nvPr/>
            </p:nvSpPr>
            <p:spPr bwMode="auto">
              <a:xfrm>
                <a:off x="799" y="1150"/>
                <a:ext cx="170" cy="77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33" name="Line 33"/>
              <p:cNvSpPr>
                <a:spLocks noChangeShapeType="1"/>
              </p:cNvSpPr>
              <p:nvPr/>
            </p:nvSpPr>
            <p:spPr bwMode="auto">
              <a:xfrm flipH="1" flipV="1">
                <a:off x="921" y="1197"/>
                <a:ext cx="33" cy="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7145" bIns="17145" anchor="ctr">
                <a:spAutoFit/>
              </a:bodyPr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34" name="Line 34"/>
              <p:cNvSpPr>
                <a:spLocks noChangeShapeType="1"/>
              </p:cNvSpPr>
              <p:nvPr/>
            </p:nvSpPr>
            <p:spPr bwMode="auto">
              <a:xfrm flipH="1" flipV="1">
                <a:off x="921" y="1279"/>
                <a:ext cx="33" cy="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7145" bIns="17145" anchor="ctr">
                <a:spAutoFit/>
              </a:bodyPr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35" name="Line 35"/>
              <p:cNvSpPr>
                <a:spLocks noChangeShapeType="1"/>
              </p:cNvSpPr>
              <p:nvPr/>
            </p:nvSpPr>
            <p:spPr bwMode="auto">
              <a:xfrm flipH="1" flipV="1">
                <a:off x="921" y="1378"/>
                <a:ext cx="33" cy="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7145" bIns="17145" anchor="ctr">
                <a:spAutoFit/>
              </a:bodyPr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911" name="Text Box 41"/>
            <p:cNvSpPr txBox="1">
              <a:spLocks noChangeArrowheads="1"/>
            </p:cNvSpPr>
            <p:nvPr/>
          </p:nvSpPr>
          <p:spPr bwMode="auto">
            <a:xfrm>
              <a:off x="5086350" y="2292684"/>
              <a:ext cx="1085850" cy="73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 Server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73103" y="2727522"/>
            <a:ext cx="1041797" cy="561578"/>
            <a:chOff x="571500" y="2555213"/>
            <a:chExt cx="1282303" cy="749305"/>
          </a:xfrm>
        </p:grpSpPr>
        <p:sp>
          <p:nvSpPr>
            <p:cNvPr id="37908" name="Freeform 38"/>
            <p:cNvSpPr>
              <a:spLocks/>
            </p:cNvSpPr>
            <p:nvPr/>
          </p:nvSpPr>
          <p:spPr bwMode="auto">
            <a:xfrm>
              <a:off x="740569" y="2594866"/>
              <a:ext cx="1113234" cy="709652"/>
            </a:xfrm>
            <a:custGeom>
              <a:avLst/>
              <a:gdLst>
                <a:gd name="T0" fmla="*/ 2147483646 w 935"/>
                <a:gd name="T1" fmla="*/ 2147483646 h 519"/>
                <a:gd name="T2" fmla="*/ 2147483646 w 935"/>
                <a:gd name="T3" fmla="*/ 2147483646 h 519"/>
                <a:gd name="T4" fmla="*/ 2147483646 w 935"/>
                <a:gd name="T5" fmla="*/ 2147483646 h 519"/>
                <a:gd name="T6" fmla="*/ 2147483646 w 935"/>
                <a:gd name="T7" fmla="*/ 2147483646 h 519"/>
                <a:gd name="T8" fmla="*/ 2147483646 w 935"/>
                <a:gd name="T9" fmla="*/ 2147483646 h 519"/>
                <a:gd name="T10" fmla="*/ 2147483646 w 935"/>
                <a:gd name="T11" fmla="*/ 2147483646 h 519"/>
                <a:gd name="T12" fmla="*/ 2147483646 w 935"/>
                <a:gd name="T13" fmla="*/ 2147483646 h 519"/>
                <a:gd name="T14" fmla="*/ 2147483646 w 935"/>
                <a:gd name="T15" fmla="*/ 2147483646 h 519"/>
                <a:gd name="T16" fmla="*/ 2147483646 w 935"/>
                <a:gd name="T17" fmla="*/ 2147483646 h 519"/>
                <a:gd name="T18" fmla="*/ 2147483646 w 935"/>
                <a:gd name="T19" fmla="*/ 2147483646 h 519"/>
                <a:gd name="T20" fmla="*/ 2147483646 w 935"/>
                <a:gd name="T21" fmla="*/ 2147483646 h 519"/>
                <a:gd name="T22" fmla="*/ 2147483646 w 935"/>
                <a:gd name="T23" fmla="*/ 2147483646 h 519"/>
                <a:gd name="T24" fmla="*/ 2147483646 w 935"/>
                <a:gd name="T25" fmla="*/ 0 h 5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35" h="519">
                  <a:moveTo>
                    <a:pt x="10" y="519"/>
                  </a:moveTo>
                  <a:cubicBezTo>
                    <a:pt x="13" y="462"/>
                    <a:pt x="0" y="403"/>
                    <a:pt x="19" y="349"/>
                  </a:cubicBezTo>
                  <a:cubicBezTo>
                    <a:pt x="26" y="330"/>
                    <a:pt x="76" y="331"/>
                    <a:pt x="76" y="331"/>
                  </a:cubicBezTo>
                  <a:cubicBezTo>
                    <a:pt x="86" y="333"/>
                    <a:pt x="137" y="341"/>
                    <a:pt x="152" y="349"/>
                  </a:cubicBezTo>
                  <a:cubicBezTo>
                    <a:pt x="202" y="377"/>
                    <a:pt x="213" y="390"/>
                    <a:pt x="265" y="406"/>
                  </a:cubicBezTo>
                  <a:cubicBezTo>
                    <a:pt x="318" y="396"/>
                    <a:pt x="362" y="385"/>
                    <a:pt x="397" y="340"/>
                  </a:cubicBezTo>
                  <a:cubicBezTo>
                    <a:pt x="411" y="322"/>
                    <a:pt x="435" y="283"/>
                    <a:pt x="435" y="283"/>
                  </a:cubicBezTo>
                  <a:cubicBezTo>
                    <a:pt x="457" y="197"/>
                    <a:pt x="440" y="229"/>
                    <a:pt x="473" y="180"/>
                  </a:cubicBezTo>
                  <a:cubicBezTo>
                    <a:pt x="528" y="187"/>
                    <a:pt x="552" y="188"/>
                    <a:pt x="595" y="217"/>
                  </a:cubicBezTo>
                  <a:cubicBezTo>
                    <a:pt x="623" y="299"/>
                    <a:pt x="629" y="274"/>
                    <a:pt x="737" y="265"/>
                  </a:cubicBezTo>
                  <a:cubicBezTo>
                    <a:pt x="768" y="244"/>
                    <a:pt x="781" y="219"/>
                    <a:pt x="812" y="198"/>
                  </a:cubicBezTo>
                  <a:cubicBezTo>
                    <a:pt x="850" y="142"/>
                    <a:pt x="848" y="78"/>
                    <a:pt x="907" y="38"/>
                  </a:cubicBezTo>
                  <a:cubicBezTo>
                    <a:pt x="929" y="6"/>
                    <a:pt x="918" y="18"/>
                    <a:pt x="935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9" name="Text Box 42"/>
            <p:cNvSpPr txBox="1">
              <a:spLocks noChangeArrowheads="1"/>
            </p:cNvSpPr>
            <p:nvPr/>
          </p:nvSpPr>
          <p:spPr bwMode="auto">
            <a:xfrm>
              <a:off x="571500" y="2555213"/>
              <a:ext cx="1257301" cy="354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125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 yêu cầu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80361" y="1644054"/>
            <a:ext cx="1251149" cy="545703"/>
            <a:chOff x="3657600" y="1111298"/>
            <a:chExt cx="1539478" cy="727427"/>
          </a:xfrm>
        </p:grpSpPr>
        <p:sp>
          <p:nvSpPr>
            <p:cNvPr id="37906" name="Freeform 10"/>
            <p:cNvSpPr>
              <a:spLocks/>
            </p:cNvSpPr>
            <p:nvPr/>
          </p:nvSpPr>
          <p:spPr bwMode="auto">
            <a:xfrm>
              <a:off x="3657600" y="1439460"/>
              <a:ext cx="1539478" cy="399265"/>
            </a:xfrm>
            <a:custGeom>
              <a:avLst/>
              <a:gdLst>
                <a:gd name="T0" fmla="*/ 0 w 1293"/>
                <a:gd name="T1" fmla="*/ 2147483646 h 292"/>
                <a:gd name="T2" fmla="*/ 2147483646 w 1293"/>
                <a:gd name="T3" fmla="*/ 2147483646 h 292"/>
                <a:gd name="T4" fmla="*/ 2147483646 w 1293"/>
                <a:gd name="T5" fmla="*/ 2147483646 h 292"/>
                <a:gd name="T6" fmla="*/ 2147483646 w 1293"/>
                <a:gd name="T7" fmla="*/ 2147483646 h 292"/>
                <a:gd name="T8" fmla="*/ 2147483646 w 1293"/>
                <a:gd name="T9" fmla="*/ 2147483646 h 292"/>
                <a:gd name="T10" fmla="*/ 2147483646 w 1293"/>
                <a:gd name="T11" fmla="*/ 2147483646 h 292"/>
                <a:gd name="T12" fmla="*/ 2147483646 w 1293"/>
                <a:gd name="T13" fmla="*/ 2147483646 h 292"/>
                <a:gd name="T14" fmla="*/ 2147483646 w 1293"/>
                <a:gd name="T15" fmla="*/ 0 h 292"/>
                <a:gd name="T16" fmla="*/ 2147483646 w 1293"/>
                <a:gd name="T17" fmla="*/ 2147483646 h 292"/>
                <a:gd name="T18" fmla="*/ 2147483646 w 1293"/>
                <a:gd name="T19" fmla="*/ 2147483646 h 292"/>
                <a:gd name="T20" fmla="*/ 2147483646 w 1293"/>
                <a:gd name="T21" fmla="*/ 2147483646 h 292"/>
                <a:gd name="T22" fmla="*/ 2147483646 w 1293"/>
                <a:gd name="T23" fmla="*/ 2147483646 h 292"/>
                <a:gd name="T24" fmla="*/ 2147483646 w 1293"/>
                <a:gd name="T25" fmla="*/ 2147483646 h 2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93" h="292">
                  <a:moveTo>
                    <a:pt x="0" y="292"/>
                  </a:moveTo>
                  <a:cubicBezTo>
                    <a:pt x="13" y="213"/>
                    <a:pt x="32" y="149"/>
                    <a:pt x="113" y="123"/>
                  </a:cubicBezTo>
                  <a:cubicBezTo>
                    <a:pt x="138" y="126"/>
                    <a:pt x="164" y="125"/>
                    <a:pt x="189" y="132"/>
                  </a:cubicBezTo>
                  <a:cubicBezTo>
                    <a:pt x="224" y="141"/>
                    <a:pt x="252" y="191"/>
                    <a:pt x="302" y="207"/>
                  </a:cubicBezTo>
                  <a:cubicBezTo>
                    <a:pt x="333" y="204"/>
                    <a:pt x="365" y="205"/>
                    <a:pt x="396" y="198"/>
                  </a:cubicBezTo>
                  <a:cubicBezTo>
                    <a:pt x="429" y="190"/>
                    <a:pt x="448" y="153"/>
                    <a:pt x="481" y="141"/>
                  </a:cubicBezTo>
                  <a:cubicBezTo>
                    <a:pt x="506" y="104"/>
                    <a:pt x="546" y="93"/>
                    <a:pt x="585" y="66"/>
                  </a:cubicBezTo>
                  <a:cubicBezTo>
                    <a:pt x="622" y="41"/>
                    <a:pt x="655" y="14"/>
                    <a:pt x="698" y="0"/>
                  </a:cubicBezTo>
                  <a:cubicBezTo>
                    <a:pt x="707" y="2"/>
                    <a:pt x="755" y="12"/>
                    <a:pt x="765" y="19"/>
                  </a:cubicBezTo>
                  <a:cubicBezTo>
                    <a:pt x="813" y="51"/>
                    <a:pt x="801" y="80"/>
                    <a:pt x="868" y="104"/>
                  </a:cubicBezTo>
                  <a:cubicBezTo>
                    <a:pt x="935" y="100"/>
                    <a:pt x="1007" y="115"/>
                    <a:pt x="1067" y="85"/>
                  </a:cubicBezTo>
                  <a:cubicBezTo>
                    <a:pt x="1105" y="66"/>
                    <a:pt x="1134" y="31"/>
                    <a:pt x="1180" y="28"/>
                  </a:cubicBezTo>
                  <a:cubicBezTo>
                    <a:pt x="1218" y="25"/>
                    <a:pt x="1255" y="28"/>
                    <a:pt x="1293" y="28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7" name="Text Box 43"/>
            <p:cNvSpPr txBox="1">
              <a:spLocks noChangeArrowheads="1"/>
            </p:cNvSpPr>
            <p:nvPr/>
          </p:nvSpPr>
          <p:spPr bwMode="auto">
            <a:xfrm>
              <a:off x="3771900" y="1111298"/>
              <a:ext cx="1257300" cy="353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125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 yêu cầu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05798" y="2431850"/>
            <a:ext cx="928688" cy="516930"/>
            <a:chOff x="4057650" y="2161418"/>
            <a:chExt cx="1143000" cy="689142"/>
          </a:xfrm>
        </p:grpSpPr>
        <p:sp>
          <p:nvSpPr>
            <p:cNvPr id="37904" name="Freeform 39"/>
            <p:cNvSpPr>
              <a:spLocks/>
            </p:cNvSpPr>
            <p:nvPr/>
          </p:nvSpPr>
          <p:spPr bwMode="auto">
            <a:xfrm>
              <a:off x="4057650" y="2161418"/>
              <a:ext cx="1143000" cy="689142"/>
            </a:xfrm>
            <a:custGeom>
              <a:avLst/>
              <a:gdLst>
                <a:gd name="T0" fmla="*/ 2147483646 w 960"/>
                <a:gd name="T1" fmla="*/ 0 h 504"/>
                <a:gd name="T2" fmla="*/ 2147483646 w 960"/>
                <a:gd name="T3" fmla="*/ 2147483646 h 504"/>
                <a:gd name="T4" fmla="*/ 0 w 960"/>
                <a:gd name="T5" fmla="*/ 2147483646 h 5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504">
                  <a:moveTo>
                    <a:pt x="960" y="0"/>
                  </a:moveTo>
                  <a:cubicBezTo>
                    <a:pt x="800" y="180"/>
                    <a:pt x="640" y="360"/>
                    <a:pt x="480" y="432"/>
                  </a:cubicBezTo>
                  <a:cubicBezTo>
                    <a:pt x="320" y="504"/>
                    <a:pt x="160" y="468"/>
                    <a:pt x="0" y="432"/>
                  </a:cubicBezTo>
                </a:path>
              </a:pathLst>
            </a:custGeom>
            <a:noFill/>
            <a:ln w="38100" cap="sq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5" name="Text Box 44"/>
            <p:cNvSpPr txBox="1">
              <a:spLocks noChangeArrowheads="1"/>
            </p:cNvSpPr>
            <p:nvPr/>
          </p:nvSpPr>
          <p:spPr bwMode="auto">
            <a:xfrm>
              <a:off x="4229100" y="2423947"/>
              <a:ext cx="800100" cy="379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51907" y="3170036"/>
            <a:ext cx="928688" cy="526227"/>
            <a:chOff x="914400" y="3145906"/>
            <a:chExt cx="1143000" cy="702372"/>
          </a:xfrm>
        </p:grpSpPr>
        <p:sp>
          <p:nvSpPr>
            <p:cNvPr id="37902" name="Freeform 40"/>
            <p:cNvSpPr>
              <a:spLocks/>
            </p:cNvSpPr>
            <p:nvPr/>
          </p:nvSpPr>
          <p:spPr bwMode="auto">
            <a:xfrm>
              <a:off x="914400" y="3145906"/>
              <a:ext cx="1143000" cy="546938"/>
            </a:xfrm>
            <a:custGeom>
              <a:avLst/>
              <a:gdLst>
                <a:gd name="T0" fmla="*/ 2147483646 w 1104"/>
                <a:gd name="T1" fmla="*/ 0 h 592"/>
                <a:gd name="T2" fmla="*/ 2147483646 w 1104"/>
                <a:gd name="T3" fmla="*/ 2147483646 h 592"/>
                <a:gd name="T4" fmla="*/ 2147483646 w 1104"/>
                <a:gd name="T5" fmla="*/ 2147483646 h 592"/>
                <a:gd name="T6" fmla="*/ 2147483646 w 1104"/>
                <a:gd name="T7" fmla="*/ 2147483646 h 592"/>
                <a:gd name="T8" fmla="*/ 2147483646 w 1104"/>
                <a:gd name="T9" fmla="*/ 2147483646 h 592"/>
                <a:gd name="T10" fmla="*/ 0 w 1104"/>
                <a:gd name="T11" fmla="*/ 2147483646 h 5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592">
                  <a:moveTo>
                    <a:pt x="1104" y="0"/>
                  </a:moveTo>
                  <a:cubicBezTo>
                    <a:pt x="968" y="60"/>
                    <a:pt x="832" y="120"/>
                    <a:pt x="768" y="192"/>
                  </a:cubicBezTo>
                  <a:cubicBezTo>
                    <a:pt x="704" y="264"/>
                    <a:pt x="776" y="400"/>
                    <a:pt x="720" y="432"/>
                  </a:cubicBezTo>
                  <a:cubicBezTo>
                    <a:pt x="664" y="464"/>
                    <a:pt x="488" y="360"/>
                    <a:pt x="432" y="384"/>
                  </a:cubicBezTo>
                  <a:cubicBezTo>
                    <a:pt x="376" y="408"/>
                    <a:pt x="456" y="560"/>
                    <a:pt x="384" y="576"/>
                  </a:cubicBezTo>
                  <a:cubicBezTo>
                    <a:pt x="312" y="592"/>
                    <a:pt x="156" y="536"/>
                    <a:pt x="0" y="480"/>
                  </a:cubicBezTo>
                </a:path>
              </a:pathLst>
            </a:custGeom>
            <a:noFill/>
            <a:ln w="38100" cap="sq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3" name="Text Box 45"/>
            <p:cNvSpPr txBox="1">
              <a:spLocks noChangeArrowheads="1"/>
            </p:cNvSpPr>
            <p:nvPr/>
          </p:nvSpPr>
          <p:spPr bwMode="auto">
            <a:xfrm>
              <a:off x="971550" y="3211539"/>
              <a:ext cx="742950" cy="636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</a:p>
          </p:txBody>
        </p:sp>
      </p:grpSp>
      <p:grpSp>
        <p:nvGrpSpPr>
          <p:cNvPr id="37897" name="Group 5"/>
          <p:cNvGrpSpPr>
            <a:grpSpLocks/>
          </p:cNvGrpSpPr>
          <p:nvPr/>
        </p:nvGrpSpPr>
        <p:grpSpPr bwMode="auto">
          <a:xfrm>
            <a:off x="408760" y="3071810"/>
            <a:ext cx="1021953" cy="1209330"/>
            <a:chOff x="0" y="3014641"/>
            <a:chExt cx="1257300" cy="1612213"/>
          </a:xfrm>
        </p:grpSpPr>
        <p:pic>
          <p:nvPicPr>
            <p:cNvPr id="37900" name="Picture 37" descr="Secretary_at_Desk_2tn_"/>
            <p:cNvPicPr>
              <a:picLocks noChangeAspect="1" noChangeArrowheads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014641"/>
              <a:ext cx="971550" cy="1115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1" name="Text Box 46"/>
            <p:cNvSpPr txBox="1">
              <a:spLocks noChangeArrowheads="1"/>
            </p:cNvSpPr>
            <p:nvPr/>
          </p:nvSpPr>
          <p:spPr bwMode="auto">
            <a:xfrm>
              <a:off x="0" y="4196028"/>
              <a:ext cx="1257300" cy="430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</p:grpSp>
      <p:pic>
        <p:nvPicPr>
          <p:cNvPr id="37898" name="Picture 47" descr="flow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96" y="2136179"/>
            <a:ext cx="1777008" cy="129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48"/>
          <p:cNvSpPr txBox="1">
            <a:spLocks noChangeArrowheads="1"/>
          </p:cNvSpPr>
          <p:nvPr/>
        </p:nvSpPr>
        <p:spPr bwMode="auto">
          <a:xfrm>
            <a:off x="2312768" y="2579686"/>
            <a:ext cx="1020961" cy="31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43" tIns="35922" rIns="71843" bIns="3592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2060E0"/>
              </a:buClr>
              <a:buFont typeface="Wingdings" panose="05000000000000000000" pitchFamily="2" charset="2"/>
              <a:buChar char="ü"/>
              <a:defRPr sz="3600">
                <a:solidFill>
                  <a:srgbClr val="003399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3000">
                <a:solidFill>
                  <a:srgbClr val="003399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700">
                <a:solidFill>
                  <a:srgbClr val="003399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62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A98076-632B-00BA-E79E-5C28605B6F88}"/>
              </a:ext>
            </a:extLst>
          </p:cNvPr>
          <p:cNvSpPr txBox="1">
            <a:spLocks noChangeArrowheads="1"/>
          </p:cNvSpPr>
          <p:nvPr/>
        </p:nvSpPr>
        <p:spPr>
          <a:xfrm>
            <a:off x="4617641" y="3522768"/>
            <a:ext cx="6422452" cy="2882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637" marR="0" lvl="0" indent="-298637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Mọi người sử dụng nhận được kết quả giống nhau.</a:t>
            </a:r>
          </a:p>
          <a:p>
            <a:pPr marL="298637" marR="0" lvl="0" indent="-298637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Trang web được viết bằng HTML, chỉ thay đổi khi có sự thay đổi của người xây dựng</a:t>
            </a:r>
          </a:p>
          <a:p>
            <a:pPr marL="298637" marR="0" lvl="0" indent="-298637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tương tác yếu</a:t>
            </a:r>
          </a:p>
          <a:p>
            <a:pPr marL="298637" marR="0" lvl="0" indent="-298637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Webserver hoạt động giống 1 file server.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động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3907" y="3394049"/>
            <a:ext cx="6156071" cy="2862591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+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6" name="Picture 41" descr="flow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21" y="2136179"/>
            <a:ext cx="1777008" cy="129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7"/>
          <p:cNvGrpSpPr>
            <a:grpSpLocks/>
          </p:cNvGrpSpPr>
          <p:nvPr/>
        </p:nvGrpSpPr>
        <p:grpSpPr bwMode="auto">
          <a:xfrm>
            <a:off x="5551686" y="1667867"/>
            <a:ext cx="1749227" cy="1033859"/>
            <a:chOff x="6705600" y="1143000"/>
            <a:chExt cx="2152650" cy="1377950"/>
          </a:xfrm>
        </p:grpSpPr>
        <p:grpSp>
          <p:nvGrpSpPr>
            <p:cNvPr id="38938" name="Group 6"/>
            <p:cNvGrpSpPr>
              <a:grpSpLocks/>
            </p:cNvGrpSpPr>
            <p:nvPr/>
          </p:nvGrpSpPr>
          <p:grpSpPr bwMode="auto">
            <a:xfrm>
              <a:off x="6705600" y="1143000"/>
              <a:ext cx="800100" cy="1377950"/>
              <a:chOff x="752" y="760"/>
              <a:chExt cx="626" cy="1012"/>
            </a:xfrm>
          </p:grpSpPr>
          <p:sp>
            <p:nvSpPr>
              <p:cNvPr id="38940" name="Freeform 7"/>
              <p:cNvSpPr>
                <a:spLocks/>
              </p:cNvSpPr>
              <p:nvPr/>
            </p:nvSpPr>
            <p:spPr bwMode="auto">
              <a:xfrm>
                <a:off x="754" y="760"/>
                <a:ext cx="623" cy="217"/>
              </a:xfrm>
              <a:custGeom>
                <a:avLst/>
                <a:gdLst>
                  <a:gd name="T0" fmla="*/ 0 w 1291"/>
                  <a:gd name="T1" fmla="*/ 0 h 449"/>
                  <a:gd name="T2" fmla="*/ 0 w 1291"/>
                  <a:gd name="T3" fmla="*/ 0 h 449"/>
                  <a:gd name="T4" fmla="*/ 0 w 1291"/>
                  <a:gd name="T5" fmla="*/ 0 h 449"/>
                  <a:gd name="T6" fmla="*/ 0 w 1291"/>
                  <a:gd name="T7" fmla="*/ 0 h 449"/>
                  <a:gd name="T8" fmla="*/ 0 w 1291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1" name="Freeform 8"/>
              <p:cNvSpPr>
                <a:spLocks/>
              </p:cNvSpPr>
              <p:nvPr/>
            </p:nvSpPr>
            <p:spPr bwMode="auto">
              <a:xfrm>
                <a:off x="764" y="1513"/>
                <a:ext cx="604" cy="259"/>
              </a:xfrm>
              <a:custGeom>
                <a:avLst/>
                <a:gdLst>
                  <a:gd name="T0" fmla="*/ 0 w 1252"/>
                  <a:gd name="T1" fmla="*/ 0 h 536"/>
                  <a:gd name="T2" fmla="*/ 0 w 1252"/>
                  <a:gd name="T3" fmla="*/ 0 h 536"/>
                  <a:gd name="T4" fmla="*/ 0 w 1252"/>
                  <a:gd name="T5" fmla="*/ 0 h 536"/>
                  <a:gd name="T6" fmla="*/ 0 w 1252"/>
                  <a:gd name="T7" fmla="*/ 0 h 536"/>
                  <a:gd name="T8" fmla="*/ 0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2" name="Freeform 9"/>
              <p:cNvSpPr>
                <a:spLocks/>
              </p:cNvSpPr>
              <p:nvPr/>
            </p:nvSpPr>
            <p:spPr bwMode="auto">
              <a:xfrm>
                <a:off x="1026" y="820"/>
                <a:ext cx="352" cy="927"/>
              </a:xfrm>
              <a:custGeom>
                <a:avLst/>
                <a:gdLst>
                  <a:gd name="T0" fmla="*/ 0 w 729"/>
                  <a:gd name="T1" fmla="*/ 0 h 1916"/>
                  <a:gd name="T2" fmla="*/ 0 w 729"/>
                  <a:gd name="T3" fmla="*/ 0 h 1916"/>
                  <a:gd name="T4" fmla="*/ 0 w 729"/>
                  <a:gd name="T5" fmla="*/ 0 h 1916"/>
                  <a:gd name="T6" fmla="*/ 0 w 729"/>
                  <a:gd name="T7" fmla="*/ 0 h 1916"/>
                  <a:gd name="T8" fmla="*/ 0 w 729"/>
                  <a:gd name="T9" fmla="*/ 0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3" name="Freeform 10"/>
              <p:cNvSpPr>
                <a:spLocks/>
              </p:cNvSpPr>
              <p:nvPr/>
            </p:nvSpPr>
            <p:spPr bwMode="auto">
              <a:xfrm>
                <a:off x="752" y="908"/>
                <a:ext cx="278" cy="834"/>
              </a:xfrm>
              <a:custGeom>
                <a:avLst/>
                <a:gdLst>
                  <a:gd name="T0" fmla="*/ 0 w 577"/>
                  <a:gd name="T1" fmla="*/ 0 h 1728"/>
                  <a:gd name="T2" fmla="*/ 0 w 577"/>
                  <a:gd name="T3" fmla="*/ 0 h 1728"/>
                  <a:gd name="T4" fmla="*/ 0 w 577"/>
                  <a:gd name="T5" fmla="*/ 0 h 1728"/>
                  <a:gd name="T6" fmla="*/ 0 w 577"/>
                  <a:gd name="T7" fmla="*/ 0 h 1728"/>
                  <a:gd name="T8" fmla="*/ 0 w 577"/>
                  <a:gd name="T9" fmla="*/ 0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4" name="Line 11"/>
              <p:cNvSpPr>
                <a:spLocks noChangeShapeType="1"/>
              </p:cNvSpPr>
              <p:nvPr/>
            </p:nvSpPr>
            <p:spPr bwMode="auto">
              <a:xfrm>
                <a:off x="791" y="161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5" name="Oval 12"/>
              <p:cNvSpPr>
                <a:spLocks noChangeArrowheads="1"/>
              </p:cNvSpPr>
              <p:nvPr/>
            </p:nvSpPr>
            <p:spPr bwMode="auto">
              <a:xfrm>
                <a:off x="784" y="949"/>
                <a:ext cx="31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2060E0"/>
                  </a:buClr>
                  <a:buFont typeface="Wingdings" panose="05000000000000000000" pitchFamily="2" charset="2"/>
                  <a:buChar char="ü"/>
                  <a:defRPr sz="3600"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3000"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700"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399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1875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6" name="Line 13"/>
              <p:cNvSpPr>
                <a:spLocks noChangeShapeType="1"/>
              </p:cNvSpPr>
              <p:nvPr/>
            </p:nvSpPr>
            <p:spPr bwMode="auto">
              <a:xfrm>
                <a:off x="791" y="157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7" name="Line 14"/>
              <p:cNvSpPr>
                <a:spLocks noChangeShapeType="1"/>
              </p:cNvSpPr>
              <p:nvPr/>
            </p:nvSpPr>
            <p:spPr bwMode="auto">
              <a:xfrm>
                <a:off x="791" y="153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8" name="Line 15"/>
              <p:cNvSpPr>
                <a:spLocks noChangeShapeType="1"/>
              </p:cNvSpPr>
              <p:nvPr/>
            </p:nvSpPr>
            <p:spPr bwMode="auto">
              <a:xfrm>
                <a:off x="791" y="149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9" name="Line 16"/>
              <p:cNvSpPr>
                <a:spLocks noChangeShapeType="1"/>
              </p:cNvSpPr>
              <p:nvPr/>
            </p:nvSpPr>
            <p:spPr bwMode="auto">
              <a:xfrm>
                <a:off x="791" y="145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0" name="Freeform 17"/>
              <p:cNvSpPr>
                <a:spLocks/>
              </p:cNvSpPr>
              <p:nvPr/>
            </p:nvSpPr>
            <p:spPr bwMode="auto">
              <a:xfrm>
                <a:off x="794" y="1094"/>
                <a:ext cx="190" cy="355"/>
              </a:xfrm>
              <a:custGeom>
                <a:avLst/>
                <a:gdLst>
                  <a:gd name="T0" fmla="*/ 0 w 397"/>
                  <a:gd name="T1" fmla="*/ 0 h 733"/>
                  <a:gd name="T2" fmla="*/ 0 w 397"/>
                  <a:gd name="T3" fmla="*/ 0 h 733"/>
                  <a:gd name="T4" fmla="*/ 0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1" name="Freeform 18"/>
              <p:cNvSpPr>
                <a:spLocks/>
              </p:cNvSpPr>
              <p:nvPr/>
            </p:nvSpPr>
            <p:spPr bwMode="auto">
              <a:xfrm>
                <a:off x="774" y="1024"/>
                <a:ext cx="218" cy="618"/>
              </a:xfrm>
              <a:custGeom>
                <a:avLst/>
                <a:gdLst>
                  <a:gd name="T0" fmla="*/ 0 w 453"/>
                  <a:gd name="T1" fmla="*/ 0 h 1278"/>
                  <a:gd name="T2" fmla="*/ 0 w 453"/>
                  <a:gd name="T3" fmla="*/ 0 h 1278"/>
                  <a:gd name="T4" fmla="*/ 0 w 453"/>
                  <a:gd name="T5" fmla="*/ 0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2" name="Freeform 19"/>
              <p:cNvSpPr>
                <a:spLocks/>
              </p:cNvSpPr>
              <p:nvPr/>
            </p:nvSpPr>
            <p:spPr bwMode="auto">
              <a:xfrm>
                <a:off x="788" y="1047"/>
                <a:ext cx="194" cy="352"/>
              </a:xfrm>
              <a:custGeom>
                <a:avLst/>
                <a:gdLst>
                  <a:gd name="T0" fmla="*/ 0 w 402"/>
                  <a:gd name="T1" fmla="*/ 0 h 726"/>
                  <a:gd name="T2" fmla="*/ 0 w 402"/>
                  <a:gd name="T3" fmla="*/ 0 h 726"/>
                  <a:gd name="T4" fmla="*/ 0 w 402"/>
                  <a:gd name="T5" fmla="*/ 0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3" name="Line 20"/>
              <p:cNvSpPr>
                <a:spLocks noChangeShapeType="1"/>
              </p:cNvSpPr>
              <p:nvPr/>
            </p:nvSpPr>
            <p:spPr bwMode="auto">
              <a:xfrm>
                <a:off x="789" y="112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4" name="Line 21"/>
              <p:cNvSpPr>
                <a:spLocks noChangeShapeType="1"/>
              </p:cNvSpPr>
              <p:nvPr/>
            </p:nvSpPr>
            <p:spPr bwMode="auto">
              <a:xfrm>
                <a:off x="789" y="120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5" name="Line 22"/>
              <p:cNvSpPr>
                <a:spLocks noChangeShapeType="1"/>
              </p:cNvSpPr>
              <p:nvPr/>
            </p:nvSpPr>
            <p:spPr bwMode="auto">
              <a:xfrm>
                <a:off x="789" y="129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6" name="Freeform 23"/>
              <p:cNvSpPr>
                <a:spLocks/>
              </p:cNvSpPr>
              <p:nvPr/>
            </p:nvSpPr>
            <p:spPr bwMode="auto">
              <a:xfrm>
                <a:off x="845" y="109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0 h 82"/>
                  <a:gd name="T4" fmla="*/ 0 w 152"/>
                  <a:gd name="T5" fmla="*/ 0 h 82"/>
                  <a:gd name="T6" fmla="*/ 0 w 152"/>
                  <a:gd name="T7" fmla="*/ 0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7" name="Line 24"/>
              <p:cNvSpPr>
                <a:spLocks noChangeShapeType="1"/>
              </p:cNvSpPr>
              <p:nvPr/>
            </p:nvSpPr>
            <p:spPr bwMode="auto">
              <a:xfrm>
                <a:off x="816" y="109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8" name="Freeform 25"/>
              <p:cNvSpPr>
                <a:spLocks/>
              </p:cNvSpPr>
              <p:nvPr/>
            </p:nvSpPr>
            <p:spPr bwMode="auto">
              <a:xfrm>
                <a:off x="802" y="1234"/>
                <a:ext cx="167" cy="75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0 w 351"/>
                  <a:gd name="T5" fmla="*/ 0 h 183"/>
                  <a:gd name="T6" fmla="*/ 0 w 351"/>
                  <a:gd name="T7" fmla="*/ 0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9" name="Freeform 26"/>
              <p:cNvSpPr>
                <a:spLocks/>
              </p:cNvSpPr>
              <p:nvPr/>
            </p:nvSpPr>
            <p:spPr bwMode="auto">
              <a:xfrm>
                <a:off x="802" y="1327"/>
                <a:ext cx="167" cy="83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60" name="Freeform 27"/>
              <p:cNvSpPr>
                <a:spLocks/>
              </p:cNvSpPr>
              <p:nvPr/>
            </p:nvSpPr>
            <p:spPr bwMode="auto">
              <a:xfrm>
                <a:off x="799" y="1150"/>
                <a:ext cx="170" cy="77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61" name="Line 28"/>
              <p:cNvSpPr>
                <a:spLocks noChangeShapeType="1"/>
              </p:cNvSpPr>
              <p:nvPr/>
            </p:nvSpPr>
            <p:spPr bwMode="auto">
              <a:xfrm flipH="1" flipV="1">
                <a:off x="921" y="1197"/>
                <a:ext cx="33" cy="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7145" bIns="17145" anchor="ctr">
                <a:spAutoFit/>
              </a:bodyPr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62" name="Line 29"/>
              <p:cNvSpPr>
                <a:spLocks noChangeShapeType="1"/>
              </p:cNvSpPr>
              <p:nvPr/>
            </p:nvSpPr>
            <p:spPr bwMode="auto">
              <a:xfrm flipH="1" flipV="1">
                <a:off x="921" y="1279"/>
                <a:ext cx="33" cy="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7145" bIns="17145" anchor="ctr">
                <a:spAutoFit/>
              </a:bodyPr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63" name="Line 30"/>
              <p:cNvSpPr>
                <a:spLocks noChangeShapeType="1"/>
              </p:cNvSpPr>
              <p:nvPr/>
            </p:nvSpPr>
            <p:spPr bwMode="auto">
              <a:xfrm flipH="1" flipV="1">
                <a:off x="921" y="1378"/>
                <a:ext cx="33" cy="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7145" bIns="17145" anchor="ctr">
                <a:spAutoFit/>
              </a:bodyPr>
              <a:lstStyle/>
              <a:p>
                <a:endParaRPr lang="en-US" sz="11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939" name="Text Box 35"/>
            <p:cNvSpPr txBox="1">
              <a:spLocks noChangeArrowheads="1"/>
            </p:cNvSpPr>
            <p:nvPr/>
          </p:nvSpPr>
          <p:spPr bwMode="auto">
            <a:xfrm>
              <a:off x="7772401" y="1524000"/>
              <a:ext cx="1085849" cy="738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 Server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7928" y="2727522"/>
            <a:ext cx="1041797" cy="561578"/>
            <a:chOff x="571500" y="2555875"/>
            <a:chExt cx="1282701" cy="749301"/>
          </a:xfrm>
        </p:grpSpPr>
        <p:sp>
          <p:nvSpPr>
            <p:cNvPr id="38936" name="Freeform 32"/>
            <p:cNvSpPr>
              <a:spLocks/>
            </p:cNvSpPr>
            <p:nvPr/>
          </p:nvSpPr>
          <p:spPr bwMode="auto">
            <a:xfrm>
              <a:off x="741363" y="2595563"/>
              <a:ext cx="1112838" cy="709613"/>
            </a:xfrm>
            <a:custGeom>
              <a:avLst/>
              <a:gdLst>
                <a:gd name="T0" fmla="*/ 2147483646 w 935"/>
                <a:gd name="T1" fmla="*/ 2147483646 h 519"/>
                <a:gd name="T2" fmla="*/ 2147483646 w 935"/>
                <a:gd name="T3" fmla="*/ 2147483646 h 519"/>
                <a:gd name="T4" fmla="*/ 2147483646 w 935"/>
                <a:gd name="T5" fmla="*/ 2147483646 h 519"/>
                <a:gd name="T6" fmla="*/ 2147483646 w 935"/>
                <a:gd name="T7" fmla="*/ 2147483646 h 519"/>
                <a:gd name="T8" fmla="*/ 2147483646 w 935"/>
                <a:gd name="T9" fmla="*/ 2147483646 h 519"/>
                <a:gd name="T10" fmla="*/ 2147483646 w 935"/>
                <a:gd name="T11" fmla="*/ 2147483646 h 519"/>
                <a:gd name="T12" fmla="*/ 2147483646 w 935"/>
                <a:gd name="T13" fmla="*/ 2147483646 h 519"/>
                <a:gd name="T14" fmla="*/ 2147483646 w 935"/>
                <a:gd name="T15" fmla="*/ 2147483646 h 519"/>
                <a:gd name="T16" fmla="*/ 2147483646 w 935"/>
                <a:gd name="T17" fmla="*/ 2147483646 h 519"/>
                <a:gd name="T18" fmla="*/ 2147483646 w 935"/>
                <a:gd name="T19" fmla="*/ 2147483646 h 519"/>
                <a:gd name="T20" fmla="*/ 2147483646 w 935"/>
                <a:gd name="T21" fmla="*/ 2147483646 h 519"/>
                <a:gd name="T22" fmla="*/ 2147483646 w 935"/>
                <a:gd name="T23" fmla="*/ 2147483646 h 519"/>
                <a:gd name="T24" fmla="*/ 2147483646 w 935"/>
                <a:gd name="T25" fmla="*/ 0 h 5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35" h="519">
                  <a:moveTo>
                    <a:pt x="10" y="519"/>
                  </a:moveTo>
                  <a:cubicBezTo>
                    <a:pt x="13" y="462"/>
                    <a:pt x="0" y="403"/>
                    <a:pt x="19" y="349"/>
                  </a:cubicBezTo>
                  <a:cubicBezTo>
                    <a:pt x="26" y="330"/>
                    <a:pt x="76" y="331"/>
                    <a:pt x="76" y="331"/>
                  </a:cubicBezTo>
                  <a:cubicBezTo>
                    <a:pt x="86" y="333"/>
                    <a:pt x="137" y="341"/>
                    <a:pt x="152" y="349"/>
                  </a:cubicBezTo>
                  <a:cubicBezTo>
                    <a:pt x="202" y="377"/>
                    <a:pt x="213" y="390"/>
                    <a:pt x="265" y="406"/>
                  </a:cubicBezTo>
                  <a:cubicBezTo>
                    <a:pt x="318" y="396"/>
                    <a:pt x="362" y="385"/>
                    <a:pt x="397" y="340"/>
                  </a:cubicBezTo>
                  <a:cubicBezTo>
                    <a:pt x="411" y="322"/>
                    <a:pt x="435" y="283"/>
                    <a:pt x="435" y="283"/>
                  </a:cubicBezTo>
                  <a:cubicBezTo>
                    <a:pt x="457" y="197"/>
                    <a:pt x="440" y="229"/>
                    <a:pt x="473" y="180"/>
                  </a:cubicBezTo>
                  <a:cubicBezTo>
                    <a:pt x="528" y="187"/>
                    <a:pt x="552" y="188"/>
                    <a:pt x="595" y="217"/>
                  </a:cubicBezTo>
                  <a:cubicBezTo>
                    <a:pt x="623" y="299"/>
                    <a:pt x="629" y="274"/>
                    <a:pt x="737" y="265"/>
                  </a:cubicBezTo>
                  <a:cubicBezTo>
                    <a:pt x="768" y="244"/>
                    <a:pt x="781" y="219"/>
                    <a:pt x="812" y="198"/>
                  </a:cubicBezTo>
                  <a:cubicBezTo>
                    <a:pt x="850" y="142"/>
                    <a:pt x="848" y="78"/>
                    <a:pt x="907" y="38"/>
                  </a:cubicBezTo>
                  <a:cubicBezTo>
                    <a:pt x="929" y="6"/>
                    <a:pt x="918" y="18"/>
                    <a:pt x="935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7" name="Text Box 36"/>
            <p:cNvSpPr txBox="1">
              <a:spLocks noChangeArrowheads="1"/>
            </p:cNvSpPr>
            <p:nvPr/>
          </p:nvSpPr>
          <p:spPr bwMode="auto">
            <a:xfrm>
              <a:off x="571500" y="2555875"/>
              <a:ext cx="1257301" cy="354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125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 yêu cầu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75185" y="1644054"/>
            <a:ext cx="2476500" cy="545703"/>
            <a:chOff x="3657600" y="1111250"/>
            <a:chExt cx="3048000" cy="727076"/>
          </a:xfrm>
        </p:grpSpPr>
        <p:sp>
          <p:nvSpPr>
            <p:cNvPr id="38934" name="Freeform 5"/>
            <p:cNvSpPr>
              <a:spLocks/>
            </p:cNvSpPr>
            <p:nvPr/>
          </p:nvSpPr>
          <p:spPr bwMode="auto">
            <a:xfrm>
              <a:off x="3657600" y="1439863"/>
              <a:ext cx="3048000" cy="398463"/>
            </a:xfrm>
            <a:custGeom>
              <a:avLst/>
              <a:gdLst>
                <a:gd name="T0" fmla="*/ 0 w 1293"/>
                <a:gd name="T1" fmla="*/ 2147483646 h 292"/>
                <a:gd name="T2" fmla="*/ 2147483646 w 1293"/>
                <a:gd name="T3" fmla="*/ 2147483646 h 292"/>
                <a:gd name="T4" fmla="*/ 2147483646 w 1293"/>
                <a:gd name="T5" fmla="*/ 2147483646 h 292"/>
                <a:gd name="T6" fmla="*/ 2147483646 w 1293"/>
                <a:gd name="T7" fmla="*/ 2147483646 h 292"/>
                <a:gd name="T8" fmla="*/ 2147483646 w 1293"/>
                <a:gd name="T9" fmla="*/ 2147483646 h 292"/>
                <a:gd name="T10" fmla="*/ 2147483646 w 1293"/>
                <a:gd name="T11" fmla="*/ 2147483646 h 292"/>
                <a:gd name="T12" fmla="*/ 2147483646 w 1293"/>
                <a:gd name="T13" fmla="*/ 2147483646 h 292"/>
                <a:gd name="T14" fmla="*/ 2147483646 w 1293"/>
                <a:gd name="T15" fmla="*/ 0 h 292"/>
                <a:gd name="T16" fmla="*/ 2147483646 w 1293"/>
                <a:gd name="T17" fmla="*/ 2147483646 h 292"/>
                <a:gd name="T18" fmla="*/ 2147483646 w 1293"/>
                <a:gd name="T19" fmla="*/ 2147483646 h 292"/>
                <a:gd name="T20" fmla="*/ 2147483646 w 1293"/>
                <a:gd name="T21" fmla="*/ 2147483646 h 292"/>
                <a:gd name="T22" fmla="*/ 2147483646 w 1293"/>
                <a:gd name="T23" fmla="*/ 2147483646 h 292"/>
                <a:gd name="T24" fmla="*/ 2147483646 w 1293"/>
                <a:gd name="T25" fmla="*/ 2147483646 h 2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93" h="292">
                  <a:moveTo>
                    <a:pt x="0" y="292"/>
                  </a:moveTo>
                  <a:cubicBezTo>
                    <a:pt x="13" y="213"/>
                    <a:pt x="32" y="149"/>
                    <a:pt x="113" y="123"/>
                  </a:cubicBezTo>
                  <a:cubicBezTo>
                    <a:pt x="138" y="126"/>
                    <a:pt x="164" y="125"/>
                    <a:pt x="189" y="132"/>
                  </a:cubicBezTo>
                  <a:cubicBezTo>
                    <a:pt x="224" y="141"/>
                    <a:pt x="252" y="191"/>
                    <a:pt x="302" y="207"/>
                  </a:cubicBezTo>
                  <a:cubicBezTo>
                    <a:pt x="333" y="204"/>
                    <a:pt x="365" y="205"/>
                    <a:pt x="396" y="198"/>
                  </a:cubicBezTo>
                  <a:cubicBezTo>
                    <a:pt x="429" y="190"/>
                    <a:pt x="448" y="153"/>
                    <a:pt x="481" y="141"/>
                  </a:cubicBezTo>
                  <a:cubicBezTo>
                    <a:pt x="506" y="104"/>
                    <a:pt x="546" y="93"/>
                    <a:pt x="585" y="66"/>
                  </a:cubicBezTo>
                  <a:cubicBezTo>
                    <a:pt x="622" y="41"/>
                    <a:pt x="655" y="14"/>
                    <a:pt x="698" y="0"/>
                  </a:cubicBezTo>
                  <a:cubicBezTo>
                    <a:pt x="707" y="2"/>
                    <a:pt x="755" y="12"/>
                    <a:pt x="765" y="19"/>
                  </a:cubicBezTo>
                  <a:cubicBezTo>
                    <a:pt x="813" y="51"/>
                    <a:pt x="801" y="80"/>
                    <a:pt x="868" y="104"/>
                  </a:cubicBezTo>
                  <a:cubicBezTo>
                    <a:pt x="935" y="100"/>
                    <a:pt x="1007" y="115"/>
                    <a:pt x="1067" y="85"/>
                  </a:cubicBezTo>
                  <a:cubicBezTo>
                    <a:pt x="1105" y="66"/>
                    <a:pt x="1134" y="31"/>
                    <a:pt x="1180" y="28"/>
                  </a:cubicBezTo>
                  <a:cubicBezTo>
                    <a:pt x="1218" y="25"/>
                    <a:pt x="1255" y="28"/>
                    <a:pt x="1293" y="28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3771900" y="1111250"/>
              <a:ext cx="1257300" cy="353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125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 yêu cầu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23232" y="2628304"/>
            <a:ext cx="866180" cy="296665"/>
            <a:chOff x="3962400" y="2424113"/>
            <a:chExt cx="1066800" cy="395287"/>
          </a:xfrm>
        </p:grpSpPr>
        <p:sp>
          <p:nvSpPr>
            <p:cNvPr id="38932" name="Freeform 33"/>
            <p:cNvSpPr>
              <a:spLocks/>
            </p:cNvSpPr>
            <p:nvPr/>
          </p:nvSpPr>
          <p:spPr bwMode="auto">
            <a:xfrm>
              <a:off x="3962400" y="2743200"/>
              <a:ext cx="914400" cy="76200"/>
            </a:xfrm>
            <a:custGeom>
              <a:avLst/>
              <a:gdLst>
                <a:gd name="T0" fmla="*/ 2147483646 w 960"/>
                <a:gd name="T1" fmla="*/ 0 h 504"/>
                <a:gd name="T2" fmla="*/ 2147483646 w 960"/>
                <a:gd name="T3" fmla="*/ 0 h 504"/>
                <a:gd name="T4" fmla="*/ 0 w 960"/>
                <a:gd name="T5" fmla="*/ 0 h 5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504">
                  <a:moveTo>
                    <a:pt x="960" y="0"/>
                  </a:moveTo>
                  <a:cubicBezTo>
                    <a:pt x="800" y="180"/>
                    <a:pt x="640" y="360"/>
                    <a:pt x="480" y="432"/>
                  </a:cubicBezTo>
                  <a:cubicBezTo>
                    <a:pt x="320" y="504"/>
                    <a:pt x="160" y="468"/>
                    <a:pt x="0" y="432"/>
                  </a:cubicBezTo>
                </a:path>
              </a:pathLst>
            </a:custGeom>
            <a:noFill/>
            <a:ln w="38100" cap="sq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3" name="Text Box 38"/>
            <p:cNvSpPr txBox="1">
              <a:spLocks noChangeArrowheads="1"/>
            </p:cNvSpPr>
            <p:nvPr/>
          </p:nvSpPr>
          <p:spPr bwMode="auto">
            <a:xfrm>
              <a:off x="4229100" y="2424113"/>
              <a:ext cx="800100" cy="379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46732" y="3170039"/>
            <a:ext cx="928688" cy="525894"/>
            <a:chOff x="914400" y="3146425"/>
            <a:chExt cx="1143000" cy="700851"/>
          </a:xfrm>
        </p:grpSpPr>
        <p:sp>
          <p:nvSpPr>
            <p:cNvPr id="38930" name="Freeform 34"/>
            <p:cNvSpPr>
              <a:spLocks/>
            </p:cNvSpPr>
            <p:nvPr/>
          </p:nvSpPr>
          <p:spPr bwMode="auto">
            <a:xfrm>
              <a:off x="914400" y="3146425"/>
              <a:ext cx="1143000" cy="546100"/>
            </a:xfrm>
            <a:custGeom>
              <a:avLst/>
              <a:gdLst>
                <a:gd name="T0" fmla="*/ 2147483646 w 1104"/>
                <a:gd name="T1" fmla="*/ 0 h 592"/>
                <a:gd name="T2" fmla="*/ 2147483646 w 1104"/>
                <a:gd name="T3" fmla="*/ 2147483646 h 592"/>
                <a:gd name="T4" fmla="*/ 2147483646 w 1104"/>
                <a:gd name="T5" fmla="*/ 2147483646 h 592"/>
                <a:gd name="T6" fmla="*/ 2147483646 w 1104"/>
                <a:gd name="T7" fmla="*/ 2147483646 h 592"/>
                <a:gd name="T8" fmla="*/ 2147483646 w 1104"/>
                <a:gd name="T9" fmla="*/ 2147483646 h 592"/>
                <a:gd name="T10" fmla="*/ 0 w 1104"/>
                <a:gd name="T11" fmla="*/ 2147483646 h 5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592">
                  <a:moveTo>
                    <a:pt x="1104" y="0"/>
                  </a:moveTo>
                  <a:cubicBezTo>
                    <a:pt x="968" y="60"/>
                    <a:pt x="832" y="120"/>
                    <a:pt x="768" y="192"/>
                  </a:cubicBezTo>
                  <a:cubicBezTo>
                    <a:pt x="704" y="264"/>
                    <a:pt x="776" y="400"/>
                    <a:pt x="720" y="432"/>
                  </a:cubicBezTo>
                  <a:cubicBezTo>
                    <a:pt x="664" y="464"/>
                    <a:pt x="488" y="360"/>
                    <a:pt x="432" y="384"/>
                  </a:cubicBezTo>
                  <a:cubicBezTo>
                    <a:pt x="376" y="408"/>
                    <a:pt x="456" y="560"/>
                    <a:pt x="384" y="576"/>
                  </a:cubicBezTo>
                  <a:cubicBezTo>
                    <a:pt x="312" y="592"/>
                    <a:pt x="156" y="536"/>
                    <a:pt x="0" y="480"/>
                  </a:cubicBezTo>
                </a:path>
              </a:pathLst>
            </a:custGeom>
            <a:noFill/>
            <a:ln w="38100" cap="sq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1" name="Text Box 39"/>
            <p:cNvSpPr txBox="1">
              <a:spLocks noChangeArrowheads="1"/>
            </p:cNvSpPr>
            <p:nvPr/>
          </p:nvSpPr>
          <p:spPr bwMode="auto">
            <a:xfrm>
              <a:off x="971550" y="3211513"/>
              <a:ext cx="742950" cy="635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</a:p>
          </p:txBody>
        </p:sp>
      </p:grpSp>
      <p:grpSp>
        <p:nvGrpSpPr>
          <p:cNvPr id="38922" name="Group 1"/>
          <p:cNvGrpSpPr>
            <a:grpSpLocks/>
          </p:cNvGrpSpPr>
          <p:nvPr/>
        </p:nvGrpSpPr>
        <p:grpSpPr bwMode="auto">
          <a:xfrm>
            <a:off x="103585" y="3071812"/>
            <a:ext cx="1021953" cy="1208531"/>
            <a:chOff x="0" y="3014663"/>
            <a:chExt cx="1257300" cy="1612210"/>
          </a:xfrm>
        </p:grpSpPr>
        <p:pic>
          <p:nvPicPr>
            <p:cNvPr id="38928" name="Picture 31" descr="Secretary_at_Desk_2tn_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014663"/>
              <a:ext cx="971550" cy="111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9" name="Text Box 40"/>
            <p:cNvSpPr txBox="1">
              <a:spLocks noChangeArrowheads="1"/>
            </p:cNvSpPr>
            <p:nvPr/>
          </p:nvSpPr>
          <p:spPr bwMode="auto">
            <a:xfrm>
              <a:off x="0" y="4195763"/>
              <a:ext cx="1257300" cy="431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</p:grpSp>
      <p:sp>
        <p:nvSpPr>
          <p:cNvPr id="38923" name="Text Box 42"/>
          <p:cNvSpPr txBox="1">
            <a:spLocks noChangeArrowheads="1"/>
          </p:cNvSpPr>
          <p:nvPr/>
        </p:nvSpPr>
        <p:spPr bwMode="auto">
          <a:xfrm>
            <a:off x="2007593" y="2579686"/>
            <a:ext cx="1020961" cy="31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43" tIns="35922" rIns="71843" bIns="3592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2060E0"/>
              </a:buClr>
              <a:buFont typeface="Wingdings" panose="05000000000000000000" pitchFamily="2" charset="2"/>
              <a:buChar char="ü"/>
              <a:defRPr sz="3600">
                <a:solidFill>
                  <a:srgbClr val="003399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3000">
                <a:solidFill>
                  <a:srgbClr val="003399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700">
                <a:solidFill>
                  <a:srgbClr val="003399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62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26644" name="Rectangle 43"/>
          <p:cNvSpPr>
            <a:spLocks noChangeArrowheads="1"/>
          </p:cNvSpPr>
          <p:nvPr/>
        </p:nvSpPr>
        <p:spPr bwMode="auto">
          <a:xfrm>
            <a:off x="4087285" y="2591426"/>
            <a:ext cx="763848" cy="505356"/>
          </a:xfrm>
          <a:prstGeom prst="rect">
            <a:avLst/>
          </a:prstGeom>
          <a:solidFill>
            <a:srgbClr val="FAEABC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1843" tIns="35922" rIns="71843" bIns="35922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2060E0"/>
              </a:buClr>
              <a:buFont typeface="Wingdings" panose="05000000000000000000" pitchFamily="2" charset="2"/>
              <a:buChar char="ü"/>
              <a:defRPr sz="3600">
                <a:solidFill>
                  <a:srgbClr val="003399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3000">
                <a:solidFill>
                  <a:srgbClr val="003399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700">
                <a:solidFill>
                  <a:srgbClr val="003399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339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1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1125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1125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1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125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altLang="en-US" sz="1125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880967" y="2656085"/>
            <a:ext cx="1599407" cy="439323"/>
            <a:chOff x="5880100" y="2460625"/>
            <a:chExt cx="1968500" cy="586336"/>
          </a:xfrm>
        </p:grpSpPr>
        <p:sp>
          <p:nvSpPr>
            <p:cNvPr id="38926" name="Freeform 46"/>
            <p:cNvSpPr>
              <a:spLocks/>
            </p:cNvSpPr>
            <p:nvPr/>
          </p:nvSpPr>
          <p:spPr bwMode="auto">
            <a:xfrm>
              <a:off x="5880100" y="2460625"/>
              <a:ext cx="914400" cy="242888"/>
            </a:xfrm>
            <a:custGeom>
              <a:avLst/>
              <a:gdLst>
                <a:gd name="T0" fmla="*/ 2147483646 w 576"/>
                <a:gd name="T1" fmla="*/ 2147483646 h 153"/>
                <a:gd name="T2" fmla="*/ 2147483646 w 576"/>
                <a:gd name="T3" fmla="*/ 2147483646 h 153"/>
                <a:gd name="T4" fmla="*/ 2147483646 w 576"/>
                <a:gd name="T5" fmla="*/ 2147483646 h 153"/>
                <a:gd name="T6" fmla="*/ 2147483646 w 576"/>
                <a:gd name="T7" fmla="*/ 2147483646 h 153"/>
                <a:gd name="T8" fmla="*/ 2147483646 w 576"/>
                <a:gd name="T9" fmla="*/ 2147483646 h 153"/>
                <a:gd name="T10" fmla="*/ 2147483646 w 576"/>
                <a:gd name="T11" fmla="*/ 2147483646 h 153"/>
                <a:gd name="T12" fmla="*/ 0 w 576"/>
                <a:gd name="T13" fmla="*/ 2147483646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" h="153">
                  <a:moveTo>
                    <a:pt x="576" y="1"/>
                  </a:moveTo>
                  <a:cubicBezTo>
                    <a:pt x="544" y="4"/>
                    <a:pt x="510" y="0"/>
                    <a:pt x="479" y="10"/>
                  </a:cubicBezTo>
                  <a:cubicBezTo>
                    <a:pt x="459" y="17"/>
                    <a:pt x="472" y="91"/>
                    <a:pt x="452" y="98"/>
                  </a:cubicBezTo>
                  <a:cubicBezTo>
                    <a:pt x="421" y="108"/>
                    <a:pt x="387" y="104"/>
                    <a:pt x="355" y="107"/>
                  </a:cubicBezTo>
                  <a:cubicBezTo>
                    <a:pt x="286" y="153"/>
                    <a:pt x="322" y="147"/>
                    <a:pt x="248" y="134"/>
                  </a:cubicBezTo>
                  <a:cubicBezTo>
                    <a:pt x="195" y="97"/>
                    <a:pt x="136" y="124"/>
                    <a:pt x="80" y="143"/>
                  </a:cubicBezTo>
                  <a:cubicBezTo>
                    <a:pt x="55" y="152"/>
                    <a:pt x="27" y="143"/>
                    <a:pt x="0" y="143"/>
                  </a:cubicBezTo>
                </a:path>
              </a:pathLst>
            </a:custGeom>
            <a:noFill/>
            <a:ln w="38100" cap="sq" cmpd="sng">
              <a:solidFill>
                <a:srgbClr val="CC00CC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1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7" name="Text Box 47"/>
            <p:cNvSpPr txBox="1">
              <a:spLocks noChangeArrowheads="1"/>
            </p:cNvSpPr>
            <p:nvPr/>
          </p:nvSpPr>
          <p:spPr bwMode="auto">
            <a:xfrm>
              <a:off x="6019800" y="2667000"/>
              <a:ext cx="1828800" cy="379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2060E0"/>
                </a:buClr>
                <a:buFont typeface="Wingdings" panose="05000000000000000000" pitchFamily="2" charset="2"/>
                <a:buChar char="ü"/>
                <a:defRPr sz="3600">
                  <a:solidFill>
                    <a:srgbClr val="003399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3000">
                  <a:solidFill>
                    <a:srgbClr val="003399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700">
                  <a:solidFill>
                    <a:srgbClr val="003399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3399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 web động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3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động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9400903" cy="485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nghệ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Flash, JavaScript, Applet, VBScript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ở client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(JSP)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Access Server Pages (ASP,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Personal Home Page Tools (PHP)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15589" y="142291"/>
            <a:ext cx="8229600" cy="8001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1715589" y="1267816"/>
            <a:ext cx="8229600" cy="3243263"/>
          </a:xfrm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2" descr="E:\Binh\Storage\Enseignement1\Lap trinh web\mo hinh we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0" y="2209801"/>
            <a:ext cx="6048375" cy="338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7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10203543" cy="485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VB,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C#,…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nghệ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MS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sz="3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PHP do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Rasmus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sz="3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 do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Sun Microsystems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en-US" sz="3000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nghệ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10203543" cy="381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PHP -&gt;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Lavarel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en-US" sz="3000" baseline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 -&gt;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&amp;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 framework</a:t>
            </a: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-&gt; Spring / Spring Boot 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en-US" sz="3000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Django / Flask framework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4"/>
            <a:ext cx="10203543" cy="4896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en-US" sz="3000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en-US" altLang="en-US" sz="3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en-US" sz="3000" baseline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Eclipsee</a:t>
            </a:r>
            <a:endParaRPr lang="en-US" altLang="en-US" sz="3000" baseline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Netbean</a:t>
            </a:r>
            <a:endParaRPr kumimoji="0" lang="en-US" altLang="en-US" sz="30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webserver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4"/>
            <a:ext cx="10203543" cy="489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kumimoji="0" lang="en-US" altLang="en-US" sz="30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IIS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(Internet Information Services)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4"/>
            <a:ext cx="10203543" cy="489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Coccoc</a:t>
            </a:r>
            <a:endParaRPr kumimoji="0" lang="en-US" altLang="en-US" sz="3000" b="1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319737" y="1344430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khái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niệm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căn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bản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19737" y="2284228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loại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19737" y="3151005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nghệ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sử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dụng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19737" y="4065405"/>
            <a:ext cx="5715000" cy="665163"/>
            <a:chOff x="1828800" y="4386491"/>
            <a:chExt cx="57150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800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Quy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trình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phần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mềm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19738" y="5002030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Q &amp; A</a:t>
              </a: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6" name="Google Shape;218;p11">
            <a:extLst>
              <a:ext uri="{FF2B5EF4-FFF2-40B4-BE49-F238E27FC236}">
                <a16:creationId xmlns:a16="http://schemas.microsoft.com/office/drawing/2014/main" id="{29C2BA21-ABA5-C488-C2FD-A6F759F9FD5A}"/>
              </a:ext>
            </a:extLst>
          </p:cNvPr>
          <p:cNvSpPr txBox="1"/>
          <p:nvPr/>
        </p:nvSpPr>
        <p:spPr>
          <a:xfrm>
            <a:off x="1981200" y="172319"/>
            <a:ext cx="5748737" cy="99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r>
              <a:rPr lang="en-US" sz="4267" dirty="0" err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4267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4BCBEA-FD49-F2AA-5B27-B328371E2435}"/>
              </a:ext>
            </a:extLst>
          </p:cNvPr>
          <p:cNvSpPr txBox="1">
            <a:spLocks/>
          </p:cNvSpPr>
          <p:nvPr/>
        </p:nvSpPr>
        <p:spPr>
          <a:xfrm>
            <a:off x="1422400" y="1412874"/>
            <a:ext cx="10203543" cy="4896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0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ASP.NET -&gt; </a:t>
            </a:r>
            <a:r>
              <a:rPr kumimoji="0" lang="en-US" altLang="en-US" sz="300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SQL, Oracle (</a:t>
            </a:r>
            <a:r>
              <a:rPr kumimoji="0" lang="en-US" altLang="en-US" sz="300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Phầ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MS SQL Server,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</a:t>
            </a:r>
            <a:r>
              <a:rPr kumimoji="0" lang="en-US" altLang="en-US" sz="300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-&gt; 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MySQL, MariaDB, MSSQL (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workbench)</a:t>
            </a:r>
            <a:endParaRPr lang="en-US" altLang="en-US" sz="3000" baseline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JS 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MSSQL, MySQL, PostgreSQL</a:t>
            </a:r>
            <a:endParaRPr kumimoji="0" lang="en-US" altLang="en-US" sz="300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3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Golan, Node.js -&gt; </a:t>
            </a:r>
            <a:r>
              <a:rPr lang="en-US" altLang="en-US" sz="3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MSSQL, MySQL, PostgreSQL, </a:t>
            </a:r>
            <a:r>
              <a:rPr lang="en-US" altLang="en-US" sz="3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LevelDB</a:t>
            </a:r>
            <a:endParaRPr lang="en-US" altLang="en-US" sz="3000" baseline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0869" y="362176"/>
            <a:ext cx="10141131" cy="800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1423851" y="1273629"/>
            <a:ext cx="7543800" cy="4538663"/>
          </a:xfrm>
        </p:spPr>
        <p:txBody>
          <a:bodyPr>
            <a:normAutofit/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2295960"/>
              </p:ext>
            </p:extLst>
          </p:nvPr>
        </p:nvGraphicFramePr>
        <p:xfrm>
          <a:off x="4614862" y="1447800"/>
          <a:ext cx="5138738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30098677"/>
              </p:ext>
            </p:extLst>
          </p:nvPr>
        </p:nvGraphicFramePr>
        <p:xfrm>
          <a:off x="4614862" y="2977016"/>
          <a:ext cx="6315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86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1724296" y="263434"/>
            <a:ext cx="9640389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A00B24-0F75-5D31-FC31-CFF43BB5FE4C}"/>
              </a:ext>
            </a:extLst>
          </p:cNvPr>
          <p:cNvSpPr txBox="1">
            <a:spLocks/>
          </p:cNvSpPr>
          <p:nvPr/>
        </p:nvSpPr>
        <p:spPr>
          <a:xfrm>
            <a:off x="1724296" y="1518036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439A5C-6D1C-2DF6-9811-0331B2110266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8792754" cy="4297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? Ai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dung?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dung?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website)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CSDL,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trang,v.v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11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FE9E5E-ADE4-C5F9-E94B-2E8E421F4DB3}"/>
              </a:ext>
            </a:extLst>
          </p:cNvPr>
          <p:cNvSpPr txBox="1">
            <a:spLocks/>
          </p:cNvSpPr>
          <p:nvPr/>
        </p:nvSpPr>
        <p:spPr>
          <a:xfrm>
            <a:off x="1422399" y="1412875"/>
            <a:ext cx="8962571" cy="502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module,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dường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nhau,v.v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19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ora vs. Wikipedia – Q&amp;A not effective in Social Medi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6" y="1236757"/>
            <a:ext cx="5037756" cy="43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D5F405-212E-D6B5-CAF9-6347FCEE6ACA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8153400" cy="4412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(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pPr lvl="1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DNS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vlu.edu.vn</a:t>
            </a: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42.96.45.65</a:t>
            </a:r>
          </a:p>
          <a:p>
            <a:pPr lvl="2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(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pPr lvl="2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pPr lvl="2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vlu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pPr lvl="1">
              <a:lnSpc>
                <a:spcPct val="100000"/>
              </a:lnSpc>
            </a:pP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127.0.0.1</a:t>
            </a:r>
          </a:p>
        </p:txBody>
      </p:sp>
    </p:spTree>
    <p:extLst>
      <p:ext uri="{BB962C8B-B14F-4D97-AF65-F5344CB8AC3E}">
        <p14:creationId xmlns:p14="http://schemas.microsoft.com/office/powerpoint/2010/main" val="18628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8859A3-3416-82EF-8FE0-F8C4BABB6E6B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Server (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server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8362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khái niệm (tiếp)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21656D-3DB1-8FD3-72A7-05F2C23D342C}"/>
              </a:ext>
            </a:extLst>
          </p:cNvPr>
          <p:cNvSpPr txBox="1">
            <a:spLocks/>
          </p:cNvSpPr>
          <p:nvPr/>
        </p:nvSpPr>
        <p:spPr>
          <a:xfrm>
            <a:off x="1422400" y="1557224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Client (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7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khái niệm (tiếp)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1501FB-2963-2DBD-401C-AC3134119E93}"/>
              </a:ext>
            </a:extLst>
          </p:cNvPr>
          <p:cNvSpPr txBox="1">
            <a:spLocks/>
          </p:cNvSpPr>
          <p:nvPr/>
        </p:nvSpPr>
        <p:spPr>
          <a:xfrm>
            <a:off x="1422400" y="1570288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Protocol (giao thức)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 tập hợp các quy định phải tuân theo để truyền tải thông tin trên mạng.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Mỗi dịch vụ thường có một giao thức riêng, ví dụ: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HTTP: giao thức truyền siêu văn bản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FTP: giao thức truyền file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SMTP: giao thức gửi email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POP3: giao thức lấy bản sao email về client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khái niệm (tiếp)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E9D38A-49A3-3120-A601-A18F63B85043}"/>
              </a:ext>
            </a:extLst>
          </p:cNvPr>
          <p:cNvSpPr txBox="1">
            <a:spLocks/>
          </p:cNvSpPr>
          <p:nvPr/>
        </p:nvSpPr>
        <p:spPr>
          <a:xfrm>
            <a:off x="1422399" y="1531098"/>
            <a:ext cx="8583749" cy="4490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Port (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0-65535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HTTP: 80		DNS: 53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FTP: 21		SSH: 22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SMTP: 25		POP3: 110</a:t>
            </a:r>
          </a:p>
        </p:txBody>
      </p:sp>
    </p:spTree>
    <p:extLst>
      <p:ext uri="{BB962C8B-B14F-4D97-AF65-F5344CB8AC3E}">
        <p14:creationId xmlns:p14="http://schemas.microsoft.com/office/powerpoint/2010/main" val="32528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khái niệm (tiếp)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8793-04F3-8550-AF9D-51653A0A9B37}"/>
              </a:ext>
            </a:extLst>
          </p:cNvPr>
          <p:cNvSpPr txBox="1">
            <a:spLocks/>
          </p:cNvSpPr>
          <p:nvPr/>
        </p:nvSpPr>
        <p:spPr>
          <a:xfrm>
            <a:off x="1422399" y="1544161"/>
            <a:ext cx="8740503" cy="489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URL ()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giao_thức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địa_chỉ_server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IP_server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đường_dẫn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tên_file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https://vlu.edu.vn/index.html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file: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422400" y="269875"/>
            <a:ext cx="1076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khái niệm (tiếp)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338A21-85DD-9729-5F3C-2F9A4024B527}"/>
              </a:ext>
            </a:extLst>
          </p:cNvPr>
          <p:cNvSpPr txBox="1">
            <a:spLocks/>
          </p:cNvSpPr>
          <p:nvPr/>
        </p:nvSpPr>
        <p:spPr>
          <a:xfrm>
            <a:off x="1422400" y="1412875"/>
            <a:ext cx="8077200" cy="506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ở client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Chrome, Firefox, Internet Explorer, Opera,...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page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web)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page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domain name.</a:t>
            </a:r>
          </a:p>
        </p:txBody>
      </p:sp>
    </p:spTree>
    <p:extLst>
      <p:ext uri="{BB962C8B-B14F-4D97-AF65-F5344CB8AC3E}">
        <p14:creationId xmlns:p14="http://schemas.microsoft.com/office/powerpoint/2010/main" val="26480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FEA69D462A8489DC53120FA1A5AC4" ma:contentTypeVersion="10" ma:contentTypeDescription="Create a new document." ma:contentTypeScope="" ma:versionID="65153b35747b693194d89cdcdb3aa034">
  <xsd:schema xmlns:xsd="http://www.w3.org/2001/XMLSchema" xmlns:xs="http://www.w3.org/2001/XMLSchema" xmlns:p="http://schemas.microsoft.com/office/2006/metadata/properties" xmlns:ns2="880cd698-c4b2-49e1-962a-9df8954da891" xmlns:ns3="5b1d5ade-89ff-4f2a-a121-12e764170acd" targetNamespace="http://schemas.microsoft.com/office/2006/metadata/properties" ma:root="true" ma:fieldsID="6c9e15969a1c30fb368d38c88c6feda5" ns2:_="" ns3:_="">
    <xsd:import namespace="880cd698-c4b2-49e1-962a-9df8954da891"/>
    <xsd:import namespace="5b1d5ade-89ff-4f2a-a121-12e764170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cd698-c4b2-49e1-962a-9df8954da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d5ade-89ff-4f2a-a121-12e764170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3E23DE-AB27-4D82-8C31-D22132BF5B5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880cd698-c4b2-49e1-962a-9df8954da891"/>
    <ds:schemaRef ds:uri="http://schemas.openxmlformats.org/package/2006/metadata/core-properties"/>
    <ds:schemaRef ds:uri="5b1d5ade-89ff-4f2a-a121-12e764170ac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F46CE2-98CE-4FAB-8B65-B5DB3D008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9F93DB-8BAE-4DA9-A642-50120CB0C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0cd698-c4b2-49e1-962a-9df8954da891"/>
    <ds:schemaRef ds:uri="5b1d5ade-89ff-4f2a-a121-12e764170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2950</TotalTime>
  <Words>1378</Words>
  <Application>Microsoft Office PowerPoint</Application>
  <PresentationFormat>Widescreen</PresentationFormat>
  <Paragraphs>201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Cambria</vt:lpstr>
      <vt:lpstr>Times New Roman</vt:lpstr>
      <vt:lpstr>包图主题2</vt:lpstr>
      <vt:lpstr>PowerPoint Presentation</vt:lpstr>
      <vt:lpstr>PowerPoint Presentation</vt:lpstr>
      <vt:lpstr>Chương I: Tổng Quan</vt:lpstr>
      <vt:lpstr>Một số khái niệm (tiếp)</vt:lpstr>
      <vt:lpstr>Một số khái niệm (tiếp)</vt:lpstr>
      <vt:lpstr>Một số khái niệm (tiếp)</vt:lpstr>
      <vt:lpstr>Một số khái niệm (tiếp)</vt:lpstr>
      <vt:lpstr>Một số khái niệm (tiếp)</vt:lpstr>
      <vt:lpstr>Một số khái niệm (tiếp)</vt:lpstr>
      <vt:lpstr>Phân loại website</vt:lpstr>
      <vt:lpstr>Web tĩnh</vt:lpstr>
      <vt:lpstr>Web động</vt:lpstr>
      <vt:lpstr>Web động</vt:lpstr>
      <vt:lpstr>Web động</vt:lpstr>
      <vt:lpstr>Kiến thức về lập trình</vt:lpstr>
      <vt:lpstr>Các công nghệ lập trình ứng dụng web</vt:lpstr>
      <vt:lpstr>Các công cụ dung viết mã nguồn</vt:lpstr>
      <vt:lpstr>Một số ứng dụng webserver</vt:lpstr>
      <vt:lpstr>Một số trình duyệt web</vt:lpstr>
      <vt:lpstr>Cơ sở dữ liệu</vt:lpstr>
      <vt:lpstr>Quy trình tổng quát xây dựng website</vt:lpstr>
      <vt:lpstr>Một số bước chính trong lập trình web</vt:lpstr>
      <vt:lpstr>Một số bước chính trong lập trình web</vt:lpstr>
      <vt:lpstr>Một số bước chính trong lập trình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Nguyễn Minh Tân - Khoa Công nghệ Thông tin - VLTECH</cp:lastModifiedBy>
  <cp:revision>162</cp:revision>
  <dcterms:created xsi:type="dcterms:W3CDTF">2017-09-22T08:16:39Z</dcterms:created>
  <dcterms:modified xsi:type="dcterms:W3CDTF">2024-05-28T12:16:34Z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0x010100B3FFEA69D462A8489DC53120FA1A5AC4</vt:lpwstr>
  </property>
</Properties>
</file>