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4"/>
  </p:sldMasterIdLst>
  <p:notesMasterIdLst>
    <p:notesMasterId r:id="rId26"/>
  </p:notesMasterIdLst>
  <p:sldIdLst>
    <p:sldId id="285" r:id="rId5"/>
    <p:sldId id="943" r:id="rId6"/>
    <p:sldId id="256" r:id="rId7"/>
    <p:sldId id="257" r:id="rId8"/>
    <p:sldId id="258" r:id="rId9"/>
    <p:sldId id="259" r:id="rId10"/>
    <p:sldId id="260" r:id="rId11"/>
    <p:sldId id="261" r:id="rId12"/>
    <p:sldId id="262" r:id="rId13"/>
    <p:sldId id="266" r:id="rId14"/>
    <p:sldId id="267" r:id="rId15"/>
    <p:sldId id="268" r:id="rId16"/>
    <p:sldId id="270" r:id="rId17"/>
    <p:sldId id="269" r:id="rId18"/>
    <p:sldId id="944" r:id="rId19"/>
    <p:sldId id="945" r:id="rId20"/>
    <p:sldId id="946" r:id="rId21"/>
    <p:sldId id="947" r:id="rId22"/>
    <p:sldId id="948" r:id="rId23"/>
    <p:sldId id="949" r:id="rId24"/>
    <p:sldId id="319"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213B"/>
    <a:srgbClr val="878383"/>
    <a:srgbClr val="D1D1D1"/>
    <a:srgbClr val="D51F35"/>
    <a:srgbClr val="D32F2F"/>
    <a:srgbClr val="D51C29"/>
    <a:srgbClr val="2C3E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E143CC-FB3B-B357-0726-1DE8300DFDF3}" v="54" dt="2024-06-08T10:01:22.185"/>
    <p1510:client id="{A677CECA-FEE3-40DD-AE99-50F0CA11FB0B}" v="42" dt="2024-06-07T14:11:31.4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30" autoAdjust="0"/>
    <p:restoredTop sz="86486" autoAdjust="0"/>
  </p:normalViewPr>
  <p:slideViewPr>
    <p:cSldViewPr snapToGrid="0" showGuides="1">
      <p:cViewPr varScale="1">
        <p:scale>
          <a:sx n="137" d="100"/>
          <a:sy n="137" d="100"/>
        </p:scale>
        <p:origin x="1674" y="16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Minh Tân - Khoa Công nghệ Thông tin - VLTECH" userId="101068a6-915f-4420-8228-af2e167f3950" providerId="ADAL" clId="{624AD68A-8DE0-2641-B03A-55AF7C84470E}"/>
    <pc:docChg chg="undo custSel addSld delSld modSld">
      <pc:chgData name="Nguyễn Minh Tân - Khoa Công nghệ Thông tin - VLTECH" userId="101068a6-915f-4420-8228-af2e167f3950" providerId="ADAL" clId="{624AD68A-8DE0-2641-B03A-55AF7C84470E}" dt="2024-01-11T08:40:07.152" v="306" actId="20577"/>
      <pc:docMkLst>
        <pc:docMk/>
      </pc:docMkLst>
      <pc:sldChg chg="addSp delSp modSp add mod modTransition modNotesTx">
        <pc:chgData name="Nguyễn Minh Tân - Khoa Công nghệ Thông tin - VLTECH" userId="101068a6-915f-4420-8228-af2e167f3950" providerId="ADAL" clId="{624AD68A-8DE0-2641-B03A-55AF7C84470E}" dt="2024-01-11T07:28:56.056" v="160" actId="1076"/>
        <pc:sldMkLst>
          <pc:docMk/>
          <pc:sldMk cId="2184597074" sldId="259"/>
        </pc:sldMkLst>
        <pc:spChg chg="del">
          <ac:chgData name="Nguyễn Minh Tân - Khoa Công nghệ Thông tin - VLTECH" userId="101068a6-915f-4420-8228-af2e167f3950" providerId="ADAL" clId="{624AD68A-8DE0-2641-B03A-55AF7C84470E}" dt="2024-01-11T07:28:47.964" v="157" actId="478"/>
          <ac:spMkLst>
            <pc:docMk/>
            <pc:sldMk cId="2184597074" sldId="259"/>
            <ac:spMk id="2" creationId="{00000000-0000-0000-0000-000000000000}"/>
          </ac:spMkLst>
        </pc:spChg>
        <pc:spChg chg="mod">
          <ac:chgData name="Nguyễn Minh Tân - Khoa Công nghệ Thông tin - VLTECH" userId="101068a6-915f-4420-8228-af2e167f3950" providerId="ADAL" clId="{624AD68A-8DE0-2641-B03A-55AF7C84470E}" dt="2024-01-11T07:28:05.675" v="155"/>
          <ac:spMkLst>
            <pc:docMk/>
            <pc:sldMk cId="2184597074" sldId="259"/>
            <ac:spMk id="5" creationId="{00000000-0000-0000-0000-000000000000}"/>
          </ac:spMkLst>
        </pc:spChg>
        <pc:spChg chg="add del mod">
          <ac:chgData name="Nguyễn Minh Tân - Khoa Công nghệ Thông tin - VLTECH" userId="101068a6-915f-4420-8228-af2e167f3950" providerId="ADAL" clId="{624AD68A-8DE0-2641-B03A-55AF7C84470E}" dt="2024-01-11T07:28:51.404" v="158" actId="478"/>
          <ac:spMkLst>
            <pc:docMk/>
            <pc:sldMk cId="2184597074" sldId="259"/>
            <ac:spMk id="7" creationId="{3F4BA098-4FDD-5295-46FE-EA48E7588C44}"/>
          </ac:spMkLst>
        </pc:spChg>
        <pc:spChg chg="add mod">
          <ac:chgData name="Nguyễn Minh Tân - Khoa Công nghệ Thông tin - VLTECH" userId="101068a6-915f-4420-8228-af2e167f3950" providerId="ADAL" clId="{624AD68A-8DE0-2641-B03A-55AF7C84470E}" dt="2024-01-11T07:28:56.056" v="160" actId="1076"/>
          <ac:spMkLst>
            <pc:docMk/>
            <pc:sldMk cId="2184597074" sldId="259"/>
            <ac:spMk id="8" creationId="{7248C387-5DD2-EE09-EB12-97B611231D8B}"/>
          </ac:spMkLst>
        </pc:spChg>
      </pc:sldChg>
      <pc:sldChg chg="addSp delSp modSp add mod modTransition">
        <pc:chgData name="Nguyễn Minh Tân - Khoa Công nghệ Thông tin - VLTECH" userId="101068a6-915f-4420-8228-af2e167f3950" providerId="ADAL" clId="{624AD68A-8DE0-2641-B03A-55AF7C84470E}" dt="2024-01-11T07:31:33.333" v="182" actId="20577"/>
        <pc:sldMkLst>
          <pc:docMk/>
          <pc:sldMk cId="1086972354" sldId="260"/>
        </pc:sldMkLst>
        <pc:spChg chg="del">
          <ac:chgData name="Nguyễn Minh Tân - Khoa Công nghệ Thông tin - VLTECH" userId="101068a6-915f-4420-8228-af2e167f3950" providerId="ADAL" clId="{624AD68A-8DE0-2641-B03A-55AF7C84470E}" dt="2024-01-11T07:31:18.923" v="165" actId="478"/>
          <ac:spMkLst>
            <pc:docMk/>
            <pc:sldMk cId="1086972354" sldId="260"/>
            <ac:spMk id="2" creationId="{00000000-0000-0000-0000-000000000000}"/>
          </ac:spMkLst>
        </pc:spChg>
        <pc:spChg chg="mod">
          <ac:chgData name="Nguyễn Minh Tân - Khoa Công nghệ Thông tin - VLTECH" userId="101068a6-915f-4420-8228-af2e167f3950" providerId="ADAL" clId="{624AD68A-8DE0-2641-B03A-55AF7C84470E}" dt="2024-01-11T07:30:31.046" v="164"/>
          <ac:spMkLst>
            <pc:docMk/>
            <pc:sldMk cId="1086972354" sldId="260"/>
            <ac:spMk id="5" creationId="{00000000-0000-0000-0000-000000000000}"/>
          </ac:spMkLst>
        </pc:spChg>
        <pc:spChg chg="add del mod">
          <ac:chgData name="Nguyễn Minh Tân - Khoa Công nghệ Thông tin - VLTECH" userId="101068a6-915f-4420-8228-af2e167f3950" providerId="ADAL" clId="{624AD68A-8DE0-2641-B03A-55AF7C84470E}" dt="2024-01-11T07:31:22.064" v="166" actId="478"/>
          <ac:spMkLst>
            <pc:docMk/>
            <pc:sldMk cId="1086972354" sldId="260"/>
            <ac:spMk id="7" creationId="{E3BE9CF8-8A19-3BCC-A179-938B1DFC3C19}"/>
          </ac:spMkLst>
        </pc:spChg>
        <pc:spChg chg="add mod">
          <ac:chgData name="Nguyễn Minh Tân - Khoa Công nghệ Thông tin - VLTECH" userId="101068a6-915f-4420-8228-af2e167f3950" providerId="ADAL" clId="{624AD68A-8DE0-2641-B03A-55AF7C84470E}" dt="2024-01-11T07:31:33.333" v="182" actId="20577"/>
          <ac:spMkLst>
            <pc:docMk/>
            <pc:sldMk cId="1086972354" sldId="260"/>
            <ac:spMk id="8" creationId="{4696E85B-D78A-F147-74B7-0E3674C3D330}"/>
          </ac:spMkLst>
        </pc:spChg>
      </pc:sldChg>
      <pc:sldChg chg="addSp delSp modSp add mod modTransition modNotesTx">
        <pc:chgData name="Nguyễn Minh Tân - Khoa Công nghệ Thông tin - VLTECH" userId="101068a6-915f-4420-8228-af2e167f3950" providerId="ADAL" clId="{624AD68A-8DE0-2641-B03A-55AF7C84470E}" dt="2024-01-11T07:31:52.364" v="187"/>
        <pc:sldMkLst>
          <pc:docMk/>
          <pc:sldMk cId="1473508130" sldId="261"/>
        </pc:sldMkLst>
        <pc:spChg chg="del">
          <ac:chgData name="Nguyễn Minh Tân - Khoa Công nghệ Thông tin - VLTECH" userId="101068a6-915f-4420-8228-af2e167f3950" providerId="ADAL" clId="{624AD68A-8DE0-2641-B03A-55AF7C84470E}" dt="2024-01-11T07:31:39.678" v="183" actId="478"/>
          <ac:spMkLst>
            <pc:docMk/>
            <pc:sldMk cId="1473508130" sldId="261"/>
            <ac:spMk id="2" creationId="{00000000-0000-0000-0000-000000000000}"/>
          </ac:spMkLst>
        </pc:spChg>
        <pc:spChg chg="mod">
          <ac:chgData name="Nguyễn Minh Tân - Khoa Công nghệ Thông tin - VLTECH" userId="101068a6-915f-4420-8228-af2e167f3950" providerId="ADAL" clId="{624AD68A-8DE0-2641-B03A-55AF7C84470E}" dt="2024-01-11T07:30:31.046" v="164"/>
          <ac:spMkLst>
            <pc:docMk/>
            <pc:sldMk cId="1473508130" sldId="261"/>
            <ac:spMk id="4" creationId="{00000000-0000-0000-0000-000000000000}"/>
          </ac:spMkLst>
        </pc:spChg>
        <pc:spChg chg="add del mod">
          <ac:chgData name="Nguyễn Minh Tân - Khoa Công nghệ Thông tin - VLTECH" userId="101068a6-915f-4420-8228-af2e167f3950" providerId="ADAL" clId="{624AD68A-8DE0-2641-B03A-55AF7C84470E}" dt="2024-01-11T07:31:41.722" v="184" actId="478"/>
          <ac:spMkLst>
            <pc:docMk/>
            <pc:sldMk cId="1473508130" sldId="261"/>
            <ac:spMk id="6" creationId="{D10C364F-7593-F11F-127D-CBF14AF0823E}"/>
          </ac:spMkLst>
        </pc:spChg>
        <pc:spChg chg="add mod">
          <ac:chgData name="Nguyễn Minh Tân - Khoa Công nghệ Thông tin - VLTECH" userId="101068a6-915f-4420-8228-af2e167f3950" providerId="ADAL" clId="{624AD68A-8DE0-2641-B03A-55AF7C84470E}" dt="2024-01-11T07:31:42.108" v="185"/>
          <ac:spMkLst>
            <pc:docMk/>
            <pc:sldMk cId="1473508130" sldId="261"/>
            <ac:spMk id="7" creationId="{E972F10D-3521-B5FF-2D76-B6F7C9EEE3F7}"/>
          </ac:spMkLst>
        </pc:spChg>
      </pc:sldChg>
      <pc:sldChg chg="modSp add modTransition">
        <pc:chgData name="Nguyễn Minh Tân - Khoa Công nghệ Thông tin - VLTECH" userId="101068a6-915f-4420-8228-af2e167f3950" providerId="ADAL" clId="{624AD68A-8DE0-2641-B03A-55AF7C84470E}" dt="2024-01-11T07:33:02.437" v="189"/>
        <pc:sldMkLst>
          <pc:docMk/>
          <pc:sldMk cId="3868256631" sldId="262"/>
        </pc:sldMkLst>
        <pc:spChg chg="mod">
          <ac:chgData name="Nguyễn Minh Tân - Khoa Công nghệ Thông tin - VLTECH" userId="101068a6-915f-4420-8228-af2e167f3950" providerId="ADAL" clId="{624AD68A-8DE0-2641-B03A-55AF7C84470E}" dt="2024-01-11T07:33:02.437" v="189"/>
          <ac:spMkLst>
            <pc:docMk/>
            <pc:sldMk cId="3868256631" sldId="262"/>
            <ac:spMk id="5" creationId="{00000000-0000-0000-0000-000000000000}"/>
          </ac:spMkLst>
        </pc:spChg>
      </pc:sldChg>
      <pc:sldChg chg="modSp add del modTransition">
        <pc:chgData name="Nguyễn Minh Tân - Khoa Công nghệ Thông tin - VLTECH" userId="101068a6-915f-4420-8228-af2e167f3950" providerId="ADAL" clId="{624AD68A-8DE0-2641-B03A-55AF7C84470E}" dt="2024-01-11T08:26:22.144" v="276" actId="2696"/>
        <pc:sldMkLst>
          <pc:docMk/>
          <pc:sldMk cId="35671784" sldId="263"/>
        </pc:sldMkLst>
        <pc:spChg chg="mod">
          <ac:chgData name="Nguyễn Minh Tân - Khoa Công nghệ Thông tin - VLTECH" userId="101068a6-915f-4420-8228-af2e167f3950" providerId="ADAL" clId="{624AD68A-8DE0-2641-B03A-55AF7C84470E}" dt="2024-01-11T07:34:22.338" v="190"/>
          <ac:spMkLst>
            <pc:docMk/>
            <pc:sldMk cId="35671784" sldId="263"/>
            <ac:spMk id="4" creationId="{00000000-0000-0000-0000-000000000000}"/>
          </ac:spMkLst>
        </pc:spChg>
      </pc:sldChg>
      <pc:sldChg chg="addSp modSp add mod modTransition">
        <pc:chgData name="Nguyễn Minh Tân - Khoa Công nghệ Thông tin - VLTECH" userId="101068a6-915f-4420-8228-af2e167f3950" providerId="ADAL" clId="{624AD68A-8DE0-2641-B03A-55AF7C84470E}" dt="2024-01-11T08:25:34.003" v="275" actId="1076"/>
        <pc:sldMkLst>
          <pc:docMk/>
          <pc:sldMk cId="1103951604" sldId="264"/>
        </pc:sldMkLst>
        <pc:spChg chg="mod">
          <ac:chgData name="Nguyễn Minh Tân - Khoa Công nghệ Thông tin - VLTECH" userId="101068a6-915f-4420-8228-af2e167f3950" providerId="ADAL" clId="{624AD68A-8DE0-2641-B03A-55AF7C84470E}" dt="2024-01-11T07:34:22.338" v="190"/>
          <ac:spMkLst>
            <pc:docMk/>
            <pc:sldMk cId="1103951604" sldId="264"/>
            <ac:spMk id="4" creationId="{00000000-0000-0000-0000-000000000000}"/>
          </ac:spMkLst>
        </pc:spChg>
        <pc:picChg chg="add mod">
          <ac:chgData name="Nguyễn Minh Tân - Khoa Công nghệ Thông tin - VLTECH" userId="101068a6-915f-4420-8228-af2e167f3950" providerId="ADAL" clId="{624AD68A-8DE0-2641-B03A-55AF7C84470E}" dt="2024-01-11T08:25:34.003" v="275" actId="1076"/>
          <ac:picMkLst>
            <pc:docMk/>
            <pc:sldMk cId="1103951604" sldId="264"/>
            <ac:picMk id="5" creationId="{1349276B-C564-9CE7-7067-5C3C5D8E0735}"/>
          </ac:picMkLst>
        </pc:picChg>
      </pc:sldChg>
      <pc:sldChg chg="delSp add mod modTransition">
        <pc:chgData name="Nguyễn Minh Tân - Khoa Công nghệ Thông tin - VLTECH" userId="101068a6-915f-4420-8228-af2e167f3950" providerId="ADAL" clId="{624AD68A-8DE0-2641-B03A-55AF7C84470E}" dt="2024-01-11T07:37:01.351" v="193" actId="478"/>
        <pc:sldMkLst>
          <pc:docMk/>
          <pc:sldMk cId="2299796347" sldId="265"/>
        </pc:sldMkLst>
        <pc:spChg chg="del">
          <ac:chgData name="Nguyễn Minh Tân - Khoa Công nghệ Thông tin - VLTECH" userId="101068a6-915f-4420-8228-af2e167f3950" providerId="ADAL" clId="{624AD68A-8DE0-2641-B03A-55AF7C84470E}" dt="2024-01-11T07:36:58.492" v="192" actId="478"/>
          <ac:spMkLst>
            <pc:docMk/>
            <pc:sldMk cId="2299796347" sldId="265"/>
            <ac:spMk id="2" creationId="{00000000-0000-0000-0000-000000000000}"/>
          </ac:spMkLst>
        </pc:spChg>
        <pc:grpChg chg="del">
          <ac:chgData name="Nguyễn Minh Tân - Khoa Công nghệ Thông tin - VLTECH" userId="101068a6-915f-4420-8228-af2e167f3950" providerId="ADAL" clId="{624AD68A-8DE0-2641-B03A-55AF7C84470E}" dt="2024-01-11T07:37:01.351" v="193" actId="478"/>
          <ac:grpSpMkLst>
            <pc:docMk/>
            <pc:sldMk cId="2299796347" sldId="265"/>
            <ac:grpSpMk id="3" creationId="{00000000-0000-0000-0000-000000000000}"/>
          </ac:grpSpMkLst>
        </pc:grpChg>
      </pc:sldChg>
      <pc:sldChg chg="modSp add mod modTransition">
        <pc:chgData name="Nguyễn Minh Tân - Khoa Công nghệ Thông tin - VLTECH" userId="101068a6-915f-4420-8228-af2e167f3950" providerId="ADAL" clId="{624AD68A-8DE0-2641-B03A-55AF7C84470E}" dt="2024-01-11T07:37:20.040" v="195" actId="1076"/>
        <pc:sldMkLst>
          <pc:docMk/>
          <pc:sldMk cId="2161359126" sldId="266"/>
        </pc:sldMkLst>
        <pc:spChg chg="mod">
          <ac:chgData name="Nguyễn Minh Tân - Khoa Công nghệ Thông tin - VLTECH" userId="101068a6-915f-4420-8228-af2e167f3950" providerId="ADAL" clId="{624AD68A-8DE0-2641-B03A-55AF7C84470E}" dt="2024-01-11T07:37:15.404" v="194" actId="1076"/>
          <ac:spMkLst>
            <pc:docMk/>
            <pc:sldMk cId="2161359126" sldId="266"/>
            <ac:spMk id="3" creationId="{00000000-0000-0000-0000-000000000000}"/>
          </ac:spMkLst>
        </pc:spChg>
        <pc:spChg chg="mod">
          <ac:chgData name="Nguyễn Minh Tân - Khoa Công nghệ Thông tin - VLTECH" userId="101068a6-915f-4420-8228-af2e167f3950" providerId="ADAL" clId="{624AD68A-8DE0-2641-B03A-55AF7C84470E}" dt="2024-01-11T07:36:21.810" v="191"/>
          <ac:spMkLst>
            <pc:docMk/>
            <pc:sldMk cId="2161359126" sldId="266"/>
            <ac:spMk id="9" creationId="{00000000-0000-0000-0000-000000000000}"/>
          </ac:spMkLst>
        </pc:spChg>
        <pc:grpChg chg="mod">
          <ac:chgData name="Nguyễn Minh Tân - Khoa Công nghệ Thông tin - VLTECH" userId="101068a6-915f-4420-8228-af2e167f3950" providerId="ADAL" clId="{624AD68A-8DE0-2641-B03A-55AF7C84470E}" dt="2024-01-11T07:37:20.040" v="195" actId="1076"/>
          <ac:grpSpMkLst>
            <pc:docMk/>
            <pc:sldMk cId="2161359126" sldId="266"/>
            <ac:grpSpMk id="4" creationId="{00000000-0000-0000-0000-000000000000}"/>
          </ac:grpSpMkLst>
        </pc:grpChg>
      </pc:sldChg>
      <pc:sldChg chg="modSp add modTransition">
        <pc:chgData name="Nguyễn Minh Tân - Khoa Công nghệ Thông tin - VLTECH" userId="101068a6-915f-4420-8228-af2e167f3950" providerId="ADAL" clId="{624AD68A-8DE0-2641-B03A-55AF7C84470E}" dt="2024-01-11T07:36:21.810" v="191"/>
        <pc:sldMkLst>
          <pc:docMk/>
          <pc:sldMk cId="1637165937" sldId="267"/>
        </pc:sldMkLst>
        <pc:spChg chg="mod">
          <ac:chgData name="Nguyễn Minh Tân - Khoa Công nghệ Thông tin - VLTECH" userId="101068a6-915f-4420-8228-af2e167f3950" providerId="ADAL" clId="{624AD68A-8DE0-2641-B03A-55AF7C84470E}" dt="2024-01-11T07:36:21.810" v="191"/>
          <ac:spMkLst>
            <pc:docMk/>
            <pc:sldMk cId="1637165937" sldId="267"/>
            <ac:spMk id="6" creationId="{00000000-0000-0000-0000-000000000000}"/>
          </ac:spMkLst>
        </pc:spChg>
      </pc:sldChg>
      <pc:sldChg chg="modSp add mod modTransition">
        <pc:chgData name="Nguyễn Minh Tân - Khoa Công nghệ Thông tin - VLTECH" userId="101068a6-915f-4420-8228-af2e167f3950" providerId="ADAL" clId="{624AD68A-8DE0-2641-B03A-55AF7C84470E}" dt="2024-01-11T08:40:07.152" v="306" actId="20577"/>
        <pc:sldMkLst>
          <pc:docMk/>
          <pc:sldMk cId="98943473" sldId="268"/>
        </pc:sldMkLst>
        <pc:spChg chg="mod">
          <ac:chgData name="Nguyễn Minh Tân - Khoa Công nghệ Thông tin - VLTECH" userId="101068a6-915f-4420-8228-af2e167f3950" providerId="ADAL" clId="{624AD68A-8DE0-2641-B03A-55AF7C84470E}" dt="2024-01-11T08:40:07.152" v="306" actId="20577"/>
          <ac:spMkLst>
            <pc:docMk/>
            <pc:sldMk cId="98943473" sldId="268"/>
            <ac:spMk id="3" creationId="{00000000-0000-0000-0000-000000000000}"/>
          </ac:spMkLst>
        </pc:spChg>
        <pc:spChg chg="mod">
          <ac:chgData name="Nguyễn Minh Tân - Khoa Công nghệ Thông tin - VLTECH" userId="101068a6-915f-4420-8228-af2e167f3950" providerId="ADAL" clId="{624AD68A-8DE0-2641-B03A-55AF7C84470E}" dt="2024-01-11T07:36:21.810" v="191"/>
          <ac:spMkLst>
            <pc:docMk/>
            <pc:sldMk cId="98943473" sldId="268"/>
            <ac:spMk id="4"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2468292175" sldId="269"/>
        </pc:sldMkLst>
        <pc:spChg chg="mod">
          <ac:chgData name="Nguyễn Minh Tân - Khoa Công nghệ Thông tin - VLTECH" userId="101068a6-915f-4420-8228-af2e167f3950" providerId="ADAL" clId="{624AD68A-8DE0-2641-B03A-55AF7C84470E}" dt="2024-01-11T07:36:21.810" v="191"/>
          <ac:spMkLst>
            <pc:docMk/>
            <pc:sldMk cId="2468292175" sldId="269"/>
            <ac:spMk id="4" creationId="{00000000-0000-0000-0000-000000000000}"/>
          </ac:spMkLst>
        </pc:spChg>
      </pc:sldChg>
      <pc:sldChg chg="delSp add mod modTransition">
        <pc:chgData name="Nguyễn Minh Tân - Khoa Công nghệ Thông tin - VLTECH" userId="101068a6-915f-4420-8228-af2e167f3950" providerId="ADAL" clId="{624AD68A-8DE0-2641-B03A-55AF7C84470E}" dt="2024-01-11T08:12:52.054" v="249" actId="478"/>
        <pc:sldMkLst>
          <pc:docMk/>
          <pc:sldMk cId="2869380025" sldId="270"/>
        </pc:sldMkLst>
        <pc:spChg chg="del">
          <ac:chgData name="Nguyễn Minh Tân - Khoa Công nghệ Thông tin - VLTECH" userId="101068a6-915f-4420-8228-af2e167f3950" providerId="ADAL" clId="{624AD68A-8DE0-2641-B03A-55AF7C84470E}" dt="2024-01-11T08:12:50.234" v="248" actId="478"/>
          <ac:spMkLst>
            <pc:docMk/>
            <pc:sldMk cId="2869380025" sldId="270"/>
            <ac:spMk id="2" creationId="{00000000-0000-0000-0000-000000000000}"/>
          </ac:spMkLst>
        </pc:spChg>
        <pc:grpChg chg="del">
          <ac:chgData name="Nguyễn Minh Tân - Khoa Công nghệ Thông tin - VLTECH" userId="101068a6-915f-4420-8228-af2e167f3950" providerId="ADAL" clId="{624AD68A-8DE0-2641-B03A-55AF7C84470E}" dt="2024-01-11T08:12:52.054" v="249" actId="478"/>
          <ac:grpSpMkLst>
            <pc:docMk/>
            <pc:sldMk cId="2869380025" sldId="270"/>
            <ac:grpSpMk id="3" creationId="{00000000-0000-0000-0000-000000000000}"/>
          </ac:grpSpMkLst>
        </pc:grpChg>
      </pc:sldChg>
      <pc:sldChg chg="addSp delSp modSp add mod modTransition">
        <pc:chgData name="Nguyễn Minh Tân - Khoa Công nghệ Thông tin - VLTECH" userId="101068a6-915f-4420-8228-af2e167f3950" providerId="ADAL" clId="{624AD68A-8DE0-2641-B03A-55AF7C84470E}" dt="2024-01-11T08:36:39.344" v="296" actId="1076"/>
        <pc:sldMkLst>
          <pc:docMk/>
          <pc:sldMk cId="0" sldId="271"/>
        </pc:sldMkLst>
        <pc:spChg chg="mod">
          <ac:chgData name="Nguyễn Minh Tân - Khoa Công nghệ Thông tin - VLTECH" userId="101068a6-915f-4420-8228-af2e167f3950" providerId="ADAL" clId="{624AD68A-8DE0-2641-B03A-55AF7C84470E}" dt="2024-01-11T08:36:39.344" v="296" actId="1076"/>
          <ac:spMkLst>
            <pc:docMk/>
            <pc:sldMk cId="0" sldId="271"/>
            <ac:spMk id="2" creationId="{00000000-0000-0000-0000-000000000000}"/>
          </ac:spMkLst>
        </pc:spChg>
        <pc:spChg chg="del mod">
          <ac:chgData name="Nguyễn Minh Tân - Khoa Công nghệ Thông tin - VLTECH" userId="101068a6-915f-4420-8228-af2e167f3950" providerId="ADAL" clId="{624AD68A-8DE0-2641-B03A-55AF7C84470E}" dt="2024-01-11T08:36:21.277" v="293" actId="478"/>
          <ac:spMkLst>
            <pc:docMk/>
            <pc:sldMk cId="0" sldId="271"/>
            <ac:spMk id="3" creationId="{00000000-0000-0000-0000-000000000000}"/>
          </ac:spMkLst>
        </pc:spChg>
        <pc:spChg chg="mod">
          <ac:chgData name="Nguyễn Minh Tân - Khoa Công nghệ Thông tin - VLTECH" userId="101068a6-915f-4420-8228-af2e167f3950" providerId="ADAL" clId="{624AD68A-8DE0-2641-B03A-55AF7C84470E}" dt="2024-01-11T07:36:21.810" v="191"/>
          <ac:spMkLst>
            <pc:docMk/>
            <pc:sldMk cId="0" sldId="271"/>
            <ac:spMk id="4" creationId="{00000000-0000-0000-0000-000000000000}"/>
          </ac:spMkLst>
        </pc:spChg>
        <pc:picChg chg="add del mod">
          <ac:chgData name="Nguyễn Minh Tân - Khoa Công nghệ Thông tin - VLTECH" userId="101068a6-915f-4420-8228-af2e167f3950" providerId="ADAL" clId="{624AD68A-8DE0-2641-B03A-55AF7C84470E}" dt="2024-01-11T08:36:15.698" v="292"/>
          <ac:picMkLst>
            <pc:docMk/>
            <pc:sldMk cId="0" sldId="271"/>
            <ac:picMk id="5" creationId="{30D9C75E-1ACF-E22B-C83A-A9DDBB63E84D}"/>
          </ac:picMkLst>
        </pc:picChg>
        <pc:picChg chg="add mod">
          <ac:chgData name="Nguyễn Minh Tân - Khoa Công nghệ Thông tin - VLTECH" userId="101068a6-915f-4420-8228-af2e167f3950" providerId="ADAL" clId="{624AD68A-8DE0-2641-B03A-55AF7C84470E}" dt="2024-01-11T08:36:25.577" v="295" actId="1076"/>
          <ac:picMkLst>
            <pc:docMk/>
            <pc:sldMk cId="0" sldId="271"/>
            <ac:picMk id="6" creationId="{0AEB9A10-B0F4-4871-B471-A10DF54094DA}"/>
          </ac:picMkLst>
        </pc:picChg>
      </pc:sldChg>
      <pc:sldChg chg="modSp add modTransition">
        <pc:chgData name="Nguyễn Minh Tân - Khoa Công nghệ Thông tin - VLTECH" userId="101068a6-915f-4420-8228-af2e167f3950" providerId="ADAL" clId="{624AD68A-8DE0-2641-B03A-55AF7C84470E}" dt="2024-01-11T07:36:21.810" v="191"/>
        <pc:sldMkLst>
          <pc:docMk/>
          <pc:sldMk cId="0" sldId="272"/>
        </pc:sldMkLst>
        <pc:spChg chg="mod">
          <ac:chgData name="Nguyễn Minh Tân - Khoa Công nghệ Thông tin - VLTECH" userId="101068a6-915f-4420-8228-af2e167f3950" providerId="ADAL" clId="{624AD68A-8DE0-2641-B03A-55AF7C84470E}" dt="2024-01-11T07:36:21.810" v="191"/>
          <ac:spMkLst>
            <pc:docMk/>
            <pc:sldMk cId="0" sldId="272"/>
            <ac:spMk id="5" creationId="{00000000-0000-0000-0000-000000000000}"/>
          </ac:spMkLst>
        </pc:spChg>
      </pc:sldChg>
      <pc:sldChg chg="delSp modSp add mod modTransition">
        <pc:chgData name="Nguyễn Minh Tân - Khoa Công nghệ Thông tin - VLTECH" userId="101068a6-915f-4420-8228-af2e167f3950" providerId="ADAL" clId="{624AD68A-8DE0-2641-B03A-55AF7C84470E}" dt="2024-01-11T08:02:17.710" v="197" actId="478"/>
        <pc:sldMkLst>
          <pc:docMk/>
          <pc:sldMk cId="0" sldId="273"/>
        </pc:sldMkLst>
        <pc:spChg chg="del mod">
          <ac:chgData name="Nguyễn Minh Tân - Khoa Công nghệ Thông tin - VLTECH" userId="101068a6-915f-4420-8228-af2e167f3950" providerId="ADAL" clId="{624AD68A-8DE0-2641-B03A-55AF7C84470E}" dt="2024-01-11T08:02:17.710" v="197" actId="478"/>
          <ac:spMkLst>
            <pc:docMk/>
            <pc:sldMk cId="0" sldId="273"/>
            <ac:spMk id="5" creationId="{00000000-0000-0000-0000-000000000000}"/>
          </ac:spMkLst>
        </pc:spChg>
        <pc:picChg chg="mod">
          <ac:chgData name="Nguyễn Minh Tân - Khoa Công nghệ Thông tin - VLTECH" userId="101068a6-915f-4420-8228-af2e167f3950" providerId="ADAL" clId="{624AD68A-8DE0-2641-B03A-55AF7C84470E}" dt="2024-01-11T08:02:09.425" v="196" actId="1076"/>
          <ac:picMkLst>
            <pc:docMk/>
            <pc:sldMk cId="0" sldId="273"/>
            <ac:picMk id="2" creationId="{00000000-0000-0000-0000-000000000000}"/>
          </ac:picMkLst>
        </pc:picChg>
      </pc:sldChg>
      <pc:sldChg chg="delSp modSp add mod modTransition">
        <pc:chgData name="Nguyễn Minh Tân - Khoa Công nghệ Thông tin - VLTECH" userId="101068a6-915f-4420-8228-af2e167f3950" providerId="ADAL" clId="{624AD68A-8DE0-2641-B03A-55AF7C84470E}" dt="2024-01-11T08:02:31.035" v="199" actId="478"/>
        <pc:sldMkLst>
          <pc:docMk/>
          <pc:sldMk cId="0" sldId="274"/>
        </pc:sldMkLst>
        <pc:spChg chg="del mod">
          <ac:chgData name="Nguyễn Minh Tân - Khoa Công nghệ Thông tin - VLTECH" userId="101068a6-915f-4420-8228-af2e167f3950" providerId="ADAL" clId="{624AD68A-8DE0-2641-B03A-55AF7C84470E}" dt="2024-01-11T08:02:31.035" v="199" actId="478"/>
          <ac:spMkLst>
            <pc:docMk/>
            <pc:sldMk cId="0" sldId="274"/>
            <ac:spMk id="5" creationId="{00000000-0000-0000-0000-000000000000}"/>
          </ac:spMkLst>
        </pc:spChg>
        <pc:picChg chg="mod">
          <ac:chgData name="Nguyễn Minh Tân - Khoa Công nghệ Thông tin - VLTECH" userId="101068a6-915f-4420-8228-af2e167f3950" providerId="ADAL" clId="{624AD68A-8DE0-2641-B03A-55AF7C84470E}" dt="2024-01-11T08:02:28.252" v="198" actId="1076"/>
          <ac:picMkLst>
            <pc:docMk/>
            <pc:sldMk cId="0" sldId="274"/>
            <ac:picMk id="2" creationId="{00000000-0000-0000-0000-000000000000}"/>
          </ac:picMkLst>
        </pc:picChg>
      </pc:sldChg>
      <pc:sldChg chg="delSp modSp add mod modTransition">
        <pc:chgData name="Nguyễn Minh Tân - Khoa Công nghệ Thông tin - VLTECH" userId="101068a6-915f-4420-8228-af2e167f3950" providerId="ADAL" clId="{624AD68A-8DE0-2641-B03A-55AF7C84470E}" dt="2024-01-11T08:04:13.318" v="202" actId="478"/>
        <pc:sldMkLst>
          <pc:docMk/>
          <pc:sldMk cId="0" sldId="275"/>
        </pc:sldMkLst>
        <pc:spChg chg="mod">
          <ac:chgData name="Nguyễn Minh Tân - Khoa Công nghệ Thông tin - VLTECH" userId="101068a6-915f-4420-8228-af2e167f3950" providerId="ADAL" clId="{624AD68A-8DE0-2641-B03A-55AF7C84470E}" dt="2024-01-11T08:02:42.891" v="200" actId="1076"/>
          <ac:spMkLst>
            <pc:docMk/>
            <pc:sldMk cId="0" sldId="275"/>
            <ac:spMk id="3" creationId="{00000000-0000-0000-0000-000000000000}"/>
          </ac:spMkLst>
        </pc:spChg>
        <pc:spChg chg="del mod">
          <ac:chgData name="Nguyễn Minh Tân - Khoa Công nghệ Thông tin - VLTECH" userId="101068a6-915f-4420-8228-af2e167f3950" providerId="ADAL" clId="{624AD68A-8DE0-2641-B03A-55AF7C84470E}" dt="2024-01-11T08:04:13.318" v="202" actId="478"/>
          <ac:spMkLst>
            <pc:docMk/>
            <pc:sldMk cId="0" sldId="275"/>
            <ac:spMk id="5" creationId="{00000000-0000-0000-0000-000000000000}"/>
          </ac:spMkLst>
        </pc:spChg>
        <pc:picChg chg="mod">
          <ac:chgData name="Nguyễn Minh Tân - Khoa Công nghệ Thông tin - VLTECH" userId="101068a6-915f-4420-8228-af2e167f3950" providerId="ADAL" clId="{624AD68A-8DE0-2641-B03A-55AF7C84470E}" dt="2024-01-11T08:02:59.553" v="201" actId="1076"/>
          <ac:picMkLst>
            <pc:docMk/>
            <pc:sldMk cId="0" sldId="275"/>
            <ac:picMk id="2" creationId="{00000000-0000-0000-0000-000000000000}"/>
          </ac:picMkLst>
        </pc:picChg>
      </pc:sldChg>
      <pc:sldChg chg="delSp modSp add mod modTransition">
        <pc:chgData name="Nguyễn Minh Tân - Khoa Công nghệ Thông tin - VLTECH" userId="101068a6-915f-4420-8228-af2e167f3950" providerId="ADAL" clId="{624AD68A-8DE0-2641-B03A-55AF7C84470E}" dt="2024-01-11T08:04:48.553" v="229" actId="478"/>
        <pc:sldMkLst>
          <pc:docMk/>
          <pc:sldMk cId="0" sldId="276"/>
        </pc:sldMkLst>
        <pc:spChg chg="mod">
          <ac:chgData name="Nguyễn Minh Tân - Khoa Công nghệ Thông tin - VLTECH" userId="101068a6-915f-4420-8228-af2e167f3950" providerId="ADAL" clId="{624AD68A-8DE0-2641-B03A-55AF7C84470E}" dt="2024-01-11T08:04:39.039" v="227" actId="20577"/>
          <ac:spMkLst>
            <pc:docMk/>
            <pc:sldMk cId="0" sldId="276"/>
            <ac:spMk id="3" creationId="{00000000-0000-0000-0000-000000000000}"/>
          </ac:spMkLst>
        </pc:spChg>
        <pc:spChg chg="mod">
          <ac:chgData name="Nguyễn Minh Tân - Khoa Công nghệ Thông tin - VLTECH" userId="101068a6-915f-4420-8228-af2e167f3950" providerId="ADAL" clId="{624AD68A-8DE0-2641-B03A-55AF7C84470E}" dt="2024-01-11T08:04:24.649" v="203" actId="1076"/>
          <ac:spMkLst>
            <pc:docMk/>
            <pc:sldMk cId="0" sldId="276"/>
            <ac:spMk id="4" creationId="{00000000-0000-0000-0000-000000000000}"/>
          </ac:spMkLst>
        </pc:spChg>
        <pc:spChg chg="del mod">
          <ac:chgData name="Nguyễn Minh Tân - Khoa Công nghệ Thông tin - VLTECH" userId="101068a6-915f-4420-8228-af2e167f3950" providerId="ADAL" clId="{624AD68A-8DE0-2641-B03A-55AF7C84470E}" dt="2024-01-11T08:04:48.553" v="229" actId="478"/>
          <ac:spMkLst>
            <pc:docMk/>
            <pc:sldMk cId="0" sldId="276"/>
            <ac:spMk id="5" creationId="{00000000-0000-0000-0000-000000000000}"/>
          </ac:spMkLst>
        </pc:spChg>
        <pc:picChg chg="mod">
          <ac:chgData name="Nguyễn Minh Tân - Khoa Công nghệ Thông tin - VLTECH" userId="101068a6-915f-4420-8228-af2e167f3950" providerId="ADAL" clId="{624AD68A-8DE0-2641-B03A-55AF7C84470E}" dt="2024-01-11T08:04:45.099" v="228" actId="1076"/>
          <ac:picMkLst>
            <pc:docMk/>
            <pc:sldMk cId="0" sldId="276"/>
            <ac:picMk id="2" creationId="{00000000-0000-0000-0000-000000000000}"/>
          </ac:picMkLst>
        </pc:picChg>
      </pc:sldChg>
      <pc:sldChg chg="modSp add del modTransition">
        <pc:chgData name="Nguyễn Minh Tân - Khoa Công nghệ Thông tin - VLTECH" userId="101068a6-915f-4420-8228-af2e167f3950" providerId="ADAL" clId="{624AD68A-8DE0-2641-B03A-55AF7C84470E}" dt="2024-01-11T08:05:08.137" v="230" actId="2696"/>
        <pc:sldMkLst>
          <pc:docMk/>
          <pc:sldMk cId="0" sldId="277"/>
        </pc:sldMkLst>
        <pc:spChg chg="mod">
          <ac:chgData name="Nguyễn Minh Tân - Khoa Công nghệ Thông tin - VLTECH" userId="101068a6-915f-4420-8228-af2e167f3950" providerId="ADAL" clId="{624AD68A-8DE0-2641-B03A-55AF7C84470E}" dt="2024-01-11T07:36:21.810" v="191"/>
          <ac:spMkLst>
            <pc:docMk/>
            <pc:sldMk cId="0" sldId="277"/>
            <ac:spMk id="7" creationId="{00000000-0000-0000-0000-000000000000}"/>
          </ac:spMkLst>
        </pc:spChg>
      </pc:sldChg>
      <pc:sldChg chg="modSp add del modTransition">
        <pc:chgData name="Nguyễn Minh Tân - Khoa Công nghệ Thông tin - VLTECH" userId="101068a6-915f-4420-8228-af2e167f3950" providerId="ADAL" clId="{624AD68A-8DE0-2641-B03A-55AF7C84470E}" dt="2024-01-11T08:05:37.392" v="231" actId="2696"/>
        <pc:sldMkLst>
          <pc:docMk/>
          <pc:sldMk cId="0" sldId="278"/>
        </pc:sldMkLst>
        <pc:spChg chg="mod">
          <ac:chgData name="Nguyễn Minh Tân - Khoa Công nghệ Thông tin - VLTECH" userId="101068a6-915f-4420-8228-af2e167f3950" providerId="ADAL" clId="{624AD68A-8DE0-2641-B03A-55AF7C84470E}" dt="2024-01-11T07:36:21.810" v="191"/>
          <ac:spMkLst>
            <pc:docMk/>
            <pc:sldMk cId="0" sldId="278"/>
            <ac:spMk id="6" creationId="{00000000-0000-0000-0000-000000000000}"/>
          </ac:spMkLst>
        </pc:spChg>
      </pc:sldChg>
      <pc:sldChg chg="modSp add mod modTransition">
        <pc:chgData name="Nguyễn Minh Tân - Khoa Công nghệ Thông tin - VLTECH" userId="101068a6-915f-4420-8228-af2e167f3950" providerId="ADAL" clId="{624AD68A-8DE0-2641-B03A-55AF7C84470E}" dt="2024-01-11T08:06:12.622" v="232" actId="1076"/>
        <pc:sldMkLst>
          <pc:docMk/>
          <pc:sldMk cId="0" sldId="279"/>
        </pc:sldMkLst>
        <pc:spChg chg="mod">
          <ac:chgData name="Nguyễn Minh Tân - Khoa Công nghệ Thông tin - VLTECH" userId="101068a6-915f-4420-8228-af2e167f3950" providerId="ADAL" clId="{624AD68A-8DE0-2641-B03A-55AF7C84470E}" dt="2024-01-11T08:06:12.622" v="232" actId="1076"/>
          <ac:spMkLst>
            <pc:docMk/>
            <pc:sldMk cId="0" sldId="279"/>
            <ac:spMk id="3" creationId="{00000000-0000-0000-0000-000000000000}"/>
          </ac:spMkLst>
        </pc:spChg>
        <pc:spChg chg="mod">
          <ac:chgData name="Nguyễn Minh Tân - Khoa Công nghệ Thông tin - VLTECH" userId="101068a6-915f-4420-8228-af2e167f3950" providerId="ADAL" clId="{624AD68A-8DE0-2641-B03A-55AF7C84470E}" dt="2024-01-11T07:36:21.810" v="191"/>
          <ac:spMkLst>
            <pc:docMk/>
            <pc:sldMk cId="0" sldId="279"/>
            <ac:spMk id="4" creationId="{00000000-0000-0000-0000-000000000000}"/>
          </ac:spMkLst>
        </pc:spChg>
      </pc:sldChg>
      <pc:sldChg chg="modSp add mod modTransition">
        <pc:chgData name="Nguyễn Minh Tân - Khoa Công nghệ Thông tin - VLTECH" userId="101068a6-915f-4420-8228-af2e167f3950" providerId="ADAL" clId="{624AD68A-8DE0-2641-B03A-55AF7C84470E}" dt="2024-01-11T08:06:26.589" v="233" actId="1076"/>
        <pc:sldMkLst>
          <pc:docMk/>
          <pc:sldMk cId="0" sldId="280"/>
        </pc:sldMkLst>
        <pc:spChg chg="mod">
          <ac:chgData name="Nguyễn Minh Tân - Khoa Công nghệ Thông tin - VLTECH" userId="101068a6-915f-4420-8228-af2e167f3950" providerId="ADAL" clId="{624AD68A-8DE0-2641-B03A-55AF7C84470E}" dt="2024-01-11T08:06:26.589" v="233" actId="1076"/>
          <ac:spMkLst>
            <pc:docMk/>
            <pc:sldMk cId="0" sldId="280"/>
            <ac:spMk id="3" creationId="{00000000-0000-0000-0000-000000000000}"/>
          </ac:spMkLst>
        </pc:spChg>
        <pc:spChg chg="mod">
          <ac:chgData name="Nguyễn Minh Tân - Khoa Công nghệ Thông tin - VLTECH" userId="101068a6-915f-4420-8228-af2e167f3950" providerId="ADAL" clId="{624AD68A-8DE0-2641-B03A-55AF7C84470E}" dt="2024-01-11T08:06:26.589" v="233" actId="1076"/>
          <ac:spMkLst>
            <pc:docMk/>
            <pc:sldMk cId="0" sldId="280"/>
            <ac:spMk id="4" creationId="{00000000-0000-0000-0000-000000000000}"/>
          </ac:spMkLst>
        </pc:spChg>
        <pc:spChg chg="mod">
          <ac:chgData name="Nguyễn Minh Tân - Khoa Công nghệ Thông tin - VLTECH" userId="101068a6-915f-4420-8228-af2e167f3950" providerId="ADAL" clId="{624AD68A-8DE0-2641-B03A-55AF7C84470E}" dt="2024-01-11T08:06:26.589" v="233" actId="1076"/>
          <ac:spMkLst>
            <pc:docMk/>
            <pc:sldMk cId="0" sldId="280"/>
            <ac:spMk id="5" creationId="{00000000-0000-0000-0000-000000000000}"/>
          </ac:spMkLst>
        </pc:spChg>
        <pc:spChg chg="mod">
          <ac:chgData name="Nguyễn Minh Tân - Khoa Công nghệ Thông tin - VLTECH" userId="101068a6-915f-4420-8228-af2e167f3950" providerId="ADAL" clId="{624AD68A-8DE0-2641-B03A-55AF7C84470E}" dt="2024-01-11T07:36:21.810" v="191"/>
          <ac:spMkLst>
            <pc:docMk/>
            <pc:sldMk cId="0" sldId="280"/>
            <ac:spMk id="6"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81"/>
        </pc:sldMkLst>
        <pc:spChg chg="mod">
          <ac:chgData name="Nguyễn Minh Tân - Khoa Công nghệ Thông tin - VLTECH" userId="101068a6-915f-4420-8228-af2e167f3950" providerId="ADAL" clId="{624AD68A-8DE0-2641-B03A-55AF7C84470E}" dt="2024-01-11T07:36:21.810" v="191"/>
          <ac:spMkLst>
            <pc:docMk/>
            <pc:sldMk cId="0" sldId="281"/>
            <ac:spMk id="4"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82"/>
        </pc:sldMkLst>
        <pc:spChg chg="mod">
          <ac:chgData name="Nguyễn Minh Tân - Khoa Công nghệ Thông tin - VLTECH" userId="101068a6-915f-4420-8228-af2e167f3950" providerId="ADAL" clId="{624AD68A-8DE0-2641-B03A-55AF7C84470E}" dt="2024-01-11T07:36:21.810" v="191"/>
          <ac:spMkLst>
            <pc:docMk/>
            <pc:sldMk cId="0" sldId="282"/>
            <ac:spMk id="4" creationId="{00000000-0000-0000-0000-000000000000}"/>
          </ac:spMkLst>
        </pc:spChg>
      </pc:sldChg>
      <pc:sldChg chg="modSp add mod modTransition">
        <pc:chgData name="Nguyễn Minh Tân - Khoa Công nghệ Thông tin - VLTECH" userId="101068a6-915f-4420-8228-af2e167f3950" providerId="ADAL" clId="{624AD68A-8DE0-2641-B03A-55AF7C84470E}" dt="2024-01-11T08:07:36.603" v="239" actId="20577"/>
        <pc:sldMkLst>
          <pc:docMk/>
          <pc:sldMk cId="0" sldId="283"/>
        </pc:sldMkLst>
        <pc:spChg chg="mod">
          <ac:chgData name="Nguyễn Minh Tân - Khoa Công nghệ Thông tin - VLTECH" userId="101068a6-915f-4420-8228-af2e167f3950" providerId="ADAL" clId="{624AD68A-8DE0-2641-B03A-55AF7C84470E}" dt="2024-01-11T08:07:36.603" v="239" actId="20577"/>
          <ac:spMkLst>
            <pc:docMk/>
            <pc:sldMk cId="0" sldId="283"/>
            <ac:spMk id="3" creationId="{00000000-0000-0000-0000-000000000000}"/>
          </ac:spMkLst>
        </pc:spChg>
        <pc:spChg chg="mod">
          <ac:chgData name="Nguyễn Minh Tân - Khoa Công nghệ Thông tin - VLTECH" userId="101068a6-915f-4420-8228-af2e167f3950" providerId="ADAL" clId="{624AD68A-8DE0-2641-B03A-55AF7C84470E}" dt="2024-01-11T07:36:21.810" v="191"/>
          <ac:spMkLst>
            <pc:docMk/>
            <pc:sldMk cId="0" sldId="283"/>
            <ac:spMk id="16"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84"/>
        </pc:sldMkLst>
        <pc:spChg chg="mod">
          <ac:chgData name="Nguyễn Minh Tân - Khoa Công nghệ Thông tin - VLTECH" userId="101068a6-915f-4420-8228-af2e167f3950" providerId="ADAL" clId="{624AD68A-8DE0-2641-B03A-55AF7C84470E}" dt="2024-01-11T07:36:21.810" v="191"/>
          <ac:spMkLst>
            <pc:docMk/>
            <pc:sldMk cId="0" sldId="284"/>
            <ac:spMk id="5" creationId="{00000000-0000-0000-0000-000000000000}"/>
          </ac:spMkLst>
        </pc:spChg>
      </pc:sldChg>
      <pc:sldChg chg="modSp mod">
        <pc:chgData name="Nguyễn Minh Tân - Khoa Công nghệ Thông tin - VLTECH" userId="101068a6-915f-4420-8228-af2e167f3950" providerId="ADAL" clId="{624AD68A-8DE0-2641-B03A-55AF7C84470E}" dt="2024-01-11T07:19:11.157" v="33" actId="20577"/>
        <pc:sldMkLst>
          <pc:docMk/>
          <pc:sldMk cId="3671363652" sldId="285"/>
        </pc:sldMkLst>
        <pc:spChg chg="mod">
          <ac:chgData name="Nguyễn Minh Tân - Khoa Công nghệ Thông tin - VLTECH" userId="101068a6-915f-4420-8228-af2e167f3950" providerId="ADAL" clId="{624AD68A-8DE0-2641-B03A-55AF7C84470E}" dt="2024-01-11T07:19:11.157" v="33" actId="20577"/>
          <ac:spMkLst>
            <pc:docMk/>
            <pc:sldMk cId="3671363652" sldId="285"/>
            <ac:spMk id="21" creationId="{C9BD2F7B-3F77-4C00-A03B-0C17F27D1349}"/>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86"/>
        </pc:sldMkLst>
        <pc:spChg chg="mod">
          <ac:chgData name="Nguyễn Minh Tân - Khoa Công nghệ Thông tin - VLTECH" userId="101068a6-915f-4420-8228-af2e167f3950" providerId="ADAL" clId="{624AD68A-8DE0-2641-B03A-55AF7C84470E}" dt="2024-01-11T07:36:21.810" v="191"/>
          <ac:spMkLst>
            <pc:docMk/>
            <pc:sldMk cId="0" sldId="286"/>
            <ac:spMk id="5"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87"/>
        </pc:sldMkLst>
        <pc:spChg chg="mod">
          <ac:chgData name="Nguyễn Minh Tân - Khoa Công nghệ Thông tin - VLTECH" userId="101068a6-915f-4420-8228-af2e167f3950" providerId="ADAL" clId="{624AD68A-8DE0-2641-B03A-55AF7C84470E}" dt="2024-01-11T07:36:21.810" v="191"/>
          <ac:spMkLst>
            <pc:docMk/>
            <pc:sldMk cId="0" sldId="287"/>
            <ac:spMk id="7"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88"/>
        </pc:sldMkLst>
        <pc:spChg chg="mod">
          <ac:chgData name="Nguyễn Minh Tân - Khoa Công nghệ Thông tin - VLTECH" userId="101068a6-915f-4420-8228-af2e167f3950" providerId="ADAL" clId="{624AD68A-8DE0-2641-B03A-55AF7C84470E}" dt="2024-01-11T07:36:21.810" v="191"/>
          <ac:spMkLst>
            <pc:docMk/>
            <pc:sldMk cId="0" sldId="288"/>
            <ac:spMk id="6" creationId="{00000000-0000-0000-0000-000000000000}"/>
          </ac:spMkLst>
        </pc:spChg>
      </pc:sldChg>
      <pc:sldChg chg="delSp add del mod modTransition">
        <pc:chgData name="Nguyễn Minh Tân - Khoa Công nghệ Thông tin - VLTECH" userId="101068a6-915f-4420-8228-af2e167f3950" providerId="ADAL" clId="{624AD68A-8DE0-2641-B03A-55AF7C84470E}" dt="2024-01-11T08:27:54.407" v="279" actId="478"/>
        <pc:sldMkLst>
          <pc:docMk/>
          <pc:sldMk cId="0" sldId="289"/>
        </pc:sldMkLst>
        <pc:spChg chg="del">
          <ac:chgData name="Nguyễn Minh Tân - Khoa Công nghệ Thông tin - VLTECH" userId="101068a6-915f-4420-8228-af2e167f3950" providerId="ADAL" clId="{624AD68A-8DE0-2641-B03A-55AF7C84470E}" dt="2024-01-11T08:11:23.864" v="243" actId="478"/>
          <ac:spMkLst>
            <pc:docMk/>
            <pc:sldMk cId="0" sldId="289"/>
            <ac:spMk id="2" creationId="{00000000-0000-0000-0000-000000000000}"/>
          </ac:spMkLst>
        </pc:spChg>
        <pc:grpChg chg="del">
          <ac:chgData name="Nguyễn Minh Tân - Khoa Công nghệ Thông tin - VLTECH" userId="101068a6-915f-4420-8228-af2e167f3950" providerId="ADAL" clId="{624AD68A-8DE0-2641-B03A-55AF7C84470E}" dt="2024-01-11T08:27:54.407" v="279" actId="478"/>
          <ac:grpSpMkLst>
            <pc:docMk/>
            <pc:sldMk cId="0" sldId="289"/>
            <ac:grpSpMk id="3" creationId="{00000000-0000-0000-0000-000000000000}"/>
          </ac:grpSpMkLst>
        </pc:grpChg>
      </pc:sldChg>
      <pc:sldChg chg="modSp add modTransition">
        <pc:chgData name="Nguyễn Minh Tân - Khoa Công nghệ Thông tin - VLTECH" userId="101068a6-915f-4420-8228-af2e167f3950" providerId="ADAL" clId="{624AD68A-8DE0-2641-B03A-55AF7C84470E}" dt="2024-01-11T07:36:21.810" v="191"/>
        <pc:sldMkLst>
          <pc:docMk/>
          <pc:sldMk cId="0" sldId="290"/>
        </pc:sldMkLst>
        <pc:spChg chg="mod">
          <ac:chgData name="Nguyễn Minh Tân - Khoa Công nghệ Thông tin - VLTECH" userId="101068a6-915f-4420-8228-af2e167f3950" providerId="ADAL" clId="{624AD68A-8DE0-2641-B03A-55AF7C84470E}" dt="2024-01-11T07:36:21.810" v="191"/>
          <ac:spMkLst>
            <pc:docMk/>
            <pc:sldMk cId="0" sldId="290"/>
            <ac:spMk id="4"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91"/>
        </pc:sldMkLst>
        <pc:spChg chg="mod">
          <ac:chgData name="Nguyễn Minh Tân - Khoa Công nghệ Thông tin - VLTECH" userId="101068a6-915f-4420-8228-af2e167f3950" providerId="ADAL" clId="{624AD68A-8DE0-2641-B03A-55AF7C84470E}" dt="2024-01-11T07:36:21.810" v="191"/>
          <ac:spMkLst>
            <pc:docMk/>
            <pc:sldMk cId="0" sldId="291"/>
            <ac:spMk id="4" creationId="{00000000-0000-0000-0000-000000000000}"/>
          </ac:spMkLst>
        </pc:spChg>
      </pc:sldChg>
      <pc:sldChg chg="modSp add modTransition">
        <pc:chgData name="Nguyễn Minh Tân - Khoa Công nghệ Thông tin - VLTECH" userId="101068a6-915f-4420-8228-af2e167f3950" providerId="ADAL" clId="{624AD68A-8DE0-2641-B03A-55AF7C84470E}" dt="2024-01-11T07:36:21.810" v="191"/>
        <pc:sldMkLst>
          <pc:docMk/>
          <pc:sldMk cId="0" sldId="292"/>
        </pc:sldMkLst>
        <pc:spChg chg="mod">
          <ac:chgData name="Nguyễn Minh Tân - Khoa Công nghệ Thông tin - VLTECH" userId="101068a6-915f-4420-8228-af2e167f3950" providerId="ADAL" clId="{624AD68A-8DE0-2641-B03A-55AF7C84470E}" dt="2024-01-11T07:36:21.810" v="191"/>
          <ac:spMkLst>
            <pc:docMk/>
            <pc:sldMk cId="0" sldId="292"/>
            <ac:spMk id="4" creationId="{00000000-0000-0000-0000-000000000000}"/>
          </ac:spMkLst>
        </pc:spChg>
      </pc:sldChg>
      <pc:sldChg chg="delSp modSp add mod modTransition">
        <pc:chgData name="Nguyễn Minh Tân - Khoa Công nghệ Thông tin - VLTECH" userId="101068a6-915f-4420-8228-af2e167f3950" providerId="ADAL" clId="{624AD68A-8DE0-2641-B03A-55AF7C84470E}" dt="2024-01-11T08:12:34.199" v="247" actId="1076"/>
        <pc:sldMkLst>
          <pc:docMk/>
          <pc:sldMk cId="0" sldId="293"/>
        </pc:sldMkLst>
        <pc:spChg chg="del">
          <ac:chgData name="Nguyễn Minh Tân - Khoa Công nghệ Thông tin - VLTECH" userId="101068a6-915f-4420-8228-af2e167f3950" providerId="ADAL" clId="{624AD68A-8DE0-2641-B03A-55AF7C84470E}" dt="2024-01-11T08:12:23.629" v="244" actId="478"/>
          <ac:spMkLst>
            <pc:docMk/>
            <pc:sldMk cId="0" sldId="293"/>
            <ac:spMk id="2" creationId="{00000000-0000-0000-0000-000000000000}"/>
          </ac:spMkLst>
        </pc:spChg>
        <pc:spChg chg="mod">
          <ac:chgData name="Nguyễn Minh Tân - Khoa Công nghệ Thông tin - VLTECH" userId="101068a6-915f-4420-8228-af2e167f3950" providerId="ADAL" clId="{624AD68A-8DE0-2641-B03A-55AF7C84470E}" dt="2024-01-11T08:12:28.648" v="246" actId="14100"/>
          <ac:spMkLst>
            <pc:docMk/>
            <pc:sldMk cId="0" sldId="293"/>
            <ac:spMk id="8" creationId="{00000000-0000-0000-0000-000000000000}"/>
          </ac:spMkLst>
        </pc:spChg>
        <pc:grpChg chg="del">
          <ac:chgData name="Nguyễn Minh Tân - Khoa Công nghệ Thông tin - VLTECH" userId="101068a6-915f-4420-8228-af2e167f3950" providerId="ADAL" clId="{624AD68A-8DE0-2641-B03A-55AF7C84470E}" dt="2024-01-11T08:12:25.105" v="245" actId="478"/>
          <ac:grpSpMkLst>
            <pc:docMk/>
            <pc:sldMk cId="0" sldId="293"/>
            <ac:grpSpMk id="3" creationId="{00000000-0000-0000-0000-000000000000}"/>
          </ac:grpSpMkLst>
        </pc:grpChg>
        <pc:graphicFrameChg chg="mod">
          <ac:chgData name="Nguyễn Minh Tân - Khoa Công nghệ Thông tin - VLTECH" userId="101068a6-915f-4420-8228-af2e167f3950" providerId="ADAL" clId="{624AD68A-8DE0-2641-B03A-55AF7C84470E}" dt="2024-01-11T08:12:34.199" v="247" actId="1076"/>
          <ac:graphicFrameMkLst>
            <pc:docMk/>
            <pc:sldMk cId="0" sldId="293"/>
            <ac:graphicFrameMk id="9" creationId="{00000000-0000-0000-0000-000000000000}"/>
          </ac:graphicFrameMkLst>
        </pc:graphicFrameChg>
      </pc:sldChg>
      <pc:sldChg chg="addSp delSp modSp mod">
        <pc:chgData name="Nguyễn Minh Tân - Khoa Công nghệ Thông tin - VLTECH" userId="101068a6-915f-4420-8228-af2e167f3950" providerId="ADAL" clId="{624AD68A-8DE0-2641-B03A-55AF7C84470E}" dt="2024-01-11T07:21:15.993" v="154" actId="1076"/>
        <pc:sldMkLst>
          <pc:docMk/>
          <pc:sldMk cId="2752666142" sldId="411"/>
        </pc:sldMkLst>
        <pc:spChg chg="add mod">
          <ac:chgData name="Nguyễn Minh Tân - Khoa Công nghệ Thông tin - VLTECH" userId="101068a6-915f-4420-8228-af2e167f3950" providerId="ADAL" clId="{624AD68A-8DE0-2641-B03A-55AF7C84470E}" dt="2024-01-11T07:21:15.993" v="154" actId="1076"/>
          <ac:spMkLst>
            <pc:docMk/>
            <pc:sldMk cId="2752666142" sldId="411"/>
            <ac:spMk id="2" creationId="{408F571B-A3C3-D8A2-324D-50F33B8CEBA0}"/>
          </ac:spMkLst>
        </pc:spChg>
        <pc:spChg chg="add del mod">
          <ac:chgData name="Nguyễn Minh Tân - Khoa Công nghệ Thông tin - VLTECH" userId="101068a6-915f-4420-8228-af2e167f3950" providerId="ADAL" clId="{624AD68A-8DE0-2641-B03A-55AF7C84470E}" dt="2024-01-11T07:20:27.360" v="144"/>
          <ac:spMkLst>
            <pc:docMk/>
            <pc:sldMk cId="2752666142" sldId="411"/>
            <ac:spMk id="3" creationId="{7CD85C8E-0CB6-FCBB-A7EF-A5917C705F3E}"/>
          </ac:spMkLst>
        </pc:spChg>
        <pc:spChg chg="add mod">
          <ac:chgData name="Nguyễn Minh Tân - Khoa Công nghệ Thông tin - VLTECH" userId="101068a6-915f-4420-8228-af2e167f3950" providerId="ADAL" clId="{624AD68A-8DE0-2641-B03A-55AF7C84470E}" dt="2024-01-11T07:20:47.444" v="149" actId="20577"/>
          <ac:spMkLst>
            <pc:docMk/>
            <pc:sldMk cId="2752666142" sldId="411"/>
            <ac:spMk id="6" creationId="{C208E581-665E-3F01-4A9A-21F42D3BE16B}"/>
          </ac:spMkLst>
        </pc:spChg>
        <pc:spChg chg="mod">
          <ac:chgData name="Nguyễn Minh Tân - Khoa Công nghệ Thông tin - VLTECH" userId="101068a6-915f-4420-8228-af2e167f3950" providerId="ADAL" clId="{624AD68A-8DE0-2641-B03A-55AF7C84470E}" dt="2024-01-11T07:20:58.552" v="151" actId="1076"/>
          <ac:spMkLst>
            <pc:docMk/>
            <pc:sldMk cId="2752666142" sldId="411"/>
            <ac:spMk id="13" creationId="{22F52B8B-8972-BA72-514F-CA4406E9C05B}"/>
          </ac:spMkLst>
        </pc:spChg>
        <pc:spChg chg="mod">
          <ac:chgData name="Nguyễn Minh Tân - Khoa Công nghệ Thông tin - VLTECH" userId="101068a6-915f-4420-8228-af2e167f3950" providerId="ADAL" clId="{624AD68A-8DE0-2641-B03A-55AF7C84470E}" dt="2024-01-11T07:19:39.441" v="75" actId="20577"/>
          <ac:spMkLst>
            <pc:docMk/>
            <pc:sldMk cId="2752666142" sldId="411"/>
            <ac:spMk id="19" creationId="{38C1D292-5A82-FFCA-2605-E6098DC6D8EA}"/>
          </ac:spMkLst>
        </pc:spChg>
        <pc:spChg chg="mod">
          <ac:chgData name="Nguyễn Minh Tân - Khoa Công nghệ Thông tin - VLTECH" userId="101068a6-915f-4420-8228-af2e167f3950" providerId="ADAL" clId="{624AD68A-8DE0-2641-B03A-55AF7C84470E}" dt="2024-01-11T07:21:07.555" v="152" actId="1076"/>
          <ac:spMkLst>
            <pc:docMk/>
            <pc:sldMk cId="2752666142" sldId="411"/>
            <ac:spMk id="23" creationId="{754563AF-D90C-4733-93DF-D198A305D978}"/>
          </ac:spMkLst>
        </pc:spChg>
      </pc:sldChg>
      <pc:sldChg chg="del">
        <pc:chgData name="Nguyễn Minh Tân - Khoa Công nghệ Thông tin - VLTECH" userId="101068a6-915f-4420-8228-af2e167f3950" providerId="ADAL" clId="{624AD68A-8DE0-2641-B03A-55AF7C84470E}" dt="2024-01-11T07:29:17.172" v="161" actId="2696"/>
        <pc:sldMkLst>
          <pc:docMk/>
          <pc:sldMk cId="2785794323" sldId="425"/>
        </pc:sldMkLst>
      </pc:sldChg>
      <pc:sldChg chg="modSp del mod">
        <pc:chgData name="Nguyễn Minh Tân - Khoa Công nghệ Thông tin - VLTECH" userId="101068a6-915f-4420-8228-af2e167f3950" providerId="ADAL" clId="{624AD68A-8DE0-2641-B03A-55AF7C84470E}" dt="2024-01-11T07:31:56.735" v="188" actId="2696"/>
        <pc:sldMkLst>
          <pc:docMk/>
          <pc:sldMk cId="1491314038" sldId="426"/>
        </pc:sldMkLst>
        <pc:spChg chg="mod">
          <ac:chgData name="Nguyễn Minh Tân - Khoa Công nghệ Thông tin - VLTECH" userId="101068a6-915f-4420-8228-af2e167f3950" providerId="ADAL" clId="{624AD68A-8DE0-2641-B03A-55AF7C84470E}" dt="2024-01-11T07:31:48.877" v="186" actId="21"/>
          <ac:spMkLst>
            <pc:docMk/>
            <pc:sldMk cId="1491314038" sldId="426"/>
            <ac:spMk id="6" creationId="{00000000-0000-0000-0000-000000000000}"/>
          </ac:spMkLst>
        </pc:spChg>
      </pc:sldChg>
      <pc:sldChg chg="modNotesTx">
        <pc:chgData name="Nguyễn Minh Tân - Khoa Công nghệ Thông tin - VLTECH" userId="101068a6-915f-4420-8228-af2e167f3950" providerId="ADAL" clId="{624AD68A-8DE0-2641-B03A-55AF7C84470E}" dt="2024-01-11T08:21:24.885" v="257" actId="20577"/>
        <pc:sldMkLst>
          <pc:docMk/>
          <pc:sldMk cId="372236502" sldId="427"/>
        </pc:sldMkLst>
      </pc:sldChg>
      <pc:sldChg chg="modNotesTx">
        <pc:chgData name="Nguyễn Minh Tân - Khoa Công nghệ Thông tin - VLTECH" userId="101068a6-915f-4420-8228-af2e167f3950" providerId="ADAL" clId="{624AD68A-8DE0-2641-B03A-55AF7C84470E}" dt="2024-01-11T08:22:14.152" v="267" actId="20577"/>
        <pc:sldMkLst>
          <pc:docMk/>
          <pc:sldMk cId="2679462487" sldId="428"/>
        </pc:sldMkLst>
      </pc:sldChg>
      <pc:sldChg chg="addSp delSp modSp mod modNotesTx">
        <pc:chgData name="Nguyễn Minh Tân - Khoa Công nghệ Thông tin - VLTECH" userId="101068a6-915f-4420-8228-af2e167f3950" providerId="ADAL" clId="{624AD68A-8DE0-2641-B03A-55AF7C84470E}" dt="2024-01-11T08:23:39.260" v="272" actId="1076"/>
        <pc:sldMkLst>
          <pc:docMk/>
          <pc:sldMk cId="3696241268" sldId="429"/>
        </pc:sldMkLst>
        <pc:spChg chg="del mod">
          <ac:chgData name="Nguyễn Minh Tân - Khoa Công nghệ Thông tin - VLTECH" userId="101068a6-915f-4420-8228-af2e167f3950" providerId="ADAL" clId="{624AD68A-8DE0-2641-B03A-55AF7C84470E}" dt="2024-01-11T08:23:35.347" v="271" actId="478"/>
          <ac:spMkLst>
            <pc:docMk/>
            <pc:sldMk cId="3696241268" sldId="429"/>
            <ac:spMk id="6" creationId="{00000000-0000-0000-0000-000000000000}"/>
          </ac:spMkLst>
        </pc:spChg>
        <pc:picChg chg="add mod">
          <ac:chgData name="Nguyễn Minh Tân - Khoa Công nghệ Thông tin - VLTECH" userId="101068a6-915f-4420-8228-af2e167f3950" providerId="ADAL" clId="{624AD68A-8DE0-2641-B03A-55AF7C84470E}" dt="2024-01-11T08:23:39.260" v="272" actId="1076"/>
          <ac:picMkLst>
            <pc:docMk/>
            <pc:sldMk cId="3696241268" sldId="429"/>
            <ac:picMk id="2" creationId="{69AE8189-D5F9-1914-A53A-7C4B2F04C3B2}"/>
          </ac:picMkLst>
        </pc:picChg>
      </pc:sldChg>
      <pc:sldChg chg="modNotesTx">
        <pc:chgData name="Nguyễn Minh Tân - Khoa Công nghệ Thông tin - VLTECH" userId="101068a6-915f-4420-8228-af2e167f3950" providerId="ADAL" clId="{624AD68A-8DE0-2641-B03A-55AF7C84470E}" dt="2024-01-11T08:34:22.368" v="289" actId="20577"/>
        <pc:sldMkLst>
          <pc:docMk/>
          <pc:sldMk cId="2820761231" sldId="433"/>
        </pc:sldMkLst>
      </pc:sldChg>
      <pc:sldChg chg="delSp modSp add mod modTransition">
        <pc:chgData name="Nguyễn Minh Tân - Khoa Công nghệ Thông tin - VLTECH" userId="101068a6-915f-4420-8228-af2e167f3950" providerId="ADAL" clId="{624AD68A-8DE0-2641-B03A-55AF7C84470E}" dt="2024-01-11T08:09:34.406" v="242" actId="14100"/>
        <pc:sldMkLst>
          <pc:docMk/>
          <pc:sldMk cId="0" sldId="436"/>
        </pc:sldMkLst>
        <pc:spChg chg="del">
          <ac:chgData name="Nguyễn Minh Tân - Khoa Công nghệ Thông tin - VLTECH" userId="101068a6-915f-4420-8228-af2e167f3950" providerId="ADAL" clId="{624AD68A-8DE0-2641-B03A-55AF7C84470E}" dt="2024-01-11T08:09:27.834" v="240" actId="478"/>
          <ac:spMkLst>
            <pc:docMk/>
            <pc:sldMk cId="0" sldId="436"/>
            <ac:spMk id="2" creationId="{00000000-0000-0000-0000-000000000000}"/>
          </ac:spMkLst>
        </pc:spChg>
        <pc:spChg chg="mod">
          <ac:chgData name="Nguyễn Minh Tân - Khoa Công nghệ Thông tin - VLTECH" userId="101068a6-915f-4420-8228-af2e167f3950" providerId="ADAL" clId="{624AD68A-8DE0-2641-B03A-55AF7C84470E}" dt="2024-01-11T08:09:34.406" v="242" actId="14100"/>
          <ac:spMkLst>
            <pc:docMk/>
            <pc:sldMk cId="0" sldId="436"/>
            <ac:spMk id="8" creationId="{00000000-0000-0000-0000-000000000000}"/>
          </ac:spMkLst>
        </pc:spChg>
        <pc:grpChg chg="del">
          <ac:chgData name="Nguyễn Minh Tân - Khoa Công nghệ Thông tin - VLTECH" userId="101068a6-915f-4420-8228-af2e167f3950" providerId="ADAL" clId="{624AD68A-8DE0-2641-B03A-55AF7C84470E}" dt="2024-01-11T08:09:29.975" v="241" actId="478"/>
          <ac:grpSpMkLst>
            <pc:docMk/>
            <pc:sldMk cId="0" sldId="436"/>
            <ac:grpSpMk id="3" creationId="{00000000-0000-0000-0000-000000000000}"/>
          </ac:grpSpMkLst>
        </pc:grpChg>
      </pc:sldChg>
      <pc:sldChg chg="add del">
        <pc:chgData name="Nguyễn Minh Tân - Khoa Công nghệ Thông tin - VLTECH" userId="101068a6-915f-4420-8228-af2e167f3950" providerId="ADAL" clId="{624AD68A-8DE0-2641-B03A-55AF7C84470E}" dt="2024-01-11T07:30:14.692" v="163" actId="2696"/>
        <pc:sldMkLst>
          <pc:docMk/>
          <pc:sldMk cId="3616675681" sldId="436"/>
        </pc:sldMkLst>
      </pc:sldChg>
    </pc:docChg>
  </pc:docChgLst>
  <pc:docChgLst>
    <pc:chgData name="Nguyễn Minh Tân - Khoa Công nghệ Thông tin - VLTECH" userId="101068a6-915f-4420-8228-af2e167f3950" providerId="ADAL" clId="{DF57D715-3FB6-4C7B-B01A-F439D1826E8E}"/>
    <pc:docChg chg="addSld delSld modSld">
      <pc:chgData name="Nguyễn Minh Tân - Khoa Công nghệ Thông tin - VLTECH" userId="101068a6-915f-4420-8228-af2e167f3950" providerId="ADAL" clId="{DF57D715-3FB6-4C7B-B01A-F439D1826E8E}" dt="2024-01-12T23:25:06.864" v="75" actId="47"/>
      <pc:docMkLst>
        <pc:docMk/>
      </pc:docMkLst>
      <pc:sldChg chg="addSp modSp">
        <pc:chgData name="Nguyễn Minh Tân - Khoa Công nghệ Thông tin - VLTECH" userId="101068a6-915f-4420-8228-af2e167f3950" providerId="ADAL" clId="{DF57D715-3FB6-4C7B-B01A-F439D1826E8E}" dt="2024-01-12T23:03:03.861" v="7" actId="1076"/>
        <pc:sldMkLst>
          <pc:docMk/>
          <pc:sldMk cId="2184597074" sldId="259"/>
        </pc:sldMkLst>
        <pc:picChg chg="add mod">
          <ac:chgData name="Nguyễn Minh Tân - Khoa Công nghệ Thông tin - VLTECH" userId="101068a6-915f-4420-8228-af2e167f3950" providerId="ADAL" clId="{DF57D715-3FB6-4C7B-B01A-F439D1826E8E}" dt="2024-01-12T23:03:03.861" v="7" actId="1076"/>
          <ac:picMkLst>
            <pc:docMk/>
            <pc:sldMk cId="2184597074" sldId="259"/>
            <ac:picMk id="2" creationId="{8313F83B-3F0F-9221-9455-9C1184A08DCF}"/>
          </ac:picMkLst>
        </pc:picChg>
      </pc:sldChg>
      <pc:sldChg chg="del modNotesTx">
        <pc:chgData name="Nguyễn Minh Tân - Khoa Công nghệ Thông tin - VLTECH" userId="101068a6-915f-4420-8228-af2e167f3950" providerId="ADAL" clId="{DF57D715-3FB6-4C7B-B01A-F439D1826E8E}" dt="2024-01-12T23:05:17.372" v="11" actId="2696"/>
        <pc:sldMkLst>
          <pc:docMk/>
          <pc:sldMk cId="1086972354" sldId="260"/>
        </pc:sldMkLst>
      </pc:sldChg>
      <pc:sldChg chg="delSp modSp del mod">
        <pc:chgData name="Nguyễn Minh Tân - Khoa Công nghệ Thông tin - VLTECH" userId="101068a6-915f-4420-8228-af2e167f3950" providerId="ADAL" clId="{DF57D715-3FB6-4C7B-B01A-F439D1826E8E}" dt="2024-01-12T23:05:33.893" v="16" actId="2696"/>
        <pc:sldMkLst>
          <pc:docMk/>
          <pc:sldMk cId="1473508130" sldId="261"/>
        </pc:sldMkLst>
        <pc:spChg chg="del mod">
          <ac:chgData name="Nguyễn Minh Tân - Khoa Công nghệ Thông tin - VLTECH" userId="101068a6-915f-4420-8228-af2e167f3950" providerId="ADAL" clId="{DF57D715-3FB6-4C7B-B01A-F439D1826E8E}" dt="2024-01-12T23:05:26.030" v="14"/>
          <ac:spMkLst>
            <pc:docMk/>
            <pc:sldMk cId="1473508130" sldId="261"/>
            <ac:spMk id="3" creationId="{00000000-0000-0000-0000-000000000000}"/>
          </ac:spMkLst>
        </pc:spChg>
      </pc:sldChg>
      <pc:sldChg chg="del">
        <pc:chgData name="Nguyễn Minh Tân - Khoa Công nghệ Thông tin - VLTECH" userId="101068a6-915f-4420-8228-af2e167f3950" providerId="ADAL" clId="{DF57D715-3FB6-4C7B-B01A-F439D1826E8E}" dt="2024-01-12T23:17:08.312" v="39" actId="47"/>
        <pc:sldMkLst>
          <pc:docMk/>
          <pc:sldMk cId="3868256631" sldId="262"/>
        </pc:sldMkLst>
      </pc:sldChg>
      <pc:sldChg chg="del">
        <pc:chgData name="Nguyễn Minh Tân - Khoa Công nghệ Thông tin - VLTECH" userId="101068a6-915f-4420-8228-af2e167f3950" providerId="ADAL" clId="{DF57D715-3FB6-4C7B-B01A-F439D1826E8E}" dt="2024-01-12T23:18:30.664" v="40" actId="47"/>
        <pc:sldMkLst>
          <pc:docMk/>
          <pc:sldMk cId="2161359126" sldId="266"/>
        </pc:sldMkLst>
      </pc:sldChg>
      <pc:sldChg chg="modSp mod">
        <pc:chgData name="Nguyễn Minh Tân - Khoa Công nghệ Thông tin - VLTECH" userId="101068a6-915f-4420-8228-af2e167f3950" providerId="ADAL" clId="{DF57D715-3FB6-4C7B-B01A-F439D1826E8E}" dt="2024-01-12T23:18:40.207" v="41" actId="1076"/>
        <pc:sldMkLst>
          <pc:docMk/>
          <pc:sldMk cId="2468292175" sldId="269"/>
        </pc:sldMkLst>
        <pc:spChg chg="mod">
          <ac:chgData name="Nguyễn Minh Tân - Khoa Công nghệ Thông tin - VLTECH" userId="101068a6-915f-4420-8228-af2e167f3950" providerId="ADAL" clId="{DF57D715-3FB6-4C7B-B01A-F439D1826E8E}" dt="2024-01-12T23:18:40.207" v="41" actId="1076"/>
          <ac:spMkLst>
            <pc:docMk/>
            <pc:sldMk cId="2468292175" sldId="269"/>
            <ac:spMk id="3" creationId="{00000000-0000-0000-0000-000000000000}"/>
          </ac:spMkLst>
        </pc:spChg>
      </pc:sldChg>
      <pc:sldChg chg="del">
        <pc:chgData name="Nguyễn Minh Tân - Khoa Công nghệ Thông tin - VLTECH" userId="101068a6-915f-4420-8228-af2e167f3950" providerId="ADAL" clId="{DF57D715-3FB6-4C7B-B01A-F439D1826E8E}" dt="2024-01-12T23:25:06.864" v="75" actId="47"/>
        <pc:sldMkLst>
          <pc:docMk/>
          <pc:sldMk cId="2869380025" sldId="270"/>
        </pc:sldMkLst>
      </pc:sldChg>
      <pc:sldChg chg="del">
        <pc:chgData name="Nguyễn Minh Tân - Khoa Công nghệ Thông tin - VLTECH" userId="101068a6-915f-4420-8228-af2e167f3950" providerId="ADAL" clId="{DF57D715-3FB6-4C7B-B01A-F439D1826E8E}" dt="2024-01-12T23:19:54.948" v="44" actId="47"/>
        <pc:sldMkLst>
          <pc:docMk/>
          <pc:sldMk cId="0" sldId="271"/>
        </pc:sldMkLst>
      </pc:sldChg>
      <pc:sldChg chg="del">
        <pc:chgData name="Nguyễn Minh Tân - Khoa Công nghệ Thông tin - VLTECH" userId="101068a6-915f-4420-8228-af2e167f3950" providerId="ADAL" clId="{DF57D715-3FB6-4C7B-B01A-F439D1826E8E}" dt="2024-01-12T23:20:29.929" v="49" actId="47"/>
        <pc:sldMkLst>
          <pc:docMk/>
          <pc:sldMk cId="0" sldId="272"/>
        </pc:sldMkLst>
      </pc:sldChg>
      <pc:sldChg chg="del">
        <pc:chgData name="Nguyễn Minh Tân - Khoa Công nghệ Thông tin - VLTECH" userId="101068a6-915f-4420-8228-af2e167f3950" providerId="ADAL" clId="{DF57D715-3FB6-4C7B-B01A-F439D1826E8E}" dt="2024-01-12T23:20:30.916" v="50" actId="47"/>
        <pc:sldMkLst>
          <pc:docMk/>
          <pc:sldMk cId="0" sldId="273"/>
        </pc:sldMkLst>
      </pc:sldChg>
      <pc:sldChg chg="del">
        <pc:chgData name="Nguyễn Minh Tân - Khoa Công nghệ Thông tin - VLTECH" userId="101068a6-915f-4420-8228-af2e167f3950" providerId="ADAL" clId="{DF57D715-3FB6-4C7B-B01A-F439D1826E8E}" dt="2024-01-12T23:20:31.885" v="51" actId="47"/>
        <pc:sldMkLst>
          <pc:docMk/>
          <pc:sldMk cId="0" sldId="274"/>
        </pc:sldMkLst>
      </pc:sldChg>
      <pc:sldChg chg="del">
        <pc:chgData name="Nguyễn Minh Tân - Khoa Công nghệ Thông tin - VLTECH" userId="101068a6-915f-4420-8228-af2e167f3950" providerId="ADAL" clId="{DF57D715-3FB6-4C7B-B01A-F439D1826E8E}" dt="2024-01-12T23:20:33.073" v="52" actId="47"/>
        <pc:sldMkLst>
          <pc:docMk/>
          <pc:sldMk cId="0" sldId="275"/>
        </pc:sldMkLst>
      </pc:sldChg>
      <pc:sldChg chg="del">
        <pc:chgData name="Nguyễn Minh Tân - Khoa Công nghệ Thông tin - VLTECH" userId="101068a6-915f-4420-8228-af2e167f3950" providerId="ADAL" clId="{DF57D715-3FB6-4C7B-B01A-F439D1826E8E}" dt="2024-01-12T23:20:33.749" v="53" actId="47"/>
        <pc:sldMkLst>
          <pc:docMk/>
          <pc:sldMk cId="0" sldId="276"/>
        </pc:sldMkLst>
      </pc:sldChg>
      <pc:sldChg chg="del">
        <pc:chgData name="Nguyễn Minh Tân - Khoa Công nghệ Thông tin - VLTECH" userId="101068a6-915f-4420-8228-af2e167f3950" providerId="ADAL" clId="{DF57D715-3FB6-4C7B-B01A-F439D1826E8E}" dt="2024-01-12T23:20:35.240" v="54" actId="47"/>
        <pc:sldMkLst>
          <pc:docMk/>
          <pc:sldMk cId="0" sldId="279"/>
        </pc:sldMkLst>
      </pc:sldChg>
      <pc:sldChg chg="del">
        <pc:chgData name="Nguyễn Minh Tân - Khoa Công nghệ Thông tin - VLTECH" userId="101068a6-915f-4420-8228-af2e167f3950" providerId="ADAL" clId="{DF57D715-3FB6-4C7B-B01A-F439D1826E8E}" dt="2024-01-12T23:20:36.347" v="55" actId="47"/>
        <pc:sldMkLst>
          <pc:docMk/>
          <pc:sldMk cId="0" sldId="280"/>
        </pc:sldMkLst>
      </pc:sldChg>
      <pc:sldChg chg="del">
        <pc:chgData name="Nguyễn Minh Tân - Khoa Công nghệ Thông tin - VLTECH" userId="101068a6-915f-4420-8228-af2e167f3950" providerId="ADAL" clId="{DF57D715-3FB6-4C7B-B01A-F439D1826E8E}" dt="2024-01-12T23:20:37.456" v="56" actId="47"/>
        <pc:sldMkLst>
          <pc:docMk/>
          <pc:sldMk cId="0" sldId="281"/>
        </pc:sldMkLst>
      </pc:sldChg>
      <pc:sldChg chg="del">
        <pc:chgData name="Nguyễn Minh Tân - Khoa Công nghệ Thông tin - VLTECH" userId="101068a6-915f-4420-8228-af2e167f3950" providerId="ADAL" clId="{DF57D715-3FB6-4C7B-B01A-F439D1826E8E}" dt="2024-01-12T23:20:39.326" v="57" actId="47"/>
        <pc:sldMkLst>
          <pc:docMk/>
          <pc:sldMk cId="0" sldId="282"/>
        </pc:sldMkLst>
      </pc:sldChg>
      <pc:sldChg chg="del">
        <pc:chgData name="Nguyễn Minh Tân - Khoa Công nghệ Thông tin - VLTECH" userId="101068a6-915f-4420-8228-af2e167f3950" providerId="ADAL" clId="{DF57D715-3FB6-4C7B-B01A-F439D1826E8E}" dt="2024-01-12T23:20:41.026" v="58" actId="47"/>
        <pc:sldMkLst>
          <pc:docMk/>
          <pc:sldMk cId="0" sldId="283"/>
        </pc:sldMkLst>
      </pc:sldChg>
      <pc:sldChg chg="del">
        <pc:chgData name="Nguyễn Minh Tân - Khoa Công nghệ Thông tin - VLTECH" userId="101068a6-915f-4420-8228-af2e167f3950" providerId="ADAL" clId="{DF57D715-3FB6-4C7B-B01A-F439D1826E8E}" dt="2024-01-12T23:20:42.244" v="59" actId="47"/>
        <pc:sldMkLst>
          <pc:docMk/>
          <pc:sldMk cId="0" sldId="284"/>
        </pc:sldMkLst>
      </pc:sldChg>
      <pc:sldChg chg="del">
        <pc:chgData name="Nguyễn Minh Tân - Khoa Công nghệ Thông tin - VLTECH" userId="101068a6-915f-4420-8228-af2e167f3950" providerId="ADAL" clId="{DF57D715-3FB6-4C7B-B01A-F439D1826E8E}" dt="2024-01-12T23:20:43.693" v="61" actId="47"/>
        <pc:sldMkLst>
          <pc:docMk/>
          <pc:sldMk cId="0" sldId="286"/>
        </pc:sldMkLst>
      </pc:sldChg>
      <pc:sldChg chg="del">
        <pc:chgData name="Nguyễn Minh Tân - Khoa Công nghệ Thông tin - VLTECH" userId="101068a6-915f-4420-8228-af2e167f3950" providerId="ADAL" clId="{DF57D715-3FB6-4C7B-B01A-F439D1826E8E}" dt="2024-01-12T23:23:40.373" v="64" actId="47"/>
        <pc:sldMkLst>
          <pc:docMk/>
          <pc:sldMk cId="0" sldId="287"/>
        </pc:sldMkLst>
      </pc:sldChg>
      <pc:sldChg chg="del">
        <pc:chgData name="Nguyễn Minh Tân - Khoa Công nghệ Thông tin - VLTECH" userId="101068a6-915f-4420-8228-af2e167f3950" providerId="ADAL" clId="{DF57D715-3FB6-4C7B-B01A-F439D1826E8E}" dt="2024-01-12T23:23:41.419" v="65" actId="47"/>
        <pc:sldMkLst>
          <pc:docMk/>
          <pc:sldMk cId="0" sldId="288"/>
        </pc:sldMkLst>
      </pc:sldChg>
      <pc:sldChg chg="del">
        <pc:chgData name="Nguyễn Minh Tân - Khoa Công nghệ Thông tin - VLTECH" userId="101068a6-915f-4420-8228-af2e167f3950" providerId="ADAL" clId="{DF57D715-3FB6-4C7B-B01A-F439D1826E8E}" dt="2024-01-12T23:23:42.587" v="66" actId="47"/>
        <pc:sldMkLst>
          <pc:docMk/>
          <pc:sldMk cId="0" sldId="289"/>
        </pc:sldMkLst>
      </pc:sldChg>
      <pc:sldChg chg="del">
        <pc:chgData name="Nguyễn Minh Tân - Khoa Công nghệ Thông tin - VLTECH" userId="101068a6-915f-4420-8228-af2e167f3950" providerId="ADAL" clId="{DF57D715-3FB6-4C7B-B01A-F439D1826E8E}" dt="2024-01-12T23:23:43.827" v="67" actId="47"/>
        <pc:sldMkLst>
          <pc:docMk/>
          <pc:sldMk cId="0" sldId="290"/>
        </pc:sldMkLst>
      </pc:sldChg>
      <pc:sldChg chg="del">
        <pc:chgData name="Nguyễn Minh Tân - Khoa Công nghệ Thông tin - VLTECH" userId="101068a6-915f-4420-8228-af2e167f3950" providerId="ADAL" clId="{DF57D715-3FB6-4C7B-B01A-F439D1826E8E}" dt="2024-01-12T23:23:45.024" v="68" actId="47"/>
        <pc:sldMkLst>
          <pc:docMk/>
          <pc:sldMk cId="0" sldId="291"/>
        </pc:sldMkLst>
      </pc:sldChg>
      <pc:sldChg chg="del">
        <pc:chgData name="Nguyễn Minh Tân - Khoa Công nghệ Thông tin - VLTECH" userId="101068a6-915f-4420-8228-af2e167f3950" providerId="ADAL" clId="{DF57D715-3FB6-4C7B-B01A-F439D1826E8E}" dt="2024-01-12T23:23:45.901" v="69" actId="47"/>
        <pc:sldMkLst>
          <pc:docMk/>
          <pc:sldMk cId="0" sldId="292"/>
        </pc:sldMkLst>
      </pc:sldChg>
      <pc:sldChg chg="del">
        <pc:chgData name="Nguyễn Minh Tân - Khoa Công nghệ Thông tin - VLTECH" userId="101068a6-915f-4420-8228-af2e167f3950" providerId="ADAL" clId="{DF57D715-3FB6-4C7B-B01A-F439D1826E8E}" dt="2024-01-12T23:23:46.518" v="70" actId="47"/>
        <pc:sldMkLst>
          <pc:docMk/>
          <pc:sldMk cId="0" sldId="293"/>
        </pc:sldMkLst>
      </pc:sldChg>
      <pc:sldChg chg="del">
        <pc:chgData name="Nguyễn Minh Tân - Khoa Công nghệ Thông tin - VLTECH" userId="101068a6-915f-4420-8228-af2e167f3950" providerId="ADAL" clId="{DF57D715-3FB6-4C7B-B01A-F439D1826E8E}" dt="2024-01-12T23:02:13.636" v="1" actId="2696"/>
        <pc:sldMkLst>
          <pc:docMk/>
          <pc:sldMk cId="2752666142" sldId="411"/>
        </pc:sldMkLst>
      </pc:sldChg>
      <pc:sldChg chg="del">
        <pc:chgData name="Nguyễn Minh Tân - Khoa Công nghệ Thông tin - VLTECH" userId="101068a6-915f-4420-8228-af2e167f3950" providerId="ADAL" clId="{DF57D715-3FB6-4C7B-B01A-F439D1826E8E}" dt="2024-01-12T23:23:54.187" v="74" actId="47"/>
        <pc:sldMkLst>
          <pc:docMk/>
          <pc:sldMk cId="3934601009" sldId="421"/>
        </pc:sldMkLst>
      </pc:sldChg>
      <pc:sldChg chg="add">
        <pc:chgData name="Nguyễn Minh Tân - Khoa Công nghệ Thông tin - VLTECH" userId="101068a6-915f-4420-8228-af2e167f3950" providerId="ADAL" clId="{DF57D715-3FB6-4C7B-B01A-F439D1826E8E}" dt="2024-01-12T23:06:48.766" v="20"/>
        <pc:sldMkLst>
          <pc:docMk/>
          <pc:sldMk cId="4186484804" sldId="426"/>
        </pc:sldMkLst>
      </pc:sldChg>
      <pc:sldChg chg="del">
        <pc:chgData name="Nguyễn Minh Tân - Khoa Công nghệ Thông tin - VLTECH" userId="101068a6-915f-4420-8228-af2e167f3950" providerId="ADAL" clId="{DF57D715-3FB6-4C7B-B01A-F439D1826E8E}" dt="2024-01-12T23:06:28.101" v="19" actId="2696"/>
        <pc:sldMkLst>
          <pc:docMk/>
          <pc:sldMk cId="372236502" sldId="427"/>
        </pc:sldMkLst>
      </pc:sldChg>
      <pc:sldChg chg="add modNotesTx">
        <pc:chgData name="Nguyễn Minh Tân - Khoa Công nghệ Thông tin - VLTECH" userId="101068a6-915f-4420-8228-af2e167f3950" providerId="ADAL" clId="{DF57D715-3FB6-4C7B-B01A-F439D1826E8E}" dt="2024-01-12T23:09:04.210" v="23"/>
        <pc:sldMkLst>
          <pc:docMk/>
          <pc:sldMk cId="2887316325" sldId="427"/>
        </pc:sldMkLst>
      </pc:sldChg>
      <pc:sldChg chg="add">
        <pc:chgData name="Nguyễn Minh Tân - Khoa Công nghệ Thông tin - VLTECH" userId="101068a6-915f-4420-8228-af2e167f3950" providerId="ADAL" clId="{DF57D715-3FB6-4C7B-B01A-F439D1826E8E}" dt="2024-01-12T23:09:31.624" v="25"/>
        <pc:sldMkLst>
          <pc:docMk/>
          <pc:sldMk cId="896880239" sldId="428"/>
        </pc:sldMkLst>
      </pc:sldChg>
      <pc:sldChg chg="del">
        <pc:chgData name="Nguyễn Minh Tân - Khoa Công nghệ Thông tin - VLTECH" userId="101068a6-915f-4420-8228-af2e167f3950" providerId="ADAL" clId="{DF57D715-3FB6-4C7B-B01A-F439D1826E8E}" dt="2024-01-12T23:06:56.948" v="21" actId="2696"/>
        <pc:sldMkLst>
          <pc:docMk/>
          <pc:sldMk cId="2679462487" sldId="428"/>
        </pc:sldMkLst>
      </pc:sldChg>
      <pc:sldChg chg="add">
        <pc:chgData name="Nguyễn Minh Tân - Khoa Công nghệ Thông tin - VLTECH" userId="101068a6-915f-4420-8228-af2e167f3950" providerId="ADAL" clId="{DF57D715-3FB6-4C7B-B01A-F439D1826E8E}" dt="2024-01-12T23:09:55.176" v="26"/>
        <pc:sldMkLst>
          <pc:docMk/>
          <pc:sldMk cId="289023970" sldId="429"/>
        </pc:sldMkLst>
      </pc:sldChg>
      <pc:sldChg chg="del">
        <pc:chgData name="Nguyễn Minh Tân - Khoa Công nghệ Thông tin - VLTECH" userId="101068a6-915f-4420-8228-af2e167f3950" providerId="ADAL" clId="{DF57D715-3FB6-4C7B-B01A-F439D1826E8E}" dt="2024-01-12T23:09:09.728" v="24" actId="47"/>
        <pc:sldMkLst>
          <pc:docMk/>
          <pc:sldMk cId="3696241268" sldId="429"/>
        </pc:sldMkLst>
      </pc:sldChg>
      <pc:sldChg chg="del">
        <pc:chgData name="Nguyễn Minh Tân - Khoa Công nghệ Thông tin - VLTECH" userId="101068a6-915f-4420-8228-af2e167f3950" providerId="ADAL" clId="{DF57D715-3FB6-4C7B-B01A-F439D1826E8E}" dt="2024-01-12T23:17:06.953" v="38" actId="47"/>
        <pc:sldMkLst>
          <pc:docMk/>
          <pc:sldMk cId="3835894510" sldId="431"/>
        </pc:sldMkLst>
      </pc:sldChg>
      <pc:sldChg chg="del">
        <pc:chgData name="Nguyễn Minh Tân - Khoa Công nghệ Thông tin - VLTECH" userId="101068a6-915f-4420-8228-af2e167f3950" providerId="ADAL" clId="{DF57D715-3FB6-4C7B-B01A-F439D1826E8E}" dt="2024-01-12T23:23:49.032" v="71" actId="47"/>
        <pc:sldMkLst>
          <pc:docMk/>
          <pc:sldMk cId="2820761231" sldId="433"/>
        </pc:sldMkLst>
      </pc:sldChg>
      <pc:sldChg chg="del">
        <pc:chgData name="Nguyễn Minh Tân - Khoa Công nghệ Thông tin - VLTECH" userId="101068a6-915f-4420-8228-af2e167f3950" providerId="ADAL" clId="{DF57D715-3FB6-4C7B-B01A-F439D1826E8E}" dt="2024-01-12T23:23:51.328" v="72" actId="47"/>
        <pc:sldMkLst>
          <pc:docMk/>
          <pc:sldMk cId="384876831" sldId="434"/>
        </pc:sldMkLst>
      </pc:sldChg>
      <pc:sldChg chg="del">
        <pc:chgData name="Nguyễn Minh Tân - Khoa Công nghệ Thông tin - VLTECH" userId="101068a6-915f-4420-8228-af2e167f3950" providerId="ADAL" clId="{DF57D715-3FB6-4C7B-B01A-F439D1826E8E}" dt="2024-01-12T23:23:52.875" v="73" actId="47"/>
        <pc:sldMkLst>
          <pc:docMk/>
          <pc:sldMk cId="3372918600" sldId="435"/>
        </pc:sldMkLst>
      </pc:sldChg>
      <pc:sldChg chg="del">
        <pc:chgData name="Nguyễn Minh Tân - Khoa Công nghệ Thông tin - VLTECH" userId="101068a6-915f-4420-8228-af2e167f3950" providerId="ADAL" clId="{DF57D715-3FB6-4C7B-B01A-F439D1826E8E}" dt="2024-01-12T23:20:42.912" v="60" actId="47"/>
        <pc:sldMkLst>
          <pc:docMk/>
          <pc:sldMk cId="0" sldId="436"/>
        </pc:sldMkLst>
      </pc:sldChg>
      <pc:sldChg chg="add setBg">
        <pc:chgData name="Nguyễn Minh Tân - Khoa Công nghệ Thông tin - VLTECH" userId="101068a6-915f-4420-8228-af2e167f3950" providerId="ADAL" clId="{DF57D715-3FB6-4C7B-B01A-F439D1826E8E}" dt="2024-01-12T23:14:34.958" v="32"/>
        <pc:sldMkLst>
          <pc:docMk/>
          <pc:sldMk cId="808578855" sldId="444"/>
        </pc:sldMkLst>
      </pc:sldChg>
      <pc:sldChg chg="add">
        <pc:chgData name="Nguyễn Minh Tân - Khoa Công nghệ Thông tin - VLTECH" userId="101068a6-915f-4420-8228-af2e167f3950" providerId="ADAL" clId="{DF57D715-3FB6-4C7B-B01A-F439D1826E8E}" dt="2024-01-12T23:14:49.368" v="33"/>
        <pc:sldMkLst>
          <pc:docMk/>
          <pc:sldMk cId="4270320061" sldId="445"/>
        </pc:sldMkLst>
      </pc:sldChg>
      <pc:sldChg chg="add">
        <pc:chgData name="Nguyễn Minh Tân - Khoa Công nghệ Thông tin - VLTECH" userId="101068a6-915f-4420-8228-af2e167f3950" providerId="ADAL" clId="{DF57D715-3FB6-4C7B-B01A-F439D1826E8E}" dt="2024-01-12T23:15:04.984" v="34"/>
        <pc:sldMkLst>
          <pc:docMk/>
          <pc:sldMk cId="3949924581" sldId="446"/>
        </pc:sldMkLst>
      </pc:sldChg>
      <pc:sldChg chg="add">
        <pc:chgData name="Nguyễn Minh Tân - Khoa Công nghệ Thông tin - VLTECH" userId="101068a6-915f-4420-8228-af2e167f3950" providerId="ADAL" clId="{DF57D715-3FB6-4C7B-B01A-F439D1826E8E}" dt="2024-01-12T23:15:15.093" v="35"/>
        <pc:sldMkLst>
          <pc:docMk/>
          <pc:sldMk cId="559341698" sldId="447"/>
        </pc:sldMkLst>
      </pc:sldChg>
      <pc:sldChg chg="add">
        <pc:chgData name="Nguyễn Minh Tân - Khoa Công nghệ Thông tin - VLTECH" userId="101068a6-915f-4420-8228-af2e167f3950" providerId="ADAL" clId="{DF57D715-3FB6-4C7B-B01A-F439D1826E8E}" dt="2024-01-12T23:16:40.412" v="36"/>
        <pc:sldMkLst>
          <pc:docMk/>
          <pc:sldMk cId="3129141586" sldId="448"/>
        </pc:sldMkLst>
      </pc:sldChg>
      <pc:sldChg chg="add">
        <pc:chgData name="Nguyễn Minh Tân - Khoa Công nghệ Thông tin - VLTECH" userId="101068a6-915f-4420-8228-af2e167f3950" providerId="ADAL" clId="{DF57D715-3FB6-4C7B-B01A-F439D1826E8E}" dt="2024-01-12T23:16:47.334" v="37"/>
        <pc:sldMkLst>
          <pc:docMk/>
          <pc:sldMk cId="1921569463" sldId="449"/>
        </pc:sldMkLst>
      </pc:sldChg>
      <pc:sldChg chg="add">
        <pc:chgData name="Nguyễn Minh Tân - Khoa Công nghệ Thông tin - VLTECH" userId="101068a6-915f-4420-8228-af2e167f3950" providerId="ADAL" clId="{DF57D715-3FB6-4C7B-B01A-F439D1826E8E}" dt="2024-01-12T23:19:05.601" v="42"/>
        <pc:sldMkLst>
          <pc:docMk/>
          <pc:sldMk cId="3793877152" sldId="451"/>
        </pc:sldMkLst>
      </pc:sldChg>
      <pc:sldChg chg="add">
        <pc:chgData name="Nguyễn Minh Tân - Khoa Công nghệ Thông tin - VLTECH" userId="101068a6-915f-4420-8228-af2e167f3950" providerId="ADAL" clId="{DF57D715-3FB6-4C7B-B01A-F439D1826E8E}" dt="2024-01-12T23:19:36.564" v="43"/>
        <pc:sldMkLst>
          <pc:docMk/>
          <pc:sldMk cId="1047210422" sldId="452"/>
        </pc:sldMkLst>
      </pc:sldChg>
      <pc:sldChg chg="add">
        <pc:chgData name="Nguyễn Minh Tân - Khoa Công nghệ Thông tin - VLTECH" userId="101068a6-915f-4420-8228-af2e167f3950" providerId="ADAL" clId="{DF57D715-3FB6-4C7B-B01A-F439D1826E8E}" dt="2024-01-12T23:20:08.822" v="47"/>
        <pc:sldMkLst>
          <pc:docMk/>
          <pc:sldMk cId="3607071227" sldId="453"/>
        </pc:sldMkLst>
      </pc:sldChg>
      <pc:sldChg chg="add">
        <pc:chgData name="Nguyễn Minh Tân - Khoa Công nghệ Thông tin - VLTECH" userId="101068a6-915f-4420-8228-af2e167f3950" providerId="ADAL" clId="{DF57D715-3FB6-4C7B-B01A-F439D1826E8E}" dt="2024-01-12T23:20:19.924" v="48"/>
        <pc:sldMkLst>
          <pc:docMk/>
          <pc:sldMk cId="2942518278" sldId="454"/>
        </pc:sldMkLst>
      </pc:sldChg>
      <pc:sldChg chg="add">
        <pc:chgData name="Nguyễn Minh Tân - Khoa Công nghệ Thông tin - VLTECH" userId="101068a6-915f-4420-8228-af2e167f3950" providerId="ADAL" clId="{DF57D715-3FB6-4C7B-B01A-F439D1826E8E}" dt="2024-01-12T23:20:54.523" v="62"/>
        <pc:sldMkLst>
          <pc:docMk/>
          <pc:sldMk cId="914477234" sldId="455"/>
        </pc:sldMkLst>
      </pc:sldChg>
      <pc:sldChg chg="add">
        <pc:chgData name="Nguyễn Minh Tân - Khoa Công nghệ Thông tin - VLTECH" userId="101068a6-915f-4420-8228-af2e167f3950" providerId="ADAL" clId="{DF57D715-3FB6-4C7B-B01A-F439D1826E8E}" dt="2024-01-12T23:23:34.721" v="63"/>
        <pc:sldMkLst>
          <pc:docMk/>
          <pc:sldMk cId="2620131903" sldId="458"/>
        </pc:sldMkLst>
      </pc:sldChg>
      <pc:sldChg chg="add">
        <pc:chgData name="Nguyễn Minh Tân - Khoa Công nghệ Thông tin - VLTECH" userId="101068a6-915f-4420-8228-af2e167f3950" providerId="ADAL" clId="{DF57D715-3FB6-4C7B-B01A-F439D1826E8E}" dt="2024-01-12T23:23:34.721" v="63"/>
        <pc:sldMkLst>
          <pc:docMk/>
          <pc:sldMk cId="3388557377" sldId="459"/>
        </pc:sldMkLst>
      </pc:sldChg>
      <pc:sldChg chg="add">
        <pc:chgData name="Nguyễn Minh Tân - Khoa Công nghệ Thông tin - VLTECH" userId="101068a6-915f-4420-8228-af2e167f3950" providerId="ADAL" clId="{DF57D715-3FB6-4C7B-B01A-F439D1826E8E}" dt="2024-01-12T23:23:34.721" v="63"/>
        <pc:sldMkLst>
          <pc:docMk/>
          <pc:sldMk cId="339945879" sldId="460"/>
        </pc:sldMkLst>
      </pc:sldChg>
      <pc:sldChg chg="add">
        <pc:chgData name="Nguyễn Minh Tân - Khoa Công nghệ Thông tin - VLTECH" userId="101068a6-915f-4420-8228-af2e167f3950" providerId="ADAL" clId="{DF57D715-3FB6-4C7B-B01A-F439D1826E8E}" dt="2024-01-12T23:23:34.721" v="63"/>
        <pc:sldMkLst>
          <pc:docMk/>
          <pc:sldMk cId="1001709792" sldId="461"/>
        </pc:sldMkLst>
      </pc:sldChg>
      <pc:sldChg chg="add">
        <pc:chgData name="Nguyễn Minh Tân - Khoa Công nghệ Thông tin - VLTECH" userId="101068a6-915f-4420-8228-af2e167f3950" providerId="ADAL" clId="{DF57D715-3FB6-4C7B-B01A-F439D1826E8E}" dt="2024-01-12T23:23:34.721" v="63"/>
        <pc:sldMkLst>
          <pc:docMk/>
          <pc:sldMk cId="301548447" sldId="462"/>
        </pc:sldMkLst>
      </pc:sldChg>
      <pc:sldChg chg="add">
        <pc:chgData name="Nguyễn Minh Tân - Khoa Công nghệ Thông tin - VLTECH" userId="101068a6-915f-4420-8228-af2e167f3950" providerId="ADAL" clId="{DF57D715-3FB6-4C7B-B01A-F439D1826E8E}" dt="2024-01-12T23:23:34.721" v="63"/>
        <pc:sldMkLst>
          <pc:docMk/>
          <pc:sldMk cId="4206005339" sldId="463"/>
        </pc:sldMkLst>
      </pc:sldChg>
      <pc:sldChg chg="add">
        <pc:chgData name="Nguyễn Minh Tân - Khoa Công nghệ Thông tin - VLTECH" userId="101068a6-915f-4420-8228-af2e167f3950" providerId="ADAL" clId="{DF57D715-3FB6-4C7B-B01A-F439D1826E8E}" dt="2024-01-12T23:23:34.721" v="63"/>
        <pc:sldMkLst>
          <pc:docMk/>
          <pc:sldMk cId="1193770779" sldId="464"/>
        </pc:sldMkLst>
      </pc:sldChg>
      <pc:sldChg chg="add">
        <pc:chgData name="Nguyễn Minh Tân - Khoa Công nghệ Thông tin - VLTECH" userId="101068a6-915f-4420-8228-af2e167f3950" providerId="ADAL" clId="{DF57D715-3FB6-4C7B-B01A-F439D1826E8E}" dt="2024-01-12T23:23:34.721" v="63"/>
        <pc:sldMkLst>
          <pc:docMk/>
          <pc:sldMk cId="1337442334" sldId="465"/>
        </pc:sldMkLst>
      </pc:sldChg>
      <pc:sldChg chg="add">
        <pc:chgData name="Nguyễn Minh Tân - Khoa Công nghệ Thông tin - VLTECH" userId="101068a6-915f-4420-8228-af2e167f3950" providerId="ADAL" clId="{DF57D715-3FB6-4C7B-B01A-F439D1826E8E}" dt="2024-01-12T23:23:34.721" v="63"/>
        <pc:sldMkLst>
          <pc:docMk/>
          <pc:sldMk cId="2243437556" sldId="468"/>
        </pc:sldMkLst>
      </pc:sldChg>
      <pc:sldChg chg="add modNotesTx">
        <pc:chgData name="Nguyễn Minh Tân - Khoa Công nghệ Thông tin - VLTECH" userId="101068a6-915f-4420-8228-af2e167f3950" providerId="ADAL" clId="{DF57D715-3FB6-4C7B-B01A-F439D1826E8E}" dt="2024-01-12T23:05:29.259" v="15"/>
        <pc:sldMkLst>
          <pc:docMk/>
          <pc:sldMk cId="361276679" sldId="491"/>
        </pc:sldMkLst>
      </pc:sldChg>
      <pc:sldChg chg="add modNotesTx">
        <pc:chgData name="Nguyễn Minh Tân - Khoa Công nghệ Thông tin - VLTECH" userId="101068a6-915f-4420-8228-af2e167f3950" providerId="ADAL" clId="{DF57D715-3FB6-4C7B-B01A-F439D1826E8E}" dt="2024-01-12T23:06:16.185" v="18"/>
        <pc:sldMkLst>
          <pc:docMk/>
          <pc:sldMk cId="786410421" sldId="492"/>
        </pc:sldMkLst>
      </pc:sldChg>
      <pc:sldChg chg="add">
        <pc:chgData name="Nguyễn Minh Tân - Khoa Công nghệ Thông tin - VLTECH" userId="101068a6-915f-4420-8228-af2e167f3950" providerId="ADAL" clId="{DF57D715-3FB6-4C7B-B01A-F439D1826E8E}" dt="2024-01-12T23:14:18.664" v="31"/>
        <pc:sldMkLst>
          <pc:docMk/>
          <pc:sldMk cId="3401255380" sldId="493"/>
        </pc:sldMkLst>
      </pc:sldChg>
      <pc:sldChg chg="add">
        <pc:chgData name="Nguyễn Minh Tân - Khoa Công nghệ Thông tin - VLTECH" userId="101068a6-915f-4420-8228-af2e167f3950" providerId="ADAL" clId="{DF57D715-3FB6-4C7B-B01A-F439D1826E8E}" dt="2024-01-12T23:23:34.721" v="63"/>
        <pc:sldMkLst>
          <pc:docMk/>
          <pc:sldMk cId="1365786167" sldId="494"/>
        </pc:sldMkLst>
      </pc:sldChg>
      <pc:sldChg chg="add">
        <pc:chgData name="Nguyễn Minh Tân - Khoa Công nghệ Thông tin - VLTECH" userId="101068a6-915f-4420-8228-af2e167f3950" providerId="ADAL" clId="{DF57D715-3FB6-4C7B-B01A-F439D1826E8E}" dt="2024-01-12T23:23:34.721" v="63"/>
        <pc:sldMkLst>
          <pc:docMk/>
          <pc:sldMk cId="2482939848" sldId="495"/>
        </pc:sldMkLst>
      </pc:sldChg>
      <pc:sldChg chg="add">
        <pc:chgData name="Nguyễn Minh Tân - Khoa Công nghệ Thông tin - VLTECH" userId="101068a6-915f-4420-8228-af2e167f3950" providerId="ADAL" clId="{DF57D715-3FB6-4C7B-B01A-F439D1826E8E}" dt="2024-01-12T23:23:34.721" v="63"/>
        <pc:sldMkLst>
          <pc:docMk/>
          <pc:sldMk cId="2007817423" sldId="496"/>
        </pc:sldMkLst>
      </pc:sldChg>
      <pc:sldChg chg="add">
        <pc:chgData name="Nguyễn Minh Tân - Khoa Công nghệ Thông tin - VLTECH" userId="101068a6-915f-4420-8228-af2e167f3950" providerId="ADAL" clId="{DF57D715-3FB6-4C7B-B01A-F439D1826E8E}" dt="2024-01-12T23:23:34.721" v="63"/>
        <pc:sldMkLst>
          <pc:docMk/>
          <pc:sldMk cId="3374995150" sldId="497"/>
        </pc:sldMkLst>
      </pc:sldChg>
      <pc:sldChg chg="add">
        <pc:chgData name="Nguyễn Minh Tân - Khoa Công nghệ Thông tin - VLTECH" userId="101068a6-915f-4420-8228-af2e167f3950" providerId="ADAL" clId="{DF57D715-3FB6-4C7B-B01A-F439D1826E8E}" dt="2024-01-12T23:23:34.721" v="63"/>
        <pc:sldMkLst>
          <pc:docMk/>
          <pc:sldMk cId="2446300136" sldId="498"/>
        </pc:sldMkLst>
      </pc:sldChg>
      <pc:sldChg chg="add">
        <pc:chgData name="Nguyễn Minh Tân - Khoa Công nghệ Thông tin - VLTECH" userId="101068a6-915f-4420-8228-af2e167f3950" providerId="ADAL" clId="{DF57D715-3FB6-4C7B-B01A-F439D1826E8E}" dt="2024-01-12T23:23:34.721" v="63"/>
        <pc:sldMkLst>
          <pc:docMk/>
          <pc:sldMk cId="2437904029" sldId="499"/>
        </pc:sldMkLst>
      </pc:sldChg>
      <pc:sldChg chg="add">
        <pc:chgData name="Nguyễn Minh Tân - Khoa Công nghệ Thông tin - VLTECH" userId="101068a6-915f-4420-8228-af2e167f3950" providerId="ADAL" clId="{DF57D715-3FB6-4C7B-B01A-F439D1826E8E}" dt="2024-01-12T23:23:34.721" v="63"/>
        <pc:sldMkLst>
          <pc:docMk/>
          <pc:sldMk cId="1443079196" sldId="500"/>
        </pc:sldMkLst>
      </pc:sldChg>
      <pc:sldChg chg="add">
        <pc:chgData name="Nguyễn Minh Tân - Khoa Công nghệ Thông tin - VLTECH" userId="101068a6-915f-4420-8228-af2e167f3950" providerId="ADAL" clId="{DF57D715-3FB6-4C7B-B01A-F439D1826E8E}" dt="2024-01-12T23:23:34.721" v="63"/>
        <pc:sldMkLst>
          <pc:docMk/>
          <pc:sldMk cId="2762127558" sldId="501"/>
        </pc:sldMkLst>
      </pc:sldChg>
      <pc:sldChg chg="add">
        <pc:chgData name="Nguyễn Minh Tân - Khoa Công nghệ Thông tin - VLTECH" userId="101068a6-915f-4420-8228-af2e167f3950" providerId="ADAL" clId="{DF57D715-3FB6-4C7B-B01A-F439D1826E8E}" dt="2024-01-12T23:23:34.721" v="63"/>
        <pc:sldMkLst>
          <pc:docMk/>
          <pc:sldMk cId="1298807394" sldId="503"/>
        </pc:sldMkLst>
      </pc:sldChg>
      <pc:sldChg chg="modSp add mod">
        <pc:chgData name="Nguyễn Minh Tân - Khoa Công nghệ Thông tin - VLTECH" userId="101068a6-915f-4420-8228-af2e167f3950" providerId="ADAL" clId="{DF57D715-3FB6-4C7B-B01A-F439D1826E8E}" dt="2024-01-12T23:02:30.741" v="5" actId="1076"/>
        <pc:sldMkLst>
          <pc:docMk/>
          <pc:sldMk cId="3574642129" sldId="504"/>
        </pc:sldMkLst>
        <pc:spChg chg="mod">
          <ac:chgData name="Nguyễn Minh Tân - Khoa Công nghệ Thông tin - VLTECH" userId="101068a6-915f-4420-8228-af2e167f3950" providerId="ADAL" clId="{DF57D715-3FB6-4C7B-B01A-F439D1826E8E}" dt="2024-01-12T23:02:30.741" v="5" actId="1076"/>
          <ac:spMkLst>
            <pc:docMk/>
            <pc:sldMk cId="3574642129" sldId="504"/>
            <ac:spMk id="17" creationId="{22F52B8B-8972-BA72-514F-CA4406E9C05B}"/>
          </ac:spMkLst>
        </pc:spChg>
      </pc:sldChg>
      <pc:sldChg chg="add">
        <pc:chgData name="Nguyễn Minh Tân - Khoa Công nghệ Thông tin - VLTECH" userId="101068a6-915f-4420-8228-af2e167f3950" providerId="ADAL" clId="{DF57D715-3FB6-4C7B-B01A-F439D1826E8E}" dt="2024-01-12T23:13:25.005" v="27"/>
        <pc:sldMkLst>
          <pc:docMk/>
          <pc:sldMk cId="853168941" sldId="505"/>
        </pc:sldMkLst>
      </pc:sldChg>
      <pc:sldChg chg="add">
        <pc:chgData name="Nguyễn Minh Tân - Khoa Công nghệ Thông tin - VLTECH" userId="101068a6-915f-4420-8228-af2e167f3950" providerId="ADAL" clId="{DF57D715-3FB6-4C7B-B01A-F439D1826E8E}" dt="2024-01-12T23:13:38.564" v="28"/>
        <pc:sldMkLst>
          <pc:docMk/>
          <pc:sldMk cId="3917249094" sldId="506"/>
        </pc:sldMkLst>
      </pc:sldChg>
      <pc:sldChg chg="add">
        <pc:chgData name="Nguyễn Minh Tân - Khoa Công nghệ Thông tin - VLTECH" userId="101068a6-915f-4420-8228-af2e167f3950" providerId="ADAL" clId="{DF57D715-3FB6-4C7B-B01A-F439D1826E8E}" dt="2024-01-12T23:13:59.410" v="29"/>
        <pc:sldMkLst>
          <pc:docMk/>
          <pc:sldMk cId="3753221619" sldId="507"/>
        </pc:sldMkLst>
      </pc:sldChg>
      <pc:sldChg chg="add">
        <pc:chgData name="Nguyễn Minh Tân - Khoa Công nghệ Thông tin - VLTECH" userId="101068a6-915f-4420-8228-af2e167f3950" providerId="ADAL" clId="{DF57D715-3FB6-4C7B-B01A-F439D1826E8E}" dt="2024-01-12T23:14:10.381" v="30"/>
        <pc:sldMkLst>
          <pc:docMk/>
          <pc:sldMk cId="909867313" sldId="508"/>
        </pc:sldMkLst>
      </pc:sldChg>
      <pc:sldChg chg="add del">
        <pc:chgData name="Nguyễn Minh Tân - Khoa Công nghệ Thông tin - VLTECH" userId="101068a6-915f-4420-8228-af2e167f3950" providerId="ADAL" clId="{DF57D715-3FB6-4C7B-B01A-F439D1826E8E}" dt="2024-01-12T23:20:02.890" v="46" actId="47"/>
        <pc:sldMkLst>
          <pc:docMk/>
          <pc:sldMk cId="2180065609" sldId="509"/>
        </pc:sldMkLst>
      </pc:sldChg>
    </pc:docChg>
  </pc:docChgLst>
  <pc:docChgLst>
    <pc:chgData name="Nguyễn Minh Tân - Khoa Công nghệ Thông tin - VLTECH" userId="101068a6-915f-4420-8228-af2e167f3950" providerId="ADAL" clId="{A677CECA-FEE3-40DD-AE99-50F0CA11FB0B}"/>
    <pc:docChg chg="undo custSel addSld delSld modSld">
      <pc:chgData name="Nguyễn Minh Tân - Khoa Công nghệ Thông tin - VLTECH" userId="101068a6-915f-4420-8228-af2e167f3950" providerId="ADAL" clId="{A677CECA-FEE3-40DD-AE99-50F0CA11FB0B}" dt="2024-06-07T14:11:40.651" v="646" actId="20577"/>
      <pc:docMkLst>
        <pc:docMk/>
      </pc:docMkLst>
      <pc:sldChg chg="addSp delSp modSp add mod">
        <pc:chgData name="Nguyễn Minh Tân - Khoa Công nghệ Thông tin - VLTECH" userId="101068a6-915f-4420-8228-af2e167f3950" providerId="ADAL" clId="{A677CECA-FEE3-40DD-AE99-50F0CA11FB0B}" dt="2024-06-07T13:39:24.655" v="147" actId="255"/>
        <pc:sldMkLst>
          <pc:docMk/>
          <pc:sldMk cId="85620431" sldId="256"/>
        </pc:sldMkLst>
        <pc:spChg chg="mod">
          <ac:chgData name="Nguyễn Minh Tân - Khoa Công nghệ Thông tin - VLTECH" userId="101068a6-915f-4420-8228-af2e167f3950" providerId="ADAL" clId="{A677CECA-FEE3-40DD-AE99-50F0CA11FB0B}" dt="2024-06-07T13:39:24.655" v="147" actId="255"/>
          <ac:spMkLst>
            <pc:docMk/>
            <pc:sldMk cId="85620431" sldId="256"/>
            <ac:spMk id="2" creationId="{E9AC9F5B-7059-7B36-6277-036E47351DCF}"/>
          </ac:spMkLst>
        </pc:spChg>
        <pc:spChg chg="del">
          <ac:chgData name="Nguyễn Minh Tân - Khoa Công nghệ Thông tin - VLTECH" userId="101068a6-915f-4420-8228-af2e167f3950" providerId="ADAL" clId="{A677CECA-FEE3-40DD-AE99-50F0CA11FB0B}" dt="2024-06-07T13:34:57.124" v="3" actId="478"/>
          <ac:spMkLst>
            <pc:docMk/>
            <pc:sldMk cId="85620431" sldId="256"/>
            <ac:spMk id="3" creationId="{9BB27F69-CD27-5499-16C1-6B9B30FE6557}"/>
          </ac:spMkLst>
        </pc:spChg>
        <pc:spChg chg="add del mod">
          <ac:chgData name="Nguyễn Minh Tân - Khoa Công nghệ Thông tin - VLTECH" userId="101068a6-915f-4420-8228-af2e167f3950" providerId="ADAL" clId="{A677CECA-FEE3-40DD-AE99-50F0CA11FB0B}" dt="2024-06-07T13:34:59.342" v="4" actId="478"/>
          <ac:spMkLst>
            <pc:docMk/>
            <pc:sldMk cId="85620431" sldId="256"/>
            <ac:spMk id="5" creationId="{F9307132-CA2C-7891-8018-DADC6EA628FA}"/>
          </ac:spMkLst>
        </pc:spChg>
      </pc:sldChg>
      <pc:sldChg chg="addSp delSp modSp add mod">
        <pc:chgData name="Nguyễn Minh Tân - Khoa Công nghệ Thông tin - VLTECH" userId="101068a6-915f-4420-8228-af2e167f3950" providerId="ADAL" clId="{A677CECA-FEE3-40DD-AE99-50F0CA11FB0B}" dt="2024-06-07T13:58:57.648" v="524" actId="1076"/>
        <pc:sldMkLst>
          <pc:docMk/>
          <pc:sldMk cId="1990195211" sldId="257"/>
        </pc:sldMkLst>
        <pc:spChg chg="del mod">
          <ac:chgData name="Nguyễn Minh Tân - Khoa Công nghệ Thông tin - VLTECH" userId="101068a6-915f-4420-8228-af2e167f3950" providerId="ADAL" clId="{A677CECA-FEE3-40DD-AE99-50F0CA11FB0B}" dt="2024-06-07T13:39:40.490" v="151" actId="478"/>
          <ac:spMkLst>
            <pc:docMk/>
            <pc:sldMk cId="1990195211" sldId="257"/>
            <ac:spMk id="3" creationId="{53A6B2FD-F2E4-7D05-9DB2-2AD979A9EAAD}"/>
          </ac:spMkLst>
        </pc:spChg>
        <pc:spChg chg="mod">
          <ac:chgData name="Nguyễn Minh Tân - Khoa Công nghệ Thông tin - VLTECH" userId="101068a6-915f-4420-8228-af2e167f3950" providerId="ADAL" clId="{A677CECA-FEE3-40DD-AE99-50F0CA11FB0B}" dt="2024-06-07T13:58:17.835" v="503" actId="14100"/>
          <ac:spMkLst>
            <pc:docMk/>
            <pc:sldMk cId="1990195211" sldId="257"/>
            <ac:spMk id="4" creationId="{EE09D418-F214-42D7-5071-5E4012610A01}"/>
          </ac:spMkLst>
        </pc:spChg>
        <pc:spChg chg="add del mod">
          <ac:chgData name="Nguyễn Minh Tân - Khoa Công nghệ Thông tin - VLTECH" userId="101068a6-915f-4420-8228-af2e167f3950" providerId="ADAL" clId="{A677CECA-FEE3-40DD-AE99-50F0CA11FB0B}" dt="2024-06-07T13:39:44.096" v="152" actId="478"/>
          <ac:spMkLst>
            <pc:docMk/>
            <pc:sldMk cId="1990195211" sldId="257"/>
            <ac:spMk id="5" creationId="{450915BF-178F-6072-1F54-C5D5B45A3B63}"/>
          </ac:spMkLst>
        </pc:spChg>
        <pc:spChg chg="add mod">
          <ac:chgData name="Nguyễn Minh Tân - Khoa Công nghệ Thông tin - VLTECH" userId="101068a6-915f-4420-8228-af2e167f3950" providerId="ADAL" clId="{A677CECA-FEE3-40DD-AE99-50F0CA11FB0B}" dt="2024-06-07T13:39:59.893" v="178" actId="20577"/>
          <ac:spMkLst>
            <pc:docMk/>
            <pc:sldMk cId="1990195211" sldId="257"/>
            <ac:spMk id="6" creationId="{3730B043-3AB6-38C1-985A-94C93E3B73E1}"/>
          </ac:spMkLst>
        </pc:spChg>
        <pc:picChg chg="add del mod">
          <ac:chgData name="Nguyễn Minh Tân - Khoa Công nghệ Thông tin - VLTECH" userId="101068a6-915f-4420-8228-af2e167f3950" providerId="ADAL" clId="{A677CECA-FEE3-40DD-AE99-50F0CA11FB0B}" dt="2024-06-07T13:58:18.798" v="505" actId="22"/>
          <ac:picMkLst>
            <pc:docMk/>
            <pc:sldMk cId="1990195211" sldId="257"/>
            <ac:picMk id="8" creationId="{B45D0551-C9B1-9044-FF27-7859B1524773}"/>
          </ac:picMkLst>
        </pc:picChg>
        <pc:picChg chg="add mod ord">
          <ac:chgData name="Nguyễn Minh Tân - Khoa Công nghệ Thông tin - VLTECH" userId="101068a6-915f-4420-8228-af2e167f3950" providerId="ADAL" clId="{A677CECA-FEE3-40DD-AE99-50F0CA11FB0B}" dt="2024-06-07T13:58:57.648" v="524" actId="1076"/>
          <ac:picMkLst>
            <pc:docMk/>
            <pc:sldMk cId="1990195211" sldId="257"/>
            <ac:picMk id="10" creationId="{1F59A62C-0CC1-264D-6A9F-753CD978CE98}"/>
          </ac:picMkLst>
        </pc:picChg>
        <pc:picChg chg="add del mod">
          <ac:chgData name="Nguyễn Minh Tân - Khoa Công nghệ Thông tin - VLTECH" userId="101068a6-915f-4420-8228-af2e167f3950" providerId="ADAL" clId="{A677CECA-FEE3-40DD-AE99-50F0CA11FB0B}" dt="2024-06-07T13:58:48.810" v="518" actId="478"/>
          <ac:picMkLst>
            <pc:docMk/>
            <pc:sldMk cId="1990195211" sldId="257"/>
            <ac:picMk id="1026" creationId="{4B756833-EF49-D997-5FEB-7A9E4A8A410D}"/>
          </ac:picMkLst>
        </pc:picChg>
      </pc:sldChg>
      <pc:sldChg chg="addSp delSp modSp add mod">
        <pc:chgData name="Nguyễn Minh Tân - Khoa Công nghệ Thông tin - VLTECH" userId="101068a6-915f-4420-8228-af2e167f3950" providerId="ADAL" clId="{A677CECA-FEE3-40DD-AE99-50F0CA11FB0B}" dt="2024-06-07T13:40:42.364" v="192" actId="108"/>
        <pc:sldMkLst>
          <pc:docMk/>
          <pc:sldMk cId="747806810" sldId="258"/>
        </pc:sldMkLst>
        <pc:spChg chg="del">
          <ac:chgData name="Nguyễn Minh Tân - Khoa Công nghệ Thông tin - VLTECH" userId="101068a6-915f-4420-8228-af2e167f3950" providerId="ADAL" clId="{A677CECA-FEE3-40DD-AE99-50F0CA11FB0B}" dt="2024-06-07T13:40:23.677" v="180" actId="478"/>
          <ac:spMkLst>
            <pc:docMk/>
            <pc:sldMk cId="747806810" sldId="258"/>
            <ac:spMk id="2" creationId="{594E659A-3F4F-45D1-133B-6B2CAC2743B7}"/>
          </ac:spMkLst>
        </pc:spChg>
        <pc:spChg chg="mod">
          <ac:chgData name="Nguyễn Minh Tân - Khoa Công nghệ Thông tin - VLTECH" userId="101068a6-915f-4420-8228-af2e167f3950" providerId="ADAL" clId="{A677CECA-FEE3-40DD-AE99-50F0CA11FB0B}" dt="2024-06-07T13:40:42.364" v="192" actId="108"/>
          <ac:spMkLst>
            <pc:docMk/>
            <pc:sldMk cId="747806810" sldId="258"/>
            <ac:spMk id="3" creationId="{079655A9-8334-EEC9-B8A8-BBB86D07224F}"/>
          </ac:spMkLst>
        </pc:spChg>
        <pc:spChg chg="add del mod">
          <ac:chgData name="Nguyễn Minh Tân - Khoa Công nghệ Thông tin - VLTECH" userId="101068a6-915f-4420-8228-af2e167f3950" providerId="ADAL" clId="{A677CECA-FEE3-40DD-AE99-50F0CA11FB0B}" dt="2024-06-07T13:40:25.817" v="182" actId="478"/>
          <ac:spMkLst>
            <pc:docMk/>
            <pc:sldMk cId="747806810" sldId="258"/>
            <ac:spMk id="5" creationId="{E919D4EA-704F-7190-FDFC-7D93AE07E40E}"/>
          </ac:spMkLst>
        </pc:spChg>
        <pc:spChg chg="add mod">
          <ac:chgData name="Nguyễn Minh Tân - Khoa Công nghệ Thông tin - VLTECH" userId="101068a6-915f-4420-8228-af2e167f3950" providerId="ADAL" clId="{A677CECA-FEE3-40DD-AE99-50F0CA11FB0B}" dt="2024-06-07T13:40:33.782" v="191" actId="20577"/>
          <ac:spMkLst>
            <pc:docMk/>
            <pc:sldMk cId="747806810" sldId="258"/>
            <ac:spMk id="6" creationId="{3267576D-1DC8-43E7-18D5-A521F542B55A}"/>
          </ac:spMkLst>
        </pc:spChg>
      </pc:sldChg>
      <pc:sldChg chg="addSp delSp modSp add mod">
        <pc:chgData name="Nguyễn Minh Tân - Khoa Công nghệ Thông tin - VLTECH" userId="101068a6-915f-4420-8228-af2e167f3950" providerId="ADAL" clId="{A677CECA-FEE3-40DD-AE99-50F0CA11FB0B}" dt="2024-06-07T13:41:09.561" v="204" actId="108"/>
        <pc:sldMkLst>
          <pc:docMk/>
          <pc:sldMk cId="2184597074" sldId="259"/>
        </pc:sldMkLst>
        <pc:spChg chg="del">
          <ac:chgData name="Nguyễn Minh Tân - Khoa Công nghệ Thông tin - VLTECH" userId="101068a6-915f-4420-8228-af2e167f3950" providerId="ADAL" clId="{A677CECA-FEE3-40DD-AE99-50F0CA11FB0B}" dt="2024-06-07T13:40:54.899" v="193" actId="478"/>
          <ac:spMkLst>
            <pc:docMk/>
            <pc:sldMk cId="2184597074" sldId="259"/>
            <ac:spMk id="2" creationId="{594E659A-3F4F-45D1-133B-6B2CAC2743B7}"/>
          </ac:spMkLst>
        </pc:spChg>
        <pc:spChg chg="mod">
          <ac:chgData name="Nguyễn Minh Tân - Khoa Công nghệ Thông tin - VLTECH" userId="101068a6-915f-4420-8228-af2e167f3950" providerId="ADAL" clId="{A677CECA-FEE3-40DD-AE99-50F0CA11FB0B}" dt="2024-06-07T13:41:09.561" v="204" actId="108"/>
          <ac:spMkLst>
            <pc:docMk/>
            <pc:sldMk cId="2184597074" sldId="259"/>
            <ac:spMk id="3" creationId="{079655A9-8334-EEC9-B8A8-BBB86D07224F}"/>
          </ac:spMkLst>
        </pc:spChg>
        <pc:spChg chg="add del mod">
          <ac:chgData name="Nguyễn Minh Tân - Khoa Công nghệ Thông tin - VLTECH" userId="101068a6-915f-4420-8228-af2e167f3950" providerId="ADAL" clId="{A677CECA-FEE3-40DD-AE99-50F0CA11FB0B}" dt="2024-06-07T13:40:56.278" v="194" actId="478"/>
          <ac:spMkLst>
            <pc:docMk/>
            <pc:sldMk cId="2184597074" sldId="259"/>
            <ac:spMk id="5" creationId="{93F1BC25-DB40-4FC6-331E-D524403F9472}"/>
          </ac:spMkLst>
        </pc:spChg>
        <pc:spChg chg="add mod">
          <ac:chgData name="Nguyễn Minh Tân - Khoa Công nghệ Thông tin - VLTECH" userId="101068a6-915f-4420-8228-af2e167f3950" providerId="ADAL" clId="{A677CECA-FEE3-40DD-AE99-50F0CA11FB0B}" dt="2024-06-07T13:41:01.980" v="203" actId="20577"/>
          <ac:spMkLst>
            <pc:docMk/>
            <pc:sldMk cId="2184597074" sldId="259"/>
            <ac:spMk id="6" creationId="{CAB55586-4FBA-7B5F-9B7C-687A76D01699}"/>
          </ac:spMkLst>
        </pc:spChg>
      </pc:sldChg>
      <pc:sldChg chg="addSp delSp modSp add mod">
        <pc:chgData name="Nguyễn Minh Tân - Khoa Công nghệ Thông tin - VLTECH" userId="101068a6-915f-4420-8228-af2e167f3950" providerId="ADAL" clId="{A677CECA-FEE3-40DD-AE99-50F0CA11FB0B}" dt="2024-06-07T13:41:39.800" v="223" actId="108"/>
        <pc:sldMkLst>
          <pc:docMk/>
          <pc:sldMk cId="1086972354" sldId="260"/>
        </pc:sldMkLst>
        <pc:spChg chg="del">
          <ac:chgData name="Nguyễn Minh Tân - Khoa Công nghệ Thông tin - VLTECH" userId="101068a6-915f-4420-8228-af2e167f3950" providerId="ADAL" clId="{A677CECA-FEE3-40DD-AE99-50F0CA11FB0B}" dt="2024-06-07T13:41:23.289" v="206" actId="478"/>
          <ac:spMkLst>
            <pc:docMk/>
            <pc:sldMk cId="1086972354" sldId="260"/>
            <ac:spMk id="2" creationId="{594E659A-3F4F-45D1-133B-6B2CAC2743B7}"/>
          </ac:spMkLst>
        </pc:spChg>
        <pc:spChg chg="mod">
          <ac:chgData name="Nguyễn Minh Tân - Khoa Công nghệ Thông tin - VLTECH" userId="101068a6-915f-4420-8228-af2e167f3950" providerId="ADAL" clId="{A677CECA-FEE3-40DD-AE99-50F0CA11FB0B}" dt="2024-06-07T13:41:39.800" v="223" actId="108"/>
          <ac:spMkLst>
            <pc:docMk/>
            <pc:sldMk cId="1086972354" sldId="260"/>
            <ac:spMk id="3" creationId="{079655A9-8334-EEC9-B8A8-BBB86D07224F}"/>
          </ac:spMkLst>
        </pc:spChg>
        <pc:spChg chg="add del mod">
          <ac:chgData name="Nguyễn Minh Tân - Khoa Công nghệ Thông tin - VLTECH" userId="101068a6-915f-4420-8228-af2e167f3950" providerId="ADAL" clId="{A677CECA-FEE3-40DD-AE99-50F0CA11FB0B}" dt="2024-06-07T13:41:25.443" v="207" actId="478"/>
          <ac:spMkLst>
            <pc:docMk/>
            <pc:sldMk cId="1086972354" sldId="260"/>
            <ac:spMk id="5" creationId="{ED99EE6F-A994-B16A-034C-CA03750BEF9B}"/>
          </ac:spMkLst>
        </pc:spChg>
        <pc:spChg chg="add mod">
          <ac:chgData name="Nguyễn Minh Tân - Khoa Công nghệ Thông tin - VLTECH" userId="101068a6-915f-4420-8228-af2e167f3950" providerId="ADAL" clId="{A677CECA-FEE3-40DD-AE99-50F0CA11FB0B}" dt="2024-06-07T13:41:33.689" v="222" actId="20577"/>
          <ac:spMkLst>
            <pc:docMk/>
            <pc:sldMk cId="1086972354" sldId="260"/>
            <ac:spMk id="6" creationId="{470FDEA5-9AFD-18CD-D8F6-5529023CCE6C}"/>
          </ac:spMkLst>
        </pc:spChg>
      </pc:sldChg>
      <pc:sldChg chg="addSp delSp modSp add mod">
        <pc:chgData name="Nguyễn Minh Tân - Khoa Công nghệ Thông tin - VLTECH" userId="101068a6-915f-4420-8228-af2e167f3950" providerId="ADAL" clId="{A677CECA-FEE3-40DD-AE99-50F0CA11FB0B}" dt="2024-06-07T13:42:36.328" v="281" actId="2711"/>
        <pc:sldMkLst>
          <pc:docMk/>
          <pc:sldMk cId="1473508130" sldId="261"/>
        </pc:sldMkLst>
        <pc:spChg chg="del">
          <ac:chgData name="Nguyễn Minh Tân - Khoa Công nghệ Thông tin - VLTECH" userId="101068a6-915f-4420-8228-af2e167f3950" providerId="ADAL" clId="{A677CECA-FEE3-40DD-AE99-50F0CA11FB0B}" dt="2024-06-07T13:42:11.818" v="226" actId="478"/>
          <ac:spMkLst>
            <pc:docMk/>
            <pc:sldMk cId="1473508130" sldId="261"/>
            <ac:spMk id="2" creationId="{644870A1-AE3B-F33F-E404-0897905E0470}"/>
          </ac:spMkLst>
        </pc:spChg>
        <pc:spChg chg="mod">
          <ac:chgData name="Nguyễn Minh Tân - Khoa Công nghệ Thông tin - VLTECH" userId="101068a6-915f-4420-8228-af2e167f3950" providerId="ADAL" clId="{A677CECA-FEE3-40DD-AE99-50F0CA11FB0B}" dt="2024-06-07T13:42:36.328" v="281" actId="2711"/>
          <ac:spMkLst>
            <pc:docMk/>
            <pc:sldMk cId="1473508130" sldId="261"/>
            <ac:spMk id="3" creationId="{77D54979-98A3-9645-CBA0-478B1489B3CC}"/>
          </ac:spMkLst>
        </pc:spChg>
        <pc:spChg chg="add del mod">
          <ac:chgData name="Nguyễn Minh Tân - Khoa Công nghệ Thông tin - VLTECH" userId="101068a6-915f-4420-8228-af2e167f3950" providerId="ADAL" clId="{A677CECA-FEE3-40DD-AE99-50F0CA11FB0B}" dt="2024-06-07T13:42:13.505" v="227" actId="478"/>
          <ac:spMkLst>
            <pc:docMk/>
            <pc:sldMk cId="1473508130" sldId="261"/>
            <ac:spMk id="5" creationId="{B3330ACB-7801-2FBF-A310-58C7FAB0D986}"/>
          </ac:spMkLst>
        </pc:spChg>
        <pc:spChg chg="add mod">
          <ac:chgData name="Nguyễn Minh Tân - Khoa Công nghệ Thông tin - VLTECH" userId="101068a6-915f-4420-8228-af2e167f3950" providerId="ADAL" clId="{A677CECA-FEE3-40DD-AE99-50F0CA11FB0B}" dt="2024-06-07T13:42:20.711" v="277" actId="20577"/>
          <ac:spMkLst>
            <pc:docMk/>
            <pc:sldMk cId="1473508130" sldId="261"/>
            <ac:spMk id="6" creationId="{DFB72BFA-1325-E2B8-875F-285E441F3074}"/>
          </ac:spMkLst>
        </pc:spChg>
      </pc:sldChg>
      <pc:sldChg chg="addSp delSp modSp add mod">
        <pc:chgData name="Nguyễn Minh Tân - Khoa Công nghệ Thông tin - VLTECH" userId="101068a6-915f-4420-8228-af2e167f3950" providerId="ADAL" clId="{A677CECA-FEE3-40DD-AE99-50F0CA11FB0B}" dt="2024-06-07T13:43:27.844" v="306" actId="6549"/>
        <pc:sldMkLst>
          <pc:docMk/>
          <pc:sldMk cId="3868256631" sldId="262"/>
        </pc:sldMkLst>
        <pc:spChg chg="del">
          <ac:chgData name="Nguyễn Minh Tân - Khoa Công nghệ Thông tin - VLTECH" userId="101068a6-915f-4420-8228-af2e167f3950" providerId="ADAL" clId="{A677CECA-FEE3-40DD-AE99-50F0CA11FB0B}" dt="2024-06-07T13:42:44.656" v="282" actId="478"/>
          <ac:spMkLst>
            <pc:docMk/>
            <pc:sldMk cId="3868256631" sldId="262"/>
            <ac:spMk id="2" creationId="{55CBB5FE-FD56-C50D-0665-485503B3FDD1}"/>
          </ac:spMkLst>
        </pc:spChg>
        <pc:spChg chg="mod">
          <ac:chgData name="Nguyễn Minh Tân - Khoa Công nghệ Thông tin - VLTECH" userId="101068a6-915f-4420-8228-af2e167f3950" providerId="ADAL" clId="{A677CECA-FEE3-40DD-AE99-50F0CA11FB0B}" dt="2024-06-07T13:43:27.844" v="306" actId="6549"/>
          <ac:spMkLst>
            <pc:docMk/>
            <pc:sldMk cId="3868256631" sldId="262"/>
            <ac:spMk id="3" creationId="{78ABD4D2-11AD-AA17-DDB5-717AF64F964A}"/>
          </ac:spMkLst>
        </pc:spChg>
        <pc:spChg chg="add del mod">
          <ac:chgData name="Nguyễn Minh Tân - Khoa Công nghệ Thông tin - VLTECH" userId="101068a6-915f-4420-8228-af2e167f3950" providerId="ADAL" clId="{A677CECA-FEE3-40DD-AE99-50F0CA11FB0B}" dt="2024-06-07T13:42:45.843" v="283" actId="478"/>
          <ac:spMkLst>
            <pc:docMk/>
            <pc:sldMk cId="3868256631" sldId="262"/>
            <ac:spMk id="5" creationId="{E10A9CAB-FC69-ACD9-5ECC-AC4A2176A321}"/>
          </ac:spMkLst>
        </pc:spChg>
        <pc:spChg chg="add mod">
          <ac:chgData name="Nguyễn Minh Tân - Khoa Công nghệ Thông tin - VLTECH" userId="101068a6-915f-4420-8228-af2e167f3950" providerId="ADAL" clId="{A677CECA-FEE3-40DD-AE99-50F0CA11FB0B}" dt="2024-06-07T13:42:50.315" v="304" actId="20577"/>
          <ac:spMkLst>
            <pc:docMk/>
            <pc:sldMk cId="3868256631" sldId="262"/>
            <ac:spMk id="6" creationId="{B1C6F240-615A-E260-A640-0F03A597E00E}"/>
          </ac:spMkLst>
        </pc:spChg>
      </pc:sldChg>
      <pc:sldChg chg="add">
        <pc:chgData name="Nguyễn Minh Tân - Khoa Công nghệ Thông tin - VLTECH" userId="101068a6-915f-4420-8228-af2e167f3950" providerId="ADAL" clId="{A677CECA-FEE3-40DD-AE99-50F0CA11FB0B}" dt="2024-06-07T13:34:51.187" v="1"/>
        <pc:sldMkLst>
          <pc:docMk/>
          <pc:sldMk cId="35671784" sldId="263"/>
        </pc:sldMkLst>
      </pc:sldChg>
      <pc:sldChg chg="modSp add mod">
        <pc:chgData name="Nguyễn Minh Tân - Khoa Công nghệ Thông tin - VLTECH" userId="101068a6-915f-4420-8228-af2e167f3950" providerId="ADAL" clId="{A677CECA-FEE3-40DD-AE99-50F0CA11FB0B}" dt="2024-06-07T13:41:15.757" v="205" actId="14100"/>
        <pc:sldMkLst>
          <pc:docMk/>
          <pc:sldMk cId="1103951604" sldId="264"/>
        </pc:sldMkLst>
        <pc:picChg chg="mod">
          <ac:chgData name="Nguyễn Minh Tân - Khoa Công nghệ Thông tin - VLTECH" userId="101068a6-915f-4420-8228-af2e167f3950" providerId="ADAL" clId="{A677CECA-FEE3-40DD-AE99-50F0CA11FB0B}" dt="2024-06-07T13:41:15.757" v="205" actId="14100"/>
          <ac:picMkLst>
            <pc:docMk/>
            <pc:sldMk cId="1103951604" sldId="264"/>
            <ac:picMk id="5" creationId="{A75AE9F3-FCB6-207E-C8B1-1FB3B1FF8D1E}"/>
          </ac:picMkLst>
        </pc:picChg>
      </pc:sldChg>
      <pc:sldChg chg="delSp modSp add mod">
        <pc:chgData name="Nguyễn Minh Tân - Khoa Công nghệ Thông tin - VLTECH" userId="101068a6-915f-4420-8228-af2e167f3950" providerId="ADAL" clId="{A677CECA-FEE3-40DD-AE99-50F0CA11FB0B}" dt="2024-06-07T13:42:02.770" v="225" actId="478"/>
        <pc:sldMkLst>
          <pc:docMk/>
          <pc:sldMk cId="450324865" sldId="265"/>
        </pc:sldMkLst>
        <pc:inkChg chg="del mod">
          <ac:chgData name="Nguyễn Minh Tân - Khoa Công nghệ Thông tin - VLTECH" userId="101068a6-915f-4420-8228-af2e167f3950" providerId="ADAL" clId="{A677CECA-FEE3-40DD-AE99-50F0CA11FB0B}" dt="2024-06-07T13:42:02.770" v="225" actId="478"/>
          <ac:inkMkLst>
            <pc:docMk/>
            <pc:sldMk cId="450324865" sldId="265"/>
            <ac:inkMk id="2" creationId="{BCBF5129-BE67-D1C2-5B92-CC34B19E0256}"/>
          </ac:inkMkLst>
        </pc:inkChg>
      </pc:sldChg>
      <pc:sldChg chg="del">
        <pc:chgData name="Nguyễn Minh Tân - Khoa Công nghệ Thông tin - VLTECH" userId="101068a6-915f-4420-8228-af2e167f3950" providerId="ADAL" clId="{A677CECA-FEE3-40DD-AE99-50F0CA11FB0B}" dt="2024-06-07T13:34:31.382" v="0" actId="47"/>
        <pc:sldMkLst>
          <pc:docMk/>
          <pc:sldMk cId="450324865" sldId="265"/>
        </pc:sldMkLst>
      </pc:sldChg>
      <pc:sldChg chg="del">
        <pc:chgData name="Nguyễn Minh Tân - Khoa Công nghệ Thông tin - VLTECH" userId="101068a6-915f-4420-8228-af2e167f3950" providerId="ADAL" clId="{A677CECA-FEE3-40DD-AE99-50F0CA11FB0B}" dt="2024-06-07T13:34:31.382" v="0" actId="47"/>
        <pc:sldMkLst>
          <pc:docMk/>
          <pc:sldMk cId="2161359126" sldId="266"/>
        </pc:sldMkLst>
      </pc:sldChg>
      <pc:sldChg chg="addSp delSp modSp add mod">
        <pc:chgData name="Nguyễn Minh Tân - Khoa Công nghệ Thông tin - VLTECH" userId="101068a6-915f-4420-8228-af2e167f3950" providerId="ADAL" clId="{A677CECA-FEE3-40DD-AE99-50F0CA11FB0B}" dt="2024-06-07T13:43:57.557" v="354" actId="20577"/>
        <pc:sldMkLst>
          <pc:docMk/>
          <pc:sldMk cId="2161359126" sldId="266"/>
        </pc:sldMkLst>
        <pc:spChg chg="del">
          <ac:chgData name="Nguyễn Minh Tân - Khoa Công nghệ Thông tin - VLTECH" userId="101068a6-915f-4420-8228-af2e167f3950" providerId="ADAL" clId="{A677CECA-FEE3-40DD-AE99-50F0CA11FB0B}" dt="2024-06-07T13:43:47.631" v="309" actId="478"/>
          <ac:spMkLst>
            <pc:docMk/>
            <pc:sldMk cId="2161359126" sldId="266"/>
            <ac:spMk id="2" creationId="{DC51E6EC-F619-27BD-092D-D09941E3470C}"/>
          </ac:spMkLst>
        </pc:spChg>
        <pc:spChg chg="mod">
          <ac:chgData name="Nguyễn Minh Tân - Khoa Công nghệ Thông tin - VLTECH" userId="101068a6-915f-4420-8228-af2e167f3950" providerId="ADAL" clId="{A677CECA-FEE3-40DD-AE99-50F0CA11FB0B}" dt="2024-06-07T13:43:42.944" v="308" actId="108"/>
          <ac:spMkLst>
            <pc:docMk/>
            <pc:sldMk cId="2161359126" sldId="266"/>
            <ac:spMk id="3" creationId="{DCBB6607-5D3C-A873-7787-28EEBDDF284E}"/>
          </ac:spMkLst>
        </pc:spChg>
        <pc:spChg chg="add del mod">
          <ac:chgData name="Nguyễn Minh Tân - Khoa Công nghệ Thông tin - VLTECH" userId="101068a6-915f-4420-8228-af2e167f3950" providerId="ADAL" clId="{A677CECA-FEE3-40DD-AE99-50F0CA11FB0B}" dt="2024-06-07T13:43:48.902" v="310" actId="478"/>
          <ac:spMkLst>
            <pc:docMk/>
            <pc:sldMk cId="2161359126" sldId="266"/>
            <ac:spMk id="6" creationId="{FAEC89C6-F37A-85C4-6023-6B9ECE60129F}"/>
          </ac:spMkLst>
        </pc:spChg>
        <pc:spChg chg="add mod">
          <ac:chgData name="Nguyễn Minh Tân - Khoa Công nghệ Thông tin - VLTECH" userId="101068a6-915f-4420-8228-af2e167f3950" providerId="ADAL" clId="{A677CECA-FEE3-40DD-AE99-50F0CA11FB0B}" dt="2024-06-07T13:43:57.557" v="354" actId="20577"/>
          <ac:spMkLst>
            <pc:docMk/>
            <pc:sldMk cId="2161359126" sldId="266"/>
            <ac:spMk id="7" creationId="{FE55C8DB-7F8E-7C7E-5C98-94A0D81C2109}"/>
          </ac:spMkLst>
        </pc:spChg>
        <pc:inkChg chg="del">
          <ac:chgData name="Nguyễn Minh Tân - Khoa Công nghệ Thông tin - VLTECH" userId="101068a6-915f-4420-8228-af2e167f3950" providerId="ADAL" clId="{A677CECA-FEE3-40DD-AE99-50F0CA11FB0B}" dt="2024-06-07T13:43:32.346" v="307" actId="478"/>
          <ac:inkMkLst>
            <pc:docMk/>
            <pc:sldMk cId="2161359126" sldId="266"/>
            <ac:inkMk id="4" creationId="{270CB914-780E-6E9F-373F-70D725FB83B0}"/>
          </ac:inkMkLst>
        </pc:inkChg>
      </pc:sldChg>
      <pc:sldChg chg="addSp delSp modSp add mod">
        <pc:chgData name="Nguyễn Minh Tân - Khoa Công nghệ Thông tin - VLTECH" userId="101068a6-915f-4420-8228-af2e167f3950" providerId="ADAL" clId="{A677CECA-FEE3-40DD-AE99-50F0CA11FB0B}" dt="2024-06-07T13:57:23.999" v="496" actId="1076"/>
        <pc:sldMkLst>
          <pc:docMk/>
          <pc:sldMk cId="1637165937" sldId="267"/>
        </pc:sldMkLst>
        <pc:spChg chg="mod">
          <ac:chgData name="Nguyễn Minh Tân - Khoa Công nghệ Thông tin - VLTECH" userId="101068a6-915f-4420-8228-af2e167f3950" providerId="ADAL" clId="{A677CECA-FEE3-40DD-AE99-50F0CA11FB0B}" dt="2024-06-07T13:57:18.985" v="494" actId="1076"/>
          <ac:spMkLst>
            <pc:docMk/>
            <pc:sldMk cId="1637165937" sldId="267"/>
            <ac:spMk id="2" creationId="{E9AC9F5B-7059-7B36-6277-036E47351DCF}"/>
          </ac:spMkLst>
        </pc:spChg>
        <pc:spChg chg="del">
          <ac:chgData name="Nguyễn Minh Tân - Khoa Công nghệ Thông tin - VLTECH" userId="101068a6-915f-4420-8228-af2e167f3950" providerId="ADAL" clId="{A677CECA-FEE3-40DD-AE99-50F0CA11FB0B}" dt="2024-06-07T13:38:20.329" v="110" actId="478"/>
          <ac:spMkLst>
            <pc:docMk/>
            <pc:sldMk cId="1637165937" sldId="267"/>
            <ac:spMk id="3" creationId="{9BB27F69-CD27-5499-16C1-6B9B30FE6557}"/>
          </ac:spMkLst>
        </pc:spChg>
        <pc:spChg chg="add del mod">
          <ac:chgData name="Nguyễn Minh Tân - Khoa Công nghệ Thông tin - VLTECH" userId="101068a6-915f-4420-8228-af2e167f3950" providerId="ADAL" clId="{A677CECA-FEE3-40DD-AE99-50F0CA11FB0B}" dt="2024-06-07T13:38:22.587" v="111" actId="478"/>
          <ac:spMkLst>
            <pc:docMk/>
            <pc:sldMk cId="1637165937" sldId="267"/>
            <ac:spMk id="5" creationId="{2CE2D679-A6C2-9A18-FE95-5E76A717FC07}"/>
          </ac:spMkLst>
        </pc:spChg>
        <pc:picChg chg="add mod">
          <ac:chgData name="Nguyễn Minh Tân - Khoa Công nghệ Thông tin - VLTECH" userId="101068a6-915f-4420-8228-af2e167f3950" providerId="ADAL" clId="{A677CECA-FEE3-40DD-AE99-50F0CA11FB0B}" dt="2024-06-07T13:57:23.999" v="496" actId="1076"/>
          <ac:picMkLst>
            <pc:docMk/>
            <pc:sldMk cId="1637165937" sldId="267"/>
            <ac:picMk id="7" creationId="{43F8800F-9044-0EE0-522B-658273138B7E}"/>
          </ac:picMkLst>
        </pc:picChg>
      </pc:sldChg>
      <pc:sldChg chg="del">
        <pc:chgData name="Nguyễn Minh Tân - Khoa Công nghệ Thông tin - VLTECH" userId="101068a6-915f-4420-8228-af2e167f3950" providerId="ADAL" clId="{A677CECA-FEE3-40DD-AE99-50F0CA11FB0B}" dt="2024-06-07T13:34:31.382" v="0" actId="47"/>
        <pc:sldMkLst>
          <pc:docMk/>
          <pc:sldMk cId="1637165937" sldId="267"/>
        </pc:sldMkLst>
      </pc:sldChg>
      <pc:sldChg chg="del">
        <pc:chgData name="Nguyễn Minh Tân - Khoa Công nghệ Thông tin - VLTECH" userId="101068a6-915f-4420-8228-af2e167f3950" providerId="ADAL" clId="{A677CECA-FEE3-40DD-AE99-50F0CA11FB0B}" dt="2024-06-07T13:34:31.382" v="0" actId="47"/>
        <pc:sldMkLst>
          <pc:docMk/>
          <pc:sldMk cId="1411807747" sldId="268"/>
        </pc:sldMkLst>
      </pc:sldChg>
      <pc:sldChg chg="addSp delSp modSp add mod">
        <pc:chgData name="Nguyễn Minh Tân - Khoa Công nghệ Thông tin - VLTECH" userId="101068a6-915f-4420-8228-af2e167f3950" providerId="ADAL" clId="{A677CECA-FEE3-40DD-AE99-50F0CA11FB0B}" dt="2024-06-07T13:59:40.929" v="525" actId="1076"/>
        <pc:sldMkLst>
          <pc:docMk/>
          <pc:sldMk cId="1411807747" sldId="268"/>
        </pc:sldMkLst>
        <pc:spChg chg="del">
          <ac:chgData name="Nguyễn Minh Tân - Khoa Công nghệ Thông tin - VLTECH" userId="101068a6-915f-4420-8228-af2e167f3950" providerId="ADAL" clId="{A677CECA-FEE3-40DD-AE99-50F0CA11FB0B}" dt="2024-06-07T13:44:15.255" v="355" actId="478"/>
          <ac:spMkLst>
            <pc:docMk/>
            <pc:sldMk cId="1411807747" sldId="268"/>
            <ac:spMk id="3" creationId="{51976CB3-75B1-6229-FCBC-BE00F2391863}"/>
          </ac:spMkLst>
        </pc:spChg>
        <pc:spChg chg="mod">
          <ac:chgData name="Nguyễn Minh Tân - Khoa Công nghệ Thông tin - VLTECH" userId="101068a6-915f-4420-8228-af2e167f3950" providerId="ADAL" clId="{A677CECA-FEE3-40DD-AE99-50F0CA11FB0B}" dt="2024-06-07T13:51:36.640" v="487" actId="14100"/>
          <ac:spMkLst>
            <pc:docMk/>
            <pc:sldMk cId="1411807747" sldId="268"/>
            <ac:spMk id="4" creationId="{5A1DF175-83F5-2C27-E857-278F97A462DC}"/>
          </ac:spMkLst>
        </pc:spChg>
        <pc:spChg chg="add del mod">
          <ac:chgData name="Nguyễn Minh Tân - Khoa Công nghệ Thông tin - VLTECH" userId="101068a6-915f-4420-8228-af2e167f3950" providerId="ADAL" clId="{A677CECA-FEE3-40DD-AE99-50F0CA11FB0B}" dt="2024-06-07T13:44:19.537" v="356" actId="478"/>
          <ac:spMkLst>
            <pc:docMk/>
            <pc:sldMk cId="1411807747" sldId="268"/>
            <ac:spMk id="5" creationId="{01233815-6BA9-4AB6-E700-62FFD842624D}"/>
          </ac:spMkLst>
        </pc:spChg>
        <pc:spChg chg="add mod">
          <ac:chgData name="Nguyễn Minh Tân - Khoa Công nghệ Thông tin - VLTECH" userId="101068a6-915f-4420-8228-af2e167f3950" providerId="ADAL" clId="{A677CECA-FEE3-40DD-AE99-50F0CA11FB0B}" dt="2024-06-07T13:44:26.644" v="377" actId="20577"/>
          <ac:spMkLst>
            <pc:docMk/>
            <pc:sldMk cId="1411807747" sldId="268"/>
            <ac:spMk id="6" creationId="{EA655495-F125-D3D4-3C5E-C79FC545297E}"/>
          </ac:spMkLst>
        </pc:spChg>
        <pc:picChg chg="add del mod">
          <ac:chgData name="Nguyễn Minh Tân - Khoa Công nghệ Thông tin - VLTECH" userId="101068a6-915f-4420-8228-af2e167f3950" providerId="ADAL" clId="{A677CECA-FEE3-40DD-AE99-50F0CA11FB0B}" dt="2024-06-07T13:47:48.190" v="483" actId="478"/>
          <ac:picMkLst>
            <pc:docMk/>
            <pc:sldMk cId="1411807747" sldId="268"/>
            <ac:picMk id="1026" creationId="{DBFEE72E-3BC1-0259-ADBF-8174377E617C}"/>
          </ac:picMkLst>
        </pc:picChg>
        <pc:picChg chg="add mod">
          <ac:chgData name="Nguyễn Minh Tân - Khoa Công nghệ Thông tin - VLTECH" userId="101068a6-915f-4420-8228-af2e167f3950" providerId="ADAL" clId="{A677CECA-FEE3-40DD-AE99-50F0CA11FB0B}" dt="2024-06-07T13:59:40.929" v="525" actId="1076"/>
          <ac:picMkLst>
            <pc:docMk/>
            <pc:sldMk cId="1411807747" sldId="268"/>
            <ac:picMk id="1028" creationId="{E2C2C967-E5E7-CC73-F792-DB7F9455966F}"/>
          </ac:picMkLst>
        </pc:picChg>
      </pc:sldChg>
      <pc:sldChg chg="addSp delSp modSp add mod">
        <pc:chgData name="Nguyễn Minh Tân - Khoa Công nghệ Thông tin - VLTECH" userId="101068a6-915f-4420-8228-af2e167f3950" providerId="ADAL" clId="{A677CECA-FEE3-40DD-AE99-50F0CA11FB0B}" dt="2024-06-07T14:04:44.259" v="540" actId="1076"/>
        <pc:sldMkLst>
          <pc:docMk/>
          <pc:sldMk cId="2468292175" sldId="269"/>
        </pc:sldMkLst>
        <pc:spChg chg="del">
          <ac:chgData name="Nguyễn Minh Tân - Khoa Công nghệ Thông tin - VLTECH" userId="101068a6-915f-4420-8228-af2e167f3950" providerId="ADAL" clId="{A677CECA-FEE3-40DD-AE99-50F0CA11FB0B}" dt="2024-06-07T13:44:46.641" v="379" actId="478"/>
          <ac:spMkLst>
            <pc:docMk/>
            <pc:sldMk cId="2468292175" sldId="269"/>
            <ac:spMk id="2" creationId="{6E420476-E462-4AB4-6939-C58CB7650B78}"/>
          </ac:spMkLst>
        </pc:spChg>
        <pc:spChg chg="mod">
          <ac:chgData name="Nguyễn Minh Tân - Khoa Công nghệ Thông tin - VLTECH" userId="101068a6-915f-4420-8228-af2e167f3950" providerId="ADAL" clId="{A677CECA-FEE3-40DD-AE99-50F0CA11FB0B}" dt="2024-06-07T14:02:43.939" v="531" actId="14100"/>
          <ac:spMkLst>
            <pc:docMk/>
            <pc:sldMk cId="2468292175" sldId="269"/>
            <ac:spMk id="3" creationId="{ECC5A969-F860-D7D8-0FB6-35EBFCA7A4F6}"/>
          </ac:spMkLst>
        </pc:spChg>
        <pc:spChg chg="add del mod">
          <ac:chgData name="Nguyễn Minh Tân - Khoa Công nghệ Thông tin - VLTECH" userId="101068a6-915f-4420-8228-af2e167f3950" providerId="ADAL" clId="{A677CECA-FEE3-40DD-AE99-50F0CA11FB0B}" dt="2024-06-07T13:44:47.908" v="380" actId="478"/>
          <ac:spMkLst>
            <pc:docMk/>
            <pc:sldMk cId="2468292175" sldId="269"/>
            <ac:spMk id="5" creationId="{A9F28771-D10C-C770-6AB0-92B8C4A749CB}"/>
          </ac:spMkLst>
        </pc:spChg>
        <pc:spChg chg="add mod">
          <ac:chgData name="Nguyễn Minh Tân - Khoa Công nghệ Thông tin - VLTECH" userId="101068a6-915f-4420-8228-af2e167f3950" providerId="ADAL" clId="{A677CECA-FEE3-40DD-AE99-50F0CA11FB0B}" dt="2024-06-07T13:45:01.454" v="469" actId="20577"/>
          <ac:spMkLst>
            <pc:docMk/>
            <pc:sldMk cId="2468292175" sldId="269"/>
            <ac:spMk id="6" creationId="{B5DF0BE8-BD5A-B14E-C86C-4A9B5490D9DB}"/>
          </ac:spMkLst>
        </pc:spChg>
        <pc:picChg chg="add mod">
          <ac:chgData name="Nguyễn Minh Tân - Khoa Công nghệ Thông tin - VLTECH" userId="101068a6-915f-4420-8228-af2e167f3950" providerId="ADAL" clId="{A677CECA-FEE3-40DD-AE99-50F0CA11FB0B}" dt="2024-06-07T14:04:44.259" v="540" actId="1076"/>
          <ac:picMkLst>
            <pc:docMk/>
            <pc:sldMk cId="2468292175" sldId="269"/>
            <ac:picMk id="8" creationId="{C9FE7D95-1165-0FD5-F732-F38B51C59217}"/>
          </ac:picMkLst>
        </pc:picChg>
        <pc:picChg chg="add del mod">
          <ac:chgData name="Nguyễn Minh Tân - Khoa Công nghệ Thông tin - VLTECH" userId="101068a6-915f-4420-8228-af2e167f3950" providerId="ADAL" clId="{A677CECA-FEE3-40DD-AE99-50F0CA11FB0B}" dt="2024-06-07T14:04:41.996" v="538" actId="478"/>
          <ac:picMkLst>
            <pc:docMk/>
            <pc:sldMk cId="2468292175" sldId="269"/>
            <ac:picMk id="2050" creationId="{F5BDA760-3CC9-A4E8-7176-62B2AD4B4260}"/>
          </ac:picMkLst>
        </pc:picChg>
      </pc:sldChg>
      <pc:sldChg chg="del">
        <pc:chgData name="Nguyễn Minh Tân - Khoa Công nghệ Thông tin - VLTECH" userId="101068a6-915f-4420-8228-af2e167f3950" providerId="ADAL" clId="{A677CECA-FEE3-40DD-AE99-50F0CA11FB0B}" dt="2024-06-07T13:34:31.382" v="0" actId="47"/>
        <pc:sldMkLst>
          <pc:docMk/>
          <pc:sldMk cId="2468292175" sldId="269"/>
        </pc:sldMkLst>
      </pc:sldChg>
      <pc:sldChg chg="del">
        <pc:chgData name="Nguyễn Minh Tân - Khoa Công nghệ Thông tin - VLTECH" userId="101068a6-915f-4420-8228-af2e167f3950" providerId="ADAL" clId="{A677CECA-FEE3-40DD-AE99-50F0CA11FB0B}" dt="2024-06-07T13:34:31.382" v="0" actId="47"/>
        <pc:sldMkLst>
          <pc:docMk/>
          <pc:sldMk cId="2869380025" sldId="270"/>
        </pc:sldMkLst>
      </pc:sldChg>
      <pc:sldChg chg="addSp delSp modSp add mod">
        <pc:chgData name="Nguyễn Minh Tân - Khoa Công nghệ Thông tin - VLTECH" userId="101068a6-915f-4420-8228-af2e167f3950" providerId="ADAL" clId="{A677CECA-FEE3-40DD-AE99-50F0CA11FB0B}" dt="2024-06-07T14:00:46.279" v="528" actId="1076"/>
        <pc:sldMkLst>
          <pc:docMk/>
          <pc:sldMk cId="2869380025" sldId="270"/>
        </pc:sldMkLst>
        <pc:picChg chg="add mod">
          <ac:chgData name="Nguyễn Minh Tân - Khoa Công nghệ Thông tin - VLTECH" userId="101068a6-915f-4420-8228-af2e167f3950" providerId="ADAL" clId="{A677CECA-FEE3-40DD-AE99-50F0CA11FB0B}" dt="2024-06-07T14:00:46.279" v="528" actId="1076"/>
          <ac:picMkLst>
            <pc:docMk/>
            <pc:sldMk cId="2869380025" sldId="270"/>
            <ac:picMk id="3" creationId="{072869E1-1B1E-5DD1-A7D8-260544518FEE}"/>
          </ac:picMkLst>
        </pc:picChg>
        <pc:picChg chg="del">
          <ac:chgData name="Nguyễn Minh Tân - Khoa Công nghệ Thông tin - VLTECH" userId="101068a6-915f-4420-8228-af2e167f3950" providerId="ADAL" clId="{A677CECA-FEE3-40DD-AE99-50F0CA11FB0B}" dt="2024-06-07T14:00:31.765" v="526" actId="478"/>
          <ac:picMkLst>
            <pc:docMk/>
            <pc:sldMk cId="2869380025" sldId="270"/>
            <ac:picMk id="1026" creationId="{5D594ABF-E0D4-A0BE-4579-96A7064E6C0D}"/>
          </ac:picMkLst>
        </pc:picChg>
      </pc:sldChg>
      <pc:sldChg chg="del">
        <pc:chgData name="Nguyễn Minh Tân - Khoa Công nghệ Thông tin - VLTECH" userId="101068a6-915f-4420-8228-af2e167f3950" providerId="ADAL" clId="{A677CECA-FEE3-40DD-AE99-50F0CA11FB0B}" dt="2024-06-07T13:34:31.382" v="0" actId="47"/>
        <pc:sldMkLst>
          <pc:docMk/>
          <pc:sldMk cId="0" sldId="271"/>
        </pc:sldMkLst>
      </pc:sldChg>
      <pc:sldChg chg="del">
        <pc:chgData name="Nguyễn Minh Tân - Khoa Công nghệ Thông tin - VLTECH" userId="101068a6-915f-4420-8228-af2e167f3950" providerId="ADAL" clId="{A677CECA-FEE3-40DD-AE99-50F0CA11FB0B}" dt="2024-06-07T13:34:31.382" v="0" actId="47"/>
        <pc:sldMkLst>
          <pc:docMk/>
          <pc:sldMk cId="0" sldId="272"/>
        </pc:sldMkLst>
      </pc:sldChg>
      <pc:sldChg chg="del">
        <pc:chgData name="Nguyễn Minh Tân - Khoa Công nghệ Thông tin - VLTECH" userId="101068a6-915f-4420-8228-af2e167f3950" providerId="ADAL" clId="{A677CECA-FEE3-40DD-AE99-50F0CA11FB0B}" dt="2024-06-07T13:34:31.382" v="0" actId="47"/>
        <pc:sldMkLst>
          <pc:docMk/>
          <pc:sldMk cId="0" sldId="273"/>
        </pc:sldMkLst>
      </pc:sldChg>
      <pc:sldChg chg="del">
        <pc:chgData name="Nguyễn Minh Tân - Khoa Công nghệ Thông tin - VLTECH" userId="101068a6-915f-4420-8228-af2e167f3950" providerId="ADAL" clId="{A677CECA-FEE3-40DD-AE99-50F0CA11FB0B}" dt="2024-06-07T13:34:31.382" v="0" actId="47"/>
        <pc:sldMkLst>
          <pc:docMk/>
          <pc:sldMk cId="0" sldId="274"/>
        </pc:sldMkLst>
      </pc:sldChg>
      <pc:sldChg chg="del">
        <pc:chgData name="Nguyễn Minh Tân - Khoa Công nghệ Thông tin - VLTECH" userId="101068a6-915f-4420-8228-af2e167f3950" providerId="ADAL" clId="{A677CECA-FEE3-40DD-AE99-50F0CA11FB0B}" dt="2024-06-07T13:34:31.382" v="0" actId="47"/>
        <pc:sldMkLst>
          <pc:docMk/>
          <pc:sldMk cId="0" sldId="275"/>
        </pc:sldMkLst>
      </pc:sldChg>
      <pc:sldChg chg="del">
        <pc:chgData name="Nguyễn Minh Tân - Khoa Công nghệ Thông tin - VLTECH" userId="101068a6-915f-4420-8228-af2e167f3950" providerId="ADAL" clId="{A677CECA-FEE3-40DD-AE99-50F0CA11FB0B}" dt="2024-06-07T13:34:31.382" v="0" actId="47"/>
        <pc:sldMkLst>
          <pc:docMk/>
          <pc:sldMk cId="0" sldId="276"/>
        </pc:sldMkLst>
      </pc:sldChg>
      <pc:sldChg chg="del">
        <pc:chgData name="Nguyễn Minh Tân - Khoa Công nghệ Thông tin - VLTECH" userId="101068a6-915f-4420-8228-af2e167f3950" providerId="ADAL" clId="{A677CECA-FEE3-40DD-AE99-50F0CA11FB0B}" dt="2024-06-07T13:34:31.382" v="0" actId="47"/>
        <pc:sldMkLst>
          <pc:docMk/>
          <pc:sldMk cId="0" sldId="277"/>
        </pc:sldMkLst>
      </pc:sldChg>
      <pc:sldChg chg="del">
        <pc:chgData name="Nguyễn Minh Tân - Khoa Công nghệ Thông tin - VLTECH" userId="101068a6-915f-4420-8228-af2e167f3950" providerId="ADAL" clId="{A677CECA-FEE3-40DD-AE99-50F0CA11FB0B}" dt="2024-06-07T13:34:31.382" v="0" actId="47"/>
        <pc:sldMkLst>
          <pc:docMk/>
          <pc:sldMk cId="0" sldId="278"/>
        </pc:sldMkLst>
      </pc:sldChg>
      <pc:sldChg chg="del">
        <pc:chgData name="Nguyễn Minh Tân - Khoa Công nghệ Thông tin - VLTECH" userId="101068a6-915f-4420-8228-af2e167f3950" providerId="ADAL" clId="{A677CECA-FEE3-40DD-AE99-50F0CA11FB0B}" dt="2024-06-07T13:34:31.382" v="0" actId="47"/>
        <pc:sldMkLst>
          <pc:docMk/>
          <pc:sldMk cId="0" sldId="279"/>
        </pc:sldMkLst>
      </pc:sldChg>
      <pc:sldChg chg="del">
        <pc:chgData name="Nguyễn Minh Tân - Khoa Công nghệ Thông tin - VLTECH" userId="101068a6-915f-4420-8228-af2e167f3950" providerId="ADAL" clId="{A677CECA-FEE3-40DD-AE99-50F0CA11FB0B}" dt="2024-06-07T13:34:31.382" v="0" actId="47"/>
        <pc:sldMkLst>
          <pc:docMk/>
          <pc:sldMk cId="0" sldId="280"/>
        </pc:sldMkLst>
      </pc:sldChg>
      <pc:sldChg chg="del">
        <pc:chgData name="Nguyễn Minh Tân - Khoa Công nghệ Thông tin - VLTECH" userId="101068a6-915f-4420-8228-af2e167f3950" providerId="ADAL" clId="{A677CECA-FEE3-40DD-AE99-50F0CA11FB0B}" dt="2024-06-07T13:34:31.382" v="0" actId="47"/>
        <pc:sldMkLst>
          <pc:docMk/>
          <pc:sldMk cId="0" sldId="281"/>
        </pc:sldMkLst>
      </pc:sldChg>
      <pc:sldChg chg="del">
        <pc:chgData name="Nguyễn Minh Tân - Khoa Công nghệ Thông tin - VLTECH" userId="101068a6-915f-4420-8228-af2e167f3950" providerId="ADAL" clId="{A677CECA-FEE3-40DD-AE99-50F0CA11FB0B}" dt="2024-06-07T13:34:31.382" v="0" actId="47"/>
        <pc:sldMkLst>
          <pc:docMk/>
          <pc:sldMk cId="0" sldId="282"/>
        </pc:sldMkLst>
      </pc:sldChg>
      <pc:sldChg chg="del">
        <pc:chgData name="Nguyễn Minh Tân - Khoa Công nghệ Thông tin - VLTECH" userId="101068a6-915f-4420-8228-af2e167f3950" providerId="ADAL" clId="{A677CECA-FEE3-40DD-AE99-50F0CA11FB0B}" dt="2024-06-07T13:34:31.382" v="0" actId="47"/>
        <pc:sldMkLst>
          <pc:docMk/>
          <pc:sldMk cId="0" sldId="283"/>
        </pc:sldMkLst>
      </pc:sldChg>
      <pc:sldChg chg="del">
        <pc:chgData name="Nguyễn Minh Tân - Khoa Công nghệ Thông tin - VLTECH" userId="101068a6-915f-4420-8228-af2e167f3950" providerId="ADAL" clId="{A677CECA-FEE3-40DD-AE99-50F0CA11FB0B}" dt="2024-06-07T13:34:31.382" v="0" actId="47"/>
        <pc:sldMkLst>
          <pc:docMk/>
          <pc:sldMk cId="0" sldId="284"/>
        </pc:sldMkLst>
      </pc:sldChg>
      <pc:sldChg chg="del">
        <pc:chgData name="Nguyễn Minh Tân - Khoa Công nghệ Thông tin - VLTECH" userId="101068a6-915f-4420-8228-af2e167f3950" providerId="ADAL" clId="{A677CECA-FEE3-40DD-AE99-50F0CA11FB0B}" dt="2024-06-07T13:34:31.382" v="0" actId="47"/>
        <pc:sldMkLst>
          <pc:docMk/>
          <pc:sldMk cId="0" sldId="286"/>
        </pc:sldMkLst>
      </pc:sldChg>
      <pc:sldChg chg="del">
        <pc:chgData name="Nguyễn Minh Tân - Khoa Công nghệ Thông tin - VLTECH" userId="101068a6-915f-4420-8228-af2e167f3950" providerId="ADAL" clId="{A677CECA-FEE3-40DD-AE99-50F0CA11FB0B}" dt="2024-06-07T13:34:31.382" v="0" actId="47"/>
        <pc:sldMkLst>
          <pc:docMk/>
          <pc:sldMk cId="0" sldId="287"/>
        </pc:sldMkLst>
      </pc:sldChg>
      <pc:sldChg chg="del">
        <pc:chgData name="Nguyễn Minh Tân - Khoa Công nghệ Thông tin - VLTECH" userId="101068a6-915f-4420-8228-af2e167f3950" providerId="ADAL" clId="{A677CECA-FEE3-40DD-AE99-50F0CA11FB0B}" dt="2024-06-07T13:34:31.382" v="0" actId="47"/>
        <pc:sldMkLst>
          <pc:docMk/>
          <pc:sldMk cId="0" sldId="288"/>
        </pc:sldMkLst>
      </pc:sldChg>
      <pc:sldChg chg="del">
        <pc:chgData name="Nguyễn Minh Tân - Khoa Công nghệ Thông tin - VLTECH" userId="101068a6-915f-4420-8228-af2e167f3950" providerId="ADAL" clId="{A677CECA-FEE3-40DD-AE99-50F0CA11FB0B}" dt="2024-06-07T13:34:31.382" v="0" actId="47"/>
        <pc:sldMkLst>
          <pc:docMk/>
          <pc:sldMk cId="0" sldId="289"/>
        </pc:sldMkLst>
      </pc:sldChg>
      <pc:sldChg chg="del">
        <pc:chgData name="Nguyễn Minh Tân - Khoa Công nghệ Thông tin - VLTECH" userId="101068a6-915f-4420-8228-af2e167f3950" providerId="ADAL" clId="{A677CECA-FEE3-40DD-AE99-50F0CA11FB0B}" dt="2024-06-07T13:34:31.382" v="0" actId="47"/>
        <pc:sldMkLst>
          <pc:docMk/>
          <pc:sldMk cId="0" sldId="290"/>
        </pc:sldMkLst>
      </pc:sldChg>
      <pc:sldChg chg="del">
        <pc:chgData name="Nguyễn Minh Tân - Khoa Công nghệ Thông tin - VLTECH" userId="101068a6-915f-4420-8228-af2e167f3950" providerId="ADAL" clId="{A677CECA-FEE3-40DD-AE99-50F0CA11FB0B}" dt="2024-06-07T13:34:31.382" v="0" actId="47"/>
        <pc:sldMkLst>
          <pc:docMk/>
          <pc:sldMk cId="0" sldId="291"/>
        </pc:sldMkLst>
      </pc:sldChg>
      <pc:sldChg chg="del">
        <pc:chgData name="Nguyễn Minh Tân - Khoa Công nghệ Thông tin - VLTECH" userId="101068a6-915f-4420-8228-af2e167f3950" providerId="ADAL" clId="{A677CECA-FEE3-40DD-AE99-50F0CA11FB0B}" dt="2024-06-07T13:34:31.382" v="0" actId="47"/>
        <pc:sldMkLst>
          <pc:docMk/>
          <pc:sldMk cId="0" sldId="292"/>
        </pc:sldMkLst>
      </pc:sldChg>
      <pc:sldChg chg="del">
        <pc:chgData name="Nguyễn Minh Tân - Khoa Công nghệ Thông tin - VLTECH" userId="101068a6-915f-4420-8228-af2e167f3950" providerId="ADAL" clId="{A677CECA-FEE3-40DD-AE99-50F0CA11FB0B}" dt="2024-06-07T13:34:31.382" v="0" actId="47"/>
        <pc:sldMkLst>
          <pc:docMk/>
          <pc:sldMk cId="0" sldId="293"/>
        </pc:sldMkLst>
      </pc:sldChg>
      <pc:sldChg chg="del">
        <pc:chgData name="Nguyễn Minh Tân - Khoa Công nghệ Thông tin - VLTECH" userId="101068a6-915f-4420-8228-af2e167f3950" providerId="ADAL" clId="{A677CECA-FEE3-40DD-AE99-50F0CA11FB0B}" dt="2024-06-07T13:34:31.382" v="0" actId="47"/>
        <pc:sldMkLst>
          <pc:docMk/>
          <pc:sldMk cId="0" sldId="294"/>
        </pc:sldMkLst>
      </pc:sldChg>
      <pc:sldChg chg="del">
        <pc:chgData name="Nguyễn Minh Tân - Khoa Công nghệ Thông tin - VLTECH" userId="101068a6-915f-4420-8228-af2e167f3950" providerId="ADAL" clId="{A677CECA-FEE3-40DD-AE99-50F0CA11FB0B}" dt="2024-06-07T13:34:31.382" v="0" actId="47"/>
        <pc:sldMkLst>
          <pc:docMk/>
          <pc:sldMk cId="0" sldId="295"/>
        </pc:sldMkLst>
      </pc:sldChg>
      <pc:sldChg chg="del">
        <pc:chgData name="Nguyễn Minh Tân - Khoa Công nghệ Thông tin - VLTECH" userId="101068a6-915f-4420-8228-af2e167f3950" providerId="ADAL" clId="{A677CECA-FEE3-40DD-AE99-50F0CA11FB0B}" dt="2024-06-07T13:34:31.382" v="0" actId="47"/>
        <pc:sldMkLst>
          <pc:docMk/>
          <pc:sldMk cId="0" sldId="296"/>
        </pc:sldMkLst>
      </pc:sldChg>
      <pc:sldChg chg="del">
        <pc:chgData name="Nguyễn Minh Tân - Khoa Công nghệ Thông tin - VLTECH" userId="101068a6-915f-4420-8228-af2e167f3950" providerId="ADAL" clId="{A677CECA-FEE3-40DD-AE99-50F0CA11FB0B}" dt="2024-06-07T13:34:31.382" v="0" actId="47"/>
        <pc:sldMkLst>
          <pc:docMk/>
          <pc:sldMk cId="0" sldId="297"/>
        </pc:sldMkLst>
      </pc:sldChg>
      <pc:sldChg chg="del">
        <pc:chgData name="Nguyễn Minh Tân - Khoa Công nghệ Thông tin - VLTECH" userId="101068a6-915f-4420-8228-af2e167f3950" providerId="ADAL" clId="{A677CECA-FEE3-40DD-AE99-50F0CA11FB0B}" dt="2024-06-07T13:34:31.382" v="0" actId="47"/>
        <pc:sldMkLst>
          <pc:docMk/>
          <pc:sldMk cId="0" sldId="298"/>
        </pc:sldMkLst>
      </pc:sldChg>
      <pc:sldChg chg="del">
        <pc:chgData name="Nguyễn Minh Tân - Khoa Công nghệ Thông tin - VLTECH" userId="101068a6-915f-4420-8228-af2e167f3950" providerId="ADAL" clId="{A677CECA-FEE3-40DD-AE99-50F0CA11FB0B}" dt="2024-06-07T13:34:31.382" v="0" actId="47"/>
        <pc:sldMkLst>
          <pc:docMk/>
          <pc:sldMk cId="0" sldId="299"/>
        </pc:sldMkLst>
      </pc:sldChg>
      <pc:sldChg chg="del">
        <pc:chgData name="Nguyễn Minh Tân - Khoa Công nghệ Thông tin - VLTECH" userId="101068a6-915f-4420-8228-af2e167f3950" providerId="ADAL" clId="{A677CECA-FEE3-40DD-AE99-50F0CA11FB0B}" dt="2024-06-07T13:34:31.382" v="0" actId="47"/>
        <pc:sldMkLst>
          <pc:docMk/>
          <pc:sldMk cId="0" sldId="300"/>
        </pc:sldMkLst>
      </pc:sldChg>
      <pc:sldChg chg="del">
        <pc:chgData name="Nguyễn Minh Tân - Khoa Công nghệ Thông tin - VLTECH" userId="101068a6-915f-4420-8228-af2e167f3950" providerId="ADAL" clId="{A677CECA-FEE3-40DD-AE99-50F0CA11FB0B}" dt="2024-06-07T13:34:31.382" v="0" actId="47"/>
        <pc:sldMkLst>
          <pc:docMk/>
          <pc:sldMk cId="0" sldId="301"/>
        </pc:sldMkLst>
      </pc:sldChg>
      <pc:sldChg chg="del">
        <pc:chgData name="Nguyễn Minh Tân - Khoa Công nghệ Thông tin - VLTECH" userId="101068a6-915f-4420-8228-af2e167f3950" providerId="ADAL" clId="{A677CECA-FEE3-40DD-AE99-50F0CA11FB0B}" dt="2024-06-07T13:34:31.382" v="0" actId="47"/>
        <pc:sldMkLst>
          <pc:docMk/>
          <pc:sldMk cId="0" sldId="302"/>
        </pc:sldMkLst>
      </pc:sldChg>
      <pc:sldChg chg="del">
        <pc:chgData name="Nguyễn Minh Tân - Khoa Công nghệ Thông tin - VLTECH" userId="101068a6-915f-4420-8228-af2e167f3950" providerId="ADAL" clId="{A677CECA-FEE3-40DD-AE99-50F0CA11FB0B}" dt="2024-06-07T13:34:31.382" v="0" actId="47"/>
        <pc:sldMkLst>
          <pc:docMk/>
          <pc:sldMk cId="0" sldId="303"/>
        </pc:sldMkLst>
      </pc:sldChg>
      <pc:sldChg chg="del">
        <pc:chgData name="Nguyễn Minh Tân - Khoa Công nghệ Thông tin - VLTECH" userId="101068a6-915f-4420-8228-af2e167f3950" providerId="ADAL" clId="{A677CECA-FEE3-40DD-AE99-50F0CA11FB0B}" dt="2024-06-07T13:34:31.382" v="0" actId="47"/>
        <pc:sldMkLst>
          <pc:docMk/>
          <pc:sldMk cId="0" sldId="304"/>
        </pc:sldMkLst>
      </pc:sldChg>
      <pc:sldChg chg="del">
        <pc:chgData name="Nguyễn Minh Tân - Khoa Công nghệ Thông tin - VLTECH" userId="101068a6-915f-4420-8228-af2e167f3950" providerId="ADAL" clId="{A677CECA-FEE3-40DD-AE99-50F0CA11FB0B}" dt="2024-06-07T13:34:31.382" v="0" actId="47"/>
        <pc:sldMkLst>
          <pc:docMk/>
          <pc:sldMk cId="0" sldId="305"/>
        </pc:sldMkLst>
      </pc:sldChg>
      <pc:sldChg chg="del">
        <pc:chgData name="Nguyễn Minh Tân - Khoa Công nghệ Thông tin - VLTECH" userId="101068a6-915f-4420-8228-af2e167f3950" providerId="ADAL" clId="{A677CECA-FEE3-40DD-AE99-50F0CA11FB0B}" dt="2024-06-07T13:34:31.382" v="0" actId="47"/>
        <pc:sldMkLst>
          <pc:docMk/>
          <pc:sldMk cId="0" sldId="306"/>
        </pc:sldMkLst>
      </pc:sldChg>
      <pc:sldChg chg="del">
        <pc:chgData name="Nguyễn Minh Tân - Khoa Công nghệ Thông tin - VLTECH" userId="101068a6-915f-4420-8228-af2e167f3950" providerId="ADAL" clId="{A677CECA-FEE3-40DD-AE99-50F0CA11FB0B}" dt="2024-06-07T13:34:31.382" v="0" actId="47"/>
        <pc:sldMkLst>
          <pc:docMk/>
          <pc:sldMk cId="0" sldId="307"/>
        </pc:sldMkLst>
      </pc:sldChg>
      <pc:sldChg chg="del">
        <pc:chgData name="Nguyễn Minh Tân - Khoa Công nghệ Thông tin - VLTECH" userId="101068a6-915f-4420-8228-af2e167f3950" providerId="ADAL" clId="{A677CECA-FEE3-40DD-AE99-50F0CA11FB0B}" dt="2024-06-07T13:34:31.382" v="0" actId="47"/>
        <pc:sldMkLst>
          <pc:docMk/>
          <pc:sldMk cId="0" sldId="308"/>
        </pc:sldMkLst>
      </pc:sldChg>
      <pc:sldChg chg="del">
        <pc:chgData name="Nguyễn Minh Tân - Khoa Công nghệ Thông tin - VLTECH" userId="101068a6-915f-4420-8228-af2e167f3950" providerId="ADAL" clId="{A677CECA-FEE3-40DD-AE99-50F0CA11FB0B}" dt="2024-06-07T13:34:31.382" v="0" actId="47"/>
        <pc:sldMkLst>
          <pc:docMk/>
          <pc:sldMk cId="0" sldId="309"/>
        </pc:sldMkLst>
      </pc:sldChg>
      <pc:sldChg chg="del">
        <pc:chgData name="Nguyễn Minh Tân - Khoa Công nghệ Thông tin - VLTECH" userId="101068a6-915f-4420-8228-af2e167f3950" providerId="ADAL" clId="{A677CECA-FEE3-40DD-AE99-50F0CA11FB0B}" dt="2024-06-07T13:34:31.382" v="0" actId="47"/>
        <pc:sldMkLst>
          <pc:docMk/>
          <pc:sldMk cId="0" sldId="310"/>
        </pc:sldMkLst>
      </pc:sldChg>
      <pc:sldChg chg="del">
        <pc:chgData name="Nguyễn Minh Tân - Khoa Công nghệ Thông tin - VLTECH" userId="101068a6-915f-4420-8228-af2e167f3950" providerId="ADAL" clId="{A677CECA-FEE3-40DD-AE99-50F0CA11FB0B}" dt="2024-06-07T13:34:31.382" v="0" actId="47"/>
        <pc:sldMkLst>
          <pc:docMk/>
          <pc:sldMk cId="0" sldId="311"/>
        </pc:sldMkLst>
      </pc:sldChg>
      <pc:sldChg chg="del">
        <pc:chgData name="Nguyễn Minh Tân - Khoa Công nghệ Thông tin - VLTECH" userId="101068a6-915f-4420-8228-af2e167f3950" providerId="ADAL" clId="{A677CECA-FEE3-40DD-AE99-50F0CA11FB0B}" dt="2024-06-07T13:34:31.382" v="0" actId="47"/>
        <pc:sldMkLst>
          <pc:docMk/>
          <pc:sldMk cId="0" sldId="312"/>
        </pc:sldMkLst>
      </pc:sldChg>
      <pc:sldChg chg="del">
        <pc:chgData name="Nguyễn Minh Tân - Khoa Công nghệ Thông tin - VLTECH" userId="101068a6-915f-4420-8228-af2e167f3950" providerId="ADAL" clId="{A677CECA-FEE3-40DD-AE99-50F0CA11FB0B}" dt="2024-06-07T13:34:31.382" v="0" actId="47"/>
        <pc:sldMkLst>
          <pc:docMk/>
          <pc:sldMk cId="0" sldId="313"/>
        </pc:sldMkLst>
      </pc:sldChg>
      <pc:sldChg chg="del">
        <pc:chgData name="Nguyễn Minh Tân - Khoa Công nghệ Thông tin - VLTECH" userId="101068a6-915f-4420-8228-af2e167f3950" providerId="ADAL" clId="{A677CECA-FEE3-40DD-AE99-50F0CA11FB0B}" dt="2024-06-07T13:34:31.382" v="0" actId="47"/>
        <pc:sldMkLst>
          <pc:docMk/>
          <pc:sldMk cId="0" sldId="314"/>
        </pc:sldMkLst>
      </pc:sldChg>
      <pc:sldChg chg="del">
        <pc:chgData name="Nguyễn Minh Tân - Khoa Công nghệ Thông tin - VLTECH" userId="101068a6-915f-4420-8228-af2e167f3950" providerId="ADAL" clId="{A677CECA-FEE3-40DD-AE99-50F0CA11FB0B}" dt="2024-06-07T13:34:31.382" v="0" actId="47"/>
        <pc:sldMkLst>
          <pc:docMk/>
          <pc:sldMk cId="0" sldId="315"/>
        </pc:sldMkLst>
      </pc:sldChg>
      <pc:sldChg chg="del">
        <pc:chgData name="Nguyễn Minh Tân - Khoa Công nghệ Thông tin - VLTECH" userId="101068a6-915f-4420-8228-af2e167f3950" providerId="ADAL" clId="{A677CECA-FEE3-40DD-AE99-50F0CA11FB0B}" dt="2024-06-07T13:34:31.382" v="0" actId="47"/>
        <pc:sldMkLst>
          <pc:docMk/>
          <pc:sldMk cId="0" sldId="316"/>
        </pc:sldMkLst>
      </pc:sldChg>
      <pc:sldChg chg="del">
        <pc:chgData name="Nguyễn Minh Tân - Khoa Công nghệ Thông tin - VLTECH" userId="101068a6-915f-4420-8228-af2e167f3950" providerId="ADAL" clId="{A677CECA-FEE3-40DD-AE99-50F0CA11FB0B}" dt="2024-06-07T13:34:31.382" v="0" actId="47"/>
        <pc:sldMkLst>
          <pc:docMk/>
          <pc:sldMk cId="0" sldId="317"/>
        </pc:sldMkLst>
      </pc:sldChg>
      <pc:sldChg chg="del">
        <pc:chgData name="Nguyễn Minh Tân - Khoa Công nghệ Thông tin - VLTECH" userId="101068a6-915f-4420-8228-af2e167f3950" providerId="ADAL" clId="{A677CECA-FEE3-40DD-AE99-50F0CA11FB0B}" dt="2024-06-07T13:34:31.382" v="0" actId="47"/>
        <pc:sldMkLst>
          <pc:docMk/>
          <pc:sldMk cId="0" sldId="318"/>
        </pc:sldMkLst>
      </pc:sldChg>
      <pc:sldChg chg="del">
        <pc:chgData name="Nguyễn Minh Tân - Khoa Công nghệ Thông tin - VLTECH" userId="101068a6-915f-4420-8228-af2e167f3950" providerId="ADAL" clId="{A677CECA-FEE3-40DD-AE99-50F0CA11FB0B}" dt="2024-06-07T13:34:31.382" v="0" actId="47"/>
        <pc:sldMkLst>
          <pc:docMk/>
          <pc:sldMk cId="0" sldId="320"/>
        </pc:sldMkLst>
      </pc:sldChg>
      <pc:sldChg chg="del">
        <pc:chgData name="Nguyễn Minh Tân - Khoa Công nghệ Thông tin - VLTECH" userId="101068a6-915f-4420-8228-af2e167f3950" providerId="ADAL" clId="{A677CECA-FEE3-40DD-AE99-50F0CA11FB0B}" dt="2024-06-07T13:34:31.382" v="0" actId="47"/>
        <pc:sldMkLst>
          <pc:docMk/>
          <pc:sldMk cId="0" sldId="321"/>
        </pc:sldMkLst>
      </pc:sldChg>
      <pc:sldChg chg="del">
        <pc:chgData name="Nguyễn Minh Tân - Khoa Công nghệ Thông tin - VLTECH" userId="101068a6-915f-4420-8228-af2e167f3950" providerId="ADAL" clId="{A677CECA-FEE3-40DD-AE99-50F0CA11FB0B}" dt="2024-06-07T13:34:31.382" v="0" actId="47"/>
        <pc:sldMkLst>
          <pc:docMk/>
          <pc:sldMk cId="0" sldId="322"/>
        </pc:sldMkLst>
      </pc:sldChg>
      <pc:sldChg chg="del">
        <pc:chgData name="Nguyễn Minh Tân - Khoa Công nghệ Thông tin - VLTECH" userId="101068a6-915f-4420-8228-af2e167f3950" providerId="ADAL" clId="{A677CECA-FEE3-40DD-AE99-50F0CA11FB0B}" dt="2024-06-07T13:34:31.382" v="0" actId="47"/>
        <pc:sldMkLst>
          <pc:docMk/>
          <pc:sldMk cId="0" sldId="323"/>
        </pc:sldMkLst>
      </pc:sldChg>
      <pc:sldChg chg="del">
        <pc:chgData name="Nguyễn Minh Tân - Khoa Công nghệ Thông tin - VLTECH" userId="101068a6-915f-4420-8228-af2e167f3950" providerId="ADAL" clId="{A677CECA-FEE3-40DD-AE99-50F0CA11FB0B}" dt="2024-06-07T13:34:31.382" v="0" actId="47"/>
        <pc:sldMkLst>
          <pc:docMk/>
          <pc:sldMk cId="0" sldId="324"/>
        </pc:sldMkLst>
      </pc:sldChg>
      <pc:sldChg chg="del">
        <pc:chgData name="Nguyễn Minh Tân - Khoa Công nghệ Thông tin - VLTECH" userId="101068a6-915f-4420-8228-af2e167f3950" providerId="ADAL" clId="{A677CECA-FEE3-40DD-AE99-50F0CA11FB0B}" dt="2024-06-07T13:34:31.382" v="0" actId="47"/>
        <pc:sldMkLst>
          <pc:docMk/>
          <pc:sldMk cId="0" sldId="325"/>
        </pc:sldMkLst>
      </pc:sldChg>
      <pc:sldChg chg="del">
        <pc:chgData name="Nguyễn Minh Tân - Khoa Công nghệ Thông tin - VLTECH" userId="101068a6-915f-4420-8228-af2e167f3950" providerId="ADAL" clId="{A677CECA-FEE3-40DD-AE99-50F0CA11FB0B}" dt="2024-06-07T13:34:31.382" v="0" actId="47"/>
        <pc:sldMkLst>
          <pc:docMk/>
          <pc:sldMk cId="0" sldId="326"/>
        </pc:sldMkLst>
      </pc:sldChg>
      <pc:sldChg chg="del">
        <pc:chgData name="Nguyễn Minh Tân - Khoa Công nghệ Thông tin - VLTECH" userId="101068a6-915f-4420-8228-af2e167f3950" providerId="ADAL" clId="{A677CECA-FEE3-40DD-AE99-50F0CA11FB0B}" dt="2024-06-07T13:34:31.382" v="0" actId="47"/>
        <pc:sldMkLst>
          <pc:docMk/>
          <pc:sldMk cId="0" sldId="327"/>
        </pc:sldMkLst>
      </pc:sldChg>
      <pc:sldChg chg="del">
        <pc:chgData name="Nguyễn Minh Tân - Khoa Công nghệ Thông tin - VLTECH" userId="101068a6-915f-4420-8228-af2e167f3950" providerId="ADAL" clId="{A677CECA-FEE3-40DD-AE99-50F0CA11FB0B}" dt="2024-06-07T13:34:31.382" v="0" actId="47"/>
        <pc:sldMkLst>
          <pc:docMk/>
          <pc:sldMk cId="0" sldId="328"/>
        </pc:sldMkLst>
      </pc:sldChg>
      <pc:sldChg chg="del">
        <pc:chgData name="Nguyễn Minh Tân - Khoa Công nghệ Thông tin - VLTECH" userId="101068a6-915f-4420-8228-af2e167f3950" providerId="ADAL" clId="{A677CECA-FEE3-40DD-AE99-50F0CA11FB0B}" dt="2024-06-07T13:34:31.382" v="0" actId="47"/>
        <pc:sldMkLst>
          <pc:docMk/>
          <pc:sldMk cId="0" sldId="329"/>
        </pc:sldMkLst>
      </pc:sldChg>
      <pc:sldChg chg="modSp mod">
        <pc:chgData name="Nguyễn Minh Tân - Khoa Công nghệ Thông tin - VLTECH" userId="101068a6-915f-4420-8228-af2e167f3950" providerId="ADAL" clId="{A677CECA-FEE3-40DD-AE99-50F0CA11FB0B}" dt="2024-06-07T13:38:53.887" v="145" actId="20577"/>
        <pc:sldMkLst>
          <pc:docMk/>
          <pc:sldMk cId="0" sldId="943"/>
        </pc:sldMkLst>
        <pc:spChg chg="mod">
          <ac:chgData name="Nguyễn Minh Tân - Khoa Công nghệ Thông tin - VLTECH" userId="101068a6-915f-4420-8228-af2e167f3950" providerId="ADAL" clId="{A677CECA-FEE3-40DD-AE99-50F0CA11FB0B}" dt="2024-06-07T13:37:31.386" v="46" actId="20577"/>
          <ac:spMkLst>
            <pc:docMk/>
            <pc:sldMk cId="0" sldId="943"/>
            <ac:spMk id="51" creationId="{00000000-0000-0000-0000-000000000000}"/>
          </ac:spMkLst>
        </pc:spChg>
        <pc:spChg chg="mod">
          <ac:chgData name="Nguyễn Minh Tân - Khoa Công nghệ Thông tin - VLTECH" userId="101068a6-915f-4420-8228-af2e167f3950" providerId="ADAL" clId="{A677CECA-FEE3-40DD-AE99-50F0CA11FB0B}" dt="2024-06-07T13:38:11.255" v="109" actId="20577"/>
          <ac:spMkLst>
            <pc:docMk/>
            <pc:sldMk cId="0" sldId="943"/>
            <ac:spMk id="54" creationId="{00000000-0000-0000-0000-000000000000}"/>
          </ac:spMkLst>
        </pc:spChg>
        <pc:spChg chg="mod">
          <ac:chgData name="Nguyễn Minh Tân - Khoa Công nghệ Thông tin - VLTECH" userId="101068a6-915f-4420-8228-af2e167f3950" providerId="ADAL" clId="{A677CECA-FEE3-40DD-AE99-50F0CA11FB0B}" dt="2024-06-07T13:38:47.635" v="131" actId="20577"/>
          <ac:spMkLst>
            <pc:docMk/>
            <pc:sldMk cId="0" sldId="943"/>
            <ac:spMk id="65" creationId="{00000000-0000-0000-0000-000000000000}"/>
          </ac:spMkLst>
        </pc:spChg>
        <pc:spChg chg="mod">
          <ac:chgData name="Nguyễn Minh Tân - Khoa Công nghệ Thông tin - VLTECH" userId="101068a6-915f-4420-8228-af2e167f3950" providerId="ADAL" clId="{A677CECA-FEE3-40DD-AE99-50F0CA11FB0B}" dt="2024-06-07T13:38:53.887" v="145" actId="20577"/>
          <ac:spMkLst>
            <pc:docMk/>
            <pc:sldMk cId="0" sldId="943"/>
            <ac:spMk id="68" creationId="{00000000-0000-0000-0000-000000000000}"/>
          </ac:spMkLst>
        </pc:spChg>
      </pc:sldChg>
      <pc:sldChg chg="addSp modSp add del mod">
        <pc:chgData name="Nguyễn Minh Tân - Khoa Công nghệ Thông tin - VLTECH" userId="101068a6-915f-4420-8228-af2e167f3950" providerId="ADAL" clId="{A677CECA-FEE3-40DD-AE99-50F0CA11FB0B}" dt="2024-06-07T14:05:21.863" v="542" actId="1076"/>
        <pc:sldMkLst>
          <pc:docMk/>
          <pc:sldMk cId="3555484276" sldId="944"/>
        </pc:sldMkLst>
        <pc:spChg chg="mod">
          <ac:chgData name="Nguyễn Minh Tân - Khoa Công nghệ Thông tin - VLTECH" userId="101068a6-915f-4420-8228-af2e167f3950" providerId="ADAL" clId="{A677CECA-FEE3-40DD-AE99-50F0CA11FB0B}" dt="2024-06-07T14:03:57.658" v="537" actId="20577"/>
          <ac:spMkLst>
            <pc:docMk/>
            <pc:sldMk cId="3555484276" sldId="944"/>
            <ac:spMk id="3" creationId="{ECC5A969-F860-D7D8-0FB6-35EBFCA7A4F6}"/>
          </ac:spMkLst>
        </pc:spChg>
        <pc:picChg chg="add mod">
          <ac:chgData name="Nguyễn Minh Tân - Khoa Công nghệ Thông tin - VLTECH" userId="101068a6-915f-4420-8228-af2e167f3950" providerId="ADAL" clId="{A677CECA-FEE3-40DD-AE99-50F0CA11FB0B}" dt="2024-06-07T14:05:21.863" v="542" actId="1076"/>
          <ac:picMkLst>
            <pc:docMk/>
            <pc:sldMk cId="3555484276" sldId="944"/>
            <ac:picMk id="4" creationId="{8878AE6E-E78D-66BF-93A3-7FB2CE3A4BA4}"/>
          </ac:picMkLst>
        </pc:picChg>
      </pc:sldChg>
      <pc:sldChg chg="addSp modSp add del mod">
        <pc:chgData name="Nguyễn Minh Tân - Khoa Công nghệ Thông tin - VLTECH" userId="101068a6-915f-4420-8228-af2e167f3950" providerId="ADAL" clId="{A677CECA-FEE3-40DD-AE99-50F0CA11FB0B}" dt="2024-06-07T14:06:26.491" v="547" actId="1076"/>
        <pc:sldMkLst>
          <pc:docMk/>
          <pc:sldMk cId="3928031407" sldId="945"/>
        </pc:sldMkLst>
        <pc:spChg chg="mod">
          <ac:chgData name="Nguyễn Minh Tân - Khoa Công nghệ Thông tin - VLTECH" userId="101068a6-915f-4420-8228-af2e167f3950" providerId="ADAL" clId="{A677CECA-FEE3-40DD-AE99-50F0CA11FB0B}" dt="2024-06-07T14:06:01.183" v="545" actId="6549"/>
          <ac:spMkLst>
            <pc:docMk/>
            <pc:sldMk cId="3928031407" sldId="945"/>
            <ac:spMk id="3" creationId="{ECC5A969-F860-D7D8-0FB6-35EBFCA7A4F6}"/>
          </ac:spMkLst>
        </pc:spChg>
        <pc:picChg chg="add mod">
          <ac:chgData name="Nguyễn Minh Tân - Khoa Công nghệ Thông tin - VLTECH" userId="101068a6-915f-4420-8228-af2e167f3950" providerId="ADAL" clId="{A677CECA-FEE3-40DD-AE99-50F0CA11FB0B}" dt="2024-06-07T14:06:26.491" v="547" actId="1076"/>
          <ac:picMkLst>
            <pc:docMk/>
            <pc:sldMk cId="3928031407" sldId="945"/>
            <ac:picMk id="4" creationId="{3B01E083-5A68-4EF4-3026-72BA5783FCE1}"/>
          </ac:picMkLst>
        </pc:picChg>
      </pc:sldChg>
      <pc:sldChg chg="addSp delSp modSp add mod">
        <pc:chgData name="Nguyễn Minh Tân - Khoa Công nghệ Thông tin - VLTECH" userId="101068a6-915f-4420-8228-af2e167f3950" providerId="ADAL" clId="{A677CECA-FEE3-40DD-AE99-50F0CA11FB0B}" dt="2024-06-07T14:08:12.714" v="552" actId="478"/>
        <pc:sldMkLst>
          <pc:docMk/>
          <pc:sldMk cId="2000738105" sldId="946"/>
        </pc:sldMkLst>
        <pc:spChg chg="mod">
          <ac:chgData name="Nguyễn Minh Tân - Khoa Công nghệ Thông tin - VLTECH" userId="101068a6-915f-4420-8228-af2e167f3950" providerId="ADAL" clId="{A677CECA-FEE3-40DD-AE99-50F0CA11FB0B}" dt="2024-06-07T14:06:32.075" v="548" actId="6549"/>
          <ac:spMkLst>
            <pc:docMk/>
            <pc:sldMk cId="2000738105" sldId="946"/>
            <ac:spMk id="3" creationId="{ECC5A969-F860-D7D8-0FB6-35EBFCA7A4F6}"/>
          </ac:spMkLst>
        </pc:spChg>
        <pc:picChg chg="add mod">
          <ac:chgData name="Nguyễn Minh Tân - Khoa Công nghệ Thông tin - VLTECH" userId="101068a6-915f-4420-8228-af2e167f3950" providerId="ADAL" clId="{A677CECA-FEE3-40DD-AE99-50F0CA11FB0B}" dt="2024-06-07T14:06:48.847" v="550" actId="1076"/>
          <ac:picMkLst>
            <pc:docMk/>
            <pc:sldMk cId="2000738105" sldId="946"/>
            <ac:picMk id="4" creationId="{5FB35C8C-D79F-0E65-E33A-CEBD580ABD0D}"/>
          </ac:picMkLst>
        </pc:picChg>
        <pc:picChg chg="add del">
          <ac:chgData name="Nguyễn Minh Tân - Khoa Công nghệ Thông tin - VLTECH" userId="101068a6-915f-4420-8228-af2e167f3950" providerId="ADAL" clId="{A677CECA-FEE3-40DD-AE99-50F0CA11FB0B}" dt="2024-06-07T14:08:12.714" v="552" actId="478"/>
          <ac:picMkLst>
            <pc:docMk/>
            <pc:sldMk cId="2000738105" sldId="946"/>
            <ac:picMk id="3074" creationId="{A67EE469-2CB1-1FE0-6526-86E14F83010B}"/>
          </ac:picMkLst>
        </pc:picChg>
      </pc:sldChg>
      <pc:sldChg chg="addSp delSp modSp add mod">
        <pc:chgData name="Nguyễn Minh Tân - Khoa Công nghệ Thông tin - VLTECH" userId="101068a6-915f-4420-8228-af2e167f3950" providerId="ADAL" clId="{A677CECA-FEE3-40DD-AE99-50F0CA11FB0B}" dt="2024-06-07T14:10:00.015" v="580" actId="20577"/>
        <pc:sldMkLst>
          <pc:docMk/>
          <pc:sldMk cId="2170782404" sldId="947"/>
        </pc:sldMkLst>
        <pc:spChg chg="mod">
          <ac:chgData name="Nguyễn Minh Tân - Khoa Công nghệ Thông tin - VLTECH" userId="101068a6-915f-4420-8228-af2e167f3950" providerId="ADAL" clId="{A677CECA-FEE3-40DD-AE99-50F0CA11FB0B}" dt="2024-06-07T14:10:00.015" v="580" actId="20577"/>
          <ac:spMkLst>
            <pc:docMk/>
            <pc:sldMk cId="2170782404" sldId="947"/>
            <ac:spMk id="6" creationId="{B5DF0BE8-BD5A-B14E-C86C-4A9B5490D9DB}"/>
          </ac:spMkLst>
        </pc:spChg>
        <pc:picChg chg="del">
          <ac:chgData name="Nguyễn Minh Tân - Khoa Công nghệ Thông tin - VLTECH" userId="101068a6-915f-4420-8228-af2e167f3950" providerId="ADAL" clId="{A677CECA-FEE3-40DD-AE99-50F0CA11FB0B}" dt="2024-06-07T14:09:43.330" v="554" actId="478"/>
          <ac:picMkLst>
            <pc:docMk/>
            <pc:sldMk cId="2170782404" sldId="947"/>
            <ac:picMk id="4" creationId="{5FB35C8C-D79F-0E65-E33A-CEBD580ABD0D}"/>
          </ac:picMkLst>
        </pc:picChg>
        <pc:picChg chg="add mod">
          <ac:chgData name="Nguyễn Minh Tân - Khoa Công nghệ Thông tin - VLTECH" userId="101068a6-915f-4420-8228-af2e167f3950" providerId="ADAL" clId="{A677CECA-FEE3-40DD-AE99-50F0CA11FB0B}" dt="2024-06-07T14:09:48.287" v="557" actId="1076"/>
          <ac:picMkLst>
            <pc:docMk/>
            <pc:sldMk cId="2170782404" sldId="947"/>
            <ac:picMk id="4098" creationId="{825921BF-39BC-CB57-C8E2-776C36E53A9C}"/>
          </ac:picMkLst>
        </pc:picChg>
      </pc:sldChg>
      <pc:sldChg chg="addSp delSp modSp add mod">
        <pc:chgData name="Nguyễn Minh Tân - Khoa Công nghệ Thông tin - VLTECH" userId="101068a6-915f-4420-8228-af2e167f3950" providerId="ADAL" clId="{A677CECA-FEE3-40DD-AE99-50F0CA11FB0B}" dt="2024-06-07T14:11:12.572" v="623" actId="14100"/>
        <pc:sldMkLst>
          <pc:docMk/>
          <pc:sldMk cId="155367394" sldId="948"/>
        </pc:sldMkLst>
        <pc:spChg chg="del">
          <ac:chgData name="Nguyễn Minh Tân - Khoa Công nghệ Thông tin - VLTECH" userId="101068a6-915f-4420-8228-af2e167f3950" providerId="ADAL" clId="{A677CECA-FEE3-40DD-AE99-50F0CA11FB0B}" dt="2024-06-07T14:11:01.541" v="620" actId="478"/>
          <ac:spMkLst>
            <pc:docMk/>
            <pc:sldMk cId="155367394" sldId="948"/>
            <ac:spMk id="3" creationId="{ECC5A969-F860-D7D8-0FB6-35EBFCA7A4F6}"/>
          </ac:spMkLst>
        </pc:spChg>
        <pc:spChg chg="add del mod">
          <ac:chgData name="Nguyễn Minh Tân - Khoa Công nghệ Thông tin - VLTECH" userId="101068a6-915f-4420-8228-af2e167f3950" providerId="ADAL" clId="{A677CECA-FEE3-40DD-AE99-50F0CA11FB0B}" dt="2024-06-07T14:11:04.126" v="621" actId="478"/>
          <ac:spMkLst>
            <pc:docMk/>
            <pc:sldMk cId="155367394" sldId="948"/>
            <ac:spMk id="4" creationId="{50C87E18-5CDB-36D2-47A4-97B851885137}"/>
          </ac:spMkLst>
        </pc:spChg>
        <pc:spChg chg="mod">
          <ac:chgData name="Nguyễn Minh Tân - Khoa Công nghệ Thông tin - VLTECH" userId="101068a6-915f-4420-8228-af2e167f3950" providerId="ADAL" clId="{A677CECA-FEE3-40DD-AE99-50F0CA11FB0B}" dt="2024-06-07T14:10:55.745" v="618" actId="20577"/>
          <ac:spMkLst>
            <pc:docMk/>
            <pc:sldMk cId="155367394" sldId="948"/>
            <ac:spMk id="6" creationId="{B5DF0BE8-BD5A-B14E-C86C-4A9B5490D9DB}"/>
          </ac:spMkLst>
        </pc:spChg>
        <pc:picChg chg="del">
          <ac:chgData name="Nguyễn Minh Tân - Khoa Công nghệ Thông tin - VLTECH" userId="101068a6-915f-4420-8228-af2e167f3950" providerId="ADAL" clId="{A677CECA-FEE3-40DD-AE99-50F0CA11FB0B}" dt="2024-06-07T14:11:00.072" v="619" actId="478"/>
          <ac:picMkLst>
            <pc:docMk/>
            <pc:sldMk cId="155367394" sldId="948"/>
            <ac:picMk id="4098" creationId="{825921BF-39BC-CB57-C8E2-776C36E53A9C}"/>
          </ac:picMkLst>
        </pc:picChg>
        <pc:picChg chg="add mod">
          <ac:chgData name="Nguyễn Minh Tân - Khoa Công nghệ Thông tin - VLTECH" userId="101068a6-915f-4420-8228-af2e167f3950" providerId="ADAL" clId="{A677CECA-FEE3-40DD-AE99-50F0CA11FB0B}" dt="2024-06-07T14:11:12.572" v="623" actId="14100"/>
          <ac:picMkLst>
            <pc:docMk/>
            <pc:sldMk cId="155367394" sldId="948"/>
            <ac:picMk id="5122" creationId="{556BBB26-331D-E97F-B38A-44F6DB4A5ED6}"/>
          </ac:picMkLst>
        </pc:picChg>
      </pc:sldChg>
      <pc:sldChg chg="addSp delSp modSp add mod">
        <pc:chgData name="Nguyễn Minh Tân - Khoa Công nghệ Thông tin - VLTECH" userId="101068a6-915f-4420-8228-af2e167f3950" providerId="ADAL" clId="{A677CECA-FEE3-40DD-AE99-50F0CA11FB0B}" dt="2024-06-07T14:11:40.651" v="646" actId="20577"/>
        <pc:sldMkLst>
          <pc:docMk/>
          <pc:sldMk cId="4022228372" sldId="949"/>
        </pc:sldMkLst>
        <pc:spChg chg="mod">
          <ac:chgData name="Nguyễn Minh Tân - Khoa Công nghệ Thông tin - VLTECH" userId="101068a6-915f-4420-8228-af2e167f3950" providerId="ADAL" clId="{A677CECA-FEE3-40DD-AE99-50F0CA11FB0B}" dt="2024-06-07T14:11:40.651" v="646" actId="20577"/>
          <ac:spMkLst>
            <pc:docMk/>
            <pc:sldMk cId="4022228372" sldId="949"/>
            <ac:spMk id="6" creationId="{B5DF0BE8-BD5A-B14E-C86C-4A9B5490D9DB}"/>
          </ac:spMkLst>
        </pc:spChg>
        <pc:picChg chg="del">
          <ac:chgData name="Nguyễn Minh Tân - Khoa Công nghệ Thông tin - VLTECH" userId="101068a6-915f-4420-8228-af2e167f3950" providerId="ADAL" clId="{A677CECA-FEE3-40DD-AE99-50F0CA11FB0B}" dt="2024-06-07T14:11:27.564" v="625" actId="478"/>
          <ac:picMkLst>
            <pc:docMk/>
            <pc:sldMk cId="4022228372" sldId="949"/>
            <ac:picMk id="5122" creationId="{556BBB26-331D-E97F-B38A-44F6DB4A5ED6}"/>
          </ac:picMkLst>
        </pc:picChg>
        <pc:picChg chg="add mod">
          <ac:chgData name="Nguyễn Minh Tân - Khoa Công nghệ Thông tin - VLTECH" userId="101068a6-915f-4420-8228-af2e167f3950" providerId="ADAL" clId="{A677CECA-FEE3-40DD-AE99-50F0CA11FB0B}" dt="2024-06-07T14:11:31.445" v="628" actId="1076"/>
          <ac:picMkLst>
            <pc:docMk/>
            <pc:sldMk cId="4022228372" sldId="949"/>
            <ac:picMk id="6146" creationId="{BB10F102-DC4D-AB77-D3E0-7B5F161E1A61}"/>
          </ac:picMkLst>
        </pc:picChg>
      </pc:sldChg>
      <pc:sldMasterChg chg="delSldLayout">
        <pc:chgData name="Nguyễn Minh Tân - Khoa Công nghệ Thông tin - VLTECH" userId="101068a6-915f-4420-8228-af2e167f3950" providerId="ADAL" clId="{A677CECA-FEE3-40DD-AE99-50F0CA11FB0B}" dt="2024-06-07T13:34:31.382" v="0" actId="47"/>
        <pc:sldMasterMkLst>
          <pc:docMk/>
          <pc:sldMasterMk cId="464241476" sldId="2147483660"/>
        </pc:sldMasterMkLst>
        <pc:sldLayoutChg chg="del">
          <pc:chgData name="Nguyễn Minh Tân - Khoa Công nghệ Thông tin - VLTECH" userId="101068a6-915f-4420-8228-af2e167f3950" providerId="ADAL" clId="{A677CECA-FEE3-40DD-AE99-50F0CA11FB0B}" dt="2024-06-07T13:34:31.382" v="0" actId="47"/>
          <pc:sldLayoutMkLst>
            <pc:docMk/>
            <pc:sldMasterMk cId="464241476" sldId="2147483660"/>
            <pc:sldLayoutMk cId="1624564189" sldId="2147483670"/>
          </pc:sldLayoutMkLst>
        </pc:sldLayoutChg>
      </pc:sldMasterChg>
    </pc:docChg>
  </pc:docChgLst>
  <pc:docChgLst>
    <pc:chgData name="Nguyễn Minh Tân - Khoa Công nghệ Thông tin - VLTECH" userId="101068a6-915f-4420-8228-af2e167f3950" providerId="ADAL" clId="{1CE6F293-F224-4BE6-A19D-58D99CBD8CBE}"/>
    <pc:docChg chg="undo custSel addSld delSld modSld">
      <pc:chgData name="Nguyễn Minh Tân - Khoa Công nghệ Thông tin - VLTECH" userId="101068a6-915f-4420-8228-af2e167f3950" providerId="ADAL" clId="{1CE6F293-F224-4BE6-A19D-58D99CBD8CBE}" dt="2024-05-28T12:16:33.521" v="2554" actId="20577"/>
      <pc:docMkLst>
        <pc:docMk/>
      </pc:docMkLst>
      <pc:sldChg chg="del">
        <pc:chgData name="Nguyễn Minh Tân - Khoa Công nghệ Thông tin - VLTECH" userId="101068a6-915f-4420-8228-af2e167f3950" providerId="ADAL" clId="{1CE6F293-F224-4BE6-A19D-58D99CBD8CBE}" dt="2024-05-28T09:29:05.929" v="0" actId="47"/>
        <pc:sldMkLst>
          <pc:docMk/>
          <pc:sldMk cId="2184597074" sldId="259"/>
        </pc:sldMkLst>
      </pc:sldChg>
      <pc:sldChg chg="del">
        <pc:chgData name="Nguyễn Minh Tân - Khoa Công nghệ Thông tin - VLTECH" userId="101068a6-915f-4420-8228-af2e167f3950" providerId="ADAL" clId="{1CE6F293-F224-4BE6-A19D-58D99CBD8CBE}" dt="2024-05-28T09:29:05.929" v="0" actId="47"/>
        <pc:sldMkLst>
          <pc:docMk/>
          <pc:sldMk cId="2299796347" sldId="265"/>
        </pc:sldMkLst>
      </pc:sldChg>
      <pc:sldChg chg="del">
        <pc:chgData name="Nguyễn Minh Tân - Khoa Công nghệ Thông tin - VLTECH" userId="101068a6-915f-4420-8228-af2e167f3950" providerId="ADAL" clId="{1CE6F293-F224-4BE6-A19D-58D99CBD8CBE}" dt="2024-05-28T09:29:05.929" v="0" actId="47"/>
        <pc:sldMkLst>
          <pc:docMk/>
          <pc:sldMk cId="2161359126" sldId="266"/>
        </pc:sldMkLst>
      </pc:sldChg>
      <pc:sldChg chg="del">
        <pc:chgData name="Nguyễn Minh Tân - Khoa Công nghệ Thông tin - VLTECH" userId="101068a6-915f-4420-8228-af2e167f3950" providerId="ADAL" clId="{1CE6F293-F224-4BE6-A19D-58D99CBD8CBE}" dt="2024-05-28T09:29:05.929" v="0" actId="47"/>
        <pc:sldMkLst>
          <pc:docMk/>
          <pc:sldMk cId="98943473" sldId="268"/>
        </pc:sldMkLst>
      </pc:sldChg>
      <pc:sldChg chg="modSp mod">
        <pc:chgData name="Nguyễn Minh Tân - Khoa Công nghệ Thông tin - VLTECH" userId="101068a6-915f-4420-8228-af2e167f3950" providerId="ADAL" clId="{1CE6F293-F224-4BE6-A19D-58D99CBD8CBE}" dt="2024-05-28T12:12:48.649" v="2466" actId="20577"/>
        <pc:sldMkLst>
          <pc:docMk/>
          <pc:sldMk cId="3671363652" sldId="285"/>
        </pc:sldMkLst>
        <pc:spChg chg="mod">
          <ac:chgData name="Nguyễn Minh Tân - Khoa Công nghệ Thông tin - VLTECH" userId="101068a6-915f-4420-8228-af2e167f3950" providerId="ADAL" clId="{1CE6F293-F224-4BE6-A19D-58D99CBD8CBE}" dt="2024-05-28T12:12:48.649" v="2466" actId="20577"/>
          <ac:spMkLst>
            <pc:docMk/>
            <pc:sldMk cId="3671363652" sldId="285"/>
            <ac:spMk id="19" creationId="{CEF99411-4709-4D85-A7C3-945C4791A054}"/>
          </ac:spMkLst>
        </pc:spChg>
      </pc:sldChg>
      <pc:sldChg chg="modSp add del mod modClrScheme chgLayout">
        <pc:chgData name="Nguyễn Minh Tân - Khoa Công nghệ Thông tin - VLTECH" userId="101068a6-915f-4420-8228-af2e167f3950" providerId="ADAL" clId="{1CE6F293-F224-4BE6-A19D-58D99CBD8CBE}" dt="2024-05-28T10:16:16.746" v="455" actId="47"/>
        <pc:sldMkLst>
          <pc:docMk/>
          <pc:sldMk cId="904347135" sldId="363"/>
        </pc:sldMkLst>
        <pc:spChg chg="mod ord">
          <ac:chgData name="Nguyễn Minh Tân - Khoa Công nghệ Thông tin - VLTECH" userId="101068a6-915f-4420-8228-af2e167f3950" providerId="ADAL" clId="{1CE6F293-F224-4BE6-A19D-58D99CBD8CBE}" dt="2024-05-28T09:30:26.497" v="12" actId="700"/>
          <ac:spMkLst>
            <pc:docMk/>
            <pc:sldMk cId="904347135" sldId="363"/>
            <ac:spMk id="2" creationId="{00000000-0000-0000-0000-000000000000}"/>
          </ac:spMkLst>
        </pc:spChg>
        <pc:spChg chg="mod ord">
          <ac:chgData name="Nguyễn Minh Tân - Khoa Công nghệ Thông tin - VLTECH" userId="101068a6-915f-4420-8228-af2e167f3950" providerId="ADAL" clId="{1CE6F293-F224-4BE6-A19D-58D99CBD8CBE}" dt="2024-05-28T09:33:12.601" v="89" actId="5793"/>
          <ac:spMkLst>
            <pc:docMk/>
            <pc:sldMk cId="904347135" sldId="363"/>
            <ac:spMk id="3"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01.852" v="2467" actId="2711"/>
        <pc:sldMkLst>
          <pc:docMk/>
          <pc:sldMk cId="1862885215" sldId="366"/>
        </pc:sldMkLst>
        <pc:spChg chg="add mod">
          <ac:chgData name="Nguyễn Minh Tân - Khoa Công nghệ Thông tin - VLTECH" userId="101068a6-915f-4420-8228-af2e167f3950" providerId="ADAL" clId="{1CE6F293-F224-4BE6-A19D-58D99CBD8CBE}" dt="2024-05-28T12:13:01.852" v="2467" actId="2711"/>
          <ac:spMkLst>
            <pc:docMk/>
            <pc:sldMk cId="1862885215" sldId="366"/>
            <ac:spMk id="2" creationId="{1ED5F405-212E-D6B5-CAF9-6347FCEE6ACA}"/>
          </ac:spMkLst>
        </pc:spChg>
        <pc:spChg chg="mod ord">
          <ac:chgData name="Nguyễn Minh Tân - Khoa Công nghệ Thông tin - VLTECH" userId="101068a6-915f-4420-8228-af2e167f3950" providerId="ADAL" clId="{1CE6F293-F224-4BE6-A19D-58D99CBD8CBE}" dt="2024-05-28T12:13:01.852" v="2467" actId="2711"/>
          <ac:spMkLst>
            <pc:docMk/>
            <pc:sldMk cId="1862885215" sldId="366"/>
            <ac:spMk id="6146" creationId="{00000000-0000-0000-0000-000000000000}"/>
          </ac:spMkLst>
        </pc:spChg>
        <pc:spChg chg="del mod ord">
          <ac:chgData name="Nguyễn Minh Tân - Khoa Công nghệ Thông tin - VLTECH" userId="101068a6-915f-4420-8228-af2e167f3950" providerId="ADAL" clId="{1CE6F293-F224-4BE6-A19D-58D99CBD8CBE}" dt="2024-05-28T09:35:22.687" v="109" actId="478"/>
          <ac:spMkLst>
            <pc:docMk/>
            <pc:sldMk cId="1862885215" sldId="366"/>
            <ac:spMk id="16387" creationId="{00000000-0000-0000-0000-000000000000}"/>
          </ac:spMkLst>
        </pc:spChg>
      </pc:sldChg>
      <pc:sldChg chg="addSp delSp modSp add mod modClrScheme modAnim chgLayout">
        <pc:chgData name="Nguyễn Minh Tân - Khoa Công nghệ Thông tin - VLTECH" userId="101068a6-915f-4420-8228-af2e167f3950" providerId="ADAL" clId="{1CE6F293-F224-4BE6-A19D-58D99CBD8CBE}" dt="2024-05-28T12:13:11.665" v="2468" actId="2711"/>
        <pc:sldMkLst>
          <pc:docMk/>
          <pc:sldMk cId="2836247606" sldId="367"/>
        </pc:sldMkLst>
        <pc:spChg chg="add mod">
          <ac:chgData name="Nguyễn Minh Tân - Khoa Công nghệ Thông tin - VLTECH" userId="101068a6-915f-4420-8228-af2e167f3950" providerId="ADAL" clId="{1CE6F293-F224-4BE6-A19D-58D99CBD8CBE}" dt="2024-05-28T12:13:11.665" v="2468" actId="2711"/>
          <ac:spMkLst>
            <pc:docMk/>
            <pc:sldMk cId="2836247606" sldId="367"/>
            <ac:spMk id="2" creationId="{398859A3-3416-82EF-8FE0-F8C4BABB6E6B}"/>
          </ac:spMkLst>
        </pc:spChg>
        <pc:spChg chg="mod ord">
          <ac:chgData name="Nguyễn Minh Tân - Khoa Công nghệ Thông tin - VLTECH" userId="101068a6-915f-4420-8228-af2e167f3950" providerId="ADAL" clId="{1CE6F293-F224-4BE6-A19D-58D99CBD8CBE}" dt="2024-05-28T12:13:11.665" v="2468" actId="2711"/>
          <ac:spMkLst>
            <pc:docMk/>
            <pc:sldMk cId="2836247606" sldId="367"/>
            <ac:spMk id="7170" creationId="{00000000-0000-0000-0000-000000000000}"/>
          </ac:spMkLst>
        </pc:spChg>
        <pc:spChg chg="del mod ord">
          <ac:chgData name="Nguyễn Minh Tân - Khoa Công nghệ Thông tin - VLTECH" userId="101068a6-915f-4420-8228-af2e167f3950" providerId="ADAL" clId="{1CE6F293-F224-4BE6-A19D-58D99CBD8CBE}" dt="2024-05-28T09:37:28.008" v="138" actId="478"/>
          <ac:spMkLst>
            <pc:docMk/>
            <pc:sldMk cId="2836247606" sldId="367"/>
            <ac:spMk id="17411"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17.946" v="2469" actId="2711"/>
        <pc:sldMkLst>
          <pc:docMk/>
          <pc:sldMk cId="3213750477" sldId="368"/>
        </pc:sldMkLst>
        <pc:spChg chg="add mod">
          <ac:chgData name="Nguyễn Minh Tân - Khoa Công nghệ Thông tin - VLTECH" userId="101068a6-915f-4420-8228-af2e167f3950" providerId="ADAL" clId="{1CE6F293-F224-4BE6-A19D-58D99CBD8CBE}" dt="2024-05-28T12:13:17.946" v="2469" actId="2711"/>
          <ac:spMkLst>
            <pc:docMk/>
            <pc:sldMk cId="3213750477" sldId="368"/>
            <ac:spMk id="2" creationId="{9F21656D-3DB1-8FD3-72A7-05F2C23D342C}"/>
          </ac:spMkLst>
        </pc:spChg>
        <pc:spChg chg="mod ord">
          <ac:chgData name="Nguyễn Minh Tân - Khoa Công nghệ Thông tin - VLTECH" userId="101068a6-915f-4420-8228-af2e167f3950" providerId="ADAL" clId="{1CE6F293-F224-4BE6-A19D-58D99CBD8CBE}" dt="2024-05-28T12:13:17.946" v="2469" actId="2711"/>
          <ac:spMkLst>
            <pc:docMk/>
            <pc:sldMk cId="3213750477" sldId="368"/>
            <ac:spMk id="8194" creationId="{00000000-0000-0000-0000-000000000000}"/>
          </ac:spMkLst>
        </pc:spChg>
        <pc:spChg chg="del mod ord">
          <ac:chgData name="Nguyễn Minh Tân - Khoa Công nghệ Thông tin - VLTECH" userId="101068a6-915f-4420-8228-af2e167f3950" providerId="ADAL" clId="{1CE6F293-F224-4BE6-A19D-58D99CBD8CBE}" dt="2024-05-28T09:37:56.795" v="143" actId="478"/>
          <ac:spMkLst>
            <pc:docMk/>
            <pc:sldMk cId="3213750477" sldId="368"/>
            <ac:spMk id="18435"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24.462" v="2470" actId="2711"/>
        <pc:sldMkLst>
          <pc:docMk/>
          <pc:sldMk cId="3535334405" sldId="369"/>
        </pc:sldMkLst>
        <pc:spChg chg="add mod">
          <ac:chgData name="Nguyễn Minh Tân - Khoa Công nghệ Thông tin - VLTECH" userId="101068a6-915f-4420-8228-af2e167f3950" providerId="ADAL" clId="{1CE6F293-F224-4BE6-A19D-58D99CBD8CBE}" dt="2024-05-28T12:13:24.462" v="2470" actId="2711"/>
          <ac:spMkLst>
            <pc:docMk/>
            <pc:sldMk cId="3535334405" sldId="369"/>
            <ac:spMk id="2" creationId="{F31501FB-2963-2DBD-401C-AC3134119E93}"/>
          </ac:spMkLst>
        </pc:spChg>
        <pc:spChg chg="mod ord">
          <ac:chgData name="Nguyễn Minh Tân - Khoa Công nghệ Thông tin - VLTECH" userId="101068a6-915f-4420-8228-af2e167f3950" providerId="ADAL" clId="{1CE6F293-F224-4BE6-A19D-58D99CBD8CBE}" dt="2024-05-28T12:13:24.462" v="2470" actId="2711"/>
          <ac:spMkLst>
            <pc:docMk/>
            <pc:sldMk cId="3535334405" sldId="369"/>
            <ac:spMk id="9218" creationId="{00000000-0000-0000-0000-000000000000}"/>
          </ac:spMkLst>
        </pc:spChg>
        <pc:spChg chg="del mod ord">
          <ac:chgData name="Nguyễn Minh Tân - Khoa Công nghệ Thông tin - VLTECH" userId="101068a6-915f-4420-8228-af2e167f3950" providerId="ADAL" clId="{1CE6F293-F224-4BE6-A19D-58D99CBD8CBE}" dt="2024-05-28T09:38:23.380" v="147" actId="478"/>
          <ac:spMkLst>
            <pc:docMk/>
            <pc:sldMk cId="3535334405" sldId="369"/>
            <ac:spMk id="19459"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30.087" v="2471" actId="2711"/>
        <pc:sldMkLst>
          <pc:docMk/>
          <pc:sldMk cId="3252811363" sldId="370"/>
        </pc:sldMkLst>
        <pc:spChg chg="add mod">
          <ac:chgData name="Nguyễn Minh Tân - Khoa Công nghệ Thông tin - VLTECH" userId="101068a6-915f-4420-8228-af2e167f3950" providerId="ADAL" clId="{1CE6F293-F224-4BE6-A19D-58D99CBD8CBE}" dt="2024-05-28T12:13:30.087" v="2471" actId="2711"/>
          <ac:spMkLst>
            <pc:docMk/>
            <pc:sldMk cId="3252811363" sldId="370"/>
            <ac:spMk id="2" creationId="{97E9D38A-49A3-3120-A601-A18F63B85043}"/>
          </ac:spMkLst>
        </pc:spChg>
        <pc:spChg chg="mod ord">
          <ac:chgData name="Nguyễn Minh Tân - Khoa Công nghệ Thông tin - VLTECH" userId="101068a6-915f-4420-8228-af2e167f3950" providerId="ADAL" clId="{1CE6F293-F224-4BE6-A19D-58D99CBD8CBE}" dt="2024-05-28T12:13:30.087" v="2471" actId="2711"/>
          <ac:spMkLst>
            <pc:docMk/>
            <pc:sldMk cId="3252811363" sldId="370"/>
            <ac:spMk id="10242" creationId="{00000000-0000-0000-0000-000000000000}"/>
          </ac:spMkLst>
        </pc:spChg>
        <pc:spChg chg="del mod ord">
          <ac:chgData name="Nguyễn Minh Tân - Khoa Công nghệ Thông tin - VLTECH" userId="101068a6-915f-4420-8228-af2e167f3950" providerId="ADAL" clId="{1CE6F293-F224-4BE6-A19D-58D99CBD8CBE}" dt="2024-05-28T09:38:46.512" v="151" actId="478"/>
          <ac:spMkLst>
            <pc:docMk/>
            <pc:sldMk cId="3252811363" sldId="370"/>
            <ac:spMk id="20483"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35.134" v="2472" actId="2711"/>
        <pc:sldMkLst>
          <pc:docMk/>
          <pc:sldMk cId="887362147" sldId="371"/>
        </pc:sldMkLst>
        <pc:spChg chg="add mod">
          <ac:chgData name="Nguyễn Minh Tân - Khoa Công nghệ Thông tin - VLTECH" userId="101068a6-915f-4420-8228-af2e167f3950" providerId="ADAL" clId="{1CE6F293-F224-4BE6-A19D-58D99CBD8CBE}" dt="2024-05-28T09:39:12.786" v="161"/>
          <ac:spMkLst>
            <pc:docMk/>
            <pc:sldMk cId="887362147" sldId="371"/>
            <ac:spMk id="2" creationId="{446C40F7-8A93-CB6E-BC38-C02D41C61E55}"/>
          </ac:spMkLst>
        </pc:spChg>
        <pc:spChg chg="add mod">
          <ac:chgData name="Nguyễn Minh Tân - Khoa Công nghệ Thông tin - VLTECH" userId="101068a6-915f-4420-8228-af2e167f3950" providerId="ADAL" clId="{1CE6F293-F224-4BE6-A19D-58D99CBD8CBE}" dt="2024-05-28T12:13:35.134" v="2472" actId="2711"/>
          <ac:spMkLst>
            <pc:docMk/>
            <pc:sldMk cId="887362147" sldId="371"/>
            <ac:spMk id="3" creationId="{B94B8793-04F3-8550-AF9D-51653A0A9B37}"/>
          </ac:spMkLst>
        </pc:spChg>
        <pc:spChg chg="mod ord">
          <ac:chgData name="Nguyễn Minh Tân - Khoa Công nghệ Thông tin - VLTECH" userId="101068a6-915f-4420-8228-af2e167f3950" providerId="ADAL" clId="{1CE6F293-F224-4BE6-A19D-58D99CBD8CBE}" dt="2024-05-28T12:13:35.134" v="2472" actId="2711"/>
          <ac:spMkLst>
            <pc:docMk/>
            <pc:sldMk cId="887362147" sldId="371"/>
            <ac:spMk id="11266" creationId="{00000000-0000-0000-0000-000000000000}"/>
          </ac:spMkLst>
        </pc:spChg>
        <pc:spChg chg="del mod ord">
          <ac:chgData name="Nguyễn Minh Tân - Khoa Công nghệ Thông tin - VLTECH" userId="101068a6-915f-4420-8228-af2e167f3950" providerId="ADAL" clId="{1CE6F293-F224-4BE6-A19D-58D99CBD8CBE}" dt="2024-05-28T09:39:10.841" v="157" actId="478"/>
          <ac:spMkLst>
            <pc:docMk/>
            <pc:sldMk cId="887362147" sldId="371"/>
            <ac:spMk id="21507"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40.572" v="2473" actId="2711"/>
        <pc:sldMkLst>
          <pc:docMk/>
          <pc:sldMk cId="2648092228" sldId="372"/>
        </pc:sldMkLst>
        <pc:spChg chg="add mod">
          <ac:chgData name="Nguyễn Minh Tân - Khoa Công nghệ Thông tin - VLTECH" userId="101068a6-915f-4420-8228-af2e167f3950" providerId="ADAL" clId="{1CE6F293-F224-4BE6-A19D-58D99CBD8CBE}" dt="2024-05-28T12:13:40.572" v="2473" actId="2711"/>
          <ac:spMkLst>
            <pc:docMk/>
            <pc:sldMk cId="2648092228" sldId="372"/>
            <ac:spMk id="2" creationId="{17338A21-85DD-9729-5F3C-2F9A4024B527}"/>
          </ac:spMkLst>
        </pc:spChg>
        <pc:spChg chg="mod ord">
          <ac:chgData name="Nguyễn Minh Tân - Khoa Công nghệ Thông tin - VLTECH" userId="101068a6-915f-4420-8228-af2e167f3950" providerId="ADAL" clId="{1CE6F293-F224-4BE6-A19D-58D99CBD8CBE}" dt="2024-05-28T12:13:40.572" v="2473" actId="2711"/>
          <ac:spMkLst>
            <pc:docMk/>
            <pc:sldMk cId="2648092228" sldId="372"/>
            <ac:spMk id="12290" creationId="{00000000-0000-0000-0000-000000000000}"/>
          </ac:spMkLst>
        </pc:spChg>
        <pc:spChg chg="del mod ord">
          <ac:chgData name="Nguyễn Minh Tân - Khoa Công nghệ Thông tin - VLTECH" userId="101068a6-915f-4420-8228-af2e167f3950" providerId="ADAL" clId="{1CE6F293-F224-4BE6-A19D-58D99CBD8CBE}" dt="2024-05-28T09:41:28.179" v="186" actId="478"/>
          <ac:spMkLst>
            <pc:docMk/>
            <pc:sldMk cId="2648092228" sldId="372"/>
            <ac:spMk id="22531"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45.541" v="2474" actId="2711"/>
        <pc:sldMkLst>
          <pc:docMk/>
          <pc:sldMk cId="3215054345" sldId="373"/>
        </pc:sldMkLst>
        <pc:spChg chg="add mod">
          <ac:chgData name="Nguyễn Minh Tân - Khoa Công nghệ Thông tin - VLTECH" userId="101068a6-915f-4420-8228-af2e167f3950" providerId="ADAL" clId="{1CE6F293-F224-4BE6-A19D-58D99CBD8CBE}" dt="2024-05-28T09:41:54.726" v="193"/>
          <ac:spMkLst>
            <pc:docMk/>
            <pc:sldMk cId="3215054345" sldId="373"/>
            <ac:spMk id="2" creationId="{2138EF46-FF7E-AA23-AF2B-C8FB1B63E584}"/>
          </ac:spMkLst>
        </pc:spChg>
        <pc:spChg chg="add mod">
          <ac:chgData name="Nguyễn Minh Tân - Khoa Công nghệ Thông tin - VLTECH" userId="101068a6-915f-4420-8228-af2e167f3950" providerId="ADAL" clId="{1CE6F293-F224-4BE6-A19D-58D99CBD8CBE}" dt="2024-05-28T12:13:45.541" v="2474" actId="2711"/>
          <ac:spMkLst>
            <pc:docMk/>
            <pc:sldMk cId="3215054345" sldId="373"/>
            <ac:spMk id="3" creationId="{63139CC4-6867-BC83-BF39-F35504BAFFF4}"/>
          </ac:spMkLst>
        </pc:spChg>
        <pc:spChg chg="mod ord">
          <ac:chgData name="Nguyễn Minh Tân - Khoa Công nghệ Thông tin - VLTECH" userId="101068a6-915f-4420-8228-af2e167f3950" providerId="ADAL" clId="{1CE6F293-F224-4BE6-A19D-58D99CBD8CBE}" dt="2024-05-28T12:13:45.541" v="2474" actId="2711"/>
          <ac:spMkLst>
            <pc:docMk/>
            <pc:sldMk cId="3215054345" sldId="373"/>
            <ac:spMk id="14338" creationId="{00000000-0000-0000-0000-000000000000}"/>
          </ac:spMkLst>
        </pc:spChg>
        <pc:spChg chg="del mod ord">
          <ac:chgData name="Nguyễn Minh Tân - Khoa Công nghệ Thông tin - VLTECH" userId="101068a6-915f-4420-8228-af2e167f3950" providerId="ADAL" clId="{1CE6F293-F224-4BE6-A19D-58D99CBD8CBE}" dt="2024-05-28T09:41:52.694" v="191" actId="478"/>
          <ac:spMkLst>
            <pc:docMk/>
            <pc:sldMk cId="3215054345" sldId="373"/>
            <ac:spMk id="24579"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3:52.103" v="2475" actId="2711"/>
        <pc:sldMkLst>
          <pc:docMk/>
          <pc:sldMk cId="1824456304" sldId="374"/>
        </pc:sldMkLst>
        <pc:spChg chg="add mod">
          <ac:chgData name="Nguyễn Minh Tân - Khoa Công nghệ Thông tin - VLTECH" userId="101068a6-915f-4420-8228-af2e167f3950" providerId="ADAL" clId="{1CE6F293-F224-4BE6-A19D-58D99CBD8CBE}" dt="2024-05-28T12:13:52.103" v="2475" actId="2711"/>
          <ac:spMkLst>
            <pc:docMk/>
            <pc:sldMk cId="1824456304" sldId="374"/>
            <ac:spMk id="6" creationId="{54A98076-632B-00BA-E79E-5C28605B6F88}"/>
          </ac:spMkLst>
        </pc:spChg>
        <pc:spChg chg="mod ord">
          <ac:chgData name="Nguyễn Minh Tân - Khoa Công nghệ Thông tin - VLTECH" userId="101068a6-915f-4420-8228-af2e167f3950" providerId="ADAL" clId="{1CE6F293-F224-4BE6-A19D-58D99CBD8CBE}" dt="2024-05-28T12:13:52.103" v="2475" actId="2711"/>
          <ac:spMkLst>
            <pc:docMk/>
            <pc:sldMk cId="1824456304" sldId="374"/>
            <ac:spMk id="15362" creationId="{00000000-0000-0000-0000-000000000000}"/>
          </ac:spMkLst>
        </pc:spChg>
        <pc:spChg chg="del mod ord">
          <ac:chgData name="Nguyễn Minh Tân - Khoa Công nghệ Thông tin - VLTECH" userId="101068a6-915f-4420-8228-af2e167f3950" providerId="ADAL" clId="{1CE6F293-F224-4BE6-A19D-58D99CBD8CBE}" dt="2024-05-28T09:42:31.010" v="199" actId="478"/>
          <ac:spMkLst>
            <pc:docMk/>
            <pc:sldMk cId="1824456304" sldId="374"/>
            <ac:spMk id="25603" creationId="{00000000-0000-0000-0000-000000000000}"/>
          </ac:spMkLst>
        </pc:spChg>
        <pc:spChg chg="mod">
          <ac:chgData name="Nguyễn Minh Tân - Khoa Công nghệ Thông tin - VLTECH" userId="101068a6-915f-4420-8228-af2e167f3950" providerId="ADAL" clId="{1CE6F293-F224-4BE6-A19D-58D99CBD8CBE}" dt="2024-05-28T12:13:52.103" v="2475" actId="2711"/>
          <ac:spMkLst>
            <pc:docMk/>
            <pc:sldMk cId="1824456304" sldId="374"/>
            <ac:spMk id="37899"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1"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2"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3"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4"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5"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6"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7"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8"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09"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1"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2"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3"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4"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5"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6"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7"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8"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19"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0"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1"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2"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3"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4"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5"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6"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7"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8"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29"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30"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31"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32"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33"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34" creationId="{00000000-0000-0000-0000-000000000000}"/>
          </ac:spMkLst>
        </pc:spChg>
        <pc:spChg chg="mod">
          <ac:chgData name="Nguyễn Minh Tân - Khoa Công nghệ Thông tin - VLTECH" userId="101068a6-915f-4420-8228-af2e167f3950" providerId="ADAL" clId="{1CE6F293-F224-4BE6-A19D-58D99CBD8CBE}" dt="2024-05-28T09:42:27.277" v="198" actId="1076"/>
          <ac:spMkLst>
            <pc:docMk/>
            <pc:sldMk cId="1824456304" sldId="374"/>
            <ac:spMk id="37935" creationId="{00000000-0000-0000-0000-000000000000}"/>
          </ac:spMkLst>
        </pc:spChg>
        <pc:grpChg chg="mod">
          <ac:chgData name="Nguyễn Minh Tân - Khoa Công nghệ Thông tin - VLTECH" userId="101068a6-915f-4420-8228-af2e167f3950" providerId="ADAL" clId="{1CE6F293-F224-4BE6-A19D-58D99CBD8CBE}" dt="2024-05-28T12:13:52.103" v="2475" actId="2711"/>
          <ac:grpSpMkLst>
            <pc:docMk/>
            <pc:sldMk cId="1824456304" sldId="374"/>
            <ac:grpSpMk id="2" creationId="{00000000-0000-0000-0000-000000000000}"/>
          </ac:grpSpMkLst>
        </pc:grpChg>
        <pc:grpChg chg="mod">
          <ac:chgData name="Nguyễn Minh Tân - Khoa Công nghệ Thông tin - VLTECH" userId="101068a6-915f-4420-8228-af2e167f3950" providerId="ADAL" clId="{1CE6F293-F224-4BE6-A19D-58D99CBD8CBE}" dt="2024-05-28T12:13:52.103" v="2475" actId="2711"/>
          <ac:grpSpMkLst>
            <pc:docMk/>
            <pc:sldMk cId="1824456304" sldId="374"/>
            <ac:grpSpMk id="3" creationId="{00000000-0000-0000-0000-000000000000}"/>
          </ac:grpSpMkLst>
        </pc:grpChg>
        <pc:grpChg chg="mod">
          <ac:chgData name="Nguyễn Minh Tân - Khoa Công nghệ Thông tin - VLTECH" userId="101068a6-915f-4420-8228-af2e167f3950" providerId="ADAL" clId="{1CE6F293-F224-4BE6-A19D-58D99CBD8CBE}" dt="2024-05-28T12:13:52.103" v="2475" actId="2711"/>
          <ac:grpSpMkLst>
            <pc:docMk/>
            <pc:sldMk cId="1824456304" sldId="374"/>
            <ac:grpSpMk id="4" creationId="{00000000-0000-0000-0000-000000000000}"/>
          </ac:grpSpMkLst>
        </pc:grpChg>
        <pc:grpChg chg="mod">
          <ac:chgData name="Nguyễn Minh Tân - Khoa Công nghệ Thông tin - VLTECH" userId="101068a6-915f-4420-8228-af2e167f3950" providerId="ADAL" clId="{1CE6F293-F224-4BE6-A19D-58D99CBD8CBE}" dt="2024-05-28T12:13:52.103" v="2475" actId="2711"/>
          <ac:grpSpMkLst>
            <pc:docMk/>
            <pc:sldMk cId="1824456304" sldId="374"/>
            <ac:grpSpMk id="5" creationId="{00000000-0000-0000-0000-000000000000}"/>
          </ac:grpSpMkLst>
        </pc:grpChg>
        <pc:grpChg chg="mod">
          <ac:chgData name="Nguyễn Minh Tân - Khoa Công nghệ Thông tin - VLTECH" userId="101068a6-915f-4420-8228-af2e167f3950" providerId="ADAL" clId="{1CE6F293-F224-4BE6-A19D-58D99CBD8CBE}" dt="2024-05-28T12:13:52.103" v="2475" actId="2711"/>
          <ac:grpSpMkLst>
            <pc:docMk/>
            <pc:sldMk cId="1824456304" sldId="374"/>
            <ac:grpSpMk id="37892" creationId="{00000000-0000-0000-0000-000000000000}"/>
          </ac:grpSpMkLst>
        </pc:grpChg>
        <pc:grpChg chg="mod">
          <ac:chgData name="Nguyễn Minh Tân - Khoa Công nghệ Thông tin - VLTECH" userId="101068a6-915f-4420-8228-af2e167f3950" providerId="ADAL" clId="{1CE6F293-F224-4BE6-A19D-58D99CBD8CBE}" dt="2024-05-28T12:13:52.103" v="2475" actId="2711"/>
          <ac:grpSpMkLst>
            <pc:docMk/>
            <pc:sldMk cId="1824456304" sldId="374"/>
            <ac:grpSpMk id="37897" creationId="{00000000-0000-0000-0000-000000000000}"/>
          </ac:grpSpMkLst>
        </pc:grpChg>
        <pc:grpChg chg="mod">
          <ac:chgData name="Nguyễn Minh Tân - Khoa Công nghệ Thông tin - VLTECH" userId="101068a6-915f-4420-8228-af2e167f3950" providerId="ADAL" clId="{1CE6F293-F224-4BE6-A19D-58D99CBD8CBE}" dt="2024-05-28T09:42:27.277" v="198" actId="1076"/>
          <ac:grpSpMkLst>
            <pc:docMk/>
            <pc:sldMk cId="1824456304" sldId="374"/>
            <ac:grpSpMk id="37910" creationId="{00000000-0000-0000-0000-000000000000}"/>
          </ac:grpSpMkLst>
        </pc:grpChg>
        <pc:picChg chg="mod">
          <ac:chgData name="Nguyễn Minh Tân - Khoa Công nghệ Thông tin - VLTECH" userId="101068a6-915f-4420-8228-af2e167f3950" providerId="ADAL" clId="{1CE6F293-F224-4BE6-A19D-58D99CBD8CBE}" dt="2024-05-28T12:13:52.103" v="2475" actId="2711"/>
          <ac:picMkLst>
            <pc:docMk/>
            <pc:sldMk cId="1824456304" sldId="374"/>
            <ac:picMk id="37898" creationId="{00000000-0000-0000-0000-000000000000}"/>
          </ac:picMkLst>
        </pc:picChg>
        <pc:picChg chg="mod">
          <ac:chgData name="Nguyễn Minh Tân - Khoa Công nghệ Thông tin - VLTECH" userId="101068a6-915f-4420-8228-af2e167f3950" providerId="ADAL" clId="{1CE6F293-F224-4BE6-A19D-58D99CBD8CBE}" dt="2024-05-28T09:42:27.277" v="198" actId="1076"/>
          <ac:picMkLst>
            <pc:docMk/>
            <pc:sldMk cId="1824456304" sldId="374"/>
            <ac:picMk id="37900" creationId="{00000000-0000-0000-0000-000000000000}"/>
          </ac:picMkLst>
        </pc:picChg>
      </pc:sldChg>
      <pc:sldChg chg="modSp add mod modClrScheme chgLayout">
        <pc:chgData name="Nguyễn Minh Tân - Khoa Công nghệ Thông tin - VLTECH" userId="101068a6-915f-4420-8228-af2e167f3950" providerId="ADAL" clId="{1CE6F293-F224-4BE6-A19D-58D99CBD8CBE}" dt="2024-05-28T12:13:58.572" v="2476" actId="2711"/>
        <pc:sldMkLst>
          <pc:docMk/>
          <pc:sldMk cId="1847319700" sldId="375"/>
        </pc:sldMkLst>
        <pc:spChg chg="mod ord">
          <ac:chgData name="Nguyễn Minh Tân - Khoa Công nghệ Thông tin - VLTECH" userId="101068a6-915f-4420-8228-af2e167f3950" providerId="ADAL" clId="{1CE6F293-F224-4BE6-A19D-58D99CBD8CBE}" dt="2024-05-28T12:13:58.572" v="2476" actId="2711"/>
          <ac:spMkLst>
            <pc:docMk/>
            <pc:sldMk cId="1847319700" sldId="375"/>
            <ac:spMk id="16386" creationId="{00000000-0000-0000-0000-000000000000}"/>
          </ac:spMkLst>
        </pc:spChg>
        <pc:spChg chg="mod ord">
          <ac:chgData name="Nguyễn Minh Tân - Khoa Công nghệ Thông tin - VLTECH" userId="101068a6-915f-4420-8228-af2e167f3950" providerId="ADAL" clId="{1CE6F293-F224-4BE6-A19D-58D99CBD8CBE}" dt="2024-05-28T12:13:58.572" v="2476" actId="2711"/>
          <ac:spMkLst>
            <pc:docMk/>
            <pc:sldMk cId="1847319700" sldId="375"/>
            <ac:spMk id="26627" creationId="{00000000-0000-0000-0000-000000000000}"/>
          </ac:spMkLst>
        </pc:spChg>
        <pc:spChg chg="mod">
          <ac:chgData name="Nguyễn Minh Tân - Khoa Công nghệ Thông tin - VLTECH" userId="101068a6-915f-4420-8228-af2e167f3950" providerId="ADAL" clId="{1CE6F293-F224-4BE6-A19D-58D99CBD8CBE}" dt="2024-05-28T12:13:58.572" v="2476" actId="2711"/>
          <ac:spMkLst>
            <pc:docMk/>
            <pc:sldMk cId="1847319700" sldId="375"/>
            <ac:spMk id="26644" creationId="{00000000-0000-0000-0000-000000000000}"/>
          </ac:spMkLst>
        </pc:spChg>
        <pc:spChg chg="mod">
          <ac:chgData name="Nguyễn Minh Tân - Khoa Công nghệ Thông tin - VLTECH" userId="101068a6-915f-4420-8228-af2e167f3950" providerId="ADAL" clId="{1CE6F293-F224-4BE6-A19D-58D99CBD8CBE}" dt="2024-05-28T12:13:58.572" v="2476" actId="2711"/>
          <ac:spMkLst>
            <pc:docMk/>
            <pc:sldMk cId="1847319700" sldId="375"/>
            <ac:spMk id="38923"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26"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27"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29"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0"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1"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2"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3"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4"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5"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6"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7"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39"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0"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1"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2"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3"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4"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5"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6"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7"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8"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49"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0"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1"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2"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3"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4"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5"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6"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7"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8"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59"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60"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61"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62" creationId="{00000000-0000-0000-0000-000000000000}"/>
          </ac:spMkLst>
        </pc:spChg>
        <pc:spChg chg="mod">
          <ac:chgData name="Nguyễn Minh Tân - Khoa Công nghệ Thông tin - VLTECH" userId="101068a6-915f-4420-8228-af2e167f3950" providerId="ADAL" clId="{1CE6F293-F224-4BE6-A19D-58D99CBD8CBE}" dt="2024-05-28T09:42:56.147" v="203" actId="1076"/>
          <ac:spMkLst>
            <pc:docMk/>
            <pc:sldMk cId="1847319700" sldId="375"/>
            <ac:spMk id="38963" creationId="{00000000-0000-0000-0000-000000000000}"/>
          </ac:spMkLst>
        </pc:spChg>
        <pc:grpChg chg="mod">
          <ac:chgData name="Nguyễn Minh Tân - Khoa Công nghệ Thông tin - VLTECH" userId="101068a6-915f-4420-8228-af2e167f3950" providerId="ADAL" clId="{1CE6F293-F224-4BE6-A19D-58D99CBD8CBE}" dt="2024-05-28T12:13:58.572" v="2476" actId="2711"/>
          <ac:grpSpMkLst>
            <pc:docMk/>
            <pc:sldMk cId="1847319700" sldId="375"/>
            <ac:grpSpMk id="3" creationId="{00000000-0000-0000-0000-000000000000}"/>
          </ac:grpSpMkLst>
        </pc:grpChg>
        <pc:grpChg chg="mod">
          <ac:chgData name="Nguyễn Minh Tân - Khoa Công nghệ Thông tin - VLTECH" userId="101068a6-915f-4420-8228-af2e167f3950" providerId="ADAL" clId="{1CE6F293-F224-4BE6-A19D-58D99CBD8CBE}" dt="2024-05-28T12:13:58.572" v="2476" actId="2711"/>
          <ac:grpSpMkLst>
            <pc:docMk/>
            <pc:sldMk cId="1847319700" sldId="375"/>
            <ac:grpSpMk id="4" creationId="{00000000-0000-0000-0000-000000000000}"/>
          </ac:grpSpMkLst>
        </pc:grpChg>
        <pc:grpChg chg="mod">
          <ac:chgData name="Nguyễn Minh Tân - Khoa Công nghệ Thông tin - VLTECH" userId="101068a6-915f-4420-8228-af2e167f3950" providerId="ADAL" clId="{1CE6F293-F224-4BE6-A19D-58D99CBD8CBE}" dt="2024-05-28T12:13:58.572" v="2476" actId="2711"/>
          <ac:grpSpMkLst>
            <pc:docMk/>
            <pc:sldMk cId="1847319700" sldId="375"/>
            <ac:grpSpMk id="5" creationId="{00000000-0000-0000-0000-000000000000}"/>
          </ac:grpSpMkLst>
        </pc:grpChg>
        <pc:grpChg chg="mod">
          <ac:chgData name="Nguyễn Minh Tân - Khoa Công nghệ Thông tin - VLTECH" userId="101068a6-915f-4420-8228-af2e167f3950" providerId="ADAL" clId="{1CE6F293-F224-4BE6-A19D-58D99CBD8CBE}" dt="2024-05-28T12:13:58.572" v="2476" actId="2711"/>
          <ac:grpSpMkLst>
            <pc:docMk/>
            <pc:sldMk cId="1847319700" sldId="375"/>
            <ac:grpSpMk id="6" creationId="{00000000-0000-0000-0000-000000000000}"/>
          </ac:grpSpMkLst>
        </pc:grpChg>
        <pc:grpChg chg="mod">
          <ac:chgData name="Nguyễn Minh Tân - Khoa Công nghệ Thông tin - VLTECH" userId="101068a6-915f-4420-8228-af2e167f3950" providerId="ADAL" clId="{1CE6F293-F224-4BE6-A19D-58D99CBD8CBE}" dt="2024-05-28T12:13:58.572" v="2476" actId="2711"/>
          <ac:grpSpMkLst>
            <pc:docMk/>
            <pc:sldMk cId="1847319700" sldId="375"/>
            <ac:grpSpMk id="7" creationId="{00000000-0000-0000-0000-000000000000}"/>
          </ac:grpSpMkLst>
        </pc:grpChg>
        <pc:grpChg chg="mod">
          <ac:chgData name="Nguyễn Minh Tân - Khoa Công nghệ Thông tin - VLTECH" userId="101068a6-915f-4420-8228-af2e167f3950" providerId="ADAL" clId="{1CE6F293-F224-4BE6-A19D-58D99CBD8CBE}" dt="2024-05-28T12:13:58.572" v="2476" actId="2711"/>
          <ac:grpSpMkLst>
            <pc:docMk/>
            <pc:sldMk cId="1847319700" sldId="375"/>
            <ac:grpSpMk id="38917" creationId="{00000000-0000-0000-0000-000000000000}"/>
          </ac:grpSpMkLst>
        </pc:grpChg>
        <pc:grpChg chg="mod">
          <ac:chgData name="Nguyễn Minh Tân - Khoa Công nghệ Thông tin - VLTECH" userId="101068a6-915f-4420-8228-af2e167f3950" providerId="ADAL" clId="{1CE6F293-F224-4BE6-A19D-58D99CBD8CBE}" dt="2024-05-28T12:13:58.572" v="2476" actId="2711"/>
          <ac:grpSpMkLst>
            <pc:docMk/>
            <pc:sldMk cId="1847319700" sldId="375"/>
            <ac:grpSpMk id="38922" creationId="{00000000-0000-0000-0000-000000000000}"/>
          </ac:grpSpMkLst>
        </pc:grpChg>
        <pc:grpChg chg="mod">
          <ac:chgData name="Nguyễn Minh Tân - Khoa Công nghệ Thông tin - VLTECH" userId="101068a6-915f-4420-8228-af2e167f3950" providerId="ADAL" clId="{1CE6F293-F224-4BE6-A19D-58D99CBD8CBE}" dt="2024-05-28T09:42:56.147" v="203" actId="1076"/>
          <ac:grpSpMkLst>
            <pc:docMk/>
            <pc:sldMk cId="1847319700" sldId="375"/>
            <ac:grpSpMk id="38938" creationId="{00000000-0000-0000-0000-000000000000}"/>
          </ac:grpSpMkLst>
        </pc:grpChg>
        <pc:picChg chg="mod">
          <ac:chgData name="Nguyễn Minh Tân - Khoa Công nghệ Thông tin - VLTECH" userId="101068a6-915f-4420-8228-af2e167f3950" providerId="ADAL" clId="{1CE6F293-F224-4BE6-A19D-58D99CBD8CBE}" dt="2024-05-28T12:13:58.572" v="2476" actId="2711"/>
          <ac:picMkLst>
            <pc:docMk/>
            <pc:sldMk cId="1847319700" sldId="375"/>
            <ac:picMk id="38916" creationId="{00000000-0000-0000-0000-000000000000}"/>
          </ac:picMkLst>
        </pc:picChg>
        <pc:picChg chg="mod">
          <ac:chgData name="Nguyễn Minh Tân - Khoa Công nghệ Thông tin - VLTECH" userId="101068a6-915f-4420-8228-af2e167f3950" providerId="ADAL" clId="{1CE6F293-F224-4BE6-A19D-58D99CBD8CBE}" dt="2024-05-28T09:42:56.147" v="203" actId="1076"/>
          <ac:picMkLst>
            <pc:docMk/>
            <pc:sldMk cId="1847319700" sldId="375"/>
            <ac:picMk id="38928" creationId="{00000000-0000-0000-0000-000000000000}"/>
          </ac:picMkLst>
        </pc:picChg>
      </pc:sldChg>
      <pc:sldChg chg="addSp delSp modSp add mod modClrScheme delAnim modAnim chgLayout">
        <pc:chgData name="Nguyễn Minh Tân - Khoa Công nghệ Thông tin - VLTECH" userId="101068a6-915f-4420-8228-af2e167f3950" providerId="ADAL" clId="{1CE6F293-F224-4BE6-A19D-58D99CBD8CBE}" dt="2024-05-28T12:14:04.041" v="2477" actId="2711"/>
        <pc:sldMkLst>
          <pc:docMk/>
          <pc:sldMk cId="3354961016" sldId="376"/>
        </pc:sldMkLst>
        <pc:spChg chg="add mod">
          <ac:chgData name="Nguyễn Minh Tân - Khoa Công nghệ Thông tin - VLTECH" userId="101068a6-915f-4420-8228-af2e167f3950" providerId="ADAL" clId="{1CE6F293-F224-4BE6-A19D-58D99CBD8CBE}" dt="2024-05-28T12:14:04.041" v="2477" actId="2711"/>
          <ac:spMkLst>
            <pc:docMk/>
            <pc:sldMk cId="3354961016" sldId="376"/>
            <ac:spMk id="2" creationId="{B64BCBEA-FD49-F2AA-5B27-B328371E2435}"/>
          </ac:spMkLst>
        </pc:spChg>
        <pc:spChg chg="mod ord">
          <ac:chgData name="Nguyễn Minh Tân - Khoa Công nghệ Thông tin - VLTECH" userId="101068a6-915f-4420-8228-af2e167f3950" providerId="ADAL" clId="{1CE6F293-F224-4BE6-A19D-58D99CBD8CBE}" dt="2024-05-28T12:14:04.041" v="2477" actId="2711"/>
          <ac:spMkLst>
            <pc:docMk/>
            <pc:sldMk cId="3354961016" sldId="376"/>
            <ac:spMk id="17410" creationId="{00000000-0000-0000-0000-000000000000}"/>
          </ac:spMkLst>
        </pc:spChg>
        <pc:spChg chg="del mod ord">
          <ac:chgData name="Nguyễn Minh Tân - Khoa Công nghệ Thông tin - VLTECH" userId="101068a6-915f-4420-8228-af2e167f3950" providerId="ADAL" clId="{1CE6F293-F224-4BE6-A19D-58D99CBD8CBE}" dt="2024-05-28T09:43:34.740" v="208" actId="478"/>
          <ac:spMkLst>
            <pc:docMk/>
            <pc:sldMk cId="3354961016" sldId="376"/>
            <ac:spMk id="27651" creationId="{00000000-0000-0000-0000-000000000000}"/>
          </ac:spMkLst>
        </pc:spChg>
      </pc:sldChg>
      <pc:sldChg chg="modSp add mod modClrScheme chgLayout">
        <pc:chgData name="Nguyễn Minh Tân - Khoa Công nghệ Thông tin - VLTECH" userId="101068a6-915f-4420-8228-af2e167f3950" providerId="ADAL" clId="{1CE6F293-F224-4BE6-A19D-58D99CBD8CBE}" dt="2024-05-28T12:14:08.697" v="2478" actId="2711"/>
        <pc:sldMkLst>
          <pc:docMk/>
          <pc:sldMk cId="3574784619" sldId="377"/>
        </pc:sldMkLst>
        <pc:spChg chg="mod ord">
          <ac:chgData name="Nguyễn Minh Tân - Khoa Công nghệ Thông tin - VLTECH" userId="101068a6-915f-4420-8228-af2e167f3950" providerId="ADAL" clId="{1CE6F293-F224-4BE6-A19D-58D99CBD8CBE}" dt="2024-05-28T12:14:08.697" v="2478" actId="2711"/>
          <ac:spMkLst>
            <pc:docMk/>
            <pc:sldMk cId="3574784619" sldId="377"/>
            <ac:spMk id="2" creationId="{00000000-0000-0000-0000-000000000000}"/>
          </ac:spMkLst>
        </pc:spChg>
        <pc:spChg chg="mod ord">
          <ac:chgData name="Nguyễn Minh Tân - Khoa Công nghệ Thông tin - VLTECH" userId="101068a6-915f-4420-8228-af2e167f3950" providerId="ADAL" clId="{1CE6F293-F224-4BE6-A19D-58D99CBD8CBE}" dt="2024-05-28T12:14:08.697" v="2478" actId="2711"/>
          <ac:spMkLst>
            <pc:docMk/>
            <pc:sldMk cId="3574784619" sldId="377"/>
            <ac:spMk id="40963" creationId="{00000000-0000-0000-0000-000000000000}"/>
          </ac:spMkLst>
        </pc:spChg>
        <pc:picChg chg="mod">
          <ac:chgData name="Nguyễn Minh Tân - Khoa Công nghệ Thông tin - VLTECH" userId="101068a6-915f-4420-8228-af2e167f3950" providerId="ADAL" clId="{1CE6F293-F224-4BE6-A19D-58D99CBD8CBE}" dt="2024-05-28T12:14:08.697" v="2478" actId="2711"/>
          <ac:picMkLst>
            <pc:docMk/>
            <pc:sldMk cId="3574784619" sldId="377"/>
            <ac:picMk id="40964" creationId="{00000000-0000-0000-0000-000000000000}"/>
          </ac:picMkLst>
        </pc:picChg>
      </pc:sldChg>
      <pc:sldChg chg="modSp add mod modClrScheme chgLayout">
        <pc:chgData name="Nguyễn Minh Tân - Khoa Công nghệ Thông tin - VLTECH" userId="101068a6-915f-4420-8228-af2e167f3950" providerId="ADAL" clId="{1CE6F293-F224-4BE6-A19D-58D99CBD8CBE}" dt="2024-05-28T12:14:49.647" v="2485" actId="2711"/>
        <pc:sldMkLst>
          <pc:docMk/>
          <pc:sldMk cId="3198683667" sldId="378"/>
        </pc:sldMkLst>
        <pc:spChg chg="mod ord">
          <ac:chgData name="Nguyễn Minh Tân - Khoa Công nghệ Thông tin - VLTECH" userId="101068a6-915f-4420-8228-af2e167f3950" providerId="ADAL" clId="{1CE6F293-F224-4BE6-A19D-58D99CBD8CBE}" dt="2024-05-28T12:14:49.647" v="2485" actId="2711"/>
          <ac:spMkLst>
            <pc:docMk/>
            <pc:sldMk cId="3198683667" sldId="378"/>
            <ac:spMk id="2" creationId="{00000000-0000-0000-0000-000000000000}"/>
          </ac:spMkLst>
        </pc:spChg>
        <pc:spChg chg="mod ord">
          <ac:chgData name="Nguyễn Minh Tân - Khoa Công nghệ Thông tin - VLTECH" userId="101068a6-915f-4420-8228-af2e167f3950" providerId="ADAL" clId="{1CE6F293-F224-4BE6-A19D-58D99CBD8CBE}" dt="2024-05-28T12:14:49.647" v="2485" actId="2711"/>
          <ac:spMkLst>
            <pc:docMk/>
            <pc:sldMk cId="3198683667" sldId="378"/>
            <ac:spMk id="43011" creationId="{00000000-0000-0000-0000-000000000000}"/>
          </ac:spMkLst>
        </pc:spChg>
        <pc:graphicFrameChg chg="mod">
          <ac:chgData name="Nguyễn Minh Tân - Khoa Công nghệ Thông tin - VLTECH" userId="101068a6-915f-4420-8228-af2e167f3950" providerId="ADAL" clId="{1CE6F293-F224-4BE6-A19D-58D99CBD8CBE}" dt="2024-05-28T12:14:49.647" v="2485" actId="2711"/>
          <ac:graphicFrameMkLst>
            <pc:docMk/>
            <pc:sldMk cId="3198683667" sldId="378"/>
            <ac:graphicFrameMk id="4" creationId="{00000000-0000-0000-0000-000000000000}"/>
          </ac:graphicFrameMkLst>
        </pc:graphicFrameChg>
        <pc:graphicFrameChg chg="mod">
          <ac:chgData name="Nguyễn Minh Tân - Khoa Công nghệ Thông tin - VLTECH" userId="101068a6-915f-4420-8228-af2e167f3950" providerId="ADAL" clId="{1CE6F293-F224-4BE6-A19D-58D99CBD8CBE}" dt="2024-05-28T12:14:49.647" v="2485" actId="2711"/>
          <ac:graphicFrameMkLst>
            <pc:docMk/>
            <pc:sldMk cId="3198683667" sldId="378"/>
            <ac:graphicFrameMk id="5" creationId="{00000000-0000-0000-0000-000000000000}"/>
          </ac:graphicFrameMkLst>
        </pc:graphicFrameChg>
      </pc:sldChg>
      <pc:sldChg chg="addSp delSp modSp add mod modClrScheme delAnim modAnim chgLayout">
        <pc:chgData name="Nguyễn Minh Tân - Khoa Công nghệ Thông tin - VLTECH" userId="101068a6-915f-4420-8228-af2e167f3950" providerId="ADAL" clId="{1CE6F293-F224-4BE6-A19D-58D99CBD8CBE}" dt="2024-05-28T12:14:57.365" v="2486" actId="2711"/>
        <pc:sldMkLst>
          <pc:docMk/>
          <pc:sldMk cId="2827518500" sldId="379"/>
        </pc:sldMkLst>
        <pc:spChg chg="add mod">
          <ac:chgData name="Nguyễn Minh Tân - Khoa Công nghệ Thông tin - VLTECH" userId="101068a6-915f-4420-8228-af2e167f3950" providerId="ADAL" clId="{1CE6F293-F224-4BE6-A19D-58D99CBD8CBE}" dt="2024-05-28T12:14:57.365" v="2486" actId="2711"/>
          <ac:spMkLst>
            <pc:docMk/>
            <pc:sldMk cId="2827518500" sldId="379"/>
            <ac:spMk id="2" creationId="{3BA00B24-0F75-5D31-FC31-CFF43BB5FE4C}"/>
          </ac:spMkLst>
        </pc:spChg>
        <pc:spChg chg="mod ord">
          <ac:chgData name="Nguyễn Minh Tân - Khoa Công nghệ Thông tin - VLTECH" userId="101068a6-915f-4420-8228-af2e167f3950" providerId="ADAL" clId="{1CE6F293-F224-4BE6-A19D-58D99CBD8CBE}" dt="2024-05-28T12:14:57.365" v="2486" actId="2711"/>
          <ac:spMkLst>
            <pc:docMk/>
            <pc:sldMk cId="2827518500" sldId="379"/>
            <ac:spMk id="19458" creationId="{00000000-0000-0000-0000-000000000000}"/>
          </ac:spMkLst>
        </pc:spChg>
        <pc:spChg chg="del mod ord">
          <ac:chgData name="Nguyễn Minh Tân - Khoa Công nghệ Thông tin - VLTECH" userId="101068a6-915f-4420-8228-af2e167f3950" providerId="ADAL" clId="{1CE6F293-F224-4BE6-A19D-58D99CBD8CBE}" dt="2024-05-28T09:45:00.833" v="224" actId="478"/>
          <ac:spMkLst>
            <pc:docMk/>
            <pc:sldMk cId="2827518500" sldId="379"/>
            <ac:spMk id="29699"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5:04.287" v="2487" actId="2711"/>
        <pc:sldMkLst>
          <pc:docMk/>
          <pc:sldMk cId="561131180" sldId="380"/>
        </pc:sldMkLst>
        <pc:spChg chg="add mod">
          <ac:chgData name="Nguyễn Minh Tân - Khoa Công nghệ Thông tin - VLTECH" userId="101068a6-915f-4420-8228-af2e167f3950" providerId="ADAL" clId="{1CE6F293-F224-4BE6-A19D-58D99CBD8CBE}" dt="2024-05-28T12:15:04.287" v="2487" actId="2711"/>
          <ac:spMkLst>
            <pc:docMk/>
            <pc:sldMk cId="561131180" sldId="380"/>
            <ac:spMk id="2" creationId="{A8439A5C-6D1C-2DF6-9811-0331B2110266}"/>
          </ac:spMkLst>
        </pc:spChg>
        <pc:spChg chg="mod ord">
          <ac:chgData name="Nguyễn Minh Tân - Khoa Công nghệ Thông tin - VLTECH" userId="101068a6-915f-4420-8228-af2e167f3950" providerId="ADAL" clId="{1CE6F293-F224-4BE6-A19D-58D99CBD8CBE}" dt="2024-05-28T12:15:04.287" v="2487" actId="2711"/>
          <ac:spMkLst>
            <pc:docMk/>
            <pc:sldMk cId="561131180" sldId="380"/>
            <ac:spMk id="5" creationId="{00000000-0000-0000-0000-000000000000}"/>
          </ac:spMkLst>
        </pc:spChg>
        <pc:spChg chg="del mod ord">
          <ac:chgData name="Nguyễn Minh Tân - Khoa Công nghệ Thông tin - VLTECH" userId="101068a6-915f-4420-8228-af2e167f3950" providerId="ADAL" clId="{1CE6F293-F224-4BE6-A19D-58D99CBD8CBE}" dt="2024-05-28T09:45:18.095" v="227" actId="478"/>
          <ac:spMkLst>
            <pc:docMk/>
            <pc:sldMk cId="561131180" sldId="380"/>
            <ac:spMk id="29699" creationId="{00000000-0000-0000-0000-000000000000}"/>
          </ac:spMkLst>
        </pc:spChg>
      </pc:sldChg>
      <pc:sldChg chg="addSp delSp modSp add mod modClrScheme delAnim modAnim chgLayout">
        <pc:chgData name="Nguyễn Minh Tân - Khoa Công nghệ Thông tin - VLTECH" userId="101068a6-915f-4420-8228-af2e167f3950" providerId="ADAL" clId="{1CE6F293-F224-4BE6-A19D-58D99CBD8CBE}" dt="2024-05-28T12:15:10.975" v="2488" actId="2711"/>
        <pc:sldMkLst>
          <pc:docMk/>
          <pc:sldMk cId="1591964965" sldId="381"/>
        </pc:sldMkLst>
        <pc:spChg chg="add mod">
          <ac:chgData name="Nguyễn Minh Tân - Khoa Công nghệ Thông tin - VLTECH" userId="101068a6-915f-4420-8228-af2e167f3950" providerId="ADAL" clId="{1CE6F293-F224-4BE6-A19D-58D99CBD8CBE}" dt="2024-05-28T12:15:10.975" v="2488" actId="2711"/>
          <ac:spMkLst>
            <pc:docMk/>
            <pc:sldMk cId="1591964965" sldId="381"/>
            <ac:spMk id="2" creationId="{DDFE9E5E-ADE4-C5F9-E94B-2E8E421F4DB3}"/>
          </ac:spMkLst>
        </pc:spChg>
        <pc:spChg chg="mod ord">
          <ac:chgData name="Nguyễn Minh Tân - Khoa Công nghệ Thông tin - VLTECH" userId="101068a6-915f-4420-8228-af2e167f3950" providerId="ADAL" clId="{1CE6F293-F224-4BE6-A19D-58D99CBD8CBE}" dt="2024-05-28T12:15:10.975" v="2488" actId="2711"/>
          <ac:spMkLst>
            <pc:docMk/>
            <pc:sldMk cId="1591964965" sldId="381"/>
            <ac:spMk id="4" creationId="{00000000-0000-0000-0000-000000000000}"/>
          </ac:spMkLst>
        </pc:spChg>
        <pc:spChg chg="del mod ord">
          <ac:chgData name="Nguyễn Minh Tân - Khoa Công nghệ Thông tin - VLTECH" userId="101068a6-915f-4420-8228-af2e167f3950" providerId="ADAL" clId="{1CE6F293-F224-4BE6-A19D-58D99CBD8CBE}" dt="2024-05-28T09:45:35.655" v="231" actId="478"/>
          <ac:spMkLst>
            <pc:docMk/>
            <pc:sldMk cId="1591964965" sldId="381"/>
            <ac:spMk id="30723" creationId="{00000000-0000-0000-0000-000000000000}"/>
          </ac:spMkLst>
        </pc:spChg>
      </pc:sldChg>
      <pc:sldChg chg="addSp delSp modSp add del mod modClrScheme chgLayout">
        <pc:chgData name="Nguyễn Minh Tân - Khoa Công nghệ Thông tin - VLTECH" userId="101068a6-915f-4420-8228-af2e167f3950" providerId="ADAL" clId="{1CE6F293-F224-4BE6-A19D-58D99CBD8CBE}" dt="2024-05-28T11:36:59.901" v="2095" actId="47"/>
        <pc:sldMkLst>
          <pc:docMk/>
          <pc:sldMk cId="2512447826" sldId="382"/>
        </pc:sldMkLst>
        <pc:spChg chg="add mod">
          <ac:chgData name="Nguyễn Minh Tân - Khoa Công nghệ Thông tin - VLTECH" userId="101068a6-915f-4420-8228-af2e167f3950" providerId="ADAL" clId="{1CE6F293-F224-4BE6-A19D-58D99CBD8CBE}" dt="2024-05-28T09:46:03.882" v="239" actId="1076"/>
          <ac:spMkLst>
            <pc:docMk/>
            <pc:sldMk cId="2512447826" sldId="382"/>
            <ac:spMk id="2" creationId="{0453A317-D4F8-C479-BA10-B216A2DF0AAA}"/>
          </ac:spMkLst>
        </pc:spChg>
        <pc:spChg chg="mod ord">
          <ac:chgData name="Nguyễn Minh Tân - Khoa Công nghệ Thông tin - VLTECH" userId="101068a6-915f-4420-8228-af2e167f3950" providerId="ADAL" clId="{1CE6F293-F224-4BE6-A19D-58D99CBD8CBE}" dt="2024-05-28T09:31:35.317" v="29" actId="700"/>
          <ac:spMkLst>
            <pc:docMk/>
            <pc:sldMk cId="2512447826" sldId="382"/>
            <ac:spMk id="22530" creationId="{00000000-0000-0000-0000-000000000000}"/>
          </ac:spMkLst>
        </pc:spChg>
        <pc:spChg chg="del mod ord">
          <ac:chgData name="Nguyễn Minh Tân - Khoa Công nghệ Thông tin - VLTECH" userId="101068a6-915f-4420-8228-af2e167f3950" providerId="ADAL" clId="{1CE6F293-F224-4BE6-A19D-58D99CBD8CBE}" dt="2024-05-28T09:45:58.544" v="237" actId="478"/>
          <ac:spMkLst>
            <pc:docMk/>
            <pc:sldMk cId="2512447826" sldId="382"/>
            <ac:spMk id="48131" creationId="{00000000-0000-0000-0000-000000000000}"/>
          </ac:spMkLst>
        </pc:spChg>
      </pc:sldChg>
      <pc:sldChg chg="modSp add del mod modClrScheme chgLayout">
        <pc:chgData name="Nguyễn Minh Tân - Khoa Công nghệ Thông tin - VLTECH" userId="101068a6-915f-4420-8228-af2e167f3950" providerId="ADAL" clId="{1CE6F293-F224-4BE6-A19D-58D99CBD8CBE}" dt="2024-05-28T11:36:57.340" v="2094" actId="47"/>
        <pc:sldMkLst>
          <pc:docMk/>
          <pc:sldMk cId="1967482448" sldId="383"/>
        </pc:sldMkLst>
        <pc:spChg chg="mod ord">
          <ac:chgData name="Nguyễn Minh Tân - Khoa Công nghệ Thông tin - VLTECH" userId="101068a6-915f-4420-8228-af2e167f3950" providerId="ADAL" clId="{1CE6F293-F224-4BE6-A19D-58D99CBD8CBE}" dt="2024-05-28T09:31:39.333" v="31" actId="700"/>
          <ac:spMkLst>
            <pc:docMk/>
            <pc:sldMk cId="1967482448" sldId="383"/>
            <ac:spMk id="23554" creationId="{00000000-0000-0000-0000-000000000000}"/>
          </ac:spMkLst>
        </pc:spChg>
        <pc:spChg chg="mod ord">
          <ac:chgData name="Nguyễn Minh Tân - Khoa Công nghệ Thông tin - VLTECH" userId="101068a6-915f-4420-8228-af2e167f3950" providerId="ADAL" clId="{1CE6F293-F224-4BE6-A19D-58D99CBD8CBE}" dt="2024-05-28T09:31:39.333" v="31" actId="700"/>
          <ac:spMkLst>
            <pc:docMk/>
            <pc:sldMk cId="1967482448" sldId="383"/>
            <ac:spMk id="49155" creationId="{00000000-0000-0000-0000-000000000000}"/>
          </ac:spMkLst>
        </pc:spChg>
      </pc:sldChg>
      <pc:sldChg chg="del">
        <pc:chgData name="Nguyễn Minh Tân - Khoa Công nghệ Thông tin - VLTECH" userId="101068a6-915f-4420-8228-af2e167f3950" providerId="ADAL" clId="{1CE6F293-F224-4BE6-A19D-58D99CBD8CBE}" dt="2024-05-28T09:29:11.044" v="2" actId="47"/>
        <pc:sldMkLst>
          <pc:docMk/>
          <pc:sldMk cId="1319175048" sldId="729"/>
        </pc:sldMkLst>
      </pc:sldChg>
      <pc:sldChg chg="modSp mod">
        <pc:chgData name="Nguyễn Minh Tân - Khoa Công nghệ Thông tin - VLTECH" userId="101068a6-915f-4420-8228-af2e167f3950" providerId="ADAL" clId="{1CE6F293-F224-4BE6-A19D-58D99CBD8CBE}" dt="2024-05-28T12:16:33.521" v="2554" actId="20577"/>
        <pc:sldMkLst>
          <pc:docMk/>
          <pc:sldMk cId="0" sldId="943"/>
        </pc:sldMkLst>
        <pc:spChg chg="mod">
          <ac:chgData name="Nguyễn Minh Tân - Khoa Công nghệ Thông tin - VLTECH" userId="101068a6-915f-4420-8228-af2e167f3950" providerId="ADAL" clId="{1CE6F293-F224-4BE6-A19D-58D99CBD8CBE}" dt="2024-05-28T10:15:48.069" v="454" actId="20577"/>
          <ac:spMkLst>
            <pc:docMk/>
            <pc:sldMk cId="0" sldId="943"/>
            <ac:spMk id="51" creationId="{00000000-0000-0000-0000-000000000000}"/>
          </ac:spMkLst>
        </pc:spChg>
        <pc:spChg chg="mod">
          <ac:chgData name="Nguyễn Minh Tân - Khoa Công nghệ Thông tin - VLTECH" userId="101068a6-915f-4420-8228-af2e167f3950" providerId="ADAL" clId="{1CE6F293-F224-4BE6-A19D-58D99CBD8CBE}" dt="2024-05-28T12:16:24.084" v="2507" actId="20577"/>
          <ac:spMkLst>
            <pc:docMk/>
            <pc:sldMk cId="0" sldId="943"/>
            <ac:spMk id="54" creationId="{00000000-0000-0000-0000-000000000000}"/>
          </ac:spMkLst>
        </pc:spChg>
        <pc:spChg chg="mod">
          <ac:chgData name="Nguyễn Minh Tân - Khoa Công nghệ Thông tin - VLTECH" userId="101068a6-915f-4420-8228-af2e167f3950" providerId="ADAL" clId="{1CE6F293-F224-4BE6-A19D-58D99CBD8CBE}" dt="2024-05-28T10:14:27.294" v="398" actId="14100"/>
          <ac:spMkLst>
            <pc:docMk/>
            <pc:sldMk cId="0" sldId="943"/>
            <ac:spMk id="61" creationId="{00000000-0000-0000-0000-000000000000}"/>
          </ac:spMkLst>
        </pc:spChg>
        <pc:spChg chg="mod">
          <ac:chgData name="Nguyễn Minh Tân - Khoa Công nghệ Thông tin - VLTECH" userId="101068a6-915f-4420-8228-af2e167f3950" providerId="ADAL" clId="{1CE6F293-F224-4BE6-A19D-58D99CBD8CBE}" dt="2024-05-28T10:14:27.294" v="398" actId="14100"/>
          <ac:spMkLst>
            <pc:docMk/>
            <pc:sldMk cId="0" sldId="943"/>
            <ac:spMk id="62" creationId="{00000000-0000-0000-0000-000000000000}"/>
          </ac:spMkLst>
        </pc:spChg>
        <pc:spChg chg="mod">
          <ac:chgData name="Nguyễn Minh Tân - Khoa Công nghệ Thông tin - VLTECH" userId="101068a6-915f-4420-8228-af2e167f3950" providerId="ADAL" clId="{1CE6F293-F224-4BE6-A19D-58D99CBD8CBE}" dt="2024-05-28T10:14:27.294" v="398" actId="14100"/>
          <ac:spMkLst>
            <pc:docMk/>
            <pc:sldMk cId="0" sldId="943"/>
            <ac:spMk id="63" creationId="{00000000-0000-0000-0000-000000000000}"/>
          </ac:spMkLst>
        </pc:spChg>
        <pc:spChg chg="mod">
          <ac:chgData name="Nguyễn Minh Tân - Khoa Công nghệ Thông tin - VLTECH" userId="101068a6-915f-4420-8228-af2e167f3950" providerId="ADAL" clId="{1CE6F293-F224-4BE6-A19D-58D99CBD8CBE}" dt="2024-05-28T12:16:33.521" v="2554" actId="20577"/>
          <ac:spMkLst>
            <pc:docMk/>
            <pc:sldMk cId="0" sldId="943"/>
            <ac:spMk id="65" creationId="{00000000-0000-0000-0000-000000000000}"/>
          </ac:spMkLst>
        </pc:spChg>
        <pc:spChg chg="mod">
          <ac:chgData name="Nguyễn Minh Tân - Khoa Công nghệ Thông tin - VLTECH" userId="101068a6-915f-4420-8228-af2e167f3950" providerId="ADAL" clId="{1CE6F293-F224-4BE6-A19D-58D99CBD8CBE}" dt="2024-05-28T10:14:27.294" v="398" actId="14100"/>
          <ac:spMkLst>
            <pc:docMk/>
            <pc:sldMk cId="0" sldId="943"/>
            <ac:spMk id="67" creationId="{00000000-0000-0000-0000-000000000000}"/>
          </ac:spMkLst>
        </pc:spChg>
        <pc:spChg chg="mod">
          <ac:chgData name="Nguyễn Minh Tân - Khoa Công nghệ Thông tin - VLTECH" userId="101068a6-915f-4420-8228-af2e167f3950" providerId="ADAL" clId="{1CE6F293-F224-4BE6-A19D-58D99CBD8CBE}" dt="2024-05-28T10:14:27.294" v="398" actId="14100"/>
          <ac:spMkLst>
            <pc:docMk/>
            <pc:sldMk cId="0" sldId="943"/>
            <ac:spMk id="68" creationId="{00000000-0000-0000-0000-000000000000}"/>
          </ac:spMkLst>
        </pc:spChg>
        <pc:spChg chg="mod">
          <ac:chgData name="Nguyễn Minh Tân - Khoa Công nghệ Thông tin - VLTECH" userId="101068a6-915f-4420-8228-af2e167f3950" providerId="ADAL" clId="{1CE6F293-F224-4BE6-A19D-58D99CBD8CBE}" dt="2024-05-28T10:14:27.294" v="398" actId="14100"/>
          <ac:spMkLst>
            <pc:docMk/>
            <pc:sldMk cId="0" sldId="943"/>
            <ac:spMk id="69" creationId="{00000000-0000-0000-0000-000000000000}"/>
          </ac:spMkLst>
        </pc:spChg>
        <pc:grpChg chg="mod">
          <ac:chgData name="Nguyễn Minh Tân - Khoa Công nghệ Thông tin - VLTECH" userId="101068a6-915f-4420-8228-af2e167f3950" providerId="ADAL" clId="{1CE6F293-F224-4BE6-A19D-58D99CBD8CBE}" dt="2024-05-28T10:14:27.294" v="398" actId="14100"/>
          <ac:grpSpMkLst>
            <pc:docMk/>
            <pc:sldMk cId="0" sldId="943"/>
            <ac:grpSpMk id="9" creationId="{00000000-0000-0000-0000-000000000000}"/>
          </ac:grpSpMkLst>
        </pc:grpChg>
        <pc:grpChg chg="mod">
          <ac:chgData name="Nguyễn Minh Tân - Khoa Công nghệ Thông tin - VLTECH" userId="101068a6-915f-4420-8228-af2e167f3950" providerId="ADAL" clId="{1CE6F293-F224-4BE6-A19D-58D99CBD8CBE}" dt="2024-05-28T10:14:27.294" v="398" actId="14100"/>
          <ac:grpSpMkLst>
            <pc:docMk/>
            <pc:sldMk cId="0" sldId="943"/>
            <ac:grpSpMk id="56" creationId="{00000000-0000-0000-0000-000000000000}"/>
          </ac:grpSpMkLst>
        </pc:grpChg>
      </pc:sldChg>
      <pc:sldChg chg="del">
        <pc:chgData name="Nguyễn Minh Tân - Khoa Công nghệ Thông tin - VLTECH" userId="101068a6-915f-4420-8228-af2e167f3950" providerId="ADAL" clId="{1CE6F293-F224-4BE6-A19D-58D99CBD8CBE}" dt="2024-05-28T09:29:09.585" v="1" actId="47"/>
        <pc:sldMkLst>
          <pc:docMk/>
          <pc:sldMk cId="1029817366" sldId="944"/>
        </pc:sldMkLst>
      </pc:sldChg>
      <pc:sldChg chg="modSp add mod modAnim">
        <pc:chgData name="Nguyễn Minh Tân - Khoa Công nghệ Thông tin - VLTECH" userId="101068a6-915f-4420-8228-af2e167f3950" providerId="ADAL" clId="{1CE6F293-F224-4BE6-A19D-58D99CBD8CBE}" dt="2024-05-28T12:14:13.603" v="2479" actId="2711"/>
        <pc:sldMkLst>
          <pc:docMk/>
          <pc:sldMk cId="3345716429" sldId="944"/>
        </pc:sldMkLst>
        <pc:spChg chg="mod">
          <ac:chgData name="Nguyễn Minh Tân - Khoa Công nghệ Thông tin - VLTECH" userId="101068a6-915f-4420-8228-af2e167f3950" providerId="ADAL" clId="{1CE6F293-F224-4BE6-A19D-58D99CBD8CBE}" dt="2024-05-28T12:14:13.603" v="2479" actId="2711"/>
          <ac:spMkLst>
            <pc:docMk/>
            <pc:sldMk cId="3345716429" sldId="944"/>
            <ac:spMk id="2" creationId="{B64BCBEA-FD49-F2AA-5B27-B328371E2435}"/>
          </ac:spMkLst>
        </pc:spChg>
        <pc:spChg chg="mod">
          <ac:chgData name="Nguyễn Minh Tân - Khoa Công nghệ Thông tin - VLTECH" userId="101068a6-915f-4420-8228-af2e167f3950" providerId="ADAL" clId="{1CE6F293-F224-4BE6-A19D-58D99CBD8CBE}" dt="2024-05-28T12:14:13.603" v="2479" actId="2711"/>
          <ac:spMkLst>
            <pc:docMk/>
            <pc:sldMk cId="3345716429" sldId="944"/>
            <ac:spMk id="17410" creationId="{00000000-0000-0000-0000-000000000000}"/>
          </ac:spMkLst>
        </pc:spChg>
      </pc:sldChg>
      <pc:sldChg chg="modSp add mod modAnim">
        <pc:chgData name="Nguyễn Minh Tân - Khoa Công nghệ Thông tin - VLTECH" userId="101068a6-915f-4420-8228-af2e167f3950" providerId="ADAL" clId="{1CE6F293-F224-4BE6-A19D-58D99CBD8CBE}" dt="2024-05-28T12:14:18.885" v="2480" actId="2711"/>
        <pc:sldMkLst>
          <pc:docMk/>
          <pc:sldMk cId="670145063" sldId="945"/>
        </pc:sldMkLst>
        <pc:spChg chg="mod">
          <ac:chgData name="Nguyễn Minh Tân - Khoa Công nghệ Thông tin - VLTECH" userId="101068a6-915f-4420-8228-af2e167f3950" providerId="ADAL" clId="{1CE6F293-F224-4BE6-A19D-58D99CBD8CBE}" dt="2024-05-28T12:14:18.885" v="2480" actId="2711"/>
          <ac:spMkLst>
            <pc:docMk/>
            <pc:sldMk cId="670145063" sldId="945"/>
            <ac:spMk id="2" creationId="{B64BCBEA-FD49-F2AA-5B27-B328371E2435}"/>
          </ac:spMkLst>
        </pc:spChg>
        <pc:spChg chg="mod">
          <ac:chgData name="Nguyễn Minh Tân - Khoa Công nghệ Thông tin - VLTECH" userId="101068a6-915f-4420-8228-af2e167f3950" providerId="ADAL" clId="{1CE6F293-F224-4BE6-A19D-58D99CBD8CBE}" dt="2024-05-28T12:14:18.885" v="2480" actId="2711"/>
          <ac:spMkLst>
            <pc:docMk/>
            <pc:sldMk cId="670145063" sldId="945"/>
            <ac:spMk id="17410" creationId="{00000000-0000-0000-0000-000000000000}"/>
          </ac:spMkLst>
        </pc:spChg>
      </pc:sldChg>
      <pc:sldChg chg="modSp add mod modAnim">
        <pc:chgData name="Nguyễn Minh Tân - Khoa Công nghệ Thông tin - VLTECH" userId="101068a6-915f-4420-8228-af2e167f3950" providerId="ADAL" clId="{1CE6F293-F224-4BE6-A19D-58D99CBD8CBE}" dt="2024-05-28T12:14:24.494" v="2481" actId="2711"/>
        <pc:sldMkLst>
          <pc:docMk/>
          <pc:sldMk cId="46121049" sldId="946"/>
        </pc:sldMkLst>
        <pc:spChg chg="mod">
          <ac:chgData name="Nguyễn Minh Tân - Khoa Công nghệ Thông tin - VLTECH" userId="101068a6-915f-4420-8228-af2e167f3950" providerId="ADAL" clId="{1CE6F293-F224-4BE6-A19D-58D99CBD8CBE}" dt="2024-05-28T12:14:24.494" v="2481" actId="2711"/>
          <ac:spMkLst>
            <pc:docMk/>
            <pc:sldMk cId="46121049" sldId="946"/>
            <ac:spMk id="2" creationId="{B64BCBEA-FD49-F2AA-5B27-B328371E2435}"/>
          </ac:spMkLst>
        </pc:spChg>
        <pc:spChg chg="mod">
          <ac:chgData name="Nguyễn Minh Tân - Khoa Công nghệ Thông tin - VLTECH" userId="101068a6-915f-4420-8228-af2e167f3950" providerId="ADAL" clId="{1CE6F293-F224-4BE6-A19D-58D99CBD8CBE}" dt="2024-05-28T12:14:24.494" v="2481" actId="2711"/>
          <ac:spMkLst>
            <pc:docMk/>
            <pc:sldMk cId="46121049" sldId="946"/>
            <ac:spMk id="17410" creationId="{00000000-0000-0000-0000-000000000000}"/>
          </ac:spMkLst>
        </pc:spChg>
      </pc:sldChg>
      <pc:sldChg chg="modSp add mod modAnim">
        <pc:chgData name="Nguyễn Minh Tân - Khoa Công nghệ Thông tin - VLTECH" userId="101068a6-915f-4420-8228-af2e167f3950" providerId="ADAL" clId="{1CE6F293-F224-4BE6-A19D-58D99CBD8CBE}" dt="2024-05-28T12:14:29.745" v="2482" actId="2711"/>
        <pc:sldMkLst>
          <pc:docMk/>
          <pc:sldMk cId="3887483554" sldId="947"/>
        </pc:sldMkLst>
        <pc:spChg chg="mod">
          <ac:chgData name="Nguyễn Minh Tân - Khoa Công nghệ Thông tin - VLTECH" userId="101068a6-915f-4420-8228-af2e167f3950" providerId="ADAL" clId="{1CE6F293-F224-4BE6-A19D-58D99CBD8CBE}" dt="2024-05-28T12:14:29.745" v="2482" actId="2711"/>
          <ac:spMkLst>
            <pc:docMk/>
            <pc:sldMk cId="3887483554" sldId="947"/>
            <ac:spMk id="2" creationId="{B64BCBEA-FD49-F2AA-5B27-B328371E2435}"/>
          </ac:spMkLst>
        </pc:spChg>
        <pc:spChg chg="mod">
          <ac:chgData name="Nguyễn Minh Tân - Khoa Công nghệ Thông tin - VLTECH" userId="101068a6-915f-4420-8228-af2e167f3950" providerId="ADAL" clId="{1CE6F293-F224-4BE6-A19D-58D99CBD8CBE}" dt="2024-05-28T12:14:29.745" v="2482" actId="2711"/>
          <ac:spMkLst>
            <pc:docMk/>
            <pc:sldMk cId="3887483554" sldId="947"/>
            <ac:spMk id="17410" creationId="{00000000-0000-0000-0000-000000000000}"/>
          </ac:spMkLst>
        </pc:spChg>
      </pc:sldChg>
      <pc:sldChg chg="del">
        <pc:chgData name="Nguyễn Minh Tân - Khoa Công nghệ Thông tin - VLTECH" userId="101068a6-915f-4420-8228-af2e167f3950" providerId="ADAL" clId="{1CE6F293-F224-4BE6-A19D-58D99CBD8CBE}" dt="2024-05-28T09:29:05.929" v="0" actId="47"/>
        <pc:sldMkLst>
          <pc:docMk/>
          <pc:sldMk cId="3213249824" sldId="948"/>
        </pc:sldMkLst>
      </pc:sldChg>
      <pc:sldChg chg="modSp add mod modAnim">
        <pc:chgData name="Nguyễn Minh Tân - Khoa Công nghệ Thông tin - VLTECH" userId="101068a6-915f-4420-8228-af2e167f3950" providerId="ADAL" clId="{1CE6F293-F224-4BE6-A19D-58D99CBD8CBE}" dt="2024-05-28T12:14:35.745" v="2483" actId="2711"/>
        <pc:sldMkLst>
          <pc:docMk/>
          <pc:sldMk cId="4139600302" sldId="948"/>
        </pc:sldMkLst>
        <pc:spChg chg="mod">
          <ac:chgData name="Nguyễn Minh Tân - Khoa Công nghệ Thông tin - VLTECH" userId="101068a6-915f-4420-8228-af2e167f3950" providerId="ADAL" clId="{1CE6F293-F224-4BE6-A19D-58D99CBD8CBE}" dt="2024-05-28T12:14:35.745" v="2483" actId="2711"/>
          <ac:spMkLst>
            <pc:docMk/>
            <pc:sldMk cId="4139600302" sldId="948"/>
            <ac:spMk id="2" creationId="{B64BCBEA-FD49-F2AA-5B27-B328371E2435}"/>
          </ac:spMkLst>
        </pc:spChg>
        <pc:spChg chg="mod">
          <ac:chgData name="Nguyễn Minh Tân - Khoa Công nghệ Thông tin - VLTECH" userId="101068a6-915f-4420-8228-af2e167f3950" providerId="ADAL" clId="{1CE6F293-F224-4BE6-A19D-58D99CBD8CBE}" dt="2024-05-28T12:14:35.745" v="2483" actId="2711"/>
          <ac:spMkLst>
            <pc:docMk/>
            <pc:sldMk cId="4139600302" sldId="948"/>
            <ac:spMk id="17410" creationId="{00000000-0000-0000-0000-000000000000}"/>
          </ac:spMkLst>
        </pc:spChg>
      </pc:sldChg>
      <pc:sldChg chg="modSp add mod modAnim">
        <pc:chgData name="Nguyễn Minh Tân - Khoa Công nghệ Thông tin - VLTECH" userId="101068a6-915f-4420-8228-af2e167f3950" providerId="ADAL" clId="{1CE6F293-F224-4BE6-A19D-58D99CBD8CBE}" dt="2024-05-28T12:14:44.584" v="2484" actId="2711"/>
        <pc:sldMkLst>
          <pc:docMk/>
          <pc:sldMk cId="3510986643" sldId="949"/>
        </pc:sldMkLst>
        <pc:spChg chg="mod">
          <ac:chgData name="Nguyễn Minh Tân - Khoa Công nghệ Thông tin - VLTECH" userId="101068a6-915f-4420-8228-af2e167f3950" providerId="ADAL" clId="{1CE6F293-F224-4BE6-A19D-58D99CBD8CBE}" dt="2024-05-28T12:14:44.584" v="2484" actId="2711"/>
          <ac:spMkLst>
            <pc:docMk/>
            <pc:sldMk cId="3510986643" sldId="949"/>
            <ac:spMk id="2" creationId="{B64BCBEA-FD49-F2AA-5B27-B328371E2435}"/>
          </ac:spMkLst>
        </pc:spChg>
        <pc:spChg chg="mod">
          <ac:chgData name="Nguyễn Minh Tân - Khoa Công nghệ Thông tin - VLTECH" userId="101068a6-915f-4420-8228-af2e167f3950" providerId="ADAL" clId="{1CE6F293-F224-4BE6-A19D-58D99CBD8CBE}" dt="2024-05-28T12:14:44.584" v="2484" actId="2711"/>
          <ac:spMkLst>
            <pc:docMk/>
            <pc:sldMk cId="3510986643" sldId="949"/>
            <ac:spMk id="17410" creationId="{00000000-0000-0000-0000-000000000000}"/>
          </ac:spMkLst>
        </pc:spChg>
      </pc:sldChg>
      <pc:sldChg chg="del">
        <pc:chgData name="Nguyễn Minh Tân - Khoa Công nghệ Thông tin - VLTECH" userId="101068a6-915f-4420-8228-af2e167f3950" providerId="ADAL" clId="{1CE6F293-F224-4BE6-A19D-58D99CBD8CBE}" dt="2024-05-28T09:29:05.929" v="0" actId="47"/>
        <pc:sldMkLst>
          <pc:docMk/>
          <pc:sldMk cId="3357362277" sldId="2600"/>
        </pc:sldMkLst>
      </pc:sldChg>
      <pc:sldChg chg="del">
        <pc:chgData name="Nguyễn Minh Tân - Khoa Công nghệ Thông tin - VLTECH" userId="101068a6-915f-4420-8228-af2e167f3950" providerId="ADAL" clId="{1CE6F293-F224-4BE6-A19D-58D99CBD8CBE}" dt="2024-05-28T09:29:05.929" v="0" actId="47"/>
        <pc:sldMkLst>
          <pc:docMk/>
          <pc:sldMk cId="2881927351" sldId="2601"/>
        </pc:sldMkLst>
      </pc:sldChg>
      <pc:sldChg chg="del">
        <pc:chgData name="Nguyễn Minh Tân - Khoa Công nghệ Thông tin - VLTECH" userId="101068a6-915f-4420-8228-af2e167f3950" providerId="ADAL" clId="{1CE6F293-F224-4BE6-A19D-58D99CBD8CBE}" dt="2024-05-28T09:29:05.929" v="0" actId="47"/>
        <pc:sldMkLst>
          <pc:docMk/>
          <pc:sldMk cId="2628108278" sldId="2602"/>
        </pc:sldMkLst>
      </pc:sldChg>
      <pc:sldChg chg="del">
        <pc:chgData name="Nguyễn Minh Tân - Khoa Công nghệ Thông tin - VLTECH" userId="101068a6-915f-4420-8228-af2e167f3950" providerId="ADAL" clId="{1CE6F293-F224-4BE6-A19D-58D99CBD8CBE}" dt="2024-05-28T09:29:05.929" v="0" actId="47"/>
        <pc:sldMkLst>
          <pc:docMk/>
          <pc:sldMk cId="4178314901" sldId="2603"/>
        </pc:sldMkLst>
      </pc:sldChg>
      <pc:sldChg chg="del">
        <pc:chgData name="Nguyễn Minh Tân - Khoa Công nghệ Thông tin - VLTECH" userId="101068a6-915f-4420-8228-af2e167f3950" providerId="ADAL" clId="{1CE6F293-F224-4BE6-A19D-58D99CBD8CBE}" dt="2024-05-28T09:29:05.929" v="0" actId="47"/>
        <pc:sldMkLst>
          <pc:docMk/>
          <pc:sldMk cId="1811563143" sldId="2604"/>
        </pc:sldMkLst>
      </pc:sldChg>
      <pc:sldChg chg="del">
        <pc:chgData name="Nguyễn Minh Tân - Khoa Công nghệ Thông tin - VLTECH" userId="101068a6-915f-4420-8228-af2e167f3950" providerId="ADAL" clId="{1CE6F293-F224-4BE6-A19D-58D99CBD8CBE}" dt="2024-05-28T09:29:05.929" v="0" actId="47"/>
        <pc:sldMkLst>
          <pc:docMk/>
          <pc:sldMk cId="1355999410" sldId="2605"/>
        </pc:sldMkLst>
      </pc:sldChg>
      <pc:sldChg chg="del">
        <pc:chgData name="Nguyễn Minh Tân - Khoa Công nghệ Thông tin - VLTECH" userId="101068a6-915f-4420-8228-af2e167f3950" providerId="ADAL" clId="{1CE6F293-F224-4BE6-A19D-58D99CBD8CBE}" dt="2024-05-28T09:29:05.929" v="0" actId="47"/>
        <pc:sldMkLst>
          <pc:docMk/>
          <pc:sldMk cId="3094647165" sldId="2606"/>
        </pc:sldMkLst>
      </pc:sldChg>
    </pc:docChg>
  </pc:docChgLst>
  <pc:docChgLst>
    <pc:chgData name="Nguyễn Minh Tân - Khoa Công nghệ Thông tin - VLTECH" userId="S::tan.nm@vlu.edu.vn::101068a6-915f-4420-8228-af2e167f3950" providerId="AD" clId="Web-{74E143CC-FB3B-B357-0726-1DE8300DFDF3}"/>
    <pc:docChg chg="delSld modSld">
      <pc:chgData name="Nguyễn Minh Tân - Khoa Công nghệ Thông tin - VLTECH" userId="S::tan.nm@vlu.edu.vn::101068a6-915f-4420-8228-af2e167f3950" providerId="AD" clId="Web-{74E143CC-FB3B-B357-0726-1DE8300DFDF3}" dt="2024-06-08T10:01:22.185" v="56" actId="14100"/>
      <pc:docMkLst>
        <pc:docMk/>
      </pc:docMkLst>
      <pc:sldChg chg="addSp modSp">
        <pc:chgData name="Nguyễn Minh Tân - Khoa Công nghệ Thông tin - VLTECH" userId="S::tan.nm@vlu.edu.vn::101068a6-915f-4420-8228-af2e167f3950" providerId="AD" clId="Web-{74E143CC-FB3B-B357-0726-1DE8300DFDF3}" dt="2024-06-08T09:49:23.183" v="6" actId="14100"/>
        <pc:sldMkLst>
          <pc:docMk/>
          <pc:sldMk cId="747806810" sldId="258"/>
        </pc:sldMkLst>
        <pc:spChg chg="mod">
          <ac:chgData name="Nguyễn Minh Tân - Khoa Công nghệ Thông tin - VLTECH" userId="S::tan.nm@vlu.edu.vn::101068a6-915f-4420-8228-af2e167f3950" providerId="AD" clId="Web-{74E143CC-FB3B-B357-0726-1DE8300DFDF3}" dt="2024-06-08T09:49:23.183" v="6" actId="14100"/>
          <ac:spMkLst>
            <pc:docMk/>
            <pc:sldMk cId="747806810" sldId="258"/>
            <ac:spMk id="3" creationId="{079655A9-8334-EEC9-B8A8-BBB86D07224F}"/>
          </ac:spMkLst>
        </pc:spChg>
        <pc:picChg chg="add mod">
          <ac:chgData name="Nguyễn Minh Tân - Khoa Công nghệ Thông tin - VLTECH" userId="S::tan.nm@vlu.edu.vn::101068a6-915f-4420-8228-af2e167f3950" providerId="AD" clId="Web-{74E143CC-FB3B-B357-0726-1DE8300DFDF3}" dt="2024-06-08T09:49:15.714" v="5" actId="14100"/>
          <ac:picMkLst>
            <pc:docMk/>
            <pc:sldMk cId="747806810" sldId="258"/>
            <ac:picMk id="2" creationId="{CBE9AACB-8689-98BC-07D8-29BCF6E042CC}"/>
          </ac:picMkLst>
        </pc:picChg>
      </pc:sldChg>
      <pc:sldChg chg="addSp modSp">
        <pc:chgData name="Nguyễn Minh Tân - Khoa Công nghệ Thông tin - VLTECH" userId="S::tan.nm@vlu.edu.vn::101068a6-915f-4420-8228-af2e167f3950" providerId="AD" clId="Web-{74E143CC-FB3B-B357-0726-1DE8300DFDF3}" dt="2024-06-08T09:49:57.059" v="13" actId="14100"/>
        <pc:sldMkLst>
          <pc:docMk/>
          <pc:sldMk cId="2184597074" sldId="259"/>
        </pc:sldMkLst>
        <pc:spChg chg="mod">
          <ac:chgData name="Nguyễn Minh Tân - Khoa Công nghệ Thông tin - VLTECH" userId="S::tan.nm@vlu.edu.vn::101068a6-915f-4420-8228-af2e167f3950" providerId="AD" clId="Web-{74E143CC-FB3B-B357-0726-1DE8300DFDF3}" dt="2024-06-08T09:49:44.699" v="9" actId="14100"/>
          <ac:spMkLst>
            <pc:docMk/>
            <pc:sldMk cId="2184597074" sldId="259"/>
            <ac:spMk id="3" creationId="{079655A9-8334-EEC9-B8A8-BBB86D07224F}"/>
          </ac:spMkLst>
        </pc:spChg>
        <pc:picChg chg="add mod">
          <ac:chgData name="Nguyễn Minh Tân - Khoa Công nghệ Thông tin - VLTECH" userId="S::tan.nm@vlu.edu.vn::101068a6-915f-4420-8228-af2e167f3950" providerId="AD" clId="Web-{74E143CC-FB3B-B357-0726-1DE8300DFDF3}" dt="2024-06-08T09:49:57.059" v="13" actId="14100"/>
          <ac:picMkLst>
            <pc:docMk/>
            <pc:sldMk cId="2184597074" sldId="259"/>
            <ac:picMk id="2" creationId="{3911D277-C59A-D877-C766-E06BFAC9B2C1}"/>
          </ac:picMkLst>
        </pc:picChg>
      </pc:sldChg>
      <pc:sldChg chg="addSp modSp">
        <pc:chgData name="Nguyễn Minh Tân - Khoa Công nghệ Thông tin - VLTECH" userId="S::tan.nm@vlu.edu.vn::101068a6-915f-4420-8228-af2e167f3950" providerId="AD" clId="Web-{74E143CC-FB3B-B357-0726-1DE8300DFDF3}" dt="2024-06-08T09:50:28.935" v="22" actId="14100"/>
        <pc:sldMkLst>
          <pc:docMk/>
          <pc:sldMk cId="1086972354" sldId="260"/>
        </pc:sldMkLst>
        <pc:spChg chg="mod">
          <ac:chgData name="Nguyễn Minh Tân - Khoa Công nghệ Thông tin - VLTECH" userId="S::tan.nm@vlu.edu.vn::101068a6-915f-4420-8228-af2e167f3950" providerId="AD" clId="Web-{74E143CC-FB3B-B357-0726-1DE8300DFDF3}" dt="2024-06-08T09:50:08.934" v="17" actId="14100"/>
          <ac:spMkLst>
            <pc:docMk/>
            <pc:sldMk cId="1086972354" sldId="260"/>
            <ac:spMk id="3" creationId="{079655A9-8334-EEC9-B8A8-BBB86D07224F}"/>
          </ac:spMkLst>
        </pc:spChg>
        <pc:picChg chg="add mod">
          <ac:chgData name="Nguyễn Minh Tân - Khoa Công nghệ Thông tin - VLTECH" userId="S::tan.nm@vlu.edu.vn::101068a6-915f-4420-8228-af2e167f3950" providerId="AD" clId="Web-{74E143CC-FB3B-B357-0726-1DE8300DFDF3}" dt="2024-06-08T09:50:28.935" v="22" actId="14100"/>
          <ac:picMkLst>
            <pc:docMk/>
            <pc:sldMk cId="1086972354" sldId="260"/>
            <ac:picMk id="2" creationId="{4A1807D6-794B-DCEB-EE8C-017CB9DAE9DC}"/>
          </ac:picMkLst>
        </pc:picChg>
      </pc:sldChg>
      <pc:sldChg chg="modNotes">
        <pc:chgData name="Nguyễn Minh Tân - Khoa Công nghệ Thông tin - VLTECH" userId="S::tan.nm@vlu.edu.vn::101068a6-915f-4420-8228-af2e167f3950" providerId="AD" clId="Web-{74E143CC-FB3B-B357-0726-1DE8300DFDF3}" dt="2024-06-08T09:55:20.629" v="29"/>
        <pc:sldMkLst>
          <pc:docMk/>
          <pc:sldMk cId="1473508130" sldId="261"/>
        </pc:sldMkLst>
      </pc:sldChg>
      <pc:sldChg chg="delSp del">
        <pc:chgData name="Nguyễn Minh Tân - Khoa Công nghệ Thông tin - VLTECH" userId="S::tan.nm@vlu.edu.vn::101068a6-915f-4420-8228-af2e167f3950" providerId="AD" clId="Web-{74E143CC-FB3B-B357-0726-1DE8300DFDF3}" dt="2024-06-08T09:49:36.277" v="7"/>
        <pc:sldMkLst>
          <pc:docMk/>
          <pc:sldMk cId="35671784" sldId="263"/>
        </pc:sldMkLst>
        <pc:picChg chg="del">
          <ac:chgData name="Nguyễn Minh Tân - Khoa Công nghệ Thông tin - VLTECH" userId="S::tan.nm@vlu.edu.vn::101068a6-915f-4420-8228-af2e167f3950" providerId="AD" clId="Web-{74E143CC-FB3B-B357-0726-1DE8300DFDF3}" dt="2024-06-08T09:48:58.261" v="0"/>
          <ac:picMkLst>
            <pc:docMk/>
            <pc:sldMk cId="35671784" sldId="263"/>
            <ac:picMk id="5" creationId="{1FAF0214-BF15-D740-4C49-993DFF7688B7}"/>
          </ac:picMkLst>
        </pc:picChg>
      </pc:sldChg>
      <pc:sldChg chg="delSp del">
        <pc:chgData name="Nguyễn Minh Tân - Khoa Công nghệ Thông tin - VLTECH" userId="S::tan.nm@vlu.edu.vn::101068a6-915f-4420-8228-af2e167f3950" providerId="AD" clId="Web-{74E143CC-FB3B-B357-0726-1DE8300DFDF3}" dt="2024-06-08T09:50:01.590" v="14"/>
        <pc:sldMkLst>
          <pc:docMk/>
          <pc:sldMk cId="1103951604" sldId="264"/>
        </pc:sldMkLst>
        <pc:picChg chg="del">
          <ac:chgData name="Nguyễn Minh Tân - Khoa Công nghệ Thông tin - VLTECH" userId="S::tan.nm@vlu.edu.vn::101068a6-915f-4420-8228-af2e167f3950" providerId="AD" clId="Web-{74E143CC-FB3B-B357-0726-1DE8300DFDF3}" dt="2024-06-08T09:49:46.527" v="10"/>
          <ac:picMkLst>
            <pc:docMk/>
            <pc:sldMk cId="1103951604" sldId="264"/>
            <ac:picMk id="5" creationId="{A75AE9F3-FCB6-207E-C8B1-1FB3B1FF8D1E}"/>
          </ac:picMkLst>
        </pc:picChg>
      </pc:sldChg>
      <pc:sldChg chg="delSp del">
        <pc:chgData name="Nguyễn Minh Tân - Khoa Công nghệ Thông tin - VLTECH" userId="S::tan.nm@vlu.edu.vn::101068a6-915f-4420-8228-af2e167f3950" providerId="AD" clId="Web-{74E143CC-FB3B-B357-0726-1DE8300DFDF3}" dt="2024-06-08T09:50:34.388" v="23"/>
        <pc:sldMkLst>
          <pc:docMk/>
          <pc:sldMk cId="450324865" sldId="265"/>
        </pc:sldMkLst>
        <pc:picChg chg="del">
          <ac:chgData name="Nguyễn Minh Tân - Khoa Công nghệ Thông tin - VLTECH" userId="S::tan.nm@vlu.edu.vn::101068a6-915f-4420-8228-af2e167f3950" providerId="AD" clId="Web-{74E143CC-FB3B-B357-0726-1DE8300DFDF3}" dt="2024-06-08T09:50:12.012" v="18"/>
          <ac:picMkLst>
            <pc:docMk/>
            <pc:sldMk cId="450324865" sldId="265"/>
            <ac:picMk id="5" creationId="{78EFC4D5-83C4-C2C5-9D54-0DED833266B8}"/>
          </ac:picMkLst>
        </pc:picChg>
      </pc:sldChg>
      <pc:sldChg chg="modSp">
        <pc:chgData name="Nguyễn Minh Tân - Khoa Công nghệ Thông tin - VLTECH" userId="S::tan.nm@vlu.edu.vn::101068a6-915f-4420-8228-af2e167f3950" providerId="AD" clId="Web-{74E143CC-FB3B-B357-0726-1DE8300DFDF3}" dt="2024-06-08T09:50:49.935" v="24" actId="1076"/>
        <pc:sldMkLst>
          <pc:docMk/>
          <pc:sldMk cId="2161359126" sldId="266"/>
        </pc:sldMkLst>
        <pc:spChg chg="mod">
          <ac:chgData name="Nguyễn Minh Tân - Khoa Công nghệ Thông tin - VLTECH" userId="S::tan.nm@vlu.edu.vn::101068a6-915f-4420-8228-af2e167f3950" providerId="AD" clId="Web-{74E143CC-FB3B-B357-0726-1DE8300DFDF3}" dt="2024-06-08T09:50:49.935" v="24" actId="1076"/>
          <ac:spMkLst>
            <pc:docMk/>
            <pc:sldMk cId="2161359126" sldId="266"/>
            <ac:spMk id="3" creationId="{DCBB6607-5D3C-A873-7787-28EEBDDF284E}"/>
          </ac:spMkLst>
        </pc:spChg>
      </pc:sldChg>
      <pc:sldChg chg="modNotes">
        <pc:chgData name="Nguyễn Minh Tân - Khoa Công nghệ Thông tin - VLTECH" userId="S::tan.nm@vlu.edu.vn::101068a6-915f-4420-8228-af2e167f3950" providerId="AD" clId="Web-{74E143CC-FB3B-B357-0726-1DE8300DFDF3}" dt="2024-06-08T09:56:05.584" v="34"/>
        <pc:sldMkLst>
          <pc:docMk/>
          <pc:sldMk cId="1637165937" sldId="267"/>
        </pc:sldMkLst>
      </pc:sldChg>
      <pc:sldChg chg="modNotes">
        <pc:chgData name="Nguyễn Minh Tân - Khoa Công nghệ Thông tin - VLTECH" userId="S::tan.nm@vlu.edu.vn::101068a6-915f-4420-8228-af2e167f3950" providerId="AD" clId="Web-{74E143CC-FB3B-B357-0726-1DE8300DFDF3}" dt="2024-06-08T09:56:10.912" v="36"/>
        <pc:sldMkLst>
          <pc:docMk/>
          <pc:sldMk cId="1411807747" sldId="268"/>
        </pc:sldMkLst>
      </pc:sldChg>
      <pc:sldChg chg="addSp delSp modSp modNotes">
        <pc:chgData name="Nguyễn Minh Tân - Khoa Công nghệ Thông tin - VLTECH" userId="S::tan.nm@vlu.edu.vn::101068a6-915f-4420-8228-af2e167f3950" providerId="AD" clId="Web-{74E143CC-FB3B-B357-0726-1DE8300DFDF3}" dt="2024-06-08T09:57:00.366" v="42" actId="1076"/>
        <pc:sldMkLst>
          <pc:docMk/>
          <pc:sldMk cId="2170782404" sldId="947"/>
        </pc:sldMkLst>
        <pc:spChg chg="del mod">
          <ac:chgData name="Nguyễn Minh Tân - Khoa Công nghệ Thông tin - VLTECH" userId="S::tan.nm@vlu.edu.vn::101068a6-915f-4420-8228-af2e167f3950" providerId="AD" clId="Web-{74E143CC-FB3B-B357-0726-1DE8300DFDF3}" dt="2024-06-08T09:56:55.757" v="40"/>
          <ac:spMkLst>
            <pc:docMk/>
            <pc:sldMk cId="2170782404" sldId="947"/>
            <ac:spMk id="3" creationId="{ECC5A969-F860-D7D8-0FB6-35EBFCA7A4F6}"/>
          </ac:spMkLst>
        </pc:spChg>
        <pc:spChg chg="add del mod">
          <ac:chgData name="Nguyễn Minh Tân - Khoa Công nghệ Thông tin - VLTECH" userId="S::tan.nm@vlu.edu.vn::101068a6-915f-4420-8228-af2e167f3950" providerId="AD" clId="Web-{74E143CC-FB3B-B357-0726-1DE8300DFDF3}" dt="2024-06-08T09:56:58.538" v="41"/>
          <ac:spMkLst>
            <pc:docMk/>
            <pc:sldMk cId="2170782404" sldId="947"/>
            <ac:spMk id="4" creationId="{94442438-DAC2-24B0-CE85-64A6A0DACC2B}"/>
          </ac:spMkLst>
        </pc:spChg>
        <pc:picChg chg="mod">
          <ac:chgData name="Nguyễn Minh Tân - Khoa Công nghệ Thông tin - VLTECH" userId="S::tan.nm@vlu.edu.vn::101068a6-915f-4420-8228-af2e167f3950" providerId="AD" clId="Web-{74E143CC-FB3B-B357-0726-1DE8300DFDF3}" dt="2024-06-08T09:57:00.366" v="42" actId="1076"/>
          <ac:picMkLst>
            <pc:docMk/>
            <pc:sldMk cId="2170782404" sldId="947"/>
            <ac:picMk id="4098" creationId="{825921BF-39BC-CB57-C8E2-776C36E53A9C}"/>
          </ac:picMkLst>
        </pc:picChg>
      </pc:sldChg>
      <pc:sldChg chg="addSp delSp modSp">
        <pc:chgData name="Nguyễn Minh Tân - Khoa Công nghệ Thông tin - VLTECH" userId="S::tan.nm@vlu.edu.vn::101068a6-915f-4420-8228-af2e167f3950" providerId="AD" clId="Web-{74E143CC-FB3B-B357-0726-1DE8300DFDF3}" dt="2024-06-08T10:01:22.185" v="56" actId="14100"/>
        <pc:sldMkLst>
          <pc:docMk/>
          <pc:sldMk cId="155367394" sldId="948"/>
        </pc:sldMkLst>
        <pc:spChg chg="add mod">
          <ac:chgData name="Nguyễn Minh Tân - Khoa Công nghệ Thông tin - VLTECH" userId="S::tan.nm@vlu.edu.vn::101068a6-915f-4420-8228-af2e167f3950" providerId="AD" clId="Web-{74E143CC-FB3B-B357-0726-1DE8300DFDF3}" dt="2024-06-08T10:01:22.185" v="56" actId="14100"/>
          <ac:spMkLst>
            <pc:docMk/>
            <pc:sldMk cId="155367394" sldId="948"/>
            <ac:spMk id="2" creationId="{CBBB44FA-7CF9-354D-0FA8-2289DB1A6F22}"/>
          </ac:spMkLst>
        </pc:spChg>
        <pc:picChg chg="del">
          <ac:chgData name="Nguyễn Minh Tân - Khoa Công nghệ Thông tin - VLTECH" userId="S::tan.nm@vlu.edu.vn::101068a6-915f-4420-8228-af2e167f3950" providerId="AD" clId="Web-{74E143CC-FB3B-B357-0726-1DE8300DFDF3}" dt="2024-06-08T09:57:38.367" v="43"/>
          <ac:picMkLst>
            <pc:docMk/>
            <pc:sldMk cId="155367394" sldId="948"/>
            <ac:picMk id="5122" creationId="{556BBB26-331D-E97F-B38A-44F6DB4A5ED6}"/>
          </ac:picMkLst>
        </pc:picChg>
      </pc:sldChg>
      <pc:sldChg chg="modSp">
        <pc:chgData name="Nguyễn Minh Tân - Khoa Công nghệ Thông tin - VLTECH" userId="S::tan.nm@vlu.edu.vn::101068a6-915f-4420-8228-af2e167f3950" providerId="AD" clId="Web-{74E143CC-FB3B-B357-0726-1DE8300DFDF3}" dt="2024-06-08T10:00:42.309" v="49" actId="1076"/>
        <pc:sldMkLst>
          <pc:docMk/>
          <pc:sldMk cId="4022228372" sldId="949"/>
        </pc:sldMkLst>
        <pc:picChg chg="mod">
          <ac:chgData name="Nguyễn Minh Tân - Khoa Công nghệ Thông tin - VLTECH" userId="S::tan.nm@vlu.edu.vn::101068a6-915f-4420-8228-af2e167f3950" providerId="AD" clId="Web-{74E143CC-FB3B-B357-0726-1DE8300DFDF3}" dt="2024-06-08T10:00:42.309" v="49" actId="1076"/>
          <ac:picMkLst>
            <pc:docMk/>
            <pc:sldMk cId="4022228372" sldId="949"/>
            <ac:picMk id="6146" creationId="{BB10F102-DC4D-AB77-D3E0-7B5F161E1A61}"/>
          </ac:picMkLst>
        </pc:picChg>
      </pc:sldChg>
    </pc:docChg>
  </pc:docChgLst>
  <pc:docChgLst>
    <pc:chgData name="Nguyễn Minh Tân - Khoa Công nghệ Thông tin - VLTECH" userId="101068a6-915f-4420-8228-af2e167f3950" providerId="ADAL" clId="{B1B899F2-67F4-404C-B6D1-C220E4D15DEE}"/>
    <pc:docChg chg="custSel addSld delSld modSld">
      <pc:chgData name="Nguyễn Minh Tân - Khoa Công nghệ Thông tin - VLTECH" userId="101068a6-915f-4420-8228-af2e167f3950" providerId="ADAL" clId="{B1B899F2-67F4-404C-B6D1-C220E4D15DEE}" dt="2024-06-01T14:25:11.941" v="89" actId="1076"/>
      <pc:docMkLst>
        <pc:docMk/>
      </pc:docMkLst>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450324865" sldId="265"/>
        </pc:sldMkLst>
        <pc:spChg chg="mod ord">
          <ac:chgData name="Nguyễn Minh Tân - Khoa Công nghệ Thông tin - VLTECH" userId="101068a6-915f-4420-8228-af2e167f3950" providerId="ADAL" clId="{B1B899F2-67F4-404C-B6D1-C220E4D15DEE}" dt="2024-06-01T14:23:20.918" v="8" actId="700"/>
          <ac:spMkLst>
            <pc:docMk/>
            <pc:sldMk cId="450324865" sldId="265"/>
            <ac:spMk id="10"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450324865" sldId="265"/>
            <ac:spMk id="37" creationId="{F6AC00CE-AF9C-FB4B-7B31-15FEC893FF6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2161359126" sldId="266"/>
        </pc:sldMkLst>
        <pc:spChg chg="mod ord">
          <ac:chgData name="Nguyễn Minh Tân - Khoa Công nghệ Thông tin - VLTECH" userId="101068a6-915f-4420-8228-af2e167f3950" providerId="ADAL" clId="{B1B899F2-67F4-404C-B6D1-C220E4D15DEE}" dt="2024-06-01T14:23:20.918" v="8" actId="700"/>
          <ac:spMkLst>
            <pc:docMk/>
            <pc:sldMk cId="2161359126" sldId="266"/>
            <ac:spMk id="1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2161359126" sldId="266"/>
            <ac:spMk id="21" creationId="{FBC557EF-64F7-5585-3E5F-CD6827BABD25}"/>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1637165937" sldId="267"/>
        </pc:sldMkLst>
        <pc:spChg chg="mod ord">
          <ac:chgData name="Nguyễn Minh Tân - Khoa Công nghệ Thông tin - VLTECH" userId="101068a6-915f-4420-8228-af2e167f3950" providerId="ADAL" clId="{B1B899F2-67F4-404C-B6D1-C220E4D15DEE}" dt="2024-06-01T14:23:20.918" v="8" actId="700"/>
          <ac:spMkLst>
            <pc:docMk/>
            <pc:sldMk cId="1637165937" sldId="267"/>
            <ac:spMk id="26"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1637165937" sldId="267"/>
            <ac:spMk id="31" creationId="{E6D6E68B-F85C-8E29-0BCA-F868767591A0}"/>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1411807747" sldId="268"/>
        </pc:sldMkLst>
        <pc:spChg chg="mod ord">
          <ac:chgData name="Nguyễn Minh Tân - Khoa Công nghệ Thông tin - VLTECH" userId="101068a6-915f-4420-8228-af2e167f3950" providerId="ADAL" clId="{B1B899F2-67F4-404C-B6D1-C220E4D15DEE}" dt="2024-06-01T14:23:20.918" v="8" actId="700"/>
          <ac:spMkLst>
            <pc:docMk/>
            <pc:sldMk cId="1411807747" sldId="268"/>
            <ac:spMk id="24"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1411807747" sldId="268"/>
            <ac:spMk id="35" creationId="{15BEAC07-AA2E-889F-2C6B-17F834BDA38B}"/>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2468292175" sldId="269"/>
        </pc:sldMkLst>
        <pc:spChg chg="mod ord">
          <ac:chgData name="Nguyễn Minh Tân - Khoa Công nghệ Thông tin - VLTECH" userId="101068a6-915f-4420-8228-af2e167f3950" providerId="ADAL" clId="{B1B899F2-67F4-404C-B6D1-C220E4D15DEE}" dt="2024-06-01T14:23:20.918" v="8" actId="700"/>
          <ac:spMkLst>
            <pc:docMk/>
            <pc:sldMk cId="2468292175" sldId="269"/>
            <ac:spMk id="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2468292175" sldId="269"/>
            <ac:spMk id="15" creationId="{4B0269AF-3B5E-004A-7BC5-AF88B1521D75}"/>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2869380025" sldId="270"/>
        </pc:sldMkLst>
        <pc:spChg chg="mod ord">
          <ac:chgData name="Nguyễn Minh Tân - Khoa Công nghệ Thông tin - VLTECH" userId="101068a6-915f-4420-8228-af2e167f3950" providerId="ADAL" clId="{B1B899F2-67F4-404C-B6D1-C220E4D15DEE}" dt="2024-06-01T14:23:20.918" v="8" actId="700"/>
          <ac:spMkLst>
            <pc:docMk/>
            <pc:sldMk cId="2869380025" sldId="270"/>
            <ac:spMk id="7"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2869380025" sldId="270"/>
            <ac:spMk id="10" creationId="{2B855C6C-AC6F-574D-BDD1-DC2F79889C3E}"/>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1"/>
        </pc:sldMkLst>
        <pc:spChg chg="mod ord">
          <ac:chgData name="Nguyễn Minh Tân - Khoa Công nghệ Thông tin - VLTECH" userId="101068a6-915f-4420-8228-af2e167f3950" providerId="ADAL" clId="{B1B899F2-67F4-404C-B6D1-C220E4D15DEE}" dt="2024-06-01T14:23:20.918" v="8" actId="700"/>
          <ac:spMkLst>
            <pc:docMk/>
            <pc:sldMk cId="0" sldId="271"/>
            <ac:spMk id="16"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1"/>
            <ac:spMk id="22" creationId="{3DD0A65B-F743-FA26-4382-CEA22D754E59}"/>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272"/>
        </pc:sldMkLst>
        <pc:spChg chg="add mod ord">
          <ac:chgData name="Nguyễn Minh Tân - Khoa Công nghệ Thông tin - VLTECH" userId="101068a6-915f-4420-8228-af2e167f3950" providerId="ADAL" clId="{B1B899F2-67F4-404C-B6D1-C220E4D15DEE}" dt="2024-06-01T14:23:20.918" v="8" actId="700"/>
          <ac:spMkLst>
            <pc:docMk/>
            <pc:sldMk cId="0" sldId="272"/>
            <ac:spMk id="7" creationId="{DDF3D7D5-A3AC-AE81-B93B-D3880AB2BBB4}"/>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3"/>
        </pc:sldMkLst>
        <pc:spChg chg="mod ord">
          <ac:chgData name="Nguyễn Minh Tân - Khoa Công nghệ Thông tin - VLTECH" userId="101068a6-915f-4420-8228-af2e167f3950" providerId="ADAL" clId="{B1B899F2-67F4-404C-B6D1-C220E4D15DEE}" dt="2024-06-01T14:23:20.918" v="8" actId="700"/>
          <ac:spMkLst>
            <pc:docMk/>
            <pc:sldMk cId="0" sldId="273"/>
            <ac:spMk id="16"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3"/>
            <ac:spMk id="28" creationId="{7CFBE277-59E6-39A0-04A2-A5F076B51F5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4"/>
        </pc:sldMkLst>
        <pc:spChg chg="mod ord">
          <ac:chgData name="Nguyễn Minh Tân - Khoa Công nghệ Thông tin - VLTECH" userId="101068a6-915f-4420-8228-af2e167f3950" providerId="ADAL" clId="{B1B899F2-67F4-404C-B6D1-C220E4D15DEE}" dt="2024-06-01T14:23:20.918" v="8" actId="700"/>
          <ac:spMkLst>
            <pc:docMk/>
            <pc:sldMk cId="0" sldId="274"/>
            <ac:spMk id="17"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4"/>
            <ac:spMk id="33" creationId="{BDA48E43-2F15-6A61-0E5F-6D9AD572391A}"/>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5"/>
        </pc:sldMkLst>
        <pc:spChg chg="mod ord">
          <ac:chgData name="Nguyễn Minh Tân - Khoa Công nghệ Thông tin - VLTECH" userId="101068a6-915f-4420-8228-af2e167f3950" providerId="ADAL" clId="{B1B899F2-67F4-404C-B6D1-C220E4D15DEE}" dt="2024-06-01T14:23:20.918" v="8" actId="700"/>
          <ac:spMkLst>
            <pc:docMk/>
            <pc:sldMk cId="0" sldId="275"/>
            <ac:spMk id="1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5"/>
            <ac:spMk id="29" creationId="{6FD7F96A-B1A6-5101-20EC-56614A4394C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6"/>
        </pc:sldMkLst>
        <pc:spChg chg="mod ord">
          <ac:chgData name="Nguyễn Minh Tân - Khoa Công nghệ Thông tin - VLTECH" userId="101068a6-915f-4420-8228-af2e167f3950" providerId="ADAL" clId="{B1B899F2-67F4-404C-B6D1-C220E4D15DEE}" dt="2024-06-01T14:23:20.918" v="8" actId="700"/>
          <ac:spMkLst>
            <pc:docMk/>
            <pc:sldMk cId="0" sldId="276"/>
            <ac:spMk id="1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6"/>
            <ac:spMk id="27" creationId="{62499CA3-928B-3259-282D-750E9D118542}"/>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7"/>
        </pc:sldMkLst>
        <pc:spChg chg="mod ord">
          <ac:chgData name="Nguyễn Minh Tân - Khoa Công nghệ Thông tin - VLTECH" userId="101068a6-915f-4420-8228-af2e167f3950" providerId="ADAL" clId="{B1B899F2-67F4-404C-B6D1-C220E4D15DEE}" dt="2024-06-01T14:23:20.918" v="8" actId="700"/>
          <ac:spMkLst>
            <pc:docMk/>
            <pc:sldMk cId="0" sldId="277"/>
            <ac:spMk id="1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7"/>
            <ac:spMk id="26" creationId="{0136345C-00E2-1680-3AB1-0ADEAA58BDC2}"/>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8"/>
        </pc:sldMkLst>
        <pc:spChg chg="mod ord">
          <ac:chgData name="Nguyễn Minh Tân - Khoa Công nghệ Thông tin - VLTECH" userId="101068a6-915f-4420-8228-af2e167f3950" providerId="ADAL" clId="{B1B899F2-67F4-404C-B6D1-C220E4D15DEE}" dt="2024-06-01T14:23:20.918" v="8" actId="700"/>
          <ac:spMkLst>
            <pc:docMk/>
            <pc:sldMk cId="0" sldId="278"/>
            <ac:spMk id="11"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8"/>
            <ac:spMk id="27" creationId="{F3208E37-29C7-4A7E-6B63-97C2180DAB02}"/>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79"/>
        </pc:sldMkLst>
        <pc:spChg chg="mod ord">
          <ac:chgData name="Nguyễn Minh Tân - Khoa Công nghệ Thông tin - VLTECH" userId="101068a6-915f-4420-8228-af2e167f3950" providerId="ADAL" clId="{B1B899F2-67F4-404C-B6D1-C220E4D15DEE}" dt="2024-06-01T14:23:20.918" v="8" actId="700"/>
          <ac:spMkLst>
            <pc:docMk/>
            <pc:sldMk cId="0" sldId="279"/>
            <ac:spMk id="3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79"/>
            <ac:spMk id="43" creationId="{FC8BEDC8-5136-5F8E-F59D-D3F335FFB6F7}"/>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280"/>
        </pc:sldMkLst>
        <pc:spChg chg="add mod ord">
          <ac:chgData name="Nguyễn Minh Tân - Khoa Công nghệ Thông tin - VLTECH" userId="101068a6-915f-4420-8228-af2e167f3950" providerId="ADAL" clId="{B1B899F2-67F4-404C-B6D1-C220E4D15DEE}" dt="2024-06-01T14:23:20.918" v="8" actId="700"/>
          <ac:spMkLst>
            <pc:docMk/>
            <pc:sldMk cId="0" sldId="280"/>
            <ac:spMk id="31" creationId="{A7A1F13F-90C5-DE0A-48CF-516C5A68B254}"/>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81"/>
        </pc:sldMkLst>
        <pc:spChg chg="mod ord">
          <ac:chgData name="Nguyễn Minh Tân - Khoa Công nghệ Thông tin - VLTECH" userId="101068a6-915f-4420-8228-af2e167f3950" providerId="ADAL" clId="{B1B899F2-67F4-404C-B6D1-C220E4D15DEE}" dt="2024-06-01T14:23:20.918" v="8" actId="700"/>
          <ac:spMkLst>
            <pc:docMk/>
            <pc:sldMk cId="0" sldId="281"/>
            <ac:spMk id="1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81"/>
            <ac:spMk id="34" creationId="{30C9CA2D-545E-79D5-66F6-ECE229C85FBA}"/>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82"/>
        </pc:sldMkLst>
        <pc:spChg chg="mod ord">
          <ac:chgData name="Nguyễn Minh Tân - Khoa Công nghệ Thông tin - VLTECH" userId="101068a6-915f-4420-8228-af2e167f3950" providerId="ADAL" clId="{B1B899F2-67F4-404C-B6D1-C220E4D15DEE}" dt="2024-06-01T14:23:20.918" v="8" actId="700"/>
          <ac:spMkLst>
            <pc:docMk/>
            <pc:sldMk cId="0" sldId="282"/>
            <ac:spMk id="11"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82"/>
            <ac:spMk id="25" creationId="{CC26C628-D054-C967-BC91-56511CB8CFBF}"/>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83"/>
        </pc:sldMkLst>
        <pc:spChg chg="mod ord">
          <ac:chgData name="Nguyễn Minh Tân - Khoa Công nghệ Thông tin - VLTECH" userId="101068a6-915f-4420-8228-af2e167f3950" providerId="ADAL" clId="{B1B899F2-67F4-404C-B6D1-C220E4D15DEE}" dt="2024-06-01T14:23:20.918" v="8" actId="700"/>
          <ac:spMkLst>
            <pc:docMk/>
            <pc:sldMk cId="0" sldId="283"/>
            <ac:spMk id="6"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83"/>
            <ac:spMk id="16" creationId="{66E55A03-B6A5-14ED-DB39-2E996A2232A9}"/>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84"/>
        </pc:sldMkLst>
        <pc:spChg chg="mod ord">
          <ac:chgData name="Nguyễn Minh Tân - Khoa Công nghệ Thông tin - VLTECH" userId="101068a6-915f-4420-8228-af2e167f3950" providerId="ADAL" clId="{B1B899F2-67F4-404C-B6D1-C220E4D15DEE}" dt="2024-06-01T14:23:20.918" v="8" actId="700"/>
          <ac:spMkLst>
            <pc:docMk/>
            <pc:sldMk cId="0" sldId="284"/>
            <ac:spMk id="1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84"/>
            <ac:spMk id="19" creationId="{29E35F99-87F4-4560-5909-01062856D9B0}"/>
          </ac:spMkLst>
        </pc:spChg>
      </pc:sldChg>
      <pc:sldChg chg="modSp mod">
        <pc:chgData name="Nguyễn Minh Tân - Khoa Công nghệ Thông tin - VLTECH" userId="101068a6-915f-4420-8228-af2e167f3950" providerId="ADAL" clId="{B1B899F2-67F4-404C-B6D1-C220E4D15DEE}" dt="2024-05-29T06:49:12.231" v="5" actId="20577"/>
        <pc:sldMkLst>
          <pc:docMk/>
          <pc:sldMk cId="3671363652" sldId="285"/>
        </pc:sldMkLst>
        <pc:spChg chg="mod">
          <ac:chgData name="Nguyễn Minh Tân - Khoa Công nghệ Thông tin - VLTECH" userId="101068a6-915f-4420-8228-af2e167f3950" providerId="ADAL" clId="{B1B899F2-67F4-404C-B6D1-C220E4D15DEE}" dt="2024-05-29T06:49:12.231" v="5" actId="20577"/>
          <ac:spMkLst>
            <pc:docMk/>
            <pc:sldMk cId="3671363652" sldId="285"/>
            <ac:spMk id="19" creationId="{CEF99411-4709-4D85-A7C3-945C4791A054}"/>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286"/>
        </pc:sldMkLst>
        <pc:spChg chg="add mod ord">
          <ac:chgData name="Nguyễn Minh Tân - Khoa Công nghệ Thông tin - VLTECH" userId="101068a6-915f-4420-8228-af2e167f3950" providerId="ADAL" clId="{B1B899F2-67F4-404C-B6D1-C220E4D15DEE}" dt="2024-06-01T14:23:20.918" v="8" actId="700"/>
          <ac:spMkLst>
            <pc:docMk/>
            <pc:sldMk cId="0" sldId="286"/>
            <ac:spMk id="39" creationId="{61BE14AC-A19D-C1C3-9B23-22BB735AE1E0}"/>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87"/>
        </pc:sldMkLst>
        <pc:spChg chg="mod ord">
          <ac:chgData name="Nguyễn Minh Tân - Khoa Công nghệ Thông tin - VLTECH" userId="101068a6-915f-4420-8228-af2e167f3950" providerId="ADAL" clId="{B1B899F2-67F4-404C-B6D1-C220E4D15DEE}" dt="2024-06-01T14:23:20.918" v="8" actId="700"/>
          <ac:spMkLst>
            <pc:docMk/>
            <pc:sldMk cId="0" sldId="287"/>
            <ac:spMk id="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87"/>
            <ac:spMk id="32" creationId="{D47D104C-E850-D4D4-C69C-3C63CA9C2E02}"/>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88"/>
        </pc:sldMkLst>
        <pc:spChg chg="mod ord">
          <ac:chgData name="Nguyễn Minh Tân - Khoa Công nghệ Thông tin - VLTECH" userId="101068a6-915f-4420-8228-af2e167f3950" providerId="ADAL" clId="{B1B899F2-67F4-404C-B6D1-C220E4D15DEE}" dt="2024-06-01T14:23:20.918" v="8" actId="700"/>
          <ac:spMkLst>
            <pc:docMk/>
            <pc:sldMk cId="0" sldId="288"/>
            <ac:spMk id="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88"/>
            <ac:spMk id="32" creationId="{E000C8E5-7BF0-CB84-A31E-69934F0859A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89"/>
        </pc:sldMkLst>
        <pc:spChg chg="mod ord">
          <ac:chgData name="Nguyễn Minh Tân - Khoa Công nghệ Thông tin - VLTECH" userId="101068a6-915f-4420-8228-af2e167f3950" providerId="ADAL" clId="{B1B899F2-67F4-404C-B6D1-C220E4D15DEE}" dt="2024-06-01T14:23:20.918" v="8" actId="700"/>
          <ac:spMkLst>
            <pc:docMk/>
            <pc:sldMk cId="0" sldId="289"/>
            <ac:spMk id="10"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89"/>
            <ac:spMk id="23" creationId="{612EF82F-3A0B-61C3-24CF-B3EE45948C8D}"/>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290"/>
        </pc:sldMkLst>
        <pc:spChg chg="add mod ord">
          <ac:chgData name="Nguyễn Minh Tân - Khoa Công nghệ Thông tin - VLTECH" userId="101068a6-915f-4420-8228-af2e167f3950" providerId="ADAL" clId="{B1B899F2-67F4-404C-B6D1-C220E4D15DEE}" dt="2024-06-01T14:23:20.918" v="8" actId="700"/>
          <ac:spMkLst>
            <pc:docMk/>
            <pc:sldMk cId="0" sldId="290"/>
            <ac:spMk id="68" creationId="{1D8F426C-0413-DC69-FF31-8685994AB6CA}"/>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1"/>
        </pc:sldMkLst>
        <pc:spChg chg="mod ord">
          <ac:chgData name="Nguyễn Minh Tân - Khoa Công nghệ Thông tin - VLTECH" userId="101068a6-915f-4420-8228-af2e167f3950" providerId="ADAL" clId="{B1B899F2-67F4-404C-B6D1-C220E4D15DEE}" dt="2024-06-01T14:23:20.918" v="8" actId="700"/>
          <ac:spMkLst>
            <pc:docMk/>
            <pc:sldMk cId="0" sldId="291"/>
            <ac:spMk id="1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1"/>
            <ac:spMk id="21" creationId="{423EC563-3259-9A72-59BA-CC02B1B74EE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2"/>
        </pc:sldMkLst>
        <pc:spChg chg="mod ord">
          <ac:chgData name="Nguyễn Minh Tân - Khoa Công nghệ Thông tin - VLTECH" userId="101068a6-915f-4420-8228-af2e167f3950" providerId="ADAL" clId="{B1B899F2-67F4-404C-B6D1-C220E4D15DEE}" dt="2024-06-01T14:23:20.918" v="8" actId="700"/>
          <ac:spMkLst>
            <pc:docMk/>
            <pc:sldMk cId="0" sldId="292"/>
            <ac:spMk id="2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2"/>
            <ac:spMk id="37" creationId="{13D8F2EC-8BFE-5FC9-A58C-6A6EE504C5BF}"/>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3"/>
        </pc:sldMkLst>
        <pc:spChg chg="mod ord">
          <ac:chgData name="Nguyễn Minh Tân - Khoa Công nghệ Thông tin - VLTECH" userId="101068a6-915f-4420-8228-af2e167f3950" providerId="ADAL" clId="{B1B899F2-67F4-404C-B6D1-C220E4D15DEE}" dt="2024-06-01T14:23:20.918" v="8" actId="700"/>
          <ac:spMkLst>
            <pc:docMk/>
            <pc:sldMk cId="0" sldId="293"/>
            <ac:spMk id="25"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3"/>
            <ac:spMk id="36" creationId="{7F856D23-E850-BF9B-3FC5-C12116A62305}"/>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4"/>
        </pc:sldMkLst>
        <pc:spChg chg="mod ord">
          <ac:chgData name="Nguyễn Minh Tân - Khoa Công nghệ Thông tin - VLTECH" userId="101068a6-915f-4420-8228-af2e167f3950" providerId="ADAL" clId="{B1B899F2-67F4-404C-B6D1-C220E4D15DEE}" dt="2024-06-01T14:23:20.918" v="8" actId="700"/>
          <ac:spMkLst>
            <pc:docMk/>
            <pc:sldMk cId="0" sldId="294"/>
            <ac:spMk id="2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4"/>
            <ac:spMk id="36" creationId="{F68BE75D-3FA8-9C16-1B65-2CFFE9422BA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5"/>
        </pc:sldMkLst>
        <pc:spChg chg="mod ord">
          <ac:chgData name="Nguyễn Minh Tân - Khoa Công nghệ Thông tin - VLTECH" userId="101068a6-915f-4420-8228-af2e167f3950" providerId="ADAL" clId="{B1B899F2-67F4-404C-B6D1-C220E4D15DEE}" dt="2024-06-01T14:23:20.918" v="8" actId="700"/>
          <ac:spMkLst>
            <pc:docMk/>
            <pc:sldMk cId="0" sldId="295"/>
            <ac:spMk id="20"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5"/>
            <ac:spMk id="28" creationId="{0BB9EC44-385B-075E-ABA0-5C1DF455DE5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6"/>
        </pc:sldMkLst>
        <pc:spChg chg="mod ord">
          <ac:chgData name="Nguyễn Minh Tân - Khoa Công nghệ Thông tin - VLTECH" userId="101068a6-915f-4420-8228-af2e167f3950" providerId="ADAL" clId="{B1B899F2-67F4-404C-B6D1-C220E4D15DEE}" dt="2024-06-01T14:23:20.918" v="8" actId="700"/>
          <ac:spMkLst>
            <pc:docMk/>
            <pc:sldMk cId="0" sldId="296"/>
            <ac:spMk id="22" creationId="{00000000-0000-0000-0000-000000000000}"/>
          </ac:spMkLst>
        </pc:spChg>
        <pc:spChg chg="mod ord">
          <ac:chgData name="Nguyễn Minh Tân - Khoa Công nghệ Thông tin - VLTECH" userId="101068a6-915f-4420-8228-af2e167f3950" providerId="ADAL" clId="{B1B899F2-67F4-404C-B6D1-C220E4D15DEE}" dt="2024-06-01T14:23:20.918" v="8" actId="700"/>
          <ac:spMkLst>
            <pc:docMk/>
            <pc:sldMk cId="0" sldId="296"/>
            <ac:spMk id="24"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6"/>
            <ac:spMk id="34" creationId="{173A7044-C65F-57B2-C14A-C78A59708874}"/>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7"/>
        </pc:sldMkLst>
        <pc:spChg chg="mod ord">
          <ac:chgData name="Nguyễn Minh Tân - Khoa Công nghệ Thông tin - VLTECH" userId="101068a6-915f-4420-8228-af2e167f3950" providerId="ADAL" clId="{B1B899F2-67F4-404C-B6D1-C220E4D15DEE}" dt="2024-06-01T14:23:20.918" v="8" actId="700"/>
          <ac:spMkLst>
            <pc:docMk/>
            <pc:sldMk cId="0" sldId="297"/>
            <ac:spMk id="16" creationId="{00000000-0000-0000-0000-000000000000}"/>
          </ac:spMkLst>
        </pc:spChg>
        <pc:spChg chg="mod ord">
          <ac:chgData name="Nguyễn Minh Tân - Khoa Công nghệ Thông tin - VLTECH" userId="101068a6-915f-4420-8228-af2e167f3950" providerId="ADAL" clId="{B1B899F2-67F4-404C-B6D1-C220E4D15DEE}" dt="2024-06-01T14:23:20.918" v="8" actId="700"/>
          <ac:spMkLst>
            <pc:docMk/>
            <pc:sldMk cId="0" sldId="297"/>
            <ac:spMk id="1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7"/>
            <ac:spMk id="24" creationId="{84A94BAF-6794-69DE-F8D6-8D755BA0111B}"/>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8"/>
        </pc:sldMkLst>
        <pc:spChg chg="mod ord">
          <ac:chgData name="Nguyễn Minh Tân - Khoa Công nghệ Thông tin - VLTECH" userId="101068a6-915f-4420-8228-af2e167f3950" providerId="ADAL" clId="{B1B899F2-67F4-404C-B6D1-C220E4D15DEE}" dt="2024-06-01T14:23:20.918" v="8" actId="700"/>
          <ac:spMkLst>
            <pc:docMk/>
            <pc:sldMk cId="0" sldId="298"/>
            <ac:spMk id="1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8"/>
            <ac:spMk id="28" creationId="{36E64C00-5A54-C38F-2885-035EC6BE6DDC}"/>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299"/>
        </pc:sldMkLst>
        <pc:spChg chg="mod ord">
          <ac:chgData name="Nguyễn Minh Tân - Khoa Công nghệ Thông tin - VLTECH" userId="101068a6-915f-4420-8228-af2e167f3950" providerId="ADAL" clId="{B1B899F2-67F4-404C-B6D1-C220E4D15DEE}" dt="2024-06-01T14:23:20.918" v="8" actId="700"/>
          <ac:spMkLst>
            <pc:docMk/>
            <pc:sldMk cId="0" sldId="299"/>
            <ac:spMk id="2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299"/>
            <ac:spMk id="32" creationId="{98F63D4C-24AC-F368-828C-0EF1E7CA5CFD}"/>
          </ac:spMkLst>
        </pc:spChg>
      </pc:sldChg>
      <pc:sldChg chg="addSp modSp add mod modClrScheme chgLayout">
        <pc:chgData name="Nguyễn Minh Tân - Khoa Công nghệ Thông tin - VLTECH" userId="101068a6-915f-4420-8228-af2e167f3950" providerId="ADAL" clId="{B1B899F2-67F4-404C-B6D1-C220E4D15DEE}" dt="2024-06-01T14:25:11.941" v="89" actId="1076"/>
        <pc:sldMkLst>
          <pc:docMk/>
          <pc:sldMk cId="0" sldId="300"/>
        </pc:sldMkLst>
        <pc:spChg chg="add mod ord">
          <ac:chgData name="Nguyễn Minh Tân - Khoa Công nghệ Thông tin - VLTECH" userId="101068a6-915f-4420-8228-af2e167f3950" providerId="ADAL" clId="{B1B899F2-67F4-404C-B6D1-C220E4D15DEE}" dt="2024-06-01T14:25:11.941" v="89" actId="1076"/>
          <ac:spMkLst>
            <pc:docMk/>
            <pc:sldMk cId="0" sldId="300"/>
            <ac:spMk id="31" creationId="{D6BB741A-0107-4174-B117-41CB260E868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01"/>
        </pc:sldMkLst>
        <pc:spChg chg="mod ord">
          <ac:chgData name="Nguyễn Minh Tân - Khoa Công nghệ Thông tin - VLTECH" userId="101068a6-915f-4420-8228-af2e167f3950" providerId="ADAL" clId="{B1B899F2-67F4-404C-B6D1-C220E4D15DEE}" dt="2024-06-01T14:23:20.918" v="8" actId="700"/>
          <ac:spMkLst>
            <pc:docMk/>
            <pc:sldMk cId="0" sldId="301"/>
            <ac:spMk id="21"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01"/>
            <ac:spMk id="28" creationId="{0A062A63-8299-8353-B822-EA486A21D697}"/>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02"/>
        </pc:sldMkLst>
        <pc:spChg chg="mod ord">
          <ac:chgData name="Nguyễn Minh Tân - Khoa Công nghệ Thông tin - VLTECH" userId="101068a6-915f-4420-8228-af2e167f3950" providerId="ADAL" clId="{B1B899F2-67F4-404C-B6D1-C220E4D15DEE}" dt="2024-06-01T14:23:20.918" v="8" actId="700"/>
          <ac:spMkLst>
            <pc:docMk/>
            <pc:sldMk cId="0" sldId="302"/>
            <ac:spMk id="27"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02"/>
            <ac:spMk id="40" creationId="{128128E4-1752-4305-50DF-BFF4697CCDA8}"/>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03"/>
        </pc:sldMkLst>
        <pc:spChg chg="add mod ord">
          <ac:chgData name="Nguyễn Minh Tân - Khoa Công nghệ Thông tin - VLTECH" userId="101068a6-915f-4420-8228-af2e167f3950" providerId="ADAL" clId="{B1B899F2-67F4-404C-B6D1-C220E4D15DEE}" dt="2024-06-01T14:23:20.918" v="8" actId="700"/>
          <ac:spMkLst>
            <pc:docMk/>
            <pc:sldMk cId="0" sldId="303"/>
            <ac:spMk id="42" creationId="{A9F75F2F-D6FA-E06F-BD75-20CA4738CDF1}"/>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04"/>
        </pc:sldMkLst>
        <pc:spChg chg="add mod ord">
          <ac:chgData name="Nguyễn Minh Tân - Khoa Công nghệ Thông tin - VLTECH" userId="101068a6-915f-4420-8228-af2e167f3950" providerId="ADAL" clId="{B1B899F2-67F4-404C-B6D1-C220E4D15DEE}" dt="2024-06-01T14:23:20.918" v="8" actId="700"/>
          <ac:spMkLst>
            <pc:docMk/>
            <pc:sldMk cId="0" sldId="304"/>
            <ac:spMk id="13" creationId="{B8644DE6-1376-AF6D-FE5A-8AC134D48A62}"/>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05"/>
        </pc:sldMkLst>
        <pc:spChg chg="mod ord">
          <ac:chgData name="Nguyễn Minh Tân - Khoa Công nghệ Thông tin - VLTECH" userId="101068a6-915f-4420-8228-af2e167f3950" providerId="ADAL" clId="{B1B899F2-67F4-404C-B6D1-C220E4D15DEE}" dt="2024-06-01T14:23:20.918" v="8" actId="700"/>
          <ac:spMkLst>
            <pc:docMk/>
            <pc:sldMk cId="0" sldId="305"/>
            <ac:spMk id="17"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05"/>
            <ac:spMk id="25" creationId="{0E50B36A-CDD5-D130-39C5-1A0B394149B4}"/>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06"/>
        </pc:sldMkLst>
        <pc:spChg chg="mod ord">
          <ac:chgData name="Nguyễn Minh Tân - Khoa Công nghệ Thông tin - VLTECH" userId="101068a6-915f-4420-8228-af2e167f3950" providerId="ADAL" clId="{B1B899F2-67F4-404C-B6D1-C220E4D15DEE}" dt="2024-06-01T14:23:20.918" v="8" actId="700"/>
          <ac:spMkLst>
            <pc:docMk/>
            <pc:sldMk cId="0" sldId="306"/>
            <ac:spMk id="2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06"/>
            <ac:spMk id="31" creationId="{53BE0CAC-5FCC-5B6A-DA77-225C86095090}"/>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07"/>
        </pc:sldMkLst>
        <pc:spChg chg="mod ord">
          <ac:chgData name="Nguyễn Minh Tân - Khoa Công nghệ Thông tin - VLTECH" userId="101068a6-915f-4420-8228-af2e167f3950" providerId="ADAL" clId="{B1B899F2-67F4-404C-B6D1-C220E4D15DEE}" dt="2024-06-01T14:23:20.918" v="8" actId="700"/>
          <ac:spMkLst>
            <pc:docMk/>
            <pc:sldMk cId="0" sldId="307"/>
            <ac:spMk id="1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07"/>
            <ac:spMk id="23" creationId="{A8531CA4-F61F-47E3-7F9A-12D41636B3AD}"/>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08"/>
        </pc:sldMkLst>
        <pc:spChg chg="mod ord">
          <ac:chgData name="Nguyễn Minh Tân - Khoa Công nghệ Thông tin - VLTECH" userId="101068a6-915f-4420-8228-af2e167f3950" providerId="ADAL" clId="{B1B899F2-67F4-404C-B6D1-C220E4D15DEE}" dt="2024-06-01T14:23:20.918" v="8" actId="700"/>
          <ac:spMkLst>
            <pc:docMk/>
            <pc:sldMk cId="0" sldId="308"/>
            <ac:spMk id="25"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08"/>
            <ac:spMk id="32" creationId="{722B1FBD-C6EF-9299-1A27-FD7522DAF53D}"/>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09"/>
        </pc:sldMkLst>
        <pc:spChg chg="add mod ord">
          <ac:chgData name="Nguyễn Minh Tân - Khoa Công nghệ Thông tin - VLTECH" userId="101068a6-915f-4420-8228-af2e167f3950" providerId="ADAL" clId="{B1B899F2-67F4-404C-B6D1-C220E4D15DEE}" dt="2024-06-01T14:23:20.918" v="8" actId="700"/>
          <ac:spMkLst>
            <pc:docMk/>
            <pc:sldMk cId="0" sldId="309"/>
            <ac:spMk id="29" creationId="{0B06BA15-0F6A-DA04-1619-8BDCCBDD8E5B}"/>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10"/>
        </pc:sldMkLst>
        <pc:spChg chg="mod ord">
          <ac:chgData name="Nguyễn Minh Tân - Khoa Công nghệ Thông tin - VLTECH" userId="101068a6-915f-4420-8228-af2e167f3950" providerId="ADAL" clId="{B1B899F2-67F4-404C-B6D1-C220E4D15DEE}" dt="2024-06-01T14:23:20.918" v="8" actId="700"/>
          <ac:spMkLst>
            <pc:docMk/>
            <pc:sldMk cId="0" sldId="310"/>
            <ac:spMk id="1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10"/>
            <ac:spMk id="19" creationId="{986293C2-2499-9213-2530-B4C01D7AA33A}"/>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11"/>
        </pc:sldMkLst>
        <pc:spChg chg="add mod ord">
          <ac:chgData name="Nguyễn Minh Tân - Khoa Công nghệ Thông tin - VLTECH" userId="101068a6-915f-4420-8228-af2e167f3950" providerId="ADAL" clId="{B1B899F2-67F4-404C-B6D1-C220E4D15DEE}" dt="2024-06-01T14:23:20.918" v="8" actId="700"/>
          <ac:spMkLst>
            <pc:docMk/>
            <pc:sldMk cId="0" sldId="311"/>
            <ac:spMk id="30" creationId="{871C0975-82D3-9B6F-3BAF-771A230BD657}"/>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12"/>
        </pc:sldMkLst>
        <pc:spChg chg="add mod ord">
          <ac:chgData name="Nguyễn Minh Tân - Khoa Công nghệ Thông tin - VLTECH" userId="101068a6-915f-4420-8228-af2e167f3950" providerId="ADAL" clId="{B1B899F2-67F4-404C-B6D1-C220E4D15DEE}" dt="2024-06-01T14:23:20.918" v="8" actId="700"/>
          <ac:spMkLst>
            <pc:docMk/>
            <pc:sldMk cId="0" sldId="312"/>
            <ac:spMk id="20" creationId="{69264E8E-793F-DE84-B669-44DE384F314F}"/>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13"/>
        </pc:sldMkLst>
        <pc:spChg chg="mod ord">
          <ac:chgData name="Nguyễn Minh Tân - Khoa Công nghệ Thông tin - VLTECH" userId="101068a6-915f-4420-8228-af2e167f3950" providerId="ADAL" clId="{B1B899F2-67F4-404C-B6D1-C220E4D15DEE}" dt="2024-06-01T14:23:20.918" v="8" actId="700"/>
          <ac:spMkLst>
            <pc:docMk/>
            <pc:sldMk cId="0" sldId="313"/>
            <ac:spMk id="1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13"/>
            <ac:spMk id="27" creationId="{65CAC5BF-4CF3-28B0-F95C-0BCD59BDD722}"/>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14"/>
        </pc:sldMkLst>
        <pc:spChg chg="mod ord">
          <ac:chgData name="Nguyễn Minh Tân - Khoa Công nghệ Thông tin - VLTECH" userId="101068a6-915f-4420-8228-af2e167f3950" providerId="ADAL" clId="{B1B899F2-67F4-404C-B6D1-C220E4D15DEE}" dt="2024-06-01T14:23:20.918" v="8" actId="700"/>
          <ac:spMkLst>
            <pc:docMk/>
            <pc:sldMk cId="0" sldId="314"/>
            <ac:spMk id="31"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14"/>
            <ac:spMk id="61" creationId="{069D58FB-42FD-F46E-F800-88BAC709177A}"/>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15"/>
        </pc:sldMkLst>
        <pc:spChg chg="add mod ord">
          <ac:chgData name="Nguyễn Minh Tân - Khoa Công nghệ Thông tin - VLTECH" userId="101068a6-915f-4420-8228-af2e167f3950" providerId="ADAL" clId="{B1B899F2-67F4-404C-B6D1-C220E4D15DEE}" dt="2024-06-01T14:23:20.918" v="8" actId="700"/>
          <ac:spMkLst>
            <pc:docMk/>
            <pc:sldMk cId="0" sldId="315"/>
            <ac:spMk id="17" creationId="{6E3BF50A-E1AF-2678-03CF-5E44D22058C9}"/>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16"/>
        </pc:sldMkLst>
        <pc:spChg chg="mod ord">
          <ac:chgData name="Nguyễn Minh Tân - Khoa Công nghệ Thông tin - VLTECH" userId="101068a6-915f-4420-8228-af2e167f3950" providerId="ADAL" clId="{B1B899F2-67F4-404C-B6D1-C220E4D15DEE}" dt="2024-06-01T14:23:20.918" v="8" actId="700"/>
          <ac:spMkLst>
            <pc:docMk/>
            <pc:sldMk cId="0" sldId="316"/>
            <ac:spMk id="14"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16"/>
            <ac:spMk id="24" creationId="{C542F6EB-31CE-9696-63F0-8FFC78504EBB}"/>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17"/>
        </pc:sldMkLst>
        <pc:spChg chg="add mod ord">
          <ac:chgData name="Nguyễn Minh Tân - Khoa Công nghệ Thông tin - VLTECH" userId="101068a6-915f-4420-8228-af2e167f3950" providerId="ADAL" clId="{B1B899F2-67F4-404C-B6D1-C220E4D15DEE}" dt="2024-06-01T14:23:20.918" v="8" actId="700"/>
          <ac:spMkLst>
            <pc:docMk/>
            <pc:sldMk cId="0" sldId="317"/>
            <ac:spMk id="23" creationId="{6A86267D-08AC-8E3A-9DEC-84187D3D2BBF}"/>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18"/>
        </pc:sldMkLst>
        <pc:spChg chg="mod ord">
          <ac:chgData name="Nguyễn Minh Tân - Khoa Công nghệ Thông tin - VLTECH" userId="101068a6-915f-4420-8228-af2e167f3950" providerId="ADAL" clId="{B1B899F2-67F4-404C-B6D1-C220E4D15DEE}" dt="2024-06-01T14:23:20.918" v="8" actId="700"/>
          <ac:spMkLst>
            <pc:docMk/>
            <pc:sldMk cId="0" sldId="318"/>
            <ac:spMk id="21"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18"/>
            <ac:spMk id="35" creationId="{79757F21-4486-EDF5-6A56-21779C3CDBA7}"/>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20"/>
        </pc:sldMkLst>
        <pc:spChg chg="add mod ord">
          <ac:chgData name="Nguyễn Minh Tân - Khoa Công nghệ Thông tin - VLTECH" userId="101068a6-915f-4420-8228-af2e167f3950" providerId="ADAL" clId="{B1B899F2-67F4-404C-B6D1-C220E4D15DEE}" dt="2024-06-01T14:23:20.918" v="8" actId="700"/>
          <ac:spMkLst>
            <pc:docMk/>
            <pc:sldMk cId="0" sldId="320"/>
            <ac:spMk id="72" creationId="{A43C1E6A-2CC2-39FF-2E2A-3A53878E6A53}"/>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21"/>
        </pc:sldMkLst>
        <pc:spChg chg="mod ord">
          <ac:chgData name="Nguyễn Minh Tân - Khoa Công nghệ Thông tin - VLTECH" userId="101068a6-915f-4420-8228-af2e167f3950" providerId="ADAL" clId="{B1B899F2-67F4-404C-B6D1-C220E4D15DEE}" dt="2024-06-01T14:23:20.918" v="8" actId="700"/>
          <ac:spMkLst>
            <pc:docMk/>
            <pc:sldMk cId="0" sldId="321"/>
            <ac:spMk id="87"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21"/>
            <ac:spMk id="139" creationId="{182F2764-C698-F7B3-4962-9D84178586C3}"/>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22"/>
        </pc:sldMkLst>
        <pc:spChg chg="mod ord">
          <ac:chgData name="Nguyễn Minh Tân - Khoa Công nghệ Thông tin - VLTECH" userId="101068a6-915f-4420-8228-af2e167f3950" providerId="ADAL" clId="{B1B899F2-67F4-404C-B6D1-C220E4D15DEE}" dt="2024-06-01T14:23:20.918" v="8" actId="700"/>
          <ac:spMkLst>
            <pc:docMk/>
            <pc:sldMk cId="0" sldId="322"/>
            <ac:spMk id="6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22"/>
            <ac:spMk id="95" creationId="{2D197E9E-E1A2-DE99-0277-7773D18BF62E}"/>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23"/>
        </pc:sldMkLst>
        <pc:spChg chg="mod ord">
          <ac:chgData name="Nguyễn Minh Tân - Khoa Công nghệ Thông tin - VLTECH" userId="101068a6-915f-4420-8228-af2e167f3950" providerId="ADAL" clId="{B1B899F2-67F4-404C-B6D1-C220E4D15DEE}" dt="2024-06-01T14:23:20.918" v="8" actId="700"/>
          <ac:spMkLst>
            <pc:docMk/>
            <pc:sldMk cId="0" sldId="323"/>
            <ac:spMk id="27"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23"/>
            <ac:spMk id="46" creationId="{71D28596-BBDB-8510-2043-4D95B9F38F69}"/>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24"/>
        </pc:sldMkLst>
        <pc:spChg chg="add mod ord">
          <ac:chgData name="Nguyễn Minh Tân - Khoa Công nghệ Thông tin - VLTECH" userId="101068a6-915f-4420-8228-af2e167f3950" providerId="ADAL" clId="{B1B899F2-67F4-404C-B6D1-C220E4D15DEE}" dt="2024-06-01T14:23:20.918" v="8" actId="700"/>
          <ac:spMkLst>
            <pc:docMk/>
            <pc:sldMk cId="0" sldId="324"/>
            <ac:spMk id="12" creationId="{9DEE0AFB-828F-1B1B-F2A7-5707500AFA86}"/>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25"/>
        </pc:sldMkLst>
        <pc:spChg chg="add mod ord">
          <ac:chgData name="Nguyễn Minh Tân - Khoa Công nghệ Thông tin - VLTECH" userId="101068a6-915f-4420-8228-af2e167f3950" providerId="ADAL" clId="{B1B899F2-67F4-404C-B6D1-C220E4D15DEE}" dt="2024-06-01T14:23:20.918" v="8" actId="700"/>
          <ac:spMkLst>
            <pc:docMk/>
            <pc:sldMk cId="0" sldId="325"/>
            <ac:spMk id="18" creationId="{DC01E2DF-1B9F-E034-AAD8-A855D647540D}"/>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26"/>
        </pc:sldMkLst>
        <pc:spChg chg="mod ord">
          <ac:chgData name="Nguyễn Minh Tân - Khoa Công nghệ Thông tin - VLTECH" userId="101068a6-915f-4420-8228-af2e167f3950" providerId="ADAL" clId="{B1B899F2-67F4-404C-B6D1-C220E4D15DEE}" dt="2024-06-01T14:23:20.918" v="8" actId="700"/>
          <ac:spMkLst>
            <pc:docMk/>
            <pc:sldMk cId="0" sldId="326"/>
            <ac:spMk id="32"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26"/>
            <ac:spMk id="43" creationId="{DE0714E5-E31A-F190-B530-7BEAA8812E32}"/>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27"/>
        </pc:sldMkLst>
        <pc:spChg chg="mod ord">
          <ac:chgData name="Nguyễn Minh Tân - Khoa Công nghệ Thông tin - VLTECH" userId="101068a6-915f-4420-8228-af2e167f3950" providerId="ADAL" clId="{B1B899F2-67F4-404C-B6D1-C220E4D15DEE}" dt="2024-06-01T14:23:20.918" v="8" actId="700"/>
          <ac:spMkLst>
            <pc:docMk/>
            <pc:sldMk cId="0" sldId="327"/>
            <ac:spMk id="13"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27"/>
            <ac:spMk id="22" creationId="{A053CF28-513A-4617-AF18-84D0BA179D56}"/>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0" sldId="328"/>
        </pc:sldMkLst>
        <pc:spChg chg="add mod ord">
          <ac:chgData name="Nguyễn Minh Tân - Khoa Công nghệ Thông tin - VLTECH" userId="101068a6-915f-4420-8228-af2e167f3950" providerId="ADAL" clId="{B1B899F2-67F4-404C-B6D1-C220E4D15DEE}" dt="2024-06-01T14:23:20.918" v="8" actId="700"/>
          <ac:spMkLst>
            <pc:docMk/>
            <pc:sldMk cId="0" sldId="328"/>
            <ac:spMk id="28" creationId="{31F16464-F589-13FB-8FD7-A9BDA7620176}"/>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0" sldId="329"/>
        </pc:sldMkLst>
        <pc:spChg chg="mod ord">
          <ac:chgData name="Nguyễn Minh Tân - Khoa Công nghệ Thông tin - VLTECH" userId="101068a6-915f-4420-8228-af2e167f3950" providerId="ADAL" clId="{B1B899F2-67F4-404C-B6D1-C220E4D15DEE}" dt="2024-06-01T14:23:20.918" v="8" actId="700"/>
          <ac:spMkLst>
            <pc:docMk/>
            <pc:sldMk cId="0" sldId="329"/>
            <ac:spMk id="14"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0" sldId="329"/>
            <ac:spMk id="21" creationId="{B6E54E46-A3FB-4D16-2D9B-175785095484}"/>
          </ac:spMkLst>
        </pc:spChg>
      </pc:sldChg>
      <pc:sldChg chg="del">
        <pc:chgData name="Nguyễn Minh Tân - Khoa Công nghệ Thông tin - VLTECH" userId="101068a6-915f-4420-8228-af2e167f3950" providerId="ADAL" clId="{B1B899F2-67F4-404C-B6D1-C220E4D15DEE}" dt="2024-06-01T14:23:15.429" v="6" actId="47"/>
        <pc:sldMkLst>
          <pc:docMk/>
          <pc:sldMk cId="1862885215" sldId="366"/>
        </pc:sldMkLst>
      </pc:sldChg>
      <pc:sldChg chg="modSp mod">
        <pc:chgData name="Nguyễn Minh Tân - Khoa Công nghệ Thông tin - VLTECH" userId="101068a6-915f-4420-8228-af2e167f3950" providerId="ADAL" clId="{B1B899F2-67F4-404C-B6D1-C220E4D15DEE}" dt="2024-06-01T14:24:45.139" v="88" actId="20577"/>
        <pc:sldMkLst>
          <pc:docMk/>
          <pc:sldMk cId="0" sldId="943"/>
        </pc:sldMkLst>
        <pc:spChg chg="mod">
          <ac:chgData name="Nguyễn Minh Tân - Khoa Công nghệ Thông tin - VLTECH" userId="101068a6-915f-4420-8228-af2e167f3950" providerId="ADAL" clId="{B1B899F2-67F4-404C-B6D1-C220E4D15DEE}" dt="2024-06-01T14:24:14.187" v="63" actId="20577"/>
          <ac:spMkLst>
            <pc:docMk/>
            <pc:sldMk cId="0" sldId="943"/>
            <ac:spMk id="51" creationId="{00000000-0000-0000-0000-000000000000}"/>
          </ac:spMkLst>
        </pc:spChg>
        <pc:spChg chg="mod">
          <ac:chgData name="Nguyễn Minh Tân - Khoa Công nghệ Thông tin - VLTECH" userId="101068a6-915f-4420-8228-af2e167f3950" providerId="ADAL" clId="{B1B899F2-67F4-404C-B6D1-C220E4D15DEE}" dt="2024-06-01T14:24:19.473" v="68" actId="20577"/>
          <ac:spMkLst>
            <pc:docMk/>
            <pc:sldMk cId="0" sldId="943"/>
            <ac:spMk id="54" creationId="{00000000-0000-0000-0000-000000000000}"/>
          </ac:spMkLst>
        </pc:spChg>
        <pc:spChg chg="mod">
          <ac:chgData name="Nguyễn Minh Tân - Khoa Công nghệ Thông tin - VLTECH" userId="101068a6-915f-4420-8228-af2e167f3950" providerId="ADAL" clId="{B1B899F2-67F4-404C-B6D1-C220E4D15DEE}" dt="2024-06-01T14:24:30.967" v="72" actId="20577"/>
          <ac:spMkLst>
            <pc:docMk/>
            <pc:sldMk cId="0" sldId="943"/>
            <ac:spMk id="65" creationId="{00000000-0000-0000-0000-000000000000}"/>
          </ac:spMkLst>
        </pc:spChg>
        <pc:spChg chg="mod">
          <ac:chgData name="Nguyễn Minh Tân - Khoa Công nghệ Thông tin - VLTECH" userId="101068a6-915f-4420-8228-af2e167f3950" providerId="ADAL" clId="{B1B899F2-67F4-404C-B6D1-C220E4D15DEE}" dt="2024-06-01T14:24:45.139" v="88" actId="20577"/>
          <ac:spMkLst>
            <pc:docMk/>
            <pc:sldMk cId="0" sldId="943"/>
            <ac:spMk id="68" creationId="{00000000-0000-0000-0000-000000000000}"/>
          </ac:spMkLst>
        </pc:spChg>
      </pc:sldChg>
      <pc:sldChg chg="addSp modSp add mod modTransition modClrScheme chgLayout">
        <pc:chgData name="Nguyễn Minh Tân - Khoa Công nghệ Thông tin - VLTECH" userId="101068a6-915f-4420-8228-af2e167f3950" providerId="ADAL" clId="{B1B899F2-67F4-404C-B6D1-C220E4D15DEE}" dt="2024-06-01T14:23:20.918" v="8" actId="700"/>
        <pc:sldMkLst>
          <pc:docMk/>
          <pc:sldMk cId="3555484276" sldId="944"/>
        </pc:sldMkLst>
        <pc:spChg chg="mod ord">
          <ac:chgData name="Nguyễn Minh Tân - Khoa Công nghệ Thông tin - VLTECH" userId="101068a6-915f-4420-8228-af2e167f3950" providerId="ADAL" clId="{B1B899F2-67F4-404C-B6D1-C220E4D15DEE}" dt="2024-06-01T14:23:20.918" v="8" actId="700"/>
          <ac:spMkLst>
            <pc:docMk/>
            <pc:sldMk cId="3555484276" sldId="944"/>
            <ac:spMk id="18" creationId="{00000000-0000-0000-0000-000000000000}"/>
          </ac:spMkLst>
        </pc:spChg>
        <pc:spChg chg="add mod ord">
          <ac:chgData name="Nguyễn Minh Tân - Khoa Công nghệ Thông tin - VLTECH" userId="101068a6-915f-4420-8228-af2e167f3950" providerId="ADAL" clId="{B1B899F2-67F4-404C-B6D1-C220E4D15DEE}" dt="2024-06-01T14:23:20.918" v="8" actId="700"/>
          <ac:spMkLst>
            <pc:docMk/>
            <pc:sldMk cId="3555484276" sldId="944"/>
            <ac:spMk id="27" creationId="{7AAA4507-B3FD-7CE5-BD90-4EA4B1892AD5}"/>
          </ac:spMkLst>
        </pc:spChg>
      </pc:sldChg>
      <pc:sldChg chg="addSp modSp add mod modClrScheme chgLayout">
        <pc:chgData name="Nguyễn Minh Tân - Khoa Công nghệ Thông tin - VLTECH" userId="101068a6-915f-4420-8228-af2e167f3950" providerId="ADAL" clId="{B1B899F2-67F4-404C-B6D1-C220E4D15DEE}" dt="2024-06-01T14:23:20.918" v="8" actId="700"/>
        <pc:sldMkLst>
          <pc:docMk/>
          <pc:sldMk cId="3928031407" sldId="945"/>
        </pc:sldMkLst>
        <pc:spChg chg="add mod ord">
          <ac:chgData name="Nguyễn Minh Tân - Khoa Công nghệ Thông tin - VLTECH" userId="101068a6-915f-4420-8228-af2e167f3950" providerId="ADAL" clId="{B1B899F2-67F4-404C-B6D1-C220E4D15DEE}" dt="2024-06-01T14:23:20.918" v="8" actId="700"/>
          <ac:spMkLst>
            <pc:docMk/>
            <pc:sldMk cId="3928031407" sldId="945"/>
            <ac:spMk id="37" creationId="{F9729CB2-CB56-069A-D6FB-0BB1F3A67F85}"/>
          </ac:spMkLst>
        </pc:spChg>
      </pc:sldChg>
    </pc:docChg>
  </pc:docChgLst>
  <pc:docChgLst>
    <pc:chgData name="Nguyễn Minh Tân - Khoa Công nghệ Thông tin - VLTECH" userId="101068a6-915f-4420-8228-af2e167f3950" providerId="ADAL" clId="{43A175A9-6AD0-4AFA-A079-2B6C2F777FFA}"/>
    <pc:docChg chg="undo custSel addSld delSld modSld sldOrd">
      <pc:chgData name="Nguyễn Minh Tân - Khoa Công nghệ Thông tin - VLTECH" userId="101068a6-915f-4420-8228-af2e167f3950" providerId="ADAL" clId="{43A175A9-6AD0-4AFA-A079-2B6C2F777FFA}" dt="2024-05-28T09:26:20.431" v="4786" actId="20577"/>
      <pc:docMkLst>
        <pc:docMk/>
      </pc:docMkLst>
      <pc:sldChg chg="addSp delSp modSp add del mod">
        <pc:chgData name="Nguyễn Minh Tân - Khoa Công nghệ Thông tin - VLTECH" userId="101068a6-915f-4420-8228-af2e167f3950" providerId="ADAL" clId="{43A175A9-6AD0-4AFA-A079-2B6C2F777FFA}" dt="2024-05-28T08:20:56.653" v="1532" actId="1076"/>
        <pc:sldMkLst>
          <pc:docMk/>
          <pc:sldMk cId="2184597074" sldId="259"/>
        </pc:sldMkLst>
        <pc:spChg chg="add mod">
          <ac:chgData name="Nguyễn Minh Tân - Khoa Công nghệ Thông tin - VLTECH" userId="101068a6-915f-4420-8228-af2e167f3950" providerId="ADAL" clId="{43A175A9-6AD0-4AFA-A079-2B6C2F777FFA}" dt="2024-05-28T08:20:56.653" v="1532" actId="1076"/>
          <ac:spMkLst>
            <pc:docMk/>
            <pc:sldMk cId="2184597074" sldId="259"/>
            <ac:spMk id="4" creationId="{91D89868-8B1C-93EF-F27E-1A0B76A7FC24}"/>
          </ac:spMkLst>
        </pc:spChg>
        <pc:spChg chg="mod">
          <ac:chgData name="Nguyễn Minh Tân - Khoa Công nghệ Thông tin - VLTECH" userId="101068a6-915f-4420-8228-af2e167f3950" providerId="ADAL" clId="{43A175A9-6AD0-4AFA-A079-2B6C2F777FFA}" dt="2024-05-28T08:14:33.308" v="1483" actId="20577"/>
          <ac:spMkLst>
            <pc:docMk/>
            <pc:sldMk cId="2184597074" sldId="259"/>
            <ac:spMk id="162" creationId="{00000000-0000-0000-0000-000000000000}"/>
          </ac:spMkLst>
        </pc:spChg>
        <pc:spChg chg="del">
          <ac:chgData name="Nguyễn Minh Tân - Khoa Công nghệ Thông tin - VLTECH" userId="101068a6-915f-4420-8228-af2e167f3950" providerId="ADAL" clId="{43A175A9-6AD0-4AFA-A079-2B6C2F777FFA}" dt="2024-05-27T14:06:57.144" v="300" actId="478"/>
          <ac:spMkLst>
            <pc:docMk/>
            <pc:sldMk cId="2184597074" sldId="259"/>
            <ac:spMk id="163" creationId="{00000000-0000-0000-0000-000000000000}"/>
          </ac:spMkLst>
        </pc:spChg>
        <pc:spChg chg="del">
          <ac:chgData name="Nguyễn Minh Tân - Khoa Công nghệ Thông tin - VLTECH" userId="101068a6-915f-4420-8228-af2e167f3950" providerId="ADAL" clId="{43A175A9-6AD0-4AFA-A079-2B6C2F777FFA}" dt="2024-05-27T14:08:53.946" v="319" actId="478"/>
          <ac:spMkLst>
            <pc:docMk/>
            <pc:sldMk cId="2184597074" sldId="259"/>
            <ac:spMk id="164" creationId="{00000000-0000-0000-0000-000000000000}"/>
          </ac:spMkLst>
        </pc:spChg>
        <pc:spChg chg="del">
          <ac:chgData name="Nguyễn Minh Tân - Khoa Công nghệ Thông tin - VLTECH" userId="101068a6-915f-4420-8228-af2e167f3950" providerId="ADAL" clId="{43A175A9-6AD0-4AFA-A079-2B6C2F777FFA}" dt="2024-05-27T14:08:53.946" v="319" actId="478"/>
          <ac:spMkLst>
            <pc:docMk/>
            <pc:sldMk cId="2184597074" sldId="259"/>
            <ac:spMk id="165" creationId="{00000000-0000-0000-0000-000000000000}"/>
          </ac:spMkLst>
        </pc:spChg>
        <pc:graphicFrameChg chg="add del mod modGraphic">
          <ac:chgData name="Nguyễn Minh Tân - Khoa Công nghệ Thông tin - VLTECH" userId="101068a6-915f-4420-8228-af2e167f3950" providerId="ADAL" clId="{43A175A9-6AD0-4AFA-A079-2B6C2F777FFA}" dt="2024-05-28T08:14:04.107" v="1467" actId="478"/>
          <ac:graphicFrameMkLst>
            <pc:docMk/>
            <pc:sldMk cId="2184597074" sldId="259"/>
            <ac:graphicFrameMk id="2" creationId="{EE04B44A-A8CD-77BC-5B09-67C62B36D727}"/>
          </ac:graphicFrameMkLst>
        </pc:graphicFrameChg>
        <pc:graphicFrameChg chg="add del mod modGraphic">
          <ac:chgData name="Nguyễn Minh Tân - Khoa Công nghệ Thông tin - VLTECH" userId="101068a6-915f-4420-8228-af2e167f3950" providerId="ADAL" clId="{43A175A9-6AD0-4AFA-A079-2B6C2F777FFA}" dt="2024-05-28T08:14:04.107" v="1467" actId="478"/>
          <ac:graphicFrameMkLst>
            <pc:docMk/>
            <pc:sldMk cId="2184597074" sldId="259"/>
            <ac:graphicFrameMk id="3" creationId="{CC49E845-CAB2-30D8-9670-763C33F767C0}"/>
          </ac:graphicFrameMkLst>
        </pc:graphicFrameChg>
        <pc:graphicFrameChg chg="add mod">
          <ac:chgData name="Nguyễn Minh Tân - Khoa Công nghệ Thông tin - VLTECH" userId="101068a6-915f-4420-8228-af2e167f3950" providerId="ADAL" clId="{43A175A9-6AD0-4AFA-A079-2B6C2F777FFA}" dt="2024-05-28T08:19:26.873" v="1514"/>
          <ac:graphicFrameMkLst>
            <pc:docMk/>
            <pc:sldMk cId="2184597074" sldId="259"/>
            <ac:graphicFrameMk id="5" creationId="{8EE34366-CD24-0778-9E9C-516E0D330CD4}"/>
          </ac:graphicFrameMkLst>
        </pc:graphicFrameChg>
      </pc:sldChg>
      <pc:sldChg chg="delSp modSp add del mod">
        <pc:chgData name="Nguyễn Minh Tân - Khoa Công nghệ Thông tin - VLTECH" userId="101068a6-915f-4420-8228-af2e167f3950" providerId="ADAL" clId="{43A175A9-6AD0-4AFA-A079-2B6C2F777FFA}" dt="2024-05-28T04:18:04.361" v="814" actId="2696"/>
        <pc:sldMkLst>
          <pc:docMk/>
          <pc:sldMk cId="1103951604" sldId="264"/>
        </pc:sldMkLst>
        <pc:spChg chg="del mod">
          <ac:chgData name="Nguyễn Minh Tân - Khoa Công nghệ Thông tin - VLTECH" userId="101068a6-915f-4420-8228-af2e167f3950" providerId="ADAL" clId="{43A175A9-6AD0-4AFA-A079-2B6C2F777FFA}" dt="2024-05-28T04:15:49.693" v="664" actId="21"/>
          <ac:spMkLst>
            <pc:docMk/>
            <pc:sldMk cId="1103951604" sldId="264"/>
            <ac:spMk id="202" creationId="{00000000-0000-0000-0000-000000000000}"/>
          </ac:spMkLst>
        </pc:spChg>
        <pc:spChg chg="mod">
          <ac:chgData name="Nguyễn Minh Tân - Khoa Công nghệ Thông tin - VLTECH" userId="101068a6-915f-4420-8228-af2e167f3950" providerId="ADAL" clId="{43A175A9-6AD0-4AFA-A079-2B6C2F777FFA}" dt="2024-05-27T14:05:49.283" v="292" actId="20577"/>
          <ac:spMkLst>
            <pc:docMk/>
            <pc:sldMk cId="1103951604" sldId="264"/>
            <ac:spMk id="203" creationId="{00000000-0000-0000-0000-000000000000}"/>
          </ac:spMkLst>
        </pc:spChg>
        <pc:spChg chg="del">
          <ac:chgData name="Nguyễn Minh Tân - Khoa Công nghệ Thông tin - VLTECH" userId="101068a6-915f-4420-8228-af2e167f3950" providerId="ADAL" clId="{43A175A9-6AD0-4AFA-A079-2B6C2F777FFA}" dt="2024-05-27T14:11:42.293" v="469" actId="478"/>
          <ac:spMkLst>
            <pc:docMk/>
            <pc:sldMk cId="1103951604" sldId="264"/>
            <ac:spMk id="204" creationId="{00000000-0000-0000-0000-000000000000}"/>
          </ac:spMkLst>
        </pc:spChg>
        <pc:spChg chg="del">
          <ac:chgData name="Nguyễn Minh Tân - Khoa Công nghệ Thông tin - VLTECH" userId="101068a6-915f-4420-8228-af2e167f3950" providerId="ADAL" clId="{43A175A9-6AD0-4AFA-A079-2B6C2F777FFA}" dt="2024-05-27T14:11:42.293" v="469" actId="478"/>
          <ac:spMkLst>
            <pc:docMk/>
            <pc:sldMk cId="1103951604" sldId="264"/>
            <ac:spMk id="205" creationId="{00000000-0000-0000-0000-000000000000}"/>
          </ac:spMkLst>
        </pc:spChg>
      </pc:sldChg>
      <pc:sldChg chg="addSp delSp modSp add mod modClrScheme chgLayout">
        <pc:chgData name="Nguyễn Minh Tân - Khoa Công nghệ Thông tin - VLTECH" userId="101068a6-915f-4420-8228-af2e167f3950" providerId="ADAL" clId="{43A175A9-6AD0-4AFA-A079-2B6C2F777FFA}" dt="2024-05-28T04:26:24.499" v="891" actId="123"/>
        <pc:sldMkLst>
          <pc:docMk/>
          <pc:sldMk cId="2299796347" sldId="265"/>
        </pc:sldMkLst>
        <pc:spChg chg="del mod">
          <ac:chgData name="Nguyễn Minh Tân - Khoa Công nghệ Thông tin - VLTECH" userId="101068a6-915f-4420-8228-af2e167f3950" providerId="ADAL" clId="{43A175A9-6AD0-4AFA-A079-2B6C2F777FFA}" dt="2024-05-28T04:17:04.713" v="675" actId="478"/>
          <ac:spMkLst>
            <pc:docMk/>
            <pc:sldMk cId="2299796347" sldId="265"/>
            <ac:spMk id="2" creationId="{5C9EDD33-35A3-4950-AE06-7A6BB54603B3}"/>
          </ac:spMkLst>
        </pc:spChg>
        <pc:spChg chg="mod">
          <ac:chgData name="Nguyễn Minh Tân - Khoa Công nghệ Thông tin - VLTECH" userId="101068a6-915f-4420-8228-af2e167f3950" providerId="ADAL" clId="{43A175A9-6AD0-4AFA-A079-2B6C2F777FFA}" dt="2024-05-28T04:26:24.499" v="891" actId="123"/>
          <ac:spMkLst>
            <pc:docMk/>
            <pc:sldMk cId="2299796347" sldId="265"/>
            <ac:spMk id="3" creationId="{AEE4C1EF-F482-4299-9C71-ED713CDCA81C}"/>
          </ac:spMkLst>
        </pc:spChg>
        <pc:spChg chg="add del mod">
          <ac:chgData name="Nguyễn Minh Tân - Khoa Công nghệ Thông tin - VLTECH" userId="101068a6-915f-4420-8228-af2e167f3950" providerId="ADAL" clId="{43A175A9-6AD0-4AFA-A079-2B6C2F777FFA}" dt="2024-05-28T04:17:08.480" v="677" actId="700"/>
          <ac:spMkLst>
            <pc:docMk/>
            <pc:sldMk cId="2299796347" sldId="265"/>
            <ac:spMk id="5" creationId="{100BB930-BB46-DA5D-BEB4-388276DAEE2B}"/>
          </ac:spMkLst>
        </pc:spChg>
        <pc:spChg chg="add mod">
          <ac:chgData name="Nguyễn Minh Tân - Khoa Công nghệ Thông tin - VLTECH" userId="101068a6-915f-4420-8228-af2e167f3950" providerId="ADAL" clId="{43A175A9-6AD0-4AFA-A079-2B6C2F777FFA}" dt="2024-05-28T04:17:15.569" v="705" actId="20577"/>
          <ac:spMkLst>
            <pc:docMk/>
            <pc:sldMk cId="2299796347" sldId="265"/>
            <ac:spMk id="6" creationId="{5C1D856D-7AD5-384F-EDAC-C51A9B43E3AF}"/>
          </ac:spMkLst>
        </pc:spChg>
        <pc:spChg chg="del">
          <ac:chgData name="Nguyễn Minh Tân - Khoa Công nghệ Thông tin - VLTECH" userId="101068a6-915f-4420-8228-af2e167f3950" providerId="ADAL" clId="{43A175A9-6AD0-4AFA-A079-2B6C2F777FFA}" dt="2024-05-28T04:08:30.768" v="525" actId="478"/>
          <ac:spMkLst>
            <pc:docMk/>
            <pc:sldMk cId="2299796347" sldId="265"/>
            <ac:spMk id="10" creationId="{1EC55E11-0B6E-4945-ACA7-D535CAE5E5B7}"/>
          </ac:spMkLst>
        </pc:spChg>
      </pc:sldChg>
      <pc:sldChg chg="delSp modSp add mod">
        <pc:chgData name="Nguyễn Minh Tân - Khoa Công nghệ Thông tin - VLTECH" userId="101068a6-915f-4420-8228-af2e167f3950" providerId="ADAL" clId="{43A175A9-6AD0-4AFA-A079-2B6C2F777FFA}" dt="2024-05-28T08:12:19.538" v="1465" actId="1076"/>
        <pc:sldMkLst>
          <pc:docMk/>
          <pc:sldMk cId="2161359126" sldId="266"/>
        </pc:sldMkLst>
        <pc:spChg chg="mod">
          <ac:chgData name="Nguyễn Minh Tân - Khoa Công nghệ Thông tin - VLTECH" userId="101068a6-915f-4420-8228-af2e167f3950" providerId="ADAL" clId="{43A175A9-6AD0-4AFA-A079-2B6C2F777FFA}" dt="2024-05-28T04:12:28.276" v="613" actId="1076"/>
          <ac:spMkLst>
            <pc:docMk/>
            <pc:sldMk cId="2161359126" sldId="266"/>
            <ac:spMk id="218" creationId="{00000000-0000-0000-0000-000000000000}"/>
          </ac:spMkLst>
        </pc:spChg>
        <pc:spChg chg="mod">
          <ac:chgData name="Nguyễn Minh Tân - Khoa Công nghệ Thông tin - VLTECH" userId="101068a6-915f-4420-8228-af2e167f3950" providerId="ADAL" clId="{43A175A9-6AD0-4AFA-A079-2B6C2F777FFA}" dt="2024-05-28T08:12:19.538" v="1465" actId="1076"/>
          <ac:spMkLst>
            <pc:docMk/>
            <pc:sldMk cId="2161359126" sldId="266"/>
            <ac:spMk id="219" creationId="{00000000-0000-0000-0000-000000000000}"/>
          </ac:spMkLst>
        </pc:spChg>
        <pc:spChg chg="del">
          <ac:chgData name="Nguyễn Minh Tân - Khoa Công nghệ Thông tin - VLTECH" userId="101068a6-915f-4420-8228-af2e167f3950" providerId="ADAL" clId="{43A175A9-6AD0-4AFA-A079-2B6C2F777FFA}" dt="2024-05-27T14:05:12.727" v="207" actId="478"/>
          <ac:spMkLst>
            <pc:docMk/>
            <pc:sldMk cId="2161359126" sldId="266"/>
            <ac:spMk id="220" creationId="{00000000-0000-0000-0000-000000000000}"/>
          </ac:spMkLst>
        </pc:spChg>
        <pc:spChg chg="del">
          <ac:chgData name="Nguyễn Minh Tân - Khoa Công nghệ Thông tin - VLTECH" userId="101068a6-915f-4420-8228-af2e167f3950" providerId="ADAL" clId="{43A175A9-6AD0-4AFA-A079-2B6C2F777FFA}" dt="2024-05-27T14:05:12.727" v="207" actId="478"/>
          <ac:spMkLst>
            <pc:docMk/>
            <pc:sldMk cId="2161359126" sldId="266"/>
            <ac:spMk id="221" creationId="{00000000-0000-0000-0000-000000000000}"/>
          </ac:spMkLst>
        </pc:spChg>
      </pc:sldChg>
      <pc:sldChg chg="del">
        <pc:chgData name="Nguyễn Minh Tân - Khoa Công nghệ Thông tin - VLTECH" userId="101068a6-915f-4420-8228-af2e167f3950" providerId="ADAL" clId="{43A175A9-6AD0-4AFA-A079-2B6C2F777FFA}" dt="2024-05-27T13:54:32.340" v="0" actId="47"/>
        <pc:sldMkLst>
          <pc:docMk/>
          <pc:sldMk cId="1637165937" sldId="267"/>
        </pc:sldMkLst>
      </pc:sldChg>
      <pc:sldChg chg="addSp delSp modSp add mod ord setBg modClrScheme delDesignElem chgLayout">
        <pc:chgData name="Nguyễn Minh Tân - Khoa Công nghệ Thông tin - VLTECH" userId="101068a6-915f-4420-8228-af2e167f3950" providerId="ADAL" clId="{43A175A9-6AD0-4AFA-A079-2B6C2F777FFA}" dt="2024-05-28T04:17:55.923" v="813" actId="1076"/>
        <pc:sldMkLst>
          <pc:docMk/>
          <pc:sldMk cId="98943473" sldId="268"/>
        </pc:sldMkLst>
        <pc:spChg chg="del">
          <ac:chgData name="Nguyễn Minh Tân - Khoa Công nghệ Thông tin - VLTECH" userId="101068a6-915f-4420-8228-af2e167f3950" providerId="ADAL" clId="{43A175A9-6AD0-4AFA-A079-2B6C2F777FFA}" dt="2024-05-28T04:17:24.339" v="706" actId="478"/>
          <ac:spMkLst>
            <pc:docMk/>
            <pc:sldMk cId="98943473" sldId="268"/>
            <ac:spMk id="2" creationId="{5C9EDD33-35A3-4950-AE06-7A6BB54603B3}"/>
          </ac:spMkLst>
        </pc:spChg>
        <pc:spChg chg="add del mod">
          <ac:chgData name="Nguyễn Minh Tân - Khoa Công nghệ Thông tin - VLTECH" userId="101068a6-915f-4420-8228-af2e167f3950" providerId="ADAL" clId="{43A175A9-6AD0-4AFA-A079-2B6C2F777FFA}" dt="2024-05-28T04:17:34.296" v="709" actId="700"/>
          <ac:spMkLst>
            <pc:docMk/>
            <pc:sldMk cId="98943473" sldId="268"/>
            <ac:spMk id="5" creationId="{0D07CC9D-D409-CE3B-BB26-1D8EFA3533BD}"/>
          </ac:spMkLst>
        </pc:spChg>
        <pc:spChg chg="add mod">
          <ac:chgData name="Nguyễn Minh Tân - Khoa Công nghệ Thông tin - VLTECH" userId="101068a6-915f-4420-8228-af2e167f3950" providerId="ADAL" clId="{43A175A9-6AD0-4AFA-A079-2B6C2F777FFA}" dt="2024-05-28T04:17:55.923" v="813" actId="1076"/>
          <ac:spMkLst>
            <pc:docMk/>
            <pc:sldMk cId="98943473" sldId="268"/>
            <ac:spMk id="6" creationId="{75DA3743-E2E1-88E8-A2FB-4E0EB8F5964E}"/>
          </ac:spMkLst>
        </pc:spChg>
        <pc:spChg chg="del mod">
          <ac:chgData name="Nguyễn Minh Tân - Khoa Công nghệ Thông tin - VLTECH" userId="101068a6-915f-4420-8228-af2e167f3950" providerId="ADAL" clId="{43A175A9-6AD0-4AFA-A079-2B6C2F777FFA}" dt="2024-05-28T04:17:53.220" v="812" actId="478"/>
          <ac:spMkLst>
            <pc:docMk/>
            <pc:sldMk cId="98943473" sldId="268"/>
            <ac:spMk id="10" creationId="{1EC55E11-0B6E-4945-ACA7-D535CAE5E5B7}"/>
          </ac:spMkLst>
        </pc:spChg>
        <pc:spChg chg="del">
          <ac:chgData name="Nguyễn Minh Tân - Khoa Công nghệ Thông tin - VLTECH" userId="101068a6-915f-4420-8228-af2e167f3950" providerId="ADAL" clId="{43A175A9-6AD0-4AFA-A079-2B6C2F777FFA}" dt="2024-05-28T04:07:31.188" v="486"/>
          <ac:spMkLst>
            <pc:docMk/>
            <pc:sldMk cId="98943473" sldId="268"/>
            <ac:spMk id="17" creationId="{2E92FA66-67D7-4CB4-94D3-E643A9AD4757}"/>
          </ac:spMkLst>
        </pc:spChg>
        <pc:spChg chg="del">
          <ac:chgData name="Nguyễn Minh Tân - Khoa Công nghệ Thông tin - VLTECH" userId="101068a6-915f-4420-8228-af2e167f3950" providerId="ADAL" clId="{43A175A9-6AD0-4AFA-A079-2B6C2F777FFA}" dt="2024-05-28T04:07:31.188" v="486"/>
          <ac:spMkLst>
            <pc:docMk/>
            <pc:sldMk cId="98943473" sldId="268"/>
            <ac:spMk id="22" creationId="{32AEEBC8-9D30-42EF-95F2-386C2653FBF0}"/>
          </ac:spMkLst>
        </pc:spChg>
        <pc:graphicFrameChg chg="modGraphic">
          <ac:chgData name="Nguyễn Minh Tân - Khoa Công nghệ Thông tin - VLTECH" userId="101068a6-915f-4420-8228-af2e167f3950" providerId="ADAL" clId="{43A175A9-6AD0-4AFA-A079-2B6C2F777FFA}" dt="2024-05-28T04:10:18.506" v="602" actId="20577"/>
          <ac:graphicFrameMkLst>
            <pc:docMk/>
            <pc:sldMk cId="98943473" sldId="268"/>
            <ac:graphicFrameMk id="4" creationId="{2279F520-5824-47B4-B398-EE593EC10FAD}"/>
          </ac:graphicFrameMkLst>
        </pc:graphicFrameChg>
      </pc:sldChg>
      <pc:sldChg chg="add del">
        <pc:chgData name="Nguyễn Minh Tân - Khoa Công nghệ Thông tin - VLTECH" userId="101068a6-915f-4420-8228-af2e167f3950" providerId="ADAL" clId="{43A175A9-6AD0-4AFA-A079-2B6C2F777FFA}" dt="2024-05-28T04:09:10.770" v="528" actId="47"/>
        <pc:sldMkLst>
          <pc:docMk/>
          <pc:sldMk cId="2160611362" sldId="269"/>
        </pc:sldMkLst>
      </pc:sldChg>
      <pc:sldChg chg="del">
        <pc:chgData name="Nguyễn Minh Tân - Khoa Công nghệ Thông tin - VLTECH" userId="101068a6-915f-4420-8228-af2e167f3950" providerId="ADAL" clId="{43A175A9-6AD0-4AFA-A079-2B6C2F777FFA}" dt="2024-05-27T13:54:32.340" v="0" actId="47"/>
        <pc:sldMkLst>
          <pc:docMk/>
          <pc:sldMk cId="2468292175" sldId="269"/>
        </pc:sldMkLst>
      </pc:sldChg>
      <pc:sldChg chg="add del">
        <pc:chgData name="Nguyễn Minh Tân - Khoa Công nghệ Thông tin - VLTECH" userId="101068a6-915f-4420-8228-af2e167f3950" providerId="ADAL" clId="{43A175A9-6AD0-4AFA-A079-2B6C2F777FFA}" dt="2024-05-28T08:14:28.598" v="1470" actId="47"/>
        <pc:sldMkLst>
          <pc:docMk/>
          <pc:sldMk cId="0" sldId="274"/>
        </pc:sldMkLst>
      </pc:sldChg>
      <pc:sldChg chg="modSp mod">
        <pc:chgData name="Nguyễn Minh Tân - Khoa Công nghệ Thông tin - VLTECH" userId="101068a6-915f-4420-8228-af2e167f3950" providerId="ADAL" clId="{43A175A9-6AD0-4AFA-A079-2B6C2F777FFA}" dt="2024-05-28T09:03:56.516" v="4250" actId="20577"/>
        <pc:sldMkLst>
          <pc:docMk/>
          <pc:sldMk cId="3671363652" sldId="285"/>
        </pc:sldMkLst>
        <pc:spChg chg="mod">
          <ac:chgData name="Nguyễn Minh Tân - Khoa Công nghệ Thông tin - VLTECH" userId="101068a6-915f-4420-8228-af2e167f3950" providerId="ADAL" clId="{43A175A9-6AD0-4AFA-A079-2B6C2F777FFA}" dt="2024-05-27T13:55:05.228" v="52" actId="20577"/>
          <ac:spMkLst>
            <pc:docMk/>
            <pc:sldMk cId="3671363652" sldId="285"/>
            <ac:spMk id="17" creationId="{C9BD2F7B-3F77-4C00-A03B-0C17F27D1349}"/>
          </ac:spMkLst>
        </pc:spChg>
        <pc:spChg chg="mod">
          <ac:chgData name="Nguyễn Minh Tân - Khoa Công nghệ Thông tin - VLTECH" userId="101068a6-915f-4420-8228-af2e167f3950" providerId="ADAL" clId="{43A175A9-6AD0-4AFA-A079-2B6C2F777FFA}" dt="2024-05-27T13:54:57.499" v="49" actId="20577"/>
          <ac:spMkLst>
            <pc:docMk/>
            <pc:sldMk cId="3671363652" sldId="285"/>
            <ac:spMk id="19" creationId="{CEF99411-4709-4D85-A7C3-945C4791A054}"/>
          </ac:spMkLst>
        </pc:spChg>
        <pc:spChg chg="mod">
          <ac:chgData name="Nguyễn Minh Tân - Khoa Công nghệ Thông tin - VLTECH" userId="101068a6-915f-4420-8228-af2e167f3950" providerId="ADAL" clId="{43A175A9-6AD0-4AFA-A079-2B6C2F777FFA}" dt="2024-05-28T09:03:56.516" v="4250" actId="20577"/>
          <ac:spMkLst>
            <pc:docMk/>
            <pc:sldMk cId="3671363652" sldId="285"/>
            <ac:spMk id="21" creationId="{C9BD2F7B-3F77-4C00-A03B-0C17F27D1349}"/>
          </ac:spMkLst>
        </pc:spChg>
        <pc:spChg chg="mod">
          <ac:chgData name="Nguyễn Minh Tân - Khoa Công nghệ Thông tin - VLTECH" userId="101068a6-915f-4420-8228-af2e167f3950" providerId="ADAL" clId="{43A175A9-6AD0-4AFA-A079-2B6C2F777FFA}" dt="2024-05-27T13:55:07.748" v="54" actId="20577"/>
          <ac:spMkLst>
            <pc:docMk/>
            <pc:sldMk cId="3671363652" sldId="285"/>
            <ac:spMk id="23" creationId="{C9BD2F7B-3F77-4C00-A03B-0C17F27D1349}"/>
          </ac:spMkLst>
        </pc:spChg>
      </pc:sldChg>
      <pc:sldChg chg="add">
        <pc:chgData name="Nguyễn Minh Tân - Khoa Công nghệ Thông tin - VLTECH" userId="101068a6-915f-4420-8228-af2e167f3950" providerId="ADAL" clId="{43A175A9-6AD0-4AFA-A079-2B6C2F777FFA}" dt="2024-05-27T14:06:08.492" v="295"/>
        <pc:sldMkLst>
          <pc:docMk/>
          <pc:sldMk cId="3448089675" sldId="319"/>
        </pc:sldMkLst>
      </pc:sldChg>
      <pc:sldChg chg="delSp modSp add del mod">
        <pc:chgData name="Nguyễn Minh Tân - Khoa Công nghệ Thông tin - VLTECH" userId="101068a6-915f-4420-8228-af2e167f3950" providerId="ADAL" clId="{43A175A9-6AD0-4AFA-A079-2B6C2F777FFA}" dt="2024-05-28T04:07:34.594" v="487" actId="47"/>
        <pc:sldMkLst>
          <pc:docMk/>
          <pc:sldMk cId="4260503108" sldId="344"/>
        </pc:sldMkLst>
        <pc:spChg chg="mod">
          <ac:chgData name="Nguyễn Minh Tân - Khoa Công nghệ Thông tin - VLTECH" userId="101068a6-915f-4420-8228-af2e167f3950" providerId="ADAL" clId="{43A175A9-6AD0-4AFA-A079-2B6C2F777FFA}" dt="2024-05-27T13:57:52.204" v="58" actId="14100"/>
          <ac:spMkLst>
            <pc:docMk/>
            <pc:sldMk cId="4260503108" sldId="344"/>
            <ac:spMk id="242" creationId="{00000000-0000-0000-0000-000000000000}"/>
          </ac:spMkLst>
        </pc:spChg>
        <pc:spChg chg="del">
          <ac:chgData name="Nguyễn Minh Tân - Khoa Công nghệ Thông tin - VLTECH" userId="101068a6-915f-4420-8228-af2e167f3950" providerId="ADAL" clId="{43A175A9-6AD0-4AFA-A079-2B6C2F777FFA}" dt="2024-05-27T13:58:38.945" v="79" actId="478"/>
          <ac:spMkLst>
            <pc:docMk/>
            <pc:sldMk cId="4260503108" sldId="344"/>
            <ac:spMk id="243" creationId="{00000000-0000-0000-0000-000000000000}"/>
          </ac:spMkLst>
        </pc:spChg>
        <pc:spChg chg="del">
          <ac:chgData name="Nguyễn Minh Tân - Khoa Công nghệ Thông tin - VLTECH" userId="101068a6-915f-4420-8228-af2e167f3950" providerId="ADAL" clId="{43A175A9-6AD0-4AFA-A079-2B6C2F777FFA}" dt="2024-05-27T13:58:38.945" v="79" actId="478"/>
          <ac:spMkLst>
            <pc:docMk/>
            <pc:sldMk cId="4260503108" sldId="344"/>
            <ac:spMk id="244" creationId="{00000000-0000-0000-0000-000000000000}"/>
          </ac:spMkLst>
        </pc:spChg>
        <pc:spChg chg="mod">
          <ac:chgData name="Nguyễn Minh Tân - Khoa Công nghệ Thông tin - VLTECH" userId="101068a6-915f-4420-8228-af2e167f3950" providerId="ADAL" clId="{43A175A9-6AD0-4AFA-A079-2B6C2F777FFA}" dt="2024-05-27T13:58:32.476" v="78" actId="20577"/>
          <ac:spMkLst>
            <pc:docMk/>
            <pc:sldMk cId="4260503108" sldId="344"/>
            <ac:spMk id="245" creationId="{00000000-0000-0000-0000-000000000000}"/>
          </ac:spMkLst>
        </pc:spChg>
      </pc:sldChg>
      <pc:sldChg chg="del">
        <pc:chgData name="Nguyễn Minh Tân - Khoa Công nghệ Thông tin - VLTECH" userId="101068a6-915f-4420-8228-af2e167f3950" providerId="ADAL" clId="{43A175A9-6AD0-4AFA-A079-2B6C2F777FFA}" dt="2024-05-27T13:54:32.340" v="0" actId="47"/>
        <pc:sldMkLst>
          <pc:docMk/>
          <pc:sldMk cId="634032718" sldId="422"/>
        </pc:sldMkLst>
      </pc:sldChg>
      <pc:sldChg chg="del">
        <pc:chgData name="Nguyễn Minh Tân - Khoa Công nghệ Thông tin - VLTECH" userId="101068a6-915f-4420-8228-af2e167f3950" providerId="ADAL" clId="{43A175A9-6AD0-4AFA-A079-2B6C2F777FFA}" dt="2024-05-27T13:54:32.340" v="0" actId="47"/>
        <pc:sldMkLst>
          <pc:docMk/>
          <pc:sldMk cId="4186484804" sldId="426"/>
        </pc:sldMkLst>
      </pc:sldChg>
      <pc:sldChg chg="del">
        <pc:chgData name="Nguyễn Minh Tân - Khoa Công nghệ Thông tin - VLTECH" userId="101068a6-915f-4420-8228-af2e167f3950" providerId="ADAL" clId="{43A175A9-6AD0-4AFA-A079-2B6C2F777FFA}" dt="2024-05-27T13:54:32.340" v="0" actId="47"/>
        <pc:sldMkLst>
          <pc:docMk/>
          <pc:sldMk cId="2887316325" sldId="427"/>
        </pc:sldMkLst>
      </pc:sldChg>
      <pc:sldChg chg="del">
        <pc:chgData name="Nguyễn Minh Tân - Khoa Công nghệ Thông tin - VLTECH" userId="101068a6-915f-4420-8228-af2e167f3950" providerId="ADAL" clId="{43A175A9-6AD0-4AFA-A079-2B6C2F777FFA}" dt="2024-05-27T13:54:32.340" v="0" actId="47"/>
        <pc:sldMkLst>
          <pc:docMk/>
          <pc:sldMk cId="896880239" sldId="428"/>
        </pc:sldMkLst>
      </pc:sldChg>
      <pc:sldChg chg="del">
        <pc:chgData name="Nguyễn Minh Tân - Khoa Công nghệ Thông tin - VLTECH" userId="101068a6-915f-4420-8228-af2e167f3950" providerId="ADAL" clId="{43A175A9-6AD0-4AFA-A079-2B6C2F777FFA}" dt="2024-05-27T13:54:32.340" v="0" actId="47"/>
        <pc:sldMkLst>
          <pc:docMk/>
          <pc:sldMk cId="289023970" sldId="429"/>
        </pc:sldMkLst>
      </pc:sldChg>
      <pc:sldChg chg="del">
        <pc:chgData name="Nguyễn Minh Tân - Khoa Công nghệ Thông tin - VLTECH" userId="101068a6-915f-4420-8228-af2e167f3950" providerId="ADAL" clId="{43A175A9-6AD0-4AFA-A079-2B6C2F777FFA}" dt="2024-05-27T13:54:32.340" v="0" actId="47"/>
        <pc:sldMkLst>
          <pc:docMk/>
          <pc:sldMk cId="3459279191" sldId="430"/>
        </pc:sldMkLst>
      </pc:sldChg>
      <pc:sldChg chg="del">
        <pc:chgData name="Nguyễn Minh Tân - Khoa Công nghệ Thông tin - VLTECH" userId="101068a6-915f-4420-8228-af2e167f3950" providerId="ADAL" clId="{43A175A9-6AD0-4AFA-A079-2B6C2F777FFA}" dt="2024-05-27T13:54:32.340" v="0" actId="47"/>
        <pc:sldMkLst>
          <pc:docMk/>
          <pc:sldMk cId="2179778509" sldId="432"/>
        </pc:sldMkLst>
      </pc:sldChg>
      <pc:sldChg chg="del">
        <pc:chgData name="Nguyễn Minh Tân - Khoa Công nghệ Thông tin - VLTECH" userId="101068a6-915f-4420-8228-af2e167f3950" providerId="ADAL" clId="{43A175A9-6AD0-4AFA-A079-2B6C2F777FFA}" dt="2024-05-27T13:54:32.340" v="0" actId="47"/>
        <pc:sldMkLst>
          <pc:docMk/>
          <pc:sldMk cId="808578855" sldId="444"/>
        </pc:sldMkLst>
      </pc:sldChg>
      <pc:sldChg chg="del">
        <pc:chgData name="Nguyễn Minh Tân - Khoa Công nghệ Thông tin - VLTECH" userId="101068a6-915f-4420-8228-af2e167f3950" providerId="ADAL" clId="{43A175A9-6AD0-4AFA-A079-2B6C2F777FFA}" dt="2024-05-27T13:54:32.340" v="0" actId="47"/>
        <pc:sldMkLst>
          <pc:docMk/>
          <pc:sldMk cId="4270320061" sldId="445"/>
        </pc:sldMkLst>
      </pc:sldChg>
      <pc:sldChg chg="del">
        <pc:chgData name="Nguyễn Minh Tân - Khoa Công nghệ Thông tin - VLTECH" userId="101068a6-915f-4420-8228-af2e167f3950" providerId="ADAL" clId="{43A175A9-6AD0-4AFA-A079-2B6C2F777FFA}" dt="2024-05-27T13:54:32.340" v="0" actId="47"/>
        <pc:sldMkLst>
          <pc:docMk/>
          <pc:sldMk cId="3949924581" sldId="446"/>
        </pc:sldMkLst>
      </pc:sldChg>
      <pc:sldChg chg="del">
        <pc:chgData name="Nguyễn Minh Tân - Khoa Công nghệ Thông tin - VLTECH" userId="101068a6-915f-4420-8228-af2e167f3950" providerId="ADAL" clId="{43A175A9-6AD0-4AFA-A079-2B6C2F777FFA}" dt="2024-05-27T13:54:32.340" v="0" actId="47"/>
        <pc:sldMkLst>
          <pc:docMk/>
          <pc:sldMk cId="559341698" sldId="447"/>
        </pc:sldMkLst>
      </pc:sldChg>
      <pc:sldChg chg="del">
        <pc:chgData name="Nguyễn Minh Tân - Khoa Công nghệ Thông tin - VLTECH" userId="101068a6-915f-4420-8228-af2e167f3950" providerId="ADAL" clId="{43A175A9-6AD0-4AFA-A079-2B6C2F777FFA}" dt="2024-05-27T13:54:32.340" v="0" actId="47"/>
        <pc:sldMkLst>
          <pc:docMk/>
          <pc:sldMk cId="3129141586" sldId="448"/>
        </pc:sldMkLst>
      </pc:sldChg>
      <pc:sldChg chg="del">
        <pc:chgData name="Nguyễn Minh Tân - Khoa Công nghệ Thông tin - VLTECH" userId="101068a6-915f-4420-8228-af2e167f3950" providerId="ADAL" clId="{43A175A9-6AD0-4AFA-A079-2B6C2F777FFA}" dt="2024-05-27T13:54:32.340" v="0" actId="47"/>
        <pc:sldMkLst>
          <pc:docMk/>
          <pc:sldMk cId="1921569463" sldId="449"/>
        </pc:sldMkLst>
      </pc:sldChg>
      <pc:sldChg chg="del">
        <pc:chgData name="Nguyễn Minh Tân - Khoa Công nghệ Thông tin - VLTECH" userId="101068a6-915f-4420-8228-af2e167f3950" providerId="ADAL" clId="{43A175A9-6AD0-4AFA-A079-2B6C2F777FFA}" dt="2024-05-27T13:54:32.340" v="0" actId="47"/>
        <pc:sldMkLst>
          <pc:docMk/>
          <pc:sldMk cId="3793877152" sldId="451"/>
        </pc:sldMkLst>
      </pc:sldChg>
      <pc:sldChg chg="del">
        <pc:chgData name="Nguyễn Minh Tân - Khoa Công nghệ Thông tin - VLTECH" userId="101068a6-915f-4420-8228-af2e167f3950" providerId="ADAL" clId="{43A175A9-6AD0-4AFA-A079-2B6C2F777FFA}" dt="2024-05-27T13:54:32.340" v="0" actId="47"/>
        <pc:sldMkLst>
          <pc:docMk/>
          <pc:sldMk cId="1047210422" sldId="452"/>
        </pc:sldMkLst>
      </pc:sldChg>
      <pc:sldChg chg="del">
        <pc:chgData name="Nguyễn Minh Tân - Khoa Công nghệ Thông tin - VLTECH" userId="101068a6-915f-4420-8228-af2e167f3950" providerId="ADAL" clId="{43A175A9-6AD0-4AFA-A079-2B6C2F777FFA}" dt="2024-05-27T13:54:32.340" v="0" actId="47"/>
        <pc:sldMkLst>
          <pc:docMk/>
          <pc:sldMk cId="3607071227" sldId="453"/>
        </pc:sldMkLst>
      </pc:sldChg>
      <pc:sldChg chg="del">
        <pc:chgData name="Nguyễn Minh Tân - Khoa Công nghệ Thông tin - VLTECH" userId="101068a6-915f-4420-8228-af2e167f3950" providerId="ADAL" clId="{43A175A9-6AD0-4AFA-A079-2B6C2F777FFA}" dt="2024-05-27T13:54:32.340" v="0" actId="47"/>
        <pc:sldMkLst>
          <pc:docMk/>
          <pc:sldMk cId="2942518278" sldId="454"/>
        </pc:sldMkLst>
      </pc:sldChg>
      <pc:sldChg chg="del">
        <pc:chgData name="Nguyễn Minh Tân - Khoa Công nghệ Thông tin - VLTECH" userId="101068a6-915f-4420-8228-af2e167f3950" providerId="ADAL" clId="{43A175A9-6AD0-4AFA-A079-2B6C2F777FFA}" dt="2024-05-27T13:54:32.340" v="0" actId="47"/>
        <pc:sldMkLst>
          <pc:docMk/>
          <pc:sldMk cId="914477234" sldId="455"/>
        </pc:sldMkLst>
      </pc:sldChg>
      <pc:sldChg chg="del">
        <pc:chgData name="Nguyễn Minh Tân - Khoa Công nghệ Thông tin - VLTECH" userId="101068a6-915f-4420-8228-af2e167f3950" providerId="ADAL" clId="{43A175A9-6AD0-4AFA-A079-2B6C2F777FFA}" dt="2024-05-27T13:54:32.340" v="0" actId="47"/>
        <pc:sldMkLst>
          <pc:docMk/>
          <pc:sldMk cId="2620131903" sldId="458"/>
        </pc:sldMkLst>
      </pc:sldChg>
      <pc:sldChg chg="del">
        <pc:chgData name="Nguyễn Minh Tân - Khoa Công nghệ Thông tin - VLTECH" userId="101068a6-915f-4420-8228-af2e167f3950" providerId="ADAL" clId="{43A175A9-6AD0-4AFA-A079-2B6C2F777FFA}" dt="2024-05-27T13:54:32.340" v="0" actId="47"/>
        <pc:sldMkLst>
          <pc:docMk/>
          <pc:sldMk cId="3388557377" sldId="459"/>
        </pc:sldMkLst>
      </pc:sldChg>
      <pc:sldChg chg="del">
        <pc:chgData name="Nguyễn Minh Tân - Khoa Công nghệ Thông tin - VLTECH" userId="101068a6-915f-4420-8228-af2e167f3950" providerId="ADAL" clId="{43A175A9-6AD0-4AFA-A079-2B6C2F777FFA}" dt="2024-05-27T13:54:32.340" v="0" actId="47"/>
        <pc:sldMkLst>
          <pc:docMk/>
          <pc:sldMk cId="339945879" sldId="460"/>
        </pc:sldMkLst>
      </pc:sldChg>
      <pc:sldChg chg="del">
        <pc:chgData name="Nguyễn Minh Tân - Khoa Công nghệ Thông tin - VLTECH" userId="101068a6-915f-4420-8228-af2e167f3950" providerId="ADAL" clId="{43A175A9-6AD0-4AFA-A079-2B6C2F777FFA}" dt="2024-05-27T13:54:32.340" v="0" actId="47"/>
        <pc:sldMkLst>
          <pc:docMk/>
          <pc:sldMk cId="1001709792" sldId="461"/>
        </pc:sldMkLst>
      </pc:sldChg>
      <pc:sldChg chg="del">
        <pc:chgData name="Nguyễn Minh Tân - Khoa Công nghệ Thông tin - VLTECH" userId="101068a6-915f-4420-8228-af2e167f3950" providerId="ADAL" clId="{43A175A9-6AD0-4AFA-A079-2B6C2F777FFA}" dt="2024-05-27T13:54:32.340" v="0" actId="47"/>
        <pc:sldMkLst>
          <pc:docMk/>
          <pc:sldMk cId="301548447" sldId="462"/>
        </pc:sldMkLst>
      </pc:sldChg>
      <pc:sldChg chg="del">
        <pc:chgData name="Nguyễn Minh Tân - Khoa Công nghệ Thông tin - VLTECH" userId="101068a6-915f-4420-8228-af2e167f3950" providerId="ADAL" clId="{43A175A9-6AD0-4AFA-A079-2B6C2F777FFA}" dt="2024-05-27T13:54:32.340" v="0" actId="47"/>
        <pc:sldMkLst>
          <pc:docMk/>
          <pc:sldMk cId="4206005339" sldId="463"/>
        </pc:sldMkLst>
      </pc:sldChg>
      <pc:sldChg chg="del">
        <pc:chgData name="Nguyễn Minh Tân - Khoa Công nghệ Thông tin - VLTECH" userId="101068a6-915f-4420-8228-af2e167f3950" providerId="ADAL" clId="{43A175A9-6AD0-4AFA-A079-2B6C2F777FFA}" dt="2024-05-27T13:54:32.340" v="0" actId="47"/>
        <pc:sldMkLst>
          <pc:docMk/>
          <pc:sldMk cId="1193770779" sldId="464"/>
        </pc:sldMkLst>
      </pc:sldChg>
      <pc:sldChg chg="del">
        <pc:chgData name="Nguyễn Minh Tân - Khoa Công nghệ Thông tin - VLTECH" userId="101068a6-915f-4420-8228-af2e167f3950" providerId="ADAL" clId="{43A175A9-6AD0-4AFA-A079-2B6C2F777FFA}" dt="2024-05-27T13:54:32.340" v="0" actId="47"/>
        <pc:sldMkLst>
          <pc:docMk/>
          <pc:sldMk cId="1337442334" sldId="465"/>
        </pc:sldMkLst>
      </pc:sldChg>
      <pc:sldChg chg="del">
        <pc:chgData name="Nguyễn Minh Tân - Khoa Công nghệ Thông tin - VLTECH" userId="101068a6-915f-4420-8228-af2e167f3950" providerId="ADAL" clId="{43A175A9-6AD0-4AFA-A079-2B6C2F777FFA}" dt="2024-05-27T13:54:32.340" v="0" actId="47"/>
        <pc:sldMkLst>
          <pc:docMk/>
          <pc:sldMk cId="2243437556" sldId="468"/>
        </pc:sldMkLst>
      </pc:sldChg>
      <pc:sldChg chg="del">
        <pc:chgData name="Nguyễn Minh Tân - Khoa Công nghệ Thông tin - VLTECH" userId="101068a6-915f-4420-8228-af2e167f3950" providerId="ADAL" clId="{43A175A9-6AD0-4AFA-A079-2B6C2F777FFA}" dt="2024-05-27T13:54:32.340" v="0" actId="47"/>
        <pc:sldMkLst>
          <pc:docMk/>
          <pc:sldMk cId="361276679" sldId="491"/>
        </pc:sldMkLst>
      </pc:sldChg>
      <pc:sldChg chg="del">
        <pc:chgData name="Nguyễn Minh Tân - Khoa Công nghệ Thông tin - VLTECH" userId="101068a6-915f-4420-8228-af2e167f3950" providerId="ADAL" clId="{43A175A9-6AD0-4AFA-A079-2B6C2F777FFA}" dt="2024-05-27T13:54:32.340" v="0" actId="47"/>
        <pc:sldMkLst>
          <pc:docMk/>
          <pc:sldMk cId="786410421" sldId="492"/>
        </pc:sldMkLst>
      </pc:sldChg>
      <pc:sldChg chg="del">
        <pc:chgData name="Nguyễn Minh Tân - Khoa Công nghệ Thông tin - VLTECH" userId="101068a6-915f-4420-8228-af2e167f3950" providerId="ADAL" clId="{43A175A9-6AD0-4AFA-A079-2B6C2F777FFA}" dt="2024-05-27T13:54:32.340" v="0" actId="47"/>
        <pc:sldMkLst>
          <pc:docMk/>
          <pc:sldMk cId="3401255380" sldId="493"/>
        </pc:sldMkLst>
      </pc:sldChg>
      <pc:sldChg chg="del">
        <pc:chgData name="Nguyễn Minh Tân - Khoa Công nghệ Thông tin - VLTECH" userId="101068a6-915f-4420-8228-af2e167f3950" providerId="ADAL" clId="{43A175A9-6AD0-4AFA-A079-2B6C2F777FFA}" dt="2024-05-27T13:54:32.340" v="0" actId="47"/>
        <pc:sldMkLst>
          <pc:docMk/>
          <pc:sldMk cId="1365786167" sldId="494"/>
        </pc:sldMkLst>
      </pc:sldChg>
      <pc:sldChg chg="del">
        <pc:chgData name="Nguyễn Minh Tân - Khoa Công nghệ Thông tin - VLTECH" userId="101068a6-915f-4420-8228-af2e167f3950" providerId="ADAL" clId="{43A175A9-6AD0-4AFA-A079-2B6C2F777FFA}" dt="2024-05-27T13:54:32.340" v="0" actId="47"/>
        <pc:sldMkLst>
          <pc:docMk/>
          <pc:sldMk cId="2482939848" sldId="495"/>
        </pc:sldMkLst>
      </pc:sldChg>
      <pc:sldChg chg="del">
        <pc:chgData name="Nguyễn Minh Tân - Khoa Công nghệ Thông tin - VLTECH" userId="101068a6-915f-4420-8228-af2e167f3950" providerId="ADAL" clId="{43A175A9-6AD0-4AFA-A079-2B6C2F777FFA}" dt="2024-05-27T13:54:32.340" v="0" actId="47"/>
        <pc:sldMkLst>
          <pc:docMk/>
          <pc:sldMk cId="2007817423" sldId="496"/>
        </pc:sldMkLst>
      </pc:sldChg>
      <pc:sldChg chg="del">
        <pc:chgData name="Nguyễn Minh Tân - Khoa Công nghệ Thông tin - VLTECH" userId="101068a6-915f-4420-8228-af2e167f3950" providerId="ADAL" clId="{43A175A9-6AD0-4AFA-A079-2B6C2F777FFA}" dt="2024-05-27T13:54:32.340" v="0" actId="47"/>
        <pc:sldMkLst>
          <pc:docMk/>
          <pc:sldMk cId="3374995150" sldId="497"/>
        </pc:sldMkLst>
      </pc:sldChg>
      <pc:sldChg chg="del">
        <pc:chgData name="Nguyễn Minh Tân - Khoa Công nghệ Thông tin - VLTECH" userId="101068a6-915f-4420-8228-af2e167f3950" providerId="ADAL" clId="{43A175A9-6AD0-4AFA-A079-2B6C2F777FFA}" dt="2024-05-27T13:54:32.340" v="0" actId="47"/>
        <pc:sldMkLst>
          <pc:docMk/>
          <pc:sldMk cId="2446300136" sldId="498"/>
        </pc:sldMkLst>
      </pc:sldChg>
      <pc:sldChg chg="del">
        <pc:chgData name="Nguyễn Minh Tân - Khoa Công nghệ Thông tin - VLTECH" userId="101068a6-915f-4420-8228-af2e167f3950" providerId="ADAL" clId="{43A175A9-6AD0-4AFA-A079-2B6C2F777FFA}" dt="2024-05-27T13:54:32.340" v="0" actId="47"/>
        <pc:sldMkLst>
          <pc:docMk/>
          <pc:sldMk cId="2437904029" sldId="499"/>
        </pc:sldMkLst>
      </pc:sldChg>
      <pc:sldChg chg="del">
        <pc:chgData name="Nguyễn Minh Tân - Khoa Công nghệ Thông tin - VLTECH" userId="101068a6-915f-4420-8228-af2e167f3950" providerId="ADAL" clId="{43A175A9-6AD0-4AFA-A079-2B6C2F777FFA}" dt="2024-05-27T13:54:32.340" v="0" actId="47"/>
        <pc:sldMkLst>
          <pc:docMk/>
          <pc:sldMk cId="1443079196" sldId="500"/>
        </pc:sldMkLst>
      </pc:sldChg>
      <pc:sldChg chg="del">
        <pc:chgData name="Nguyễn Minh Tân - Khoa Công nghệ Thông tin - VLTECH" userId="101068a6-915f-4420-8228-af2e167f3950" providerId="ADAL" clId="{43A175A9-6AD0-4AFA-A079-2B6C2F777FFA}" dt="2024-05-27T13:54:32.340" v="0" actId="47"/>
        <pc:sldMkLst>
          <pc:docMk/>
          <pc:sldMk cId="2762127558" sldId="501"/>
        </pc:sldMkLst>
      </pc:sldChg>
      <pc:sldChg chg="del">
        <pc:chgData name="Nguyễn Minh Tân - Khoa Công nghệ Thông tin - VLTECH" userId="101068a6-915f-4420-8228-af2e167f3950" providerId="ADAL" clId="{43A175A9-6AD0-4AFA-A079-2B6C2F777FFA}" dt="2024-05-27T13:54:32.340" v="0" actId="47"/>
        <pc:sldMkLst>
          <pc:docMk/>
          <pc:sldMk cId="1298807394" sldId="503"/>
        </pc:sldMkLst>
      </pc:sldChg>
      <pc:sldChg chg="del">
        <pc:chgData name="Nguyễn Minh Tân - Khoa Công nghệ Thông tin - VLTECH" userId="101068a6-915f-4420-8228-af2e167f3950" providerId="ADAL" clId="{43A175A9-6AD0-4AFA-A079-2B6C2F777FFA}" dt="2024-05-27T13:54:32.340" v="0" actId="47"/>
        <pc:sldMkLst>
          <pc:docMk/>
          <pc:sldMk cId="3574642129" sldId="504"/>
        </pc:sldMkLst>
      </pc:sldChg>
      <pc:sldChg chg="del">
        <pc:chgData name="Nguyễn Minh Tân - Khoa Công nghệ Thông tin - VLTECH" userId="101068a6-915f-4420-8228-af2e167f3950" providerId="ADAL" clId="{43A175A9-6AD0-4AFA-A079-2B6C2F777FFA}" dt="2024-05-27T13:54:32.340" v="0" actId="47"/>
        <pc:sldMkLst>
          <pc:docMk/>
          <pc:sldMk cId="853168941" sldId="505"/>
        </pc:sldMkLst>
      </pc:sldChg>
      <pc:sldChg chg="del">
        <pc:chgData name="Nguyễn Minh Tân - Khoa Công nghệ Thông tin - VLTECH" userId="101068a6-915f-4420-8228-af2e167f3950" providerId="ADAL" clId="{43A175A9-6AD0-4AFA-A079-2B6C2F777FFA}" dt="2024-05-27T13:54:32.340" v="0" actId="47"/>
        <pc:sldMkLst>
          <pc:docMk/>
          <pc:sldMk cId="3917249094" sldId="506"/>
        </pc:sldMkLst>
      </pc:sldChg>
      <pc:sldChg chg="del">
        <pc:chgData name="Nguyễn Minh Tân - Khoa Công nghệ Thông tin - VLTECH" userId="101068a6-915f-4420-8228-af2e167f3950" providerId="ADAL" clId="{43A175A9-6AD0-4AFA-A079-2B6C2F777FFA}" dt="2024-05-27T13:54:32.340" v="0" actId="47"/>
        <pc:sldMkLst>
          <pc:docMk/>
          <pc:sldMk cId="3753221619" sldId="507"/>
        </pc:sldMkLst>
      </pc:sldChg>
      <pc:sldChg chg="del">
        <pc:chgData name="Nguyễn Minh Tân - Khoa Công nghệ Thông tin - VLTECH" userId="101068a6-915f-4420-8228-af2e167f3950" providerId="ADAL" clId="{43A175A9-6AD0-4AFA-A079-2B6C2F777FFA}" dt="2024-05-27T13:54:32.340" v="0" actId="47"/>
        <pc:sldMkLst>
          <pc:docMk/>
          <pc:sldMk cId="909867313" sldId="508"/>
        </pc:sldMkLst>
      </pc:sldChg>
      <pc:sldChg chg="addSp delSp modSp add mod modClrScheme modAnim chgLayout">
        <pc:chgData name="Nguyễn Minh Tân - Khoa Công nghệ Thông tin - VLTECH" userId="101068a6-915f-4420-8228-af2e167f3950" providerId="ADAL" clId="{43A175A9-6AD0-4AFA-A079-2B6C2F777FFA}" dt="2024-05-28T09:04:59.876" v="4296" actId="478"/>
        <pc:sldMkLst>
          <pc:docMk/>
          <pc:sldMk cId="1319175048" sldId="729"/>
        </pc:sldMkLst>
        <pc:spChg chg="del">
          <ac:chgData name="Nguyễn Minh Tân - Khoa Công nghệ Thông tin - VLTECH" userId="101068a6-915f-4420-8228-af2e167f3950" providerId="ADAL" clId="{43A175A9-6AD0-4AFA-A079-2B6C2F777FFA}" dt="2024-05-28T08:06:29.812" v="1090" actId="478"/>
          <ac:spMkLst>
            <pc:docMk/>
            <pc:sldMk cId="1319175048" sldId="729"/>
            <ac:spMk id="2" creationId="{00000000-0000-0000-0000-000000000000}"/>
          </ac:spMkLst>
        </pc:spChg>
        <pc:spChg chg="mod ord">
          <ac:chgData name="Nguyễn Minh Tân - Khoa Công nghệ Thông tin - VLTECH" userId="101068a6-915f-4420-8228-af2e167f3950" providerId="ADAL" clId="{43A175A9-6AD0-4AFA-A079-2B6C2F777FFA}" dt="2024-05-28T09:04:50.140" v="4293" actId="5793"/>
          <ac:spMkLst>
            <pc:docMk/>
            <pc:sldMk cId="1319175048" sldId="729"/>
            <ac:spMk id="3" creationId="{00000000-0000-0000-0000-000000000000}"/>
          </ac:spMkLst>
        </pc:spChg>
        <pc:spChg chg="del mod ord">
          <ac:chgData name="Nguyễn Minh Tân - Khoa Công nghệ Thông tin - VLTECH" userId="101068a6-915f-4420-8228-af2e167f3950" providerId="ADAL" clId="{43A175A9-6AD0-4AFA-A079-2B6C2F777FFA}" dt="2024-05-28T09:04:59.876" v="4296" actId="478"/>
          <ac:spMkLst>
            <pc:docMk/>
            <pc:sldMk cId="1319175048" sldId="729"/>
            <ac:spMk id="4" creationId="{00000000-0000-0000-0000-000000000000}"/>
          </ac:spMkLst>
        </pc:spChg>
        <pc:spChg chg="del mod ord">
          <ac:chgData name="Nguyễn Minh Tân - Khoa Công nghệ Thông tin - VLTECH" userId="101068a6-915f-4420-8228-af2e167f3950" providerId="ADAL" clId="{43A175A9-6AD0-4AFA-A079-2B6C2F777FFA}" dt="2024-05-28T09:04:57.269" v="4294" actId="478"/>
          <ac:spMkLst>
            <pc:docMk/>
            <pc:sldMk cId="1319175048" sldId="729"/>
            <ac:spMk id="5" creationId="{00000000-0000-0000-0000-000000000000}"/>
          </ac:spMkLst>
        </pc:spChg>
        <pc:spChg chg="del mod ord">
          <ac:chgData name="Nguyễn Minh Tân - Khoa Công nghệ Thông tin - VLTECH" userId="101068a6-915f-4420-8228-af2e167f3950" providerId="ADAL" clId="{43A175A9-6AD0-4AFA-A079-2B6C2F777FFA}" dt="2024-05-28T09:04:57.269" v="4294" actId="478"/>
          <ac:spMkLst>
            <pc:docMk/>
            <pc:sldMk cId="1319175048" sldId="729"/>
            <ac:spMk id="6" creationId="{00000000-0000-0000-0000-000000000000}"/>
          </ac:spMkLst>
        </pc:spChg>
        <pc:spChg chg="add mod">
          <ac:chgData name="Nguyễn Minh Tân - Khoa Công nghệ Thông tin - VLTECH" userId="101068a6-915f-4420-8228-af2e167f3950" providerId="ADAL" clId="{43A175A9-6AD0-4AFA-A079-2B6C2F777FFA}" dt="2024-05-28T08:06:38.777" v="1119" actId="1076"/>
          <ac:spMkLst>
            <pc:docMk/>
            <pc:sldMk cId="1319175048" sldId="729"/>
            <ac:spMk id="7" creationId="{7380965B-A45B-D433-93B4-8B938BDA179D}"/>
          </ac:spMkLst>
        </pc:spChg>
        <pc:spChg chg="add del mod">
          <ac:chgData name="Nguyễn Minh Tân - Khoa Công nghệ Thông tin - VLTECH" userId="101068a6-915f-4420-8228-af2e167f3950" providerId="ADAL" clId="{43A175A9-6AD0-4AFA-A079-2B6C2F777FFA}" dt="2024-05-28T08:06:55.799" v="1141" actId="700"/>
          <ac:spMkLst>
            <pc:docMk/>
            <pc:sldMk cId="1319175048" sldId="729"/>
            <ac:spMk id="9" creationId="{669268E1-7A56-8F03-CFEA-511E73BE7AED}"/>
          </ac:spMkLst>
        </pc:spChg>
      </pc:sldChg>
      <pc:sldChg chg="addSp delSp modSp add mod modClrScheme chgLayout">
        <pc:chgData name="Nguyễn Minh Tân - Khoa Công nghệ Thông tin - VLTECH" userId="101068a6-915f-4420-8228-af2e167f3950" providerId="ADAL" clId="{43A175A9-6AD0-4AFA-A079-2B6C2F777FFA}" dt="2024-05-28T04:27:09.202" v="912" actId="20577"/>
        <pc:sldMkLst>
          <pc:docMk/>
          <pc:sldMk cId="0" sldId="943"/>
        </pc:sldMkLst>
        <pc:spChg chg="del">
          <ac:chgData name="Nguyễn Minh Tân - Khoa Công nghệ Thông tin - VLTECH" userId="101068a6-915f-4420-8228-af2e167f3950" providerId="ADAL" clId="{43A175A9-6AD0-4AFA-A079-2B6C2F777FFA}" dt="2024-05-28T04:27:00.327" v="893" actId="478"/>
          <ac:spMkLst>
            <pc:docMk/>
            <pc:sldMk cId="0" sldId="943"/>
            <ac:spMk id="2" creationId="{00000000-0000-0000-0000-000000000000}"/>
          </ac:spMkLst>
        </pc:spChg>
        <pc:spChg chg="del">
          <ac:chgData name="Nguyễn Minh Tân - Khoa Công nghệ Thông tin - VLTECH" userId="101068a6-915f-4420-8228-af2e167f3950" providerId="ADAL" clId="{43A175A9-6AD0-4AFA-A079-2B6C2F777FFA}" dt="2024-05-27T13:55:52.041" v="56" actId="478"/>
          <ac:spMkLst>
            <pc:docMk/>
            <pc:sldMk cId="0" sldId="943"/>
            <ac:spMk id="4" creationId="{00000000-0000-0000-0000-000000000000}"/>
          </ac:spMkLst>
        </pc:spChg>
        <pc:spChg chg="del">
          <ac:chgData name="Nguyễn Minh Tân - Khoa Công nghệ Thông tin - VLTECH" userId="101068a6-915f-4420-8228-af2e167f3950" providerId="ADAL" clId="{43A175A9-6AD0-4AFA-A079-2B6C2F777FFA}" dt="2024-05-27T13:55:52.041" v="56" actId="478"/>
          <ac:spMkLst>
            <pc:docMk/>
            <pc:sldMk cId="0" sldId="943"/>
            <ac:spMk id="5" creationId="{00000000-0000-0000-0000-000000000000}"/>
          </ac:spMkLst>
        </pc:spChg>
        <pc:spChg chg="add del mod">
          <ac:chgData name="Nguyễn Minh Tân - Khoa Công nghệ Thông tin - VLTECH" userId="101068a6-915f-4420-8228-af2e167f3950" providerId="ADAL" clId="{43A175A9-6AD0-4AFA-A079-2B6C2F777FFA}" dt="2024-05-28T04:27:03.171" v="895" actId="700"/>
          <ac:spMkLst>
            <pc:docMk/>
            <pc:sldMk cId="0" sldId="943"/>
            <ac:spMk id="5" creationId="{667C4F61-B45E-E556-0ED5-6AAFE718CD14}"/>
          </ac:spMkLst>
        </pc:spChg>
        <pc:spChg chg="del">
          <ac:chgData name="Nguyễn Minh Tân - Khoa Công nghệ Thông tin - VLTECH" userId="101068a6-915f-4420-8228-af2e167f3950" providerId="ADAL" clId="{43A175A9-6AD0-4AFA-A079-2B6C2F777FFA}" dt="2024-05-27T13:55:52.041" v="56" actId="478"/>
          <ac:spMkLst>
            <pc:docMk/>
            <pc:sldMk cId="0" sldId="943"/>
            <ac:spMk id="6" creationId="{00000000-0000-0000-0000-000000000000}"/>
          </ac:spMkLst>
        </pc:spChg>
        <pc:spChg chg="add mod">
          <ac:chgData name="Nguyễn Minh Tân - Khoa Công nghệ Thông tin - VLTECH" userId="101068a6-915f-4420-8228-af2e167f3950" providerId="ADAL" clId="{43A175A9-6AD0-4AFA-A079-2B6C2F777FFA}" dt="2024-05-28T04:27:09.202" v="912" actId="20577"/>
          <ac:spMkLst>
            <pc:docMk/>
            <pc:sldMk cId="0" sldId="943"/>
            <ac:spMk id="6" creationId="{29C2BA21-ABA5-C488-C2FD-A6F759F9FD5A}"/>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43"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44"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45"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47"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48"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49"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0"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1"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2"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3"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4"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5"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7"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8"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59"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1"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2"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3"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4"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5"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6"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7"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8"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69"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70"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71"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72"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74"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75" creationId="{00000000-0000-0000-0000-000000000000}"/>
          </ac:spMkLst>
        </pc:spChg>
        <pc:spChg chg="mod">
          <ac:chgData name="Nguyễn Minh Tân - Khoa Công nghệ Thông tin - VLTECH" userId="101068a6-915f-4420-8228-af2e167f3950" providerId="ADAL" clId="{43A175A9-6AD0-4AFA-A079-2B6C2F777FFA}" dt="2024-05-28T04:26:54.608" v="892" actId="1076"/>
          <ac:spMkLst>
            <pc:docMk/>
            <pc:sldMk cId="0" sldId="943"/>
            <ac:spMk id="76" creationId="{00000000-0000-0000-0000-000000000000}"/>
          </ac:spMkLst>
        </pc:spChg>
        <pc:grpChg chg="mod">
          <ac:chgData name="Nguyễn Minh Tân - Khoa Công nghệ Thông tin - VLTECH" userId="101068a6-915f-4420-8228-af2e167f3950" providerId="ADAL" clId="{43A175A9-6AD0-4AFA-A079-2B6C2F777FFA}" dt="2024-05-28T04:26:54.608" v="892" actId="1076"/>
          <ac:grpSpMkLst>
            <pc:docMk/>
            <pc:sldMk cId="0" sldId="943"/>
            <ac:grpSpMk id="3"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7"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8"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9"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10"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41"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42"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46"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56" creationId="{00000000-0000-0000-0000-000000000000}"/>
          </ac:grpSpMkLst>
        </pc:grpChg>
        <pc:grpChg chg="mod">
          <ac:chgData name="Nguyễn Minh Tân - Khoa Công nghệ Thông tin - VLTECH" userId="101068a6-915f-4420-8228-af2e167f3950" providerId="ADAL" clId="{43A175A9-6AD0-4AFA-A079-2B6C2F777FFA}" dt="2024-05-28T04:26:54.608" v="892" actId="1076"/>
          <ac:grpSpMkLst>
            <pc:docMk/>
            <pc:sldMk cId="0" sldId="943"/>
            <ac:grpSpMk id="60" creationId="{00000000-0000-0000-0000-000000000000}"/>
          </ac:grpSpMkLst>
        </pc:grpChg>
      </pc:sldChg>
      <pc:sldChg chg="addSp delSp modSp add mod ord modClrScheme chgLayout">
        <pc:chgData name="Nguyễn Minh Tân - Khoa Công nghệ Thông tin - VLTECH" userId="101068a6-915f-4420-8228-af2e167f3950" providerId="ADAL" clId="{43A175A9-6AD0-4AFA-A079-2B6C2F777FFA}" dt="2024-05-28T04:16:54.259" v="674"/>
        <pc:sldMkLst>
          <pc:docMk/>
          <pc:sldMk cId="1029817366" sldId="944"/>
        </pc:sldMkLst>
        <pc:spChg chg="del mod">
          <ac:chgData name="Nguyễn Minh Tân - Khoa Công nghệ Thông tin - VLTECH" userId="101068a6-915f-4420-8228-af2e167f3950" providerId="ADAL" clId="{43A175A9-6AD0-4AFA-A079-2B6C2F777FFA}" dt="2024-05-28T04:12:44.823" v="638" actId="478"/>
          <ac:spMkLst>
            <pc:docMk/>
            <pc:sldMk cId="1029817366" sldId="944"/>
            <ac:spMk id="2" creationId="{00000000-0000-0000-0000-000000000000}"/>
          </ac:spMkLst>
        </pc:spChg>
        <pc:spChg chg="mod ord">
          <ac:chgData name="Nguyễn Minh Tân - Khoa Công nghệ Thông tin - VLTECH" userId="101068a6-915f-4420-8228-af2e167f3950" providerId="ADAL" clId="{43A175A9-6AD0-4AFA-A079-2B6C2F777FFA}" dt="2024-05-28T04:16:29.664" v="672" actId="1076"/>
          <ac:spMkLst>
            <pc:docMk/>
            <pc:sldMk cId="1029817366" sldId="944"/>
            <ac:spMk id="3" creationId="{00000000-0000-0000-0000-000000000000}"/>
          </ac:spMkLst>
        </pc:spChg>
        <pc:spChg chg="del">
          <ac:chgData name="Nguyễn Minh Tân - Khoa Công nghệ Thông tin - VLTECH" userId="101068a6-915f-4420-8228-af2e167f3950" providerId="ADAL" clId="{43A175A9-6AD0-4AFA-A079-2B6C2F777FFA}" dt="2024-05-27T13:58:49.193" v="81" actId="478"/>
          <ac:spMkLst>
            <pc:docMk/>
            <pc:sldMk cId="1029817366" sldId="944"/>
            <ac:spMk id="4" creationId="{00000000-0000-0000-0000-000000000000}"/>
          </ac:spMkLst>
        </pc:spChg>
        <pc:spChg chg="add del mod">
          <ac:chgData name="Nguyễn Minh Tân - Khoa Công nghệ Thông tin - VLTECH" userId="101068a6-915f-4420-8228-af2e167f3950" providerId="ADAL" clId="{43A175A9-6AD0-4AFA-A079-2B6C2F777FFA}" dt="2024-05-28T04:16:19.648" v="671" actId="1076"/>
          <ac:spMkLst>
            <pc:docMk/>
            <pc:sldMk cId="1029817366" sldId="944"/>
            <ac:spMk id="4" creationId="{D1575D40-1000-268C-4873-49717E6E81BD}"/>
          </ac:spMkLst>
        </pc:spChg>
        <pc:spChg chg="del">
          <ac:chgData name="Nguyễn Minh Tân - Khoa Công nghệ Thông tin - VLTECH" userId="101068a6-915f-4420-8228-af2e167f3950" providerId="ADAL" clId="{43A175A9-6AD0-4AFA-A079-2B6C2F777FFA}" dt="2024-05-27T13:58:49.193" v="81" actId="478"/>
          <ac:spMkLst>
            <pc:docMk/>
            <pc:sldMk cId="1029817366" sldId="944"/>
            <ac:spMk id="5" creationId="{00000000-0000-0000-0000-000000000000}"/>
          </ac:spMkLst>
        </pc:spChg>
        <pc:spChg chg="del">
          <ac:chgData name="Nguyễn Minh Tân - Khoa Công nghệ Thông tin - VLTECH" userId="101068a6-915f-4420-8228-af2e167f3950" providerId="ADAL" clId="{43A175A9-6AD0-4AFA-A079-2B6C2F777FFA}" dt="2024-05-27T13:58:49.193" v="81" actId="478"/>
          <ac:spMkLst>
            <pc:docMk/>
            <pc:sldMk cId="1029817366" sldId="944"/>
            <ac:spMk id="6" creationId="{00000000-0000-0000-0000-000000000000}"/>
          </ac:spMkLst>
        </pc:spChg>
        <pc:spChg chg="add del mod">
          <ac:chgData name="Nguyễn Minh Tân - Khoa Công nghệ Thông tin - VLTECH" userId="101068a6-915f-4420-8228-af2e167f3950" providerId="ADAL" clId="{43A175A9-6AD0-4AFA-A079-2B6C2F777FFA}" dt="2024-05-28T04:16:14.304" v="669" actId="700"/>
          <ac:spMkLst>
            <pc:docMk/>
            <pc:sldMk cId="1029817366" sldId="944"/>
            <ac:spMk id="6" creationId="{31F7562B-A049-D1FC-7321-64CFCA96C02D}"/>
          </ac:spMkLst>
        </pc:spChg>
        <pc:graphicFrameChg chg="add del modGraphic">
          <ac:chgData name="Nguyễn Minh Tân - Khoa Công nghệ Thông tin - VLTECH" userId="101068a6-915f-4420-8228-af2e167f3950" providerId="ADAL" clId="{43A175A9-6AD0-4AFA-A079-2B6C2F777FFA}" dt="2024-05-28T04:13:54.644" v="653" actId="27309"/>
          <ac:graphicFrameMkLst>
            <pc:docMk/>
            <pc:sldMk cId="1029817366" sldId="944"/>
            <ac:graphicFrameMk id="8" creationId="{80ECB8A7-A0EF-CA37-A3C7-B30AAB9BA72F}"/>
          </ac:graphicFrameMkLst>
        </pc:graphicFrameChg>
      </pc:sldChg>
      <pc:sldChg chg="delSp modSp add del mod modAnim">
        <pc:chgData name="Nguyễn Minh Tân - Khoa Công nghệ Thông tin - VLTECH" userId="101068a6-915f-4420-8228-af2e167f3950" providerId="ADAL" clId="{43A175A9-6AD0-4AFA-A079-2B6C2F777FFA}" dt="2024-05-28T04:07:48.579" v="490" actId="47"/>
        <pc:sldMkLst>
          <pc:docMk/>
          <pc:sldMk cId="1763393296" sldId="945"/>
        </pc:sldMkLst>
        <pc:spChg chg="mod">
          <ac:chgData name="Nguyễn Minh Tân - Khoa Công nghệ Thông tin - VLTECH" userId="101068a6-915f-4420-8228-af2e167f3950" providerId="ADAL" clId="{43A175A9-6AD0-4AFA-A079-2B6C2F777FFA}" dt="2024-05-27T14:01:36.130" v="183" actId="20577"/>
          <ac:spMkLst>
            <pc:docMk/>
            <pc:sldMk cId="1763393296" sldId="945"/>
            <ac:spMk id="3" creationId="{00000000-0000-0000-0000-000000000000}"/>
          </ac:spMkLst>
        </pc:spChg>
        <pc:spChg chg="del">
          <ac:chgData name="Nguyễn Minh Tân - Khoa Công nghệ Thông tin - VLTECH" userId="101068a6-915f-4420-8228-af2e167f3950" providerId="ADAL" clId="{43A175A9-6AD0-4AFA-A079-2B6C2F777FFA}" dt="2024-05-27T14:01:20.454" v="179" actId="478"/>
          <ac:spMkLst>
            <pc:docMk/>
            <pc:sldMk cId="1763393296" sldId="945"/>
            <ac:spMk id="4" creationId="{00000000-0000-0000-0000-000000000000}"/>
          </ac:spMkLst>
        </pc:spChg>
        <pc:spChg chg="del">
          <ac:chgData name="Nguyễn Minh Tân - Khoa Công nghệ Thông tin - VLTECH" userId="101068a6-915f-4420-8228-af2e167f3950" providerId="ADAL" clId="{43A175A9-6AD0-4AFA-A079-2B6C2F777FFA}" dt="2024-05-27T14:01:20.454" v="179" actId="478"/>
          <ac:spMkLst>
            <pc:docMk/>
            <pc:sldMk cId="1763393296" sldId="945"/>
            <ac:spMk id="5" creationId="{00000000-0000-0000-0000-000000000000}"/>
          </ac:spMkLst>
        </pc:spChg>
        <pc:spChg chg="del">
          <ac:chgData name="Nguyễn Minh Tân - Khoa Công nghệ Thông tin - VLTECH" userId="101068a6-915f-4420-8228-af2e167f3950" providerId="ADAL" clId="{43A175A9-6AD0-4AFA-A079-2B6C2F777FFA}" dt="2024-05-27T14:01:20.454" v="179" actId="478"/>
          <ac:spMkLst>
            <pc:docMk/>
            <pc:sldMk cId="1763393296" sldId="945"/>
            <ac:spMk id="6" creationId="{00000000-0000-0000-0000-000000000000}"/>
          </ac:spMkLst>
        </pc:spChg>
      </pc:sldChg>
      <pc:sldChg chg="modSp add del mod modAnim">
        <pc:chgData name="Nguyễn Minh Tân - Khoa Công nghệ Thông tin - VLTECH" userId="101068a6-915f-4420-8228-af2e167f3950" providerId="ADAL" clId="{43A175A9-6AD0-4AFA-A079-2B6C2F777FFA}" dt="2024-05-28T04:07:47.485" v="489" actId="47"/>
        <pc:sldMkLst>
          <pc:docMk/>
          <pc:sldMk cId="3120559212" sldId="946"/>
        </pc:sldMkLst>
        <pc:spChg chg="mod">
          <ac:chgData name="Nguyễn Minh Tân - Khoa Công nghệ Thông tin - VLTECH" userId="101068a6-915f-4420-8228-af2e167f3950" providerId="ADAL" clId="{43A175A9-6AD0-4AFA-A079-2B6C2F777FFA}" dt="2024-05-27T14:04:04.220" v="198" actId="2711"/>
          <ac:spMkLst>
            <pc:docMk/>
            <pc:sldMk cId="3120559212" sldId="946"/>
            <ac:spMk id="3" creationId="{00000000-0000-0000-0000-000000000000}"/>
          </ac:spMkLst>
        </pc:spChg>
      </pc:sldChg>
      <pc:sldChg chg="modSp add del modAnim">
        <pc:chgData name="Nguyễn Minh Tân - Khoa Công nghệ Thông tin - VLTECH" userId="101068a6-915f-4420-8228-af2e167f3950" providerId="ADAL" clId="{43A175A9-6AD0-4AFA-A079-2B6C2F777FFA}" dt="2024-05-28T04:07:45.642" v="488" actId="47"/>
        <pc:sldMkLst>
          <pc:docMk/>
          <pc:sldMk cId="1812537278" sldId="947"/>
        </pc:sldMkLst>
        <pc:spChg chg="mod">
          <ac:chgData name="Nguyễn Minh Tân - Khoa Công nghệ Thông tin - VLTECH" userId="101068a6-915f-4420-8228-af2e167f3950" providerId="ADAL" clId="{43A175A9-6AD0-4AFA-A079-2B6C2F777FFA}" dt="2024-05-27T14:04:09.675" v="199" actId="2711"/>
          <ac:spMkLst>
            <pc:docMk/>
            <pc:sldMk cId="1812537278" sldId="947"/>
            <ac:spMk id="3" creationId="{00000000-0000-0000-0000-000000000000}"/>
          </ac:spMkLst>
        </pc:spChg>
      </pc:sldChg>
      <pc:sldChg chg="addSp delSp modSp add del mod">
        <pc:chgData name="Nguyễn Minh Tân - Khoa Công nghệ Thông tin - VLTECH" userId="101068a6-915f-4420-8228-af2e167f3950" providerId="ADAL" clId="{43A175A9-6AD0-4AFA-A079-2B6C2F777FFA}" dt="2024-05-27T14:05:02.365" v="205" actId="47"/>
        <pc:sldMkLst>
          <pc:docMk/>
          <pc:sldMk cId="2274501460" sldId="948"/>
        </pc:sldMkLst>
        <pc:spChg chg="add del">
          <ac:chgData name="Nguyễn Minh Tân - Khoa Công nghệ Thông tin - VLTECH" userId="101068a6-915f-4420-8228-af2e167f3950" providerId="ADAL" clId="{43A175A9-6AD0-4AFA-A079-2B6C2F777FFA}" dt="2024-05-27T14:04:59.834" v="204" actId="478"/>
          <ac:spMkLst>
            <pc:docMk/>
            <pc:sldMk cId="2274501460" sldId="948"/>
            <ac:spMk id="2" creationId="{00000000-0000-0000-0000-000000000000}"/>
          </ac:spMkLst>
        </pc:spChg>
        <pc:spChg chg="add del">
          <ac:chgData name="Nguyễn Minh Tân - Khoa Công nghệ Thông tin - VLTECH" userId="101068a6-915f-4420-8228-af2e167f3950" providerId="ADAL" clId="{43A175A9-6AD0-4AFA-A079-2B6C2F777FFA}" dt="2024-05-27T14:04:59.834" v="204" actId="478"/>
          <ac:spMkLst>
            <pc:docMk/>
            <pc:sldMk cId="2274501460" sldId="948"/>
            <ac:spMk id="3" creationId="{00000000-0000-0000-0000-000000000000}"/>
          </ac:spMkLst>
        </pc:spChg>
        <pc:spChg chg="add del mod">
          <ac:chgData name="Nguyễn Minh Tân - Khoa Công nghệ Thông tin - VLTECH" userId="101068a6-915f-4420-8228-af2e167f3950" providerId="ADAL" clId="{43A175A9-6AD0-4AFA-A079-2B6C2F777FFA}" dt="2024-05-27T14:04:57.724" v="203" actId="478"/>
          <ac:spMkLst>
            <pc:docMk/>
            <pc:sldMk cId="2274501460" sldId="948"/>
            <ac:spMk id="5" creationId="{0CDFF55E-786F-579C-B4C3-E2C03F228125}"/>
          </ac:spMkLst>
        </pc:spChg>
        <pc:spChg chg="add del mod">
          <ac:chgData name="Nguyễn Minh Tân - Khoa Công nghệ Thông tin - VLTECH" userId="101068a6-915f-4420-8228-af2e167f3950" providerId="ADAL" clId="{43A175A9-6AD0-4AFA-A079-2B6C2F777FFA}" dt="2024-05-27T14:04:57.724" v="203" actId="478"/>
          <ac:spMkLst>
            <pc:docMk/>
            <pc:sldMk cId="2274501460" sldId="948"/>
            <ac:spMk id="7" creationId="{9AE4FA29-B8A9-40D0-1453-36EF2760F393}"/>
          </ac:spMkLst>
        </pc:spChg>
        <pc:spChg chg="add mod">
          <ac:chgData name="Nguyễn Minh Tân - Khoa Công nghệ Thông tin - VLTECH" userId="101068a6-915f-4420-8228-af2e167f3950" providerId="ADAL" clId="{43A175A9-6AD0-4AFA-A079-2B6C2F777FFA}" dt="2024-05-27T14:04:39.979" v="202"/>
          <ac:spMkLst>
            <pc:docMk/>
            <pc:sldMk cId="2274501460" sldId="948"/>
            <ac:spMk id="8" creationId="{C3AFADC8-2803-0D55-E210-6BDF3761D753}"/>
          </ac:spMkLst>
        </pc:spChg>
        <pc:spChg chg="add mod">
          <ac:chgData name="Nguyễn Minh Tân - Khoa Công nghệ Thông tin - VLTECH" userId="101068a6-915f-4420-8228-af2e167f3950" providerId="ADAL" clId="{43A175A9-6AD0-4AFA-A079-2B6C2F777FFA}" dt="2024-05-27T14:04:39.979" v="202"/>
          <ac:spMkLst>
            <pc:docMk/>
            <pc:sldMk cId="2274501460" sldId="948"/>
            <ac:spMk id="9" creationId="{264FE242-16E7-FB09-D904-7F9B0BE0AC06}"/>
          </ac:spMkLst>
        </pc:spChg>
        <pc:spChg chg="add mod">
          <ac:chgData name="Nguyễn Minh Tân - Khoa Công nghệ Thông tin - VLTECH" userId="101068a6-915f-4420-8228-af2e167f3950" providerId="ADAL" clId="{43A175A9-6AD0-4AFA-A079-2B6C2F777FFA}" dt="2024-05-27T14:04:39.979" v="202"/>
          <ac:spMkLst>
            <pc:docMk/>
            <pc:sldMk cId="2274501460" sldId="948"/>
            <ac:spMk id="10" creationId="{99595C85-10E1-414C-1A7F-F7A6A521D479}"/>
          </ac:spMkLst>
        </pc:spChg>
        <pc:spChg chg="add mod">
          <ac:chgData name="Nguyễn Minh Tân - Khoa Công nghệ Thông tin - VLTECH" userId="101068a6-915f-4420-8228-af2e167f3950" providerId="ADAL" clId="{43A175A9-6AD0-4AFA-A079-2B6C2F777FFA}" dt="2024-05-27T14:04:39.979" v="202"/>
          <ac:spMkLst>
            <pc:docMk/>
            <pc:sldMk cId="2274501460" sldId="948"/>
            <ac:spMk id="11" creationId="{2B681B3A-2CBE-01C1-BAB2-CEB84FCF8FB6}"/>
          </ac:spMkLst>
        </pc:spChg>
        <pc:spChg chg="add mod">
          <ac:chgData name="Nguyễn Minh Tân - Khoa Công nghệ Thông tin - VLTECH" userId="101068a6-915f-4420-8228-af2e167f3950" providerId="ADAL" clId="{43A175A9-6AD0-4AFA-A079-2B6C2F777FFA}" dt="2024-05-27T14:04:59.834" v="204" actId="478"/>
          <ac:spMkLst>
            <pc:docMk/>
            <pc:sldMk cId="2274501460" sldId="948"/>
            <ac:spMk id="14" creationId="{DC03A2A2-FCBC-E241-9F93-E6936BA8FD91}"/>
          </ac:spMkLst>
        </pc:spChg>
        <pc:spChg chg="add mod">
          <ac:chgData name="Nguyễn Minh Tân - Khoa Công nghệ Thông tin - VLTECH" userId="101068a6-915f-4420-8228-af2e167f3950" providerId="ADAL" clId="{43A175A9-6AD0-4AFA-A079-2B6C2F777FFA}" dt="2024-05-27T14:04:59.834" v="204" actId="478"/>
          <ac:spMkLst>
            <pc:docMk/>
            <pc:sldMk cId="2274501460" sldId="948"/>
            <ac:spMk id="16" creationId="{7BFC77C0-9790-D946-C10E-1AB0EE672EA1}"/>
          </ac:spMkLst>
        </pc:spChg>
        <pc:picChg chg="add mod">
          <ac:chgData name="Nguyễn Minh Tân - Khoa Công nghệ Thông tin - VLTECH" userId="101068a6-915f-4420-8228-af2e167f3950" providerId="ADAL" clId="{43A175A9-6AD0-4AFA-A079-2B6C2F777FFA}" dt="2024-05-27T14:04:39.979" v="202"/>
          <ac:picMkLst>
            <pc:docMk/>
            <pc:sldMk cId="2274501460" sldId="948"/>
            <ac:picMk id="12" creationId="{AFA06C4D-CFAF-101B-D839-75CA731AABD7}"/>
          </ac:picMkLst>
        </pc:picChg>
      </pc:sldChg>
      <pc:sldChg chg="addSp delSp modSp add mod ord modClrScheme chgLayout">
        <pc:chgData name="Nguyễn Minh Tân - Khoa Công nghệ Thông tin - VLTECH" userId="101068a6-915f-4420-8228-af2e167f3950" providerId="ADAL" clId="{43A175A9-6AD0-4AFA-A079-2B6C2F777FFA}" dt="2024-05-28T09:05:55.621" v="4329" actId="20577"/>
        <pc:sldMkLst>
          <pc:docMk/>
          <pc:sldMk cId="3213249824" sldId="948"/>
        </pc:sldMkLst>
        <pc:spChg chg="del">
          <ac:chgData name="Nguyễn Minh Tân - Khoa Công nghệ Thông tin - VLTECH" userId="101068a6-915f-4420-8228-af2e167f3950" providerId="ADAL" clId="{43A175A9-6AD0-4AFA-A079-2B6C2F777FFA}" dt="2024-05-28T04:18:13.034" v="816" actId="478"/>
          <ac:spMkLst>
            <pc:docMk/>
            <pc:sldMk cId="3213249824" sldId="948"/>
            <ac:spMk id="2" creationId="{00000000-0000-0000-0000-000000000000}"/>
          </ac:spMkLst>
        </pc:spChg>
        <pc:spChg chg="mod ord">
          <ac:chgData name="Nguyễn Minh Tân - Khoa Công nghệ Thông tin - VLTECH" userId="101068a6-915f-4420-8228-af2e167f3950" providerId="ADAL" clId="{43A175A9-6AD0-4AFA-A079-2B6C2F777FFA}" dt="2024-05-28T09:05:55.621" v="4329" actId="20577"/>
          <ac:spMkLst>
            <pc:docMk/>
            <pc:sldMk cId="3213249824" sldId="948"/>
            <ac:spMk id="3" creationId="{00000000-0000-0000-0000-000000000000}"/>
          </ac:spMkLst>
        </pc:spChg>
        <pc:spChg chg="del">
          <ac:chgData name="Nguyễn Minh Tân - Khoa Công nghệ Thông tin - VLTECH" userId="101068a6-915f-4420-8228-af2e167f3950" providerId="ADAL" clId="{43A175A9-6AD0-4AFA-A079-2B6C2F777FFA}" dt="2024-05-27T14:11:22.821" v="467" actId="478"/>
          <ac:spMkLst>
            <pc:docMk/>
            <pc:sldMk cId="3213249824" sldId="948"/>
            <ac:spMk id="4" creationId="{00000000-0000-0000-0000-000000000000}"/>
          </ac:spMkLst>
        </pc:spChg>
        <pc:spChg chg="add mod">
          <ac:chgData name="Nguyễn Minh Tân - Khoa Công nghệ Thông tin - VLTECH" userId="101068a6-915f-4420-8228-af2e167f3950" providerId="ADAL" clId="{43A175A9-6AD0-4AFA-A079-2B6C2F777FFA}" dt="2024-05-28T04:18:26.050" v="846" actId="1076"/>
          <ac:spMkLst>
            <pc:docMk/>
            <pc:sldMk cId="3213249824" sldId="948"/>
            <ac:spMk id="4" creationId="{64628AD3-B830-46FA-74E0-89B47BF98DEE}"/>
          </ac:spMkLst>
        </pc:spChg>
        <pc:spChg chg="del">
          <ac:chgData name="Nguyễn Minh Tân - Khoa Công nghệ Thông tin - VLTECH" userId="101068a6-915f-4420-8228-af2e167f3950" providerId="ADAL" clId="{43A175A9-6AD0-4AFA-A079-2B6C2F777FFA}" dt="2024-05-27T14:11:22.821" v="467" actId="478"/>
          <ac:spMkLst>
            <pc:docMk/>
            <pc:sldMk cId="3213249824" sldId="948"/>
            <ac:spMk id="5" creationId="{00000000-0000-0000-0000-000000000000}"/>
          </ac:spMkLst>
        </pc:spChg>
        <pc:spChg chg="del">
          <ac:chgData name="Nguyễn Minh Tân - Khoa Công nghệ Thông tin - VLTECH" userId="101068a6-915f-4420-8228-af2e167f3950" providerId="ADAL" clId="{43A175A9-6AD0-4AFA-A079-2B6C2F777FFA}" dt="2024-05-27T14:11:24.337" v="468" actId="478"/>
          <ac:spMkLst>
            <pc:docMk/>
            <pc:sldMk cId="3213249824" sldId="948"/>
            <ac:spMk id="6" creationId="{00000000-0000-0000-0000-000000000000}"/>
          </ac:spMkLst>
        </pc:spChg>
        <pc:spChg chg="add del mod">
          <ac:chgData name="Nguyễn Minh Tân - Khoa Công nghệ Thông tin - VLTECH" userId="101068a6-915f-4420-8228-af2e167f3950" providerId="ADAL" clId="{43A175A9-6AD0-4AFA-A079-2B6C2F777FFA}" dt="2024-05-28T04:18:15.815" v="817" actId="700"/>
          <ac:spMkLst>
            <pc:docMk/>
            <pc:sldMk cId="3213249824" sldId="948"/>
            <ac:spMk id="6" creationId="{C94F71F5-6FB1-9D50-E8C4-7D1A8F9E712D}"/>
          </ac:spMkLst>
        </pc:spChg>
      </pc:sldChg>
      <pc:sldChg chg="add del">
        <pc:chgData name="Nguyễn Minh Tân - Khoa Công nghệ Thông tin - VLTECH" userId="101068a6-915f-4420-8228-af2e167f3950" providerId="ADAL" clId="{43A175A9-6AD0-4AFA-A079-2B6C2F777FFA}" dt="2024-05-28T04:08:44.597" v="526" actId="47"/>
        <pc:sldMkLst>
          <pc:docMk/>
          <pc:sldMk cId="4109716125" sldId="949"/>
        </pc:sldMkLst>
      </pc:sldChg>
      <pc:sldChg chg="add del">
        <pc:chgData name="Nguyễn Minh Tân - Khoa Công nghệ Thông tin - VLTECH" userId="101068a6-915f-4420-8228-af2e167f3950" providerId="ADAL" clId="{43A175A9-6AD0-4AFA-A079-2B6C2F777FFA}" dt="2024-05-28T04:08:48.285" v="527" actId="47"/>
        <pc:sldMkLst>
          <pc:docMk/>
          <pc:sldMk cId="2868784522" sldId="2599"/>
        </pc:sldMkLst>
      </pc:sldChg>
      <pc:sldChg chg="addSp delSp modSp add mod modClrScheme modAnim chgLayout">
        <pc:chgData name="Nguyễn Minh Tân - Khoa Công nghệ Thông tin - VLTECH" userId="101068a6-915f-4420-8228-af2e167f3950" providerId="ADAL" clId="{43A175A9-6AD0-4AFA-A079-2B6C2F777FFA}" dt="2024-05-28T08:12:03.654" v="1464" actId="1076"/>
        <pc:sldMkLst>
          <pc:docMk/>
          <pc:sldMk cId="3357362277" sldId="2600"/>
        </pc:sldMkLst>
        <pc:spChg chg="add del mod">
          <ac:chgData name="Nguyễn Minh Tân - Khoa Công nghệ Thông tin - VLTECH" userId="101068a6-915f-4420-8228-af2e167f3950" providerId="ADAL" clId="{43A175A9-6AD0-4AFA-A079-2B6C2F777FFA}" dt="2024-05-28T04:15:28.505" v="662" actId="700"/>
          <ac:spMkLst>
            <pc:docMk/>
            <pc:sldMk cId="3357362277" sldId="2600"/>
            <ac:spMk id="2" creationId="{5C9EDD33-35A3-4950-AE06-7A6BB54603B3}"/>
          </ac:spMkLst>
        </pc:spChg>
        <pc:spChg chg="add del mod">
          <ac:chgData name="Nguyễn Minh Tân - Khoa Công nghệ Thông tin - VLTECH" userId="101068a6-915f-4420-8228-af2e167f3950" providerId="ADAL" clId="{43A175A9-6AD0-4AFA-A079-2B6C2F777FFA}" dt="2024-05-28T04:14:44.567" v="657" actId="478"/>
          <ac:spMkLst>
            <pc:docMk/>
            <pc:sldMk cId="3357362277" sldId="2600"/>
            <ac:spMk id="5" creationId="{F3426F6A-6D8F-8F54-EF2D-11358EE00BC8}"/>
          </ac:spMkLst>
        </pc:spChg>
        <pc:spChg chg="add del mod ord">
          <ac:chgData name="Nguyễn Minh Tân - Khoa Công nghệ Thông tin - VLTECH" userId="101068a6-915f-4420-8228-af2e167f3950" providerId="ADAL" clId="{43A175A9-6AD0-4AFA-A079-2B6C2F777FFA}" dt="2024-05-28T04:14:56.927" v="659" actId="6264"/>
          <ac:spMkLst>
            <pc:docMk/>
            <pc:sldMk cId="3357362277" sldId="2600"/>
            <ac:spMk id="6" creationId="{1EEAFBED-7884-49A2-969B-F9D288FE1DBA}"/>
          </ac:spMkLst>
        </pc:spChg>
        <pc:spChg chg="add del mod ord">
          <ac:chgData name="Nguyễn Minh Tân - Khoa Công nghệ Thông tin - VLTECH" userId="101068a6-915f-4420-8228-af2e167f3950" providerId="ADAL" clId="{43A175A9-6AD0-4AFA-A079-2B6C2F777FFA}" dt="2024-05-28T04:14:56.927" v="659" actId="6264"/>
          <ac:spMkLst>
            <pc:docMk/>
            <pc:sldMk cId="3357362277" sldId="2600"/>
            <ac:spMk id="7" creationId="{2CE1C330-27EF-8E5F-CEB9-36D47BF2C21D}"/>
          </ac:spMkLst>
        </pc:spChg>
        <pc:spChg chg="add mod">
          <ac:chgData name="Nguyễn Minh Tân - Khoa Công nghệ Thông tin - VLTECH" userId="101068a6-915f-4420-8228-af2e167f3950" providerId="ADAL" clId="{43A175A9-6AD0-4AFA-A079-2B6C2F777FFA}" dt="2024-05-28T08:09:54.378" v="1256" actId="20577"/>
          <ac:spMkLst>
            <pc:docMk/>
            <pc:sldMk cId="3357362277" sldId="2600"/>
            <ac:spMk id="202" creationId="{00000000-0000-0000-0000-000000000000}"/>
          </ac:spMkLst>
        </pc:spChg>
        <pc:graphicFrameChg chg="mod">
          <ac:chgData name="Nguyễn Minh Tân - Khoa Công nghệ Thông tin - VLTECH" userId="101068a6-915f-4420-8228-af2e167f3950" providerId="ADAL" clId="{43A175A9-6AD0-4AFA-A079-2B6C2F777FFA}" dt="2024-05-28T08:12:03.654" v="1464" actId="1076"/>
          <ac:graphicFrameMkLst>
            <pc:docMk/>
            <pc:sldMk cId="3357362277" sldId="2600"/>
            <ac:graphicFrameMk id="4" creationId="{76EE4369-FDB8-4E64-8FFD-BD97BCC646B7}"/>
          </ac:graphicFrameMkLst>
        </pc:graphicFrameChg>
      </pc:sldChg>
      <pc:sldChg chg="delSp add del mod chgLayout">
        <pc:chgData name="Nguyễn Minh Tân - Khoa Công nghệ Thông tin - VLTECH" userId="101068a6-915f-4420-8228-af2e167f3950" providerId="ADAL" clId="{43A175A9-6AD0-4AFA-A079-2B6C2F777FFA}" dt="2024-05-28T08:21:56.003" v="1536" actId="2696"/>
        <pc:sldMkLst>
          <pc:docMk/>
          <pc:sldMk cId="1720181184" sldId="2601"/>
        </pc:sldMkLst>
        <pc:graphicFrameChg chg="del">
          <ac:chgData name="Nguyễn Minh Tân - Khoa Công nghệ Thông tin - VLTECH" userId="101068a6-915f-4420-8228-af2e167f3950" providerId="ADAL" clId="{43A175A9-6AD0-4AFA-A079-2B6C2F777FFA}" dt="2024-05-28T08:21:46.973" v="1534" actId="478"/>
          <ac:graphicFrameMkLst>
            <pc:docMk/>
            <pc:sldMk cId="1720181184" sldId="2601"/>
            <ac:graphicFrameMk id="4" creationId="{2279F520-5824-47B4-B398-EE593EC10FAD}"/>
          </ac:graphicFrameMkLst>
        </pc:graphicFrameChg>
      </pc:sldChg>
      <pc:sldChg chg="modSp add mod ord">
        <pc:chgData name="Nguyễn Minh Tân - Khoa Công nghệ Thông tin - VLTECH" userId="101068a6-915f-4420-8228-af2e167f3950" providerId="ADAL" clId="{43A175A9-6AD0-4AFA-A079-2B6C2F777FFA}" dt="2024-05-28T08:25:49.609" v="1810" actId="108"/>
        <pc:sldMkLst>
          <pc:docMk/>
          <pc:sldMk cId="2881927351" sldId="2601"/>
        </pc:sldMkLst>
        <pc:spChg chg="mod">
          <ac:chgData name="Nguyễn Minh Tân - Khoa Công nghệ Thông tin - VLTECH" userId="101068a6-915f-4420-8228-af2e167f3950" providerId="ADAL" clId="{43A175A9-6AD0-4AFA-A079-2B6C2F777FFA}" dt="2024-05-28T08:22:07.103" v="1570" actId="20577"/>
          <ac:spMkLst>
            <pc:docMk/>
            <pc:sldMk cId="2881927351" sldId="2601"/>
            <ac:spMk id="218" creationId="{00000000-0000-0000-0000-000000000000}"/>
          </ac:spMkLst>
        </pc:spChg>
        <pc:spChg chg="mod">
          <ac:chgData name="Nguyễn Minh Tân - Khoa Công nghệ Thông tin - VLTECH" userId="101068a6-915f-4420-8228-af2e167f3950" providerId="ADAL" clId="{43A175A9-6AD0-4AFA-A079-2B6C2F777FFA}" dt="2024-05-28T08:25:49.609" v="1810" actId="108"/>
          <ac:spMkLst>
            <pc:docMk/>
            <pc:sldMk cId="2881927351" sldId="2601"/>
            <ac:spMk id="219" creationId="{00000000-0000-0000-0000-000000000000}"/>
          </ac:spMkLst>
        </pc:spChg>
      </pc:sldChg>
      <pc:sldChg chg="modSp add mod">
        <pc:chgData name="Nguyễn Minh Tân - Khoa Công nghệ Thông tin - VLTECH" userId="101068a6-915f-4420-8228-af2e167f3950" providerId="ADAL" clId="{43A175A9-6AD0-4AFA-A079-2B6C2F777FFA}" dt="2024-05-28T08:27:57.927" v="2181" actId="20577"/>
        <pc:sldMkLst>
          <pc:docMk/>
          <pc:sldMk cId="2628108278" sldId="2602"/>
        </pc:sldMkLst>
        <pc:spChg chg="mod">
          <ac:chgData name="Nguyễn Minh Tân - Khoa Công nghệ Thông tin - VLTECH" userId="101068a6-915f-4420-8228-af2e167f3950" providerId="ADAL" clId="{43A175A9-6AD0-4AFA-A079-2B6C2F777FFA}" dt="2024-05-28T08:26:19.604" v="1840" actId="20577"/>
          <ac:spMkLst>
            <pc:docMk/>
            <pc:sldMk cId="2628108278" sldId="2602"/>
            <ac:spMk id="218" creationId="{00000000-0000-0000-0000-000000000000}"/>
          </ac:spMkLst>
        </pc:spChg>
        <pc:spChg chg="mod">
          <ac:chgData name="Nguyễn Minh Tân - Khoa Công nghệ Thông tin - VLTECH" userId="101068a6-915f-4420-8228-af2e167f3950" providerId="ADAL" clId="{43A175A9-6AD0-4AFA-A079-2B6C2F777FFA}" dt="2024-05-28T08:27:57.927" v="2181" actId="20577"/>
          <ac:spMkLst>
            <pc:docMk/>
            <pc:sldMk cId="2628108278" sldId="2602"/>
            <ac:spMk id="219" creationId="{00000000-0000-0000-0000-000000000000}"/>
          </ac:spMkLst>
        </pc:spChg>
      </pc:sldChg>
      <pc:sldChg chg="modSp add mod">
        <pc:chgData name="Nguyễn Minh Tân - Khoa Công nghệ Thông tin - VLTECH" userId="101068a6-915f-4420-8228-af2e167f3950" providerId="ADAL" clId="{43A175A9-6AD0-4AFA-A079-2B6C2F777FFA}" dt="2024-05-28T08:31:09.829" v="2890" actId="1076"/>
        <pc:sldMkLst>
          <pc:docMk/>
          <pc:sldMk cId="4178314901" sldId="2603"/>
        </pc:sldMkLst>
        <pc:spChg chg="mod">
          <ac:chgData name="Nguyễn Minh Tân - Khoa Công nghệ Thông tin - VLTECH" userId="101068a6-915f-4420-8228-af2e167f3950" providerId="ADAL" clId="{43A175A9-6AD0-4AFA-A079-2B6C2F777FFA}" dt="2024-05-28T08:28:21.449" v="2244" actId="20577"/>
          <ac:spMkLst>
            <pc:docMk/>
            <pc:sldMk cId="4178314901" sldId="2603"/>
            <ac:spMk id="218" creationId="{00000000-0000-0000-0000-000000000000}"/>
          </ac:spMkLst>
        </pc:spChg>
        <pc:spChg chg="mod">
          <ac:chgData name="Nguyễn Minh Tân - Khoa Công nghệ Thông tin - VLTECH" userId="101068a6-915f-4420-8228-af2e167f3950" providerId="ADAL" clId="{43A175A9-6AD0-4AFA-A079-2B6C2F777FFA}" dt="2024-05-28T08:31:05.469" v="2889" actId="113"/>
          <ac:spMkLst>
            <pc:docMk/>
            <pc:sldMk cId="4178314901" sldId="2603"/>
            <ac:spMk id="219" creationId="{00000000-0000-0000-0000-000000000000}"/>
          </ac:spMkLst>
        </pc:spChg>
        <pc:picChg chg="mod">
          <ac:chgData name="Nguyễn Minh Tân - Khoa Công nghệ Thông tin - VLTECH" userId="101068a6-915f-4420-8228-af2e167f3950" providerId="ADAL" clId="{43A175A9-6AD0-4AFA-A079-2B6C2F777FFA}" dt="2024-05-28T08:31:09.829" v="2890" actId="1076"/>
          <ac:picMkLst>
            <pc:docMk/>
            <pc:sldMk cId="4178314901" sldId="2603"/>
            <ac:picMk id="2" creationId="{C7530EE8-D4BC-2A4F-315D-7237F5E659A6}"/>
          </ac:picMkLst>
        </pc:picChg>
      </pc:sldChg>
      <pc:sldChg chg="modSp add mod">
        <pc:chgData name="Nguyễn Minh Tân - Khoa Công nghệ Thông tin - VLTECH" userId="101068a6-915f-4420-8228-af2e167f3950" providerId="ADAL" clId="{43A175A9-6AD0-4AFA-A079-2B6C2F777FFA}" dt="2024-05-28T08:33:56.928" v="3531" actId="5793"/>
        <pc:sldMkLst>
          <pc:docMk/>
          <pc:sldMk cId="1811563143" sldId="2604"/>
        </pc:sldMkLst>
        <pc:spChg chg="mod">
          <ac:chgData name="Nguyễn Minh Tân - Khoa Công nghệ Thông tin - VLTECH" userId="101068a6-915f-4420-8228-af2e167f3950" providerId="ADAL" clId="{43A175A9-6AD0-4AFA-A079-2B6C2F777FFA}" dt="2024-05-28T08:33:56.928" v="3531" actId="5793"/>
          <ac:spMkLst>
            <pc:docMk/>
            <pc:sldMk cId="1811563143" sldId="2604"/>
            <ac:spMk id="219" creationId="{00000000-0000-0000-0000-000000000000}"/>
          </ac:spMkLst>
        </pc:spChg>
      </pc:sldChg>
      <pc:sldChg chg="modSp add mod">
        <pc:chgData name="Nguyễn Minh Tân - Khoa Công nghệ Thông tin - VLTECH" userId="101068a6-915f-4420-8228-af2e167f3950" providerId="ADAL" clId="{43A175A9-6AD0-4AFA-A079-2B6C2F777FFA}" dt="2024-05-28T08:36:29.140" v="4187" actId="20577"/>
        <pc:sldMkLst>
          <pc:docMk/>
          <pc:sldMk cId="1355999410" sldId="2605"/>
        </pc:sldMkLst>
        <pc:spChg chg="mod">
          <ac:chgData name="Nguyễn Minh Tân - Khoa Công nghệ Thông tin - VLTECH" userId="101068a6-915f-4420-8228-af2e167f3950" providerId="ADAL" clId="{43A175A9-6AD0-4AFA-A079-2B6C2F777FFA}" dt="2024-05-28T08:36:29.140" v="4187" actId="20577"/>
          <ac:spMkLst>
            <pc:docMk/>
            <pc:sldMk cId="1355999410" sldId="2605"/>
            <ac:spMk id="219" creationId="{00000000-0000-0000-0000-000000000000}"/>
          </ac:spMkLst>
        </pc:spChg>
      </pc:sldChg>
      <pc:sldChg chg="modSp add mod">
        <pc:chgData name="Nguyễn Minh Tân - Khoa Công nghệ Thông tin - VLTECH" userId="101068a6-915f-4420-8228-af2e167f3950" providerId="ADAL" clId="{43A175A9-6AD0-4AFA-A079-2B6C2F777FFA}" dt="2024-05-28T09:26:20.431" v="4786" actId="20577"/>
        <pc:sldMkLst>
          <pc:docMk/>
          <pc:sldMk cId="3094647165" sldId="2606"/>
        </pc:sldMkLst>
        <pc:spChg chg="mod">
          <ac:chgData name="Nguyễn Minh Tân - Khoa Công nghệ Thông tin - VLTECH" userId="101068a6-915f-4420-8228-af2e167f3950" providerId="ADAL" clId="{43A175A9-6AD0-4AFA-A079-2B6C2F777FFA}" dt="2024-05-28T09:23:06.553" v="4345" actId="20577"/>
          <ac:spMkLst>
            <pc:docMk/>
            <pc:sldMk cId="3094647165" sldId="2606"/>
            <ac:spMk id="218" creationId="{00000000-0000-0000-0000-000000000000}"/>
          </ac:spMkLst>
        </pc:spChg>
        <pc:spChg chg="mod">
          <ac:chgData name="Nguyễn Minh Tân - Khoa Công nghệ Thông tin - VLTECH" userId="101068a6-915f-4420-8228-af2e167f3950" providerId="ADAL" clId="{43A175A9-6AD0-4AFA-A079-2B6C2F777FFA}" dt="2024-05-28T09:26:20.431" v="4786" actId="20577"/>
          <ac:spMkLst>
            <pc:docMk/>
            <pc:sldMk cId="3094647165" sldId="2606"/>
            <ac:spMk id="219" creationId="{00000000-0000-0000-0000-000000000000}"/>
          </ac:spMkLst>
        </pc:spChg>
      </pc:sldChg>
      <pc:sldMasterChg chg="delSldLayout">
        <pc:chgData name="Nguyễn Minh Tân - Khoa Công nghệ Thông tin - VLTECH" userId="101068a6-915f-4420-8228-af2e167f3950" providerId="ADAL" clId="{43A175A9-6AD0-4AFA-A079-2B6C2F777FFA}" dt="2024-05-28T08:14:28.598" v="1470" actId="47"/>
        <pc:sldMasterMkLst>
          <pc:docMk/>
          <pc:sldMasterMk cId="464241476" sldId="2147483660"/>
        </pc:sldMasterMkLst>
        <pc:sldLayoutChg chg="del">
          <pc:chgData name="Nguyễn Minh Tân - Khoa Công nghệ Thông tin - VLTECH" userId="101068a6-915f-4420-8228-af2e167f3950" providerId="ADAL" clId="{43A175A9-6AD0-4AFA-A079-2B6C2F777FFA}" dt="2024-05-27T13:54:32.340" v="0" actId="47"/>
          <pc:sldLayoutMkLst>
            <pc:docMk/>
            <pc:sldMasterMk cId="464241476" sldId="2147483660"/>
            <pc:sldLayoutMk cId="365001277" sldId="2147483671"/>
          </pc:sldLayoutMkLst>
        </pc:sldLayoutChg>
        <pc:sldLayoutChg chg="del">
          <pc:chgData name="Nguyễn Minh Tân - Khoa Công nghệ Thông tin - VLTECH" userId="101068a6-915f-4420-8228-af2e167f3950" providerId="ADAL" clId="{43A175A9-6AD0-4AFA-A079-2B6C2F777FFA}" dt="2024-05-28T08:14:28.598" v="1470" actId="47"/>
          <pc:sldLayoutMkLst>
            <pc:docMk/>
            <pc:sldMasterMk cId="464241476" sldId="2147483660"/>
            <pc:sldLayoutMk cId="3779111112" sldId="2147483671"/>
          </pc:sldLayoutMkLst>
        </pc:sldLayoutChg>
      </pc:sldMasterChg>
    </pc:docChg>
  </pc:docChgLst>
  <pc:docChgLst>
    <pc:chgData name="Nguyễn Minh Tân - Khoa Công nghệ Thông tin - VLTECH" userId="101068a6-915f-4420-8228-af2e167f3950" providerId="ADAL" clId="{537E84C6-1B61-49A3-9C7C-1319ED96C022}"/>
    <pc:docChg chg="delSld modSld">
      <pc:chgData name="Nguyễn Minh Tân - Khoa Công nghệ Thông tin - VLTECH" userId="101068a6-915f-4420-8228-af2e167f3950" providerId="ADAL" clId="{537E84C6-1B61-49A3-9C7C-1319ED96C022}" dt="2024-05-28T12:32:21.477" v="20" actId="47"/>
      <pc:docMkLst>
        <pc:docMk/>
      </pc:docMkLst>
      <pc:sldChg chg="modSp mod">
        <pc:chgData name="Nguyễn Minh Tân - Khoa Công nghệ Thông tin - VLTECH" userId="101068a6-915f-4420-8228-af2e167f3950" providerId="ADAL" clId="{537E84C6-1B61-49A3-9C7C-1319ED96C022}" dt="2024-05-28T12:32:05.276" v="19" actId="20577"/>
        <pc:sldMkLst>
          <pc:docMk/>
          <pc:sldMk cId="3671363652" sldId="285"/>
        </pc:sldMkLst>
        <pc:spChg chg="mod">
          <ac:chgData name="Nguyễn Minh Tân - Khoa Công nghệ Thông tin - VLTECH" userId="101068a6-915f-4420-8228-af2e167f3950" providerId="ADAL" clId="{537E84C6-1B61-49A3-9C7C-1319ED96C022}" dt="2024-05-28T12:32:05.276" v="19" actId="20577"/>
          <ac:spMkLst>
            <pc:docMk/>
            <pc:sldMk cId="3671363652" sldId="285"/>
            <ac:spMk id="19" creationId="{CEF99411-4709-4D85-A7C3-945C4791A054}"/>
          </ac:spMkLst>
        </pc:spChg>
      </pc:sldChg>
      <pc:sldChg chg="del">
        <pc:chgData name="Nguyễn Minh Tân - Khoa Công nghệ Thông tin - VLTECH" userId="101068a6-915f-4420-8228-af2e167f3950" providerId="ADAL" clId="{537E84C6-1B61-49A3-9C7C-1319ED96C022}" dt="2024-05-28T12:32:21.477" v="20" actId="47"/>
        <pc:sldMkLst>
          <pc:docMk/>
          <pc:sldMk cId="2836247606" sldId="367"/>
        </pc:sldMkLst>
      </pc:sldChg>
      <pc:sldChg chg="del">
        <pc:chgData name="Nguyễn Minh Tân - Khoa Công nghệ Thông tin - VLTECH" userId="101068a6-915f-4420-8228-af2e167f3950" providerId="ADAL" clId="{537E84C6-1B61-49A3-9C7C-1319ED96C022}" dt="2024-05-28T12:32:21.477" v="20" actId="47"/>
        <pc:sldMkLst>
          <pc:docMk/>
          <pc:sldMk cId="3213750477" sldId="368"/>
        </pc:sldMkLst>
      </pc:sldChg>
      <pc:sldChg chg="del">
        <pc:chgData name="Nguyễn Minh Tân - Khoa Công nghệ Thông tin - VLTECH" userId="101068a6-915f-4420-8228-af2e167f3950" providerId="ADAL" clId="{537E84C6-1B61-49A3-9C7C-1319ED96C022}" dt="2024-05-28T12:32:21.477" v="20" actId="47"/>
        <pc:sldMkLst>
          <pc:docMk/>
          <pc:sldMk cId="3535334405" sldId="369"/>
        </pc:sldMkLst>
      </pc:sldChg>
      <pc:sldChg chg="del">
        <pc:chgData name="Nguyễn Minh Tân - Khoa Công nghệ Thông tin - VLTECH" userId="101068a6-915f-4420-8228-af2e167f3950" providerId="ADAL" clId="{537E84C6-1B61-49A3-9C7C-1319ED96C022}" dt="2024-05-28T12:32:21.477" v="20" actId="47"/>
        <pc:sldMkLst>
          <pc:docMk/>
          <pc:sldMk cId="3252811363" sldId="370"/>
        </pc:sldMkLst>
      </pc:sldChg>
      <pc:sldChg chg="del">
        <pc:chgData name="Nguyễn Minh Tân - Khoa Công nghệ Thông tin - VLTECH" userId="101068a6-915f-4420-8228-af2e167f3950" providerId="ADAL" clId="{537E84C6-1B61-49A3-9C7C-1319ED96C022}" dt="2024-05-28T12:32:21.477" v="20" actId="47"/>
        <pc:sldMkLst>
          <pc:docMk/>
          <pc:sldMk cId="887362147" sldId="371"/>
        </pc:sldMkLst>
      </pc:sldChg>
      <pc:sldChg chg="del">
        <pc:chgData name="Nguyễn Minh Tân - Khoa Công nghệ Thông tin - VLTECH" userId="101068a6-915f-4420-8228-af2e167f3950" providerId="ADAL" clId="{537E84C6-1B61-49A3-9C7C-1319ED96C022}" dt="2024-05-28T12:32:21.477" v="20" actId="47"/>
        <pc:sldMkLst>
          <pc:docMk/>
          <pc:sldMk cId="2648092228" sldId="372"/>
        </pc:sldMkLst>
      </pc:sldChg>
      <pc:sldChg chg="del">
        <pc:chgData name="Nguyễn Minh Tân - Khoa Công nghệ Thông tin - VLTECH" userId="101068a6-915f-4420-8228-af2e167f3950" providerId="ADAL" clId="{537E84C6-1B61-49A3-9C7C-1319ED96C022}" dt="2024-05-28T12:32:21.477" v="20" actId="47"/>
        <pc:sldMkLst>
          <pc:docMk/>
          <pc:sldMk cId="3215054345" sldId="373"/>
        </pc:sldMkLst>
      </pc:sldChg>
      <pc:sldChg chg="del">
        <pc:chgData name="Nguyễn Minh Tân - Khoa Công nghệ Thông tin - VLTECH" userId="101068a6-915f-4420-8228-af2e167f3950" providerId="ADAL" clId="{537E84C6-1B61-49A3-9C7C-1319ED96C022}" dt="2024-05-28T12:32:21.477" v="20" actId="47"/>
        <pc:sldMkLst>
          <pc:docMk/>
          <pc:sldMk cId="1824456304" sldId="374"/>
        </pc:sldMkLst>
      </pc:sldChg>
      <pc:sldChg chg="del">
        <pc:chgData name="Nguyễn Minh Tân - Khoa Công nghệ Thông tin - VLTECH" userId="101068a6-915f-4420-8228-af2e167f3950" providerId="ADAL" clId="{537E84C6-1B61-49A3-9C7C-1319ED96C022}" dt="2024-05-28T12:32:21.477" v="20" actId="47"/>
        <pc:sldMkLst>
          <pc:docMk/>
          <pc:sldMk cId="1847319700" sldId="375"/>
        </pc:sldMkLst>
      </pc:sldChg>
      <pc:sldChg chg="del">
        <pc:chgData name="Nguyễn Minh Tân - Khoa Công nghệ Thông tin - VLTECH" userId="101068a6-915f-4420-8228-af2e167f3950" providerId="ADAL" clId="{537E84C6-1B61-49A3-9C7C-1319ED96C022}" dt="2024-05-28T12:32:21.477" v="20" actId="47"/>
        <pc:sldMkLst>
          <pc:docMk/>
          <pc:sldMk cId="3354961016" sldId="376"/>
        </pc:sldMkLst>
      </pc:sldChg>
      <pc:sldChg chg="del">
        <pc:chgData name="Nguyễn Minh Tân - Khoa Công nghệ Thông tin - VLTECH" userId="101068a6-915f-4420-8228-af2e167f3950" providerId="ADAL" clId="{537E84C6-1B61-49A3-9C7C-1319ED96C022}" dt="2024-05-28T12:32:21.477" v="20" actId="47"/>
        <pc:sldMkLst>
          <pc:docMk/>
          <pc:sldMk cId="3574784619" sldId="377"/>
        </pc:sldMkLst>
      </pc:sldChg>
      <pc:sldChg chg="del">
        <pc:chgData name="Nguyễn Minh Tân - Khoa Công nghệ Thông tin - VLTECH" userId="101068a6-915f-4420-8228-af2e167f3950" providerId="ADAL" clId="{537E84C6-1B61-49A3-9C7C-1319ED96C022}" dt="2024-05-28T12:32:21.477" v="20" actId="47"/>
        <pc:sldMkLst>
          <pc:docMk/>
          <pc:sldMk cId="3198683667" sldId="378"/>
        </pc:sldMkLst>
      </pc:sldChg>
      <pc:sldChg chg="del">
        <pc:chgData name="Nguyễn Minh Tân - Khoa Công nghệ Thông tin - VLTECH" userId="101068a6-915f-4420-8228-af2e167f3950" providerId="ADAL" clId="{537E84C6-1B61-49A3-9C7C-1319ED96C022}" dt="2024-05-28T12:32:21.477" v="20" actId="47"/>
        <pc:sldMkLst>
          <pc:docMk/>
          <pc:sldMk cId="2827518500" sldId="379"/>
        </pc:sldMkLst>
      </pc:sldChg>
      <pc:sldChg chg="del">
        <pc:chgData name="Nguyễn Minh Tân - Khoa Công nghệ Thông tin - VLTECH" userId="101068a6-915f-4420-8228-af2e167f3950" providerId="ADAL" clId="{537E84C6-1B61-49A3-9C7C-1319ED96C022}" dt="2024-05-28T12:32:21.477" v="20" actId="47"/>
        <pc:sldMkLst>
          <pc:docMk/>
          <pc:sldMk cId="561131180" sldId="380"/>
        </pc:sldMkLst>
      </pc:sldChg>
      <pc:sldChg chg="del">
        <pc:chgData name="Nguyễn Minh Tân - Khoa Công nghệ Thông tin - VLTECH" userId="101068a6-915f-4420-8228-af2e167f3950" providerId="ADAL" clId="{537E84C6-1B61-49A3-9C7C-1319ED96C022}" dt="2024-05-28T12:32:21.477" v="20" actId="47"/>
        <pc:sldMkLst>
          <pc:docMk/>
          <pc:sldMk cId="1591964965" sldId="381"/>
        </pc:sldMkLst>
      </pc:sldChg>
      <pc:sldChg chg="del">
        <pc:chgData name="Nguyễn Minh Tân - Khoa Công nghệ Thông tin - VLTECH" userId="101068a6-915f-4420-8228-af2e167f3950" providerId="ADAL" clId="{537E84C6-1B61-49A3-9C7C-1319ED96C022}" dt="2024-05-28T12:32:21.477" v="20" actId="47"/>
        <pc:sldMkLst>
          <pc:docMk/>
          <pc:sldMk cId="3345716429" sldId="944"/>
        </pc:sldMkLst>
      </pc:sldChg>
      <pc:sldChg chg="del">
        <pc:chgData name="Nguyễn Minh Tân - Khoa Công nghệ Thông tin - VLTECH" userId="101068a6-915f-4420-8228-af2e167f3950" providerId="ADAL" clId="{537E84C6-1B61-49A3-9C7C-1319ED96C022}" dt="2024-05-28T12:32:21.477" v="20" actId="47"/>
        <pc:sldMkLst>
          <pc:docMk/>
          <pc:sldMk cId="670145063" sldId="945"/>
        </pc:sldMkLst>
      </pc:sldChg>
      <pc:sldChg chg="del">
        <pc:chgData name="Nguyễn Minh Tân - Khoa Công nghệ Thông tin - VLTECH" userId="101068a6-915f-4420-8228-af2e167f3950" providerId="ADAL" clId="{537E84C6-1B61-49A3-9C7C-1319ED96C022}" dt="2024-05-28T12:32:21.477" v="20" actId="47"/>
        <pc:sldMkLst>
          <pc:docMk/>
          <pc:sldMk cId="46121049" sldId="946"/>
        </pc:sldMkLst>
      </pc:sldChg>
      <pc:sldChg chg="del">
        <pc:chgData name="Nguyễn Minh Tân - Khoa Công nghệ Thông tin - VLTECH" userId="101068a6-915f-4420-8228-af2e167f3950" providerId="ADAL" clId="{537E84C6-1B61-49A3-9C7C-1319ED96C022}" dt="2024-05-28T12:32:21.477" v="20" actId="47"/>
        <pc:sldMkLst>
          <pc:docMk/>
          <pc:sldMk cId="3887483554" sldId="947"/>
        </pc:sldMkLst>
      </pc:sldChg>
      <pc:sldChg chg="del">
        <pc:chgData name="Nguyễn Minh Tân - Khoa Công nghệ Thông tin - VLTECH" userId="101068a6-915f-4420-8228-af2e167f3950" providerId="ADAL" clId="{537E84C6-1B61-49A3-9C7C-1319ED96C022}" dt="2024-05-28T12:32:21.477" v="20" actId="47"/>
        <pc:sldMkLst>
          <pc:docMk/>
          <pc:sldMk cId="4139600302" sldId="948"/>
        </pc:sldMkLst>
      </pc:sldChg>
      <pc:sldChg chg="del">
        <pc:chgData name="Nguyễn Minh Tân - Khoa Công nghệ Thông tin - VLTECH" userId="101068a6-915f-4420-8228-af2e167f3950" providerId="ADAL" clId="{537E84C6-1B61-49A3-9C7C-1319ED96C022}" dt="2024-05-28T12:32:21.477" v="20" actId="47"/>
        <pc:sldMkLst>
          <pc:docMk/>
          <pc:sldMk cId="3510986643" sldId="94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2024/6/8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extLst>
      <p:ext uri="{BB962C8B-B14F-4D97-AF65-F5344CB8AC3E}">
        <p14:creationId xmlns:p14="http://schemas.microsoft.com/office/powerpoint/2010/main" val="151402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Khi </a:t>
            </a:r>
            <a:r>
              <a:rPr lang="en-US" err="1"/>
              <a:t>sử</a:t>
            </a:r>
            <a:r>
              <a:rPr lang="en-US"/>
              <a:t> </a:t>
            </a:r>
            <a:r>
              <a:rPr lang="en-US" err="1"/>
              <a:t>dụng</a:t>
            </a:r>
            <a:r>
              <a:rPr lang="en-US"/>
              <a:t> Spring MVC, chúng ta sẽ thấy một số lợi ích:</a:t>
            </a:r>
          </a:p>
          <a:p>
            <a:pPr marL="285750" indent="-285750">
              <a:buFont typeface="Arial"/>
              <a:buChar char="•"/>
            </a:pPr>
            <a:r>
              <a:rPr lang="en-US" dirty="0"/>
              <a:t>Các </a:t>
            </a:r>
            <a:r>
              <a:rPr lang="en-US" dirty="0" err="1"/>
              <a:t>tầng</a:t>
            </a:r>
            <a:r>
              <a:rPr lang="en-US" dirty="0"/>
              <a:t> </a:t>
            </a:r>
            <a:r>
              <a:rPr lang="en-US" dirty="0" err="1"/>
              <a:t>trong</a:t>
            </a:r>
            <a:r>
              <a:rPr lang="en-US" dirty="0"/>
              <a:t> Spring MVC </a:t>
            </a:r>
            <a:r>
              <a:rPr lang="en-US" dirty="0" err="1"/>
              <a:t>độc</a:t>
            </a:r>
            <a:r>
              <a:rPr lang="en-US" dirty="0"/>
              <a:t> </a:t>
            </a:r>
            <a:r>
              <a:rPr lang="en-US" dirty="0" err="1"/>
              <a:t>lập</a:t>
            </a:r>
            <a:r>
              <a:rPr lang="en-US" dirty="0"/>
              <a:t> </a:t>
            </a:r>
            <a:r>
              <a:rPr lang="en-US" dirty="0" err="1"/>
              <a:t>nên</a:t>
            </a:r>
            <a:r>
              <a:rPr lang="en-US" dirty="0"/>
              <a:t> </a:t>
            </a:r>
            <a:r>
              <a:rPr lang="en-US" dirty="0" err="1"/>
              <a:t>việc</a:t>
            </a:r>
            <a:r>
              <a:rPr lang="en-US" dirty="0"/>
              <a:t> unit test </a:t>
            </a:r>
            <a:r>
              <a:rPr lang="en-US" dirty="0" err="1"/>
              <a:t>dễ</a:t>
            </a:r>
            <a:r>
              <a:rPr lang="en-US" dirty="0"/>
              <a:t> </a:t>
            </a:r>
            <a:r>
              <a:rPr lang="en-US" dirty="0" err="1"/>
              <a:t>dàng</a:t>
            </a:r>
            <a:r>
              <a:rPr lang="en-US" dirty="0"/>
              <a:t> </a:t>
            </a:r>
            <a:r>
              <a:rPr lang="en-US" dirty="0" err="1"/>
              <a:t>hơn</a:t>
            </a:r>
            <a:r>
              <a:rPr lang="en-US" dirty="0"/>
              <a:t>.</a:t>
            </a:r>
            <a:endParaRPr lang="en-US" dirty="0">
              <a:ea typeface="等线"/>
            </a:endParaRPr>
          </a:p>
          <a:p>
            <a:pPr marL="285750" indent="-285750">
              <a:buFont typeface="Arial"/>
              <a:buChar char="•"/>
            </a:pPr>
            <a:r>
              <a:rPr lang="en-US" dirty="0" err="1"/>
              <a:t>Phần</a:t>
            </a:r>
            <a:r>
              <a:rPr lang="en-US" dirty="0"/>
              <a:t> view </a:t>
            </a:r>
            <a:r>
              <a:rPr lang="en-US" dirty="0" err="1"/>
              <a:t>có</a:t>
            </a:r>
            <a:r>
              <a:rPr lang="en-US" dirty="0"/>
              <a:t> </a:t>
            </a:r>
            <a:r>
              <a:rPr lang="en-US" dirty="0" err="1"/>
              <a:t>thể</a:t>
            </a:r>
            <a:r>
              <a:rPr lang="en-US" dirty="0"/>
              <a:t> </a:t>
            </a:r>
            <a:r>
              <a:rPr lang="en-US" dirty="0" err="1"/>
              <a:t>tích</a:t>
            </a:r>
            <a:r>
              <a:rPr lang="en-US" dirty="0"/>
              <a:t> </a:t>
            </a:r>
            <a:r>
              <a:rPr lang="en-US" dirty="0" err="1"/>
              <a:t>hợp</a:t>
            </a:r>
            <a:r>
              <a:rPr lang="en-US" dirty="0"/>
              <a:t> </a:t>
            </a:r>
            <a:r>
              <a:rPr lang="en-US" dirty="0" err="1"/>
              <a:t>với</a:t>
            </a:r>
            <a:r>
              <a:rPr lang="en-US" dirty="0"/>
              <a:t> </a:t>
            </a:r>
            <a:r>
              <a:rPr lang="en-US" dirty="0" err="1"/>
              <a:t>nhiều</a:t>
            </a:r>
            <a:r>
              <a:rPr lang="en-US" dirty="0"/>
              <a:t> Framework </a:t>
            </a:r>
            <a:r>
              <a:rPr lang="en-US" dirty="0" err="1"/>
              <a:t>về</a:t>
            </a:r>
            <a:r>
              <a:rPr lang="en-US" dirty="0"/>
              <a:t> UI </a:t>
            </a:r>
            <a:r>
              <a:rPr lang="en-US" dirty="0" err="1"/>
              <a:t>như</a:t>
            </a:r>
            <a:r>
              <a:rPr lang="en-US" dirty="0"/>
              <a:t> JSF, </a:t>
            </a:r>
            <a:r>
              <a:rPr lang="en-US" dirty="0" err="1"/>
              <a:t>Freemarker</a:t>
            </a:r>
            <a:r>
              <a:rPr lang="en-US" dirty="0"/>
              <a:t>, </a:t>
            </a:r>
            <a:r>
              <a:rPr lang="en-US" dirty="0" err="1"/>
              <a:t>Themeleaf</a:t>
            </a:r>
            <a:r>
              <a:rPr lang="en-US" dirty="0"/>
              <a:t>…</a:t>
            </a:r>
            <a:endParaRPr lang="en-US" dirty="0">
              <a:ea typeface="等线"/>
            </a:endParaRPr>
          </a:p>
          <a:p>
            <a:pPr marL="285750" indent="-285750">
              <a:buFont typeface="Arial"/>
              <a:buChar char="•"/>
            </a:pPr>
            <a:r>
              <a:rPr lang="en-US" dirty="0"/>
              <a:t>Spring MVC base </a:t>
            </a:r>
            <a:r>
              <a:rPr lang="en-US" dirty="0" err="1"/>
              <a:t>trên</a:t>
            </a:r>
            <a:r>
              <a:rPr lang="en-US" dirty="0"/>
              <a:t> </a:t>
            </a:r>
            <a:r>
              <a:rPr lang="en-US" dirty="0" err="1"/>
              <a:t>các</a:t>
            </a:r>
            <a:r>
              <a:rPr lang="en-US" dirty="0"/>
              <a:t> POJO class </a:t>
            </a:r>
            <a:r>
              <a:rPr lang="en-US" dirty="0" err="1"/>
              <a:t>nên</a:t>
            </a:r>
            <a:r>
              <a:rPr lang="en-US" dirty="0"/>
              <a:t> </a:t>
            </a:r>
            <a:r>
              <a:rPr lang="en-US" dirty="0" err="1"/>
              <a:t>các</a:t>
            </a:r>
            <a:r>
              <a:rPr lang="en-US" dirty="0"/>
              <a:t> </a:t>
            </a:r>
            <a:r>
              <a:rPr lang="en-US" dirty="0" err="1"/>
              <a:t>hành</a:t>
            </a:r>
            <a:r>
              <a:rPr lang="en-US" dirty="0"/>
              <a:t> </a:t>
            </a:r>
            <a:r>
              <a:rPr lang="en-US" dirty="0" err="1"/>
              <a:t>động</a:t>
            </a:r>
            <a:r>
              <a:rPr lang="en-US" dirty="0"/>
              <a:t> </a:t>
            </a:r>
            <a:r>
              <a:rPr lang="en-US" dirty="0" err="1"/>
              <a:t>của</a:t>
            </a:r>
            <a:r>
              <a:rPr lang="en-US" dirty="0"/>
              <a:t> </a:t>
            </a:r>
            <a:r>
              <a:rPr lang="en-US" dirty="0" err="1"/>
              <a:t>nó</a:t>
            </a:r>
            <a:r>
              <a:rPr lang="en-US" dirty="0"/>
              <a:t> </a:t>
            </a:r>
            <a:r>
              <a:rPr lang="en-US" dirty="0" err="1"/>
              <a:t>khá</a:t>
            </a:r>
            <a:r>
              <a:rPr lang="en-US" dirty="0"/>
              <a:t> </a:t>
            </a:r>
            <a:r>
              <a:rPr lang="en-US" dirty="0" err="1"/>
              <a:t>đơn</a:t>
            </a:r>
            <a:r>
              <a:rPr lang="en-US" dirty="0"/>
              <a:t> </a:t>
            </a:r>
            <a:r>
              <a:rPr lang="en-US" dirty="0" err="1"/>
              <a:t>giản</a:t>
            </a:r>
            <a:endParaRPr lang="en-US" dirty="0" err="1">
              <a:ea typeface="等线"/>
            </a:endParaRPr>
          </a:p>
          <a:p>
            <a:pPr marL="285750" indent="-285750">
              <a:buFont typeface="Arial"/>
              <a:buChar char="•"/>
            </a:pPr>
            <a:r>
              <a:rPr lang="en-US" dirty="0" err="1"/>
              <a:t>Hỗ</a:t>
            </a:r>
            <a:r>
              <a:rPr lang="en-US" dirty="0"/>
              <a:t> </a:t>
            </a:r>
            <a:r>
              <a:rPr lang="en-US" dirty="0" err="1"/>
              <a:t>trợ</a:t>
            </a:r>
            <a:r>
              <a:rPr lang="en-US" dirty="0"/>
              <a:t> </a:t>
            </a:r>
            <a:r>
              <a:rPr lang="en-US" dirty="0" err="1"/>
              <a:t>cả</a:t>
            </a:r>
            <a:r>
              <a:rPr lang="en-US" dirty="0"/>
              <a:t> Annotation </a:t>
            </a:r>
            <a:r>
              <a:rPr lang="en-US" dirty="0" err="1"/>
              <a:t>và</a:t>
            </a:r>
            <a:r>
              <a:rPr lang="en-US" dirty="0"/>
              <a:t> XML config </a:t>
            </a:r>
            <a:r>
              <a:rPr lang="en-US" dirty="0" err="1"/>
              <a:t>giúp</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nhanh</a:t>
            </a:r>
            <a:r>
              <a:rPr lang="en-US" dirty="0"/>
              <a:t> </a:t>
            </a:r>
            <a:r>
              <a:rPr lang="en-US" dirty="0" err="1"/>
              <a:t>hơn</a:t>
            </a:r>
            <a:r>
              <a:rPr lang="en-US" dirty="0"/>
              <a:t> </a:t>
            </a:r>
            <a:r>
              <a:rPr lang="en-US" dirty="0" err="1"/>
              <a:t>và</a:t>
            </a:r>
            <a:r>
              <a:rPr lang="en-US" dirty="0"/>
              <a:t> </a:t>
            </a:r>
            <a:r>
              <a:rPr lang="en-US" dirty="0" err="1"/>
              <a:t>sạch</a:t>
            </a:r>
            <a:r>
              <a:rPr lang="en-US" dirty="0"/>
              <a:t> </a:t>
            </a:r>
            <a:r>
              <a:rPr lang="en-US" dirty="0" err="1"/>
              <a:t>hơn</a:t>
            </a:r>
            <a:r>
              <a:rPr lang="en-US" dirty="0"/>
              <a:t>.</a:t>
            </a:r>
            <a:endParaRPr lang="en-US" dirty="0">
              <a:ea typeface="等线"/>
            </a:endParaRPr>
          </a:p>
          <a:p>
            <a:pPr marL="285750" indent="-285750">
              <a:buFont typeface="Arial"/>
              <a:buChar char="•"/>
            </a:pPr>
            <a:r>
              <a:rPr lang="en-US" dirty="0"/>
              <a:t>Cung </a:t>
            </a:r>
            <a:r>
              <a:rPr lang="en-US" dirty="0" err="1"/>
              <a:t>cấp</a:t>
            </a:r>
            <a:r>
              <a:rPr lang="en-US" dirty="0"/>
              <a:t> </a:t>
            </a:r>
            <a:r>
              <a:rPr lang="en-US" dirty="0" err="1"/>
              <a:t>việc</a:t>
            </a:r>
            <a:r>
              <a:rPr lang="en-US" dirty="0"/>
              <a:t> </a:t>
            </a:r>
            <a:r>
              <a:rPr lang="en-US" dirty="0" err="1"/>
              <a:t>phân</a:t>
            </a:r>
            <a:r>
              <a:rPr lang="en-US" dirty="0"/>
              <a:t> chia </a:t>
            </a:r>
            <a:r>
              <a:rPr lang="en-US" dirty="0" err="1"/>
              <a:t>một</a:t>
            </a:r>
            <a:r>
              <a:rPr lang="en-US" dirty="0"/>
              <a:t> </a:t>
            </a:r>
            <a:r>
              <a:rPr lang="en-US" dirty="0" err="1"/>
              <a:t>cách</a:t>
            </a:r>
            <a:r>
              <a:rPr lang="en-US" dirty="0"/>
              <a:t> </a:t>
            </a:r>
            <a:r>
              <a:rPr lang="en-US" dirty="0" err="1"/>
              <a:t>rõ</a:t>
            </a:r>
            <a:r>
              <a:rPr lang="en-US" dirty="0"/>
              <a:t> </a:t>
            </a:r>
            <a:r>
              <a:rPr lang="en-US" dirty="0" err="1"/>
              <a:t>ràng</a:t>
            </a:r>
            <a:r>
              <a:rPr lang="en-US" dirty="0"/>
              <a:t>, </a:t>
            </a:r>
            <a:r>
              <a:rPr lang="en-US" dirty="0" err="1"/>
              <a:t>linh</a:t>
            </a:r>
            <a:r>
              <a:rPr lang="en-US" dirty="0"/>
              <a:t> </a:t>
            </a:r>
            <a:r>
              <a:rPr lang="en-US" dirty="0" err="1"/>
              <a:t>hoạt</a:t>
            </a:r>
            <a:r>
              <a:rPr lang="en-US" dirty="0"/>
              <a:t> </a:t>
            </a:r>
            <a:r>
              <a:rPr lang="en-US" dirty="0" err="1"/>
              <a:t>giữa</a:t>
            </a:r>
            <a:r>
              <a:rPr lang="en-US" dirty="0"/>
              <a:t> controller, service, data </a:t>
            </a:r>
            <a:r>
              <a:rPr lang="en-US" dirty="0" err="1"/>
              <a:t>acces</a:t>
            </a:r>
            <a:r>
              <a:rPr lang="en-US" dirty="0"/>
              <a:t> layer.</a:t>
            </a:r>
            <a:endParaRPr lang="en-US" dirty="0">
              <a:ea typeface="等线"/>
            </a:endParaRPr>
          </a:p>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8</a:t>
            </a:fld>
            <a:endParaRPr lang="zh-CN" altLang="en-US"/>
          </a:p>
        </p:txBody>
      </p:sp>
    </p:spTree>
    <p:extLst>
      <p:ext uri="{BB962C8B-B14F-4D97-AF65-F5344CB8AC3E}">
        <p14:creationId xmlns:p14="http://schemas.microsoft.com/office/powerpoint/2010/main" val="1364996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104C8A88-0E08-462A-950C-3A9DE2EA8BD2}" type="slidenum">
              <a:rPr lang="vi-VN" smtClean="0"/>
              <a:t>13</a:t>
            </a:fld>
            <a:endParaRPr lang="vi-VN"/>
          </a:p>
        </p:txBody>
      </p:sp>
    </p:spTree>
    <p:extLst>
      <p:ext uri="{BB962C8B-B14F-4D97-AF65-F5344CB8AC3E}">
        <p14:creationId xmlns:p14="http://schemas.microsoft.com/office/powerpoint/2010/main" val="1384479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Các module </a:t>
            </a:r>
            <a:r>
              <a:rPr lang="en-US" err="1"/>
              <a:t>của</a:t>
            </a:r>
            <a:r>
              <a:rPr lang="en-US"/>
              <a:t> Spring MVC framework thuộc tầng web:</a:t>
            </a:r>
          </a:p>
          <a:p>
            <a:pPr marL="171450" indent="-171450">
              <a:buFont typeface="Arial"/>
              <a:buChar char="•"/>
            </a:pPr>
            <a:r>
              <a:rPr lang="en-US" b="1"/>
              <a:t>Servlet</a:t>
            </a:r>
            <a:r>
              <a:rPr lang="en-US"/>
              <a:t> module </a:t>
            </a:r>
            <a:r>
              <a:rPr lang="en-US" err="1"/>
              <a:t>chứa</a:t>
            </a:r>
            <a:r>
              <a:rPr lang="en-US"/>
              <a:t> </a:t>
            </a:r>
            <a:r>
              <a:rPr lang="en-US" err="1"/>
              <a:t>implemetation</a:t>
            </a:r>
            <a:r>
              <a:rPr lang="en-US"/>
              <a:t> </a:t>
            </a:r>
            <a:r>
              <a:rPr lang="en-US" err="1"/>
              <a:t>của</a:t>
            </a:r>
            <a:r>
              <a:rPr lang="en-US"/>
              <a:t> Spring MVC </a:t>
            </a:r>
            <a:r>
              <a:rPr lang="en-US" err="1"/>
              <a:t>trên</a:t>
            </a:r>
            <a:r>
              <a:rPr lang="en-US"/>
              <a:t> web applications.</a:t>
            </a:r>
          </a:p>
          <a:p>
            <a:pPr marL="171450" indent="-171450">
              <a:buFont typeface="Arial"/>
              <a:buChar char="•"/>
            </a:pPr>
            <a:r>
              <a:rPr lang="en-US" b="1"/>
              <a:t>Web</a:t>
            </a:r>
            <a:r>
              <a:rPr lang="en-US"/>
              <a:t> module </a:t>
            </a:r>
            <a:r>
              <a:rPr lang="en-US" err="1"/>
              <a:t>cung</a:t>
            </a:r>
            <a:r>
              <a:rPr lang="en-US"/>
              <a:t> </a:t>
            </a:r>
            <a:r>
              <a:rPr lang="en-US" err="1"/>
              <a:t>cấp</a:t>
            </a:r>
            <a:r>
              <a:rPr lang="en-US"/>
              <a:t> </a:t>
            </a:r>
            <a:r>
              <a:rPr lang="en-US" err="1"/>
              <a:t>các</a:t>
            </a:r>
            <a:r>
              <a:rPr lang="en-US"/>
              <a:t> features </a:t>
            </a:r>
            <a:r>
              <a:rPr lang="en-US" err="1"/>
              <a:t>và</a:t>
            </a:r>
            <a:r>
              <a:rPr lang="en-US"/>
              <a:t> </a:t>
            </a:r>
            <a:r>
              <a:rPr lang="en-US" err="1"/>
              <a:t>sự</a:t>
            </a:r>
            <a:r>
              <a:rPr lang="en-US"/>
              <a:t> </a:t>
            </a:r>
            <a:r>
              <a:rPr lang="en-US" err="1"/>
              <a:t>khởi</a:t>
            </a:r>
            <a:r>
              <a:rPr lang="en-US"/>
              <a:t> </a:t>
            </a:r>
            <a:r>
              <a:rPr lang="en-US" err="1"/>
              <a:t>tạo</a:t>
            </a:r>
            <a:r>
              <a:rPr lang="en-US"/>
              <a:t> </a:t>
            </a:r>
            <a:r>
              <a:rPr lang="en-US" err="1"/>
              <a:t>của</a:t>
            </a:r>
            <a:r>
              <a:rPr lang="en-US"/>
              <a:t> IoC container </a:t>
            </a:r>
            <a:r>
              <a:rPr lang="en-US" err="1"/>
              <a:t>sử</a:t>
            </a:r>
            <a:r>
              <a:rPr lang="en-US"/>
              <a:t> </a:t>
            </a:r>
            <a:r>
              <a:rPr lang="en-US" err="1"/>
              <a:t>dụng</a:t>
            </a:r>
            <a:r>
              <a:rPr lang="en-US"/>
              <a:t> </a:t>
            </a:r>
            <a:r>
              <a:rPr lang="en-US" b="1"/>
              <a:t>servlet listeners</a:t>
            </a:r>
            <a:r>
              <a:rPr lang="en-US" dirty="0"/>
              <a:t> </a:t>
            </a:r>
            <a:r>
              <a:rPr lang="en-US" err="1"/>
              <a:t>và</a:t>
            </a:r>
            <a:r>
              <a:rPr lang="en-US"/>
              <a:t> </a:t>
            </a:r>
            <a:r>
              <a:rPr lang="en-US" b="1"/>
              <a:t>web application context</a:t>
            </a:r>
            <a:endParaRPr lang="en-US"/>
          </a:p>
          <a:p>
            <a:pPr marL="171450" indent="-171450">
              <a:buFont typeface="Arial"/>
              <a:buChar char="•"/>
            </a:pPr>
            <a:r>
              <a:rPr lang="en-US" dirty="0"/>
              <a:t>Web framework </a:t>
            </a:r>
            <a:r>
              <a:rPr lang="en-US" dirty="0" err="1"/>
              <a:t>được</a:t>
            </a:r>
            <a:r>
              <a:rPr lang="en-US" dirty="0"/>
              <a:t> build </a:t>
            </a:r>
            <a:r>
              <a:rPr lang="en-US" dirty="0" err="1"/>
              <a:t>trên</a:t>
            </a:r>
            <a:r>
              <a:rPr lang="en-US" dirty="0"/>
              <a:t> servlet API.</a:t>
            </a:r>
            <a:endParaRPr lang="en-US" dirty="0">
              <a:ea typeface="等线"/>
            </a:endParaRPr>
          </a:p>
          <a:p>
            <a:pPr marL="171450" indent="-171450">
              <a:buFont typeface="Arial"/>
              <a:buChar char="•"/>
            </a:pPr>
            <a:r>
              <a:rPr lang="en-US" dirty="0"/>
              <a:t>Cung </a:t>
            </a:r>
            <a:r>
              <a:rPr lang="en-US" dirty="0" err="1"/>
              <a:t>cấp</a:t>
            </a:r>
            <a:r>
              <a:rPr lang="en-US" dirty="0"/>
              <a:t> </a:t>
            </a:r>
            <a:r>
              <a:rPr lang="en-US" dirty="0" err="1"/>
              <a:t>kiến</a:t>
            </a:r>
            <a:r>
              <a:rPr lang="en-US" dirty="0"/>
              <a:t> </a:t>
            </a:r>
            <a:r>
              <a:rPr lang="en-US" dirty="0" err="1"/>
              <a:t>trúc</a:t>
            </a:r>
            <a:r>
              <a:rPr lang="en-US" dirty="0"/>
              <a:t> Model-View-Controller (MVC)</a:t>
            </a:r>
            <a:endParaRPr lang="en-US" dirty="0">
              <a:ea typeface="等线"/>
            </a:endParaRPr>
          </a:p>
          <a:p>
            <a:endParaRPr lang="en-US" dirty="0">
              <a:ea typeface="等线"/>
            </a:endParaRPr>
          </a:p>
          <a:p>
            <a:endParaRPr lang="en-US" dirty="0"/>
          </a:p>
          <a:p>
            <a:endParaRPr lang="en-US"/>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11</a:t>
            </a:fld>
            <a:endParaRPr lang="zh-CN" altLang="en-US"/>
          </a:p>
        </p:txBody>
      </p:sp>
    </p:spTree>
    <p:extLst>
      <p:ext uri="{BB962C8B-B14F-4D97-AF65-F5344CB8AC3E}">
        <p14:creationId xmlns:p14="http://schemas.microsoft.com/office/powerpoint/2010/main" val="2490121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Spring MVC </a:t>
            </a:r>
            <a:r>
              <a:rPr lang="en-US" dirty="0" err="1"/>
              <a:t>là</a:t>
            </a:r>
            <a:r>
              <a:rPr lang="en-US" dirty="0"/>
              <a:t> </a:t>
            </a:r>
            <a:r>
              <a:rPr lang="en-US" dirty="0" err="1"/>
              <a:t>một</a:t>
            </a:r>
            <a:r>
              <a:rPr lang="en-US" dirty="0"/>
              <a:t> framework </a:t>
            </a:r>
            <a:r>
              <a:rPr lang="en-US" dirty="0" err="1"/>
              <a:t>được</a:t>
            </a:r>
            <a:r>
              <a:rPr lang="en-US" dirty="0"/>
              <a:t> </a:t>
            </a:r>
            <a:r>
              <a:rPr lang="en-US" dirty="0" err="1"/>
              <a:t>thực</a:t>
            </a:r>
            <a:r>
              <a:rPr lang="en-US" dirty="0"/>
              <a:t> </a:t>
            </a:r>
            <a:r>
              <a:rPr lang="en-US" dirty="0" err="1"/>
              <a:t>hiện</a:t>
            </a:r>
            <a:r>
              <a:rPr lang="en-US" dirty="0"/>
              <a:t> </a:t>
            </a:r>
            <a:r>
              <a:rPr lang="en-US" dirty="0" err="1"/>
              <a:t>trong</a:t>
            </a:r>
            <a:r>
              <a:rPr lang="en-US" dirty="0"/>
              <a:t> </a:t>
            </a:r>
            <a:r>
              <a:rPr lang="en-US" dirty="0" err="1"/>
              <a:t>mô</a:t>
            </a:r>
            <a:r>
              <a:rPr lang="en-US" dirty="0"/>
              <a:t> </a:t>
            </a:r>
            <a:r>
              <a:rPr lang="en-US" dirty="0" err="1"/>
              <a:t>hình</a:t>
            </a:r>
            <a:r>
              <a:rPr lang="en-US" dirty="0"/>
              <a:t> MVC </a:t>
            </a:r>
            <a:r>
              <a:rPr lang="en-US" dirty="0" err="1"/>
              <a:t>của</a:t>
            </a:r>
            <a:r>
              <a:rPr lang="en-US" dirty="0"/>
              <a:t> </a:t>
            </a:r>
            <a:r>
              <a:rPr lang="en-US" dirty="0" err="1"/>
              <a:t>các</a:t>
            </a:r>
            <a:r>
              <a:rPr lang="en-US" dirty="0"/>
              <a:t> </a:t>
            </a:r>
            <a:r>
              <a:rPr lang="en-US" dirty="0" err="1"/>
              <a:t>ứng</a:t>
            </a:r>
            <a:r>
              <a:rPr lang="en-US" dirty="0"/>
              <a:t> </a:t>
            </a:r>
            <a:r>
              <a:rPr lang="en-US" dirty="0" err="1"/>
              <a:t>dụng</a:t>
            </a:r>
            <a:r>
              <a:rPr lang="en-US" dirty="0"/>
              <a:t> web. Spring MVC </a:t>
            </a:r>
            <a:r>
              <a:rPr lang="en-US" dirty="0" err="1"/>
              <a:t>Framewrok</a:t>
            </a:r>
            <a:r>
              <a:rPr lang="en-US" dirty="0"/>
              <a:t> </a:t>
            </a:r>
            <a:r>
              <a:rPr lang="en-US" dirty="0" err="1"/>
              <a:t>cung</a:t>
            </a:r>
            <a:r>
              <a:rPr lang="en-US" dirty="0"/>
              <a:t> </a:t>
            </a:r>
            <a:r>
              <a:rPr lang="en-US" dirty="0" err="1"/>
              <a:t>cấp</a:t>
            </a:r>
            <a:r>
              <a:rPr lang="en-US" dirty="0"/>
              <a:t> </a:t>
            </a:r>
            <a:r>
              <a:rPr lang="en-US" dirty="0" err="1"/>
              <a:t>kiến</a:t>
            </a:r>
            <a:r>
              <a:rPr lang="en-US" dirty="0"/>
              <a:t> </a:t>
            </a:r>
            <a:r>
              <a:rPr lang="en-US" dirty="0" err="1"/>
              <a:t>truc</a:t>
            </a:r>
            <a:r>
              <a:rPr lang="en-US" dirty="0"/>
              <a:t> MVC (Model-View-Controller) </a:t>
            </a:r>
            <a:r>
              <a:rPr lang="en-US" dirty="0" err="1"/>
              <a:t>và</a:t>
            </a:r>
            <a:r>
              <a:rPr lang="en-US" dirty="0"/>
              <a:t> </a:t>
            </a:r>
            <a:r>
              <a:rPr lang="en-US" dirty="0" err="1"/>
              <a:t>các</a:t>
            </a:r>
            <a:r>
              <a:rPr lang="en-US" dirty="0"/>
              <a:t> component </a:t>
            </a:r>
            <a:r>
              <a:rPr lang="en-US" dirty="0" err="1"/>
              <a:t>được</a:t>
            </a:r>
            <a:r>
              <a:rPr lang="en-US" dirty="0"/>
              <a:t> </a:t>
            </a:r>
            <a:r>
              <a:rPr lang="en-US" dirty="0" err="1"/>
              <a:t>sử</a:t>
            </a:r>
            <a:r>
              <a:rPr lang="en-US" dirty="0"/>
              <a:t> </a:t>
            </a:r>
            <a:r>
              <a:rPr lang="en-US" dirty="0" err="1"/>
              <a:t>dụng</a:t>
            </a:r>
            <a:r>
              <a:rPr lang="en-US" dirty="0"/>
              <a:t> </a:t>
            </a:r>
            <a:r>
              <a:rPr lang="en-US" dirty="0" err="1"/>
              <a:t>nhằm</a:t>
            </a:r>
            <a:r>
              <a:rPr lang="en-US" dirty="0"/>
              <a:t> </a:t>
            </a:r>
            <a:r>
              <a:rPr lang="en-US" dirty="0" err="1"/>
              <a:t>phát</a:t>
            </a:r>
            <a:r>
              <a:rPr lang="en-US" dirty="0"/>
              <a:t> </a:t>
            </a:r>
            <a:r>
              <a:rPr lang="en-US" dirty="0" err="1"/>
              <a:t>triển</a:t>
            </a:r>
            <a:r>
              <a:rPr lang="en-US" dirty="0"/>
              <a:t> </a:t>
            </a:r>
            <a:r>
              <a:rPr lang="en-US" dirty="0" err="1"/>
              <a:t>giúp</a:t>
            </a:r>
            <a:r>
              <a:rPr lang="en-US" dirty="0"/>
              <a:t> </a:t>
            </a:r>
            <a:r>
              <a:rPr lang="en-US" dirty="0" err="1"/>
              <a:t>các</a:t>
            </a:r>
            <a:r>
              <a:rPr lang="en-US" dirty="0"/>
              <a:t> </a:t>
            </a:r>
            <a:r>
              <a:rPr lang="en-US" dirty="0" err="1"/>
              <a:t>ứng</a:t>
            </a:r>
            <a:r>
              <a:rPr lang="en-US" dirty="0"/>
              <a:t> </a:t>
            </a:r>
            <a:r>
              <a:rPr lang="en-US" dirty="0" err="1"/>
              <a:t>dụng</a:t>
            </a:r>
            <a:r>
              <a:rPr lang="en-US" dirty="0"/>
              <a:t> web </a:t>
            </a:r>
            <a:r>
              <a:rPr lang="en-US" dirty="0" err="1"/>
              <a:t>được</a:t>
            </a:r>
            <a:r>
              <a:rPr lang="en-US" dirty="0"/>
              <a:t> </a:t>
            </a:r>
            <a:r>
              <a:rPr lang="en-US" dirty="0" err="1"/>
              <a:t>linh</a:t>
            </a:r>
            <a:r>
              <a:rPr lang="en-US" dirty="0"/>
              <a:t> </a:t>
            </a:r>
            <a:r>
              <a:rPr lang="en-US" dirty="0" err="1"/>
              <a:t>hoạt</a:t>
            </a:r>
            <a:r>
              <a:rPr lang="en-US" dirty="0"/>
              <a:t> </a:t>
            </a:r>
            <a:r>
              <a:rPr lang="en-US" dirty="0" err="1"/>
              <a:t>hơn</a:t>
            </a:r>
            <a:r>
              <a:rPr lang="en-US" dirty="0"/>
              <a:t>.</a:t>
            </a:r>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12</a:t>
            </a:fld>
            <a:endParaRPr lang="zh-CN" altLang="en-US"/>
          </a:p>
        </p:txBody>
      </p:sp>
    </p:spTree>
    <p:extLst>
      <p:ext uri="{BB962C8B-B14F-4D97-AF65-F5344CB8AC3E}">
        <p14:creationId xmlns:p14="http://schemas.microsoft.com/office/powerpoint/2010/main" val="3439105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err="1"/>
              <a:t>DispatcherServlet</a:t>
            </a:r>
            <a:r>
              <a:rPr lang="en-US" dirty="0"/>
              <a:t> </a:t>
            </a:r>
            <a:r>
              <a:rPr lang="en-US" dirty="0" err="1"/>
              <a:t>mong</a:t>
            </a:r>
            <a:r>
              <a:rPr lang="en-US" dirty="0"/>
              <a:t> </a:t>
            </a:r>
            <a:r>
              <a:rPr lang="en-US" dirty="0" err="1"/>
              <a:t>chờ</a:t>
            </a:r>
            <a:r>
              <a:rPr lang="en-US" dirty="0"/>
              <a:t> 1 </a:t>
            </a:r>
            <a:r>
              <a:rPr lang="en-US" dirty="0" err="1"/>
              <a:t>WebApplicationContext</a:t>
            </a:r>
            <a:r>
              <a:rPr lang="en-US" dirty="0"/>
              <a:t>, </a:t>
            </a:r>
            <a:r>
              <a:rPr lang="en-US" dirty="0" err="1"/>
              <a:t>cái</a:t>
            </a:r>
            <a:r>
              <a:rPr lang="en-US" dirty="0"/>
              <a:t> </a:t>
            </a:r>
            <a:r>
              <a:rPr lang="en-US" dirty="0" err="1"/>
              <a:t>mà</a:t>
            </a:r>
            <a:r>
              <a:rPr lang="en-US" dirty="0"/>
              <a:t> extend </a:t>
            </a:r>
            <a:r>
              <a:rPr lang="en-US" dirty="0" err="1"/>
              <a:t>từ</a:t>
            </a:r>
            <a:r>
              <a:rPr lang="en-US" dirty="0"/>
              <a:t> </a:t>
            </a:r>
            <a:r>
              <a:rPr lang="en-US" dirty="0" err="1"/>
              <a:t>ApplicationContext</a:t>
            </a:r>
            <a:r>
              <a:rPr lang="en-US" dirty="0"/>
              <a:t> (</a:t>
            </a:r>
            <a:r>
              <a:rPr lang="en-US" dirty="0" err="1"/>
              <a:t>là</a:t>
            </a:r>
            <a:r>
              <a:rPr lang="en-US" dirty="0"/>
              <a:t> 1 IoC container, </a:t>
            </a:r>
            <a:r>
              <a:rPr lang="en-US" dirty="0" err="1"/>
              <a:t>có</a:t>
            </a:r>
            <a:r>
              <a:rPr lang="en-US" dirty="0"/>
              <a:t> </a:t>
            </a:r>
            <a:r>
              <a:rPr lang="en-US" dirty="0" err="1"/>
              <a:t>tác</a:t>
            </a:r>
            <a:r>
              <a:rPr lang="en-US" dirty="0"/>
              <a:t> </a:t>
            </a:r>
            <a:r>
              <a:rPr lang="en-US" dirty="0" err="1"/>
              <a:t>dụng</a:t>
            </a:r>
            <a:r>
              <a:rPr lang="en-US" dirty="0"/>
              <a:t> </a:t>
            </a:r>
            <a:r>
              <a:rPr lang="en-US" dirty="0" err="1"/>
              <a:t>tạo</a:t>
            </a:r>
            <a:r>
              <a:rPr lang="en-US" dirty="0"/>
              <a:t> </a:t>
            </a:r>
            <a:r>
              <a:rPr lang="en-US" dirty="0" err="1"/>
              <a:t>ra</a:t>
            </a:r>
            <a:r>
              <a:rPr lang="en-US" dirty="0"/>
              <a:t> bean </a:t>
            </a:r>
            <a:r>
              <a:rPr lang="en-US" dirty="0" err="1"/>
              <a:t>và</a:t>
            </a:r>
            <a:r>
              <a:rPr lang="en-US" dirty="0"/>
              <a:t> </a:t>
            </a:r>
            <a:r>
              <a:rPr lang="en-US" dirty="0" err="1"/>
              <a:t>quản</a:t>
            </a:r>
            <a:r>
              <a:rPr lang="en-US" dirty="0"/>
              <a:t> </a:t>
            </a:r>
            <a:r>
              <a:rPr lang="en-US" dirty="0" err="1"/>
              <a:t>lý</a:t>
            </a:r>
            <a:r>
              <a:rPr lang="en-US" dirty="0"/>
              <a:t> </a:t>
            </a:r>
            <a:r>
              <a:rPr lang="en-US" dirty="0" err="1"/>
              <a:t>vòng</a:t>
            </a:r>
            <a:r>
              <a:rPr lang="en-US" dirty="0"/>
              <a:t> </a:t>
            </a:r>
            <a:r>
              <a:rPr lang="en-US" dirty="0" err="1"/>
              <a:t>đời</a:t>
            </a:r>
            <a:r>
              <a:rPr lang="en-US" dirty="0"/>
              <a:t> </a:t>
            </a:r>
            <a:r>
              <a:rPr lang="en-US" dirty="0" err="1"/>
              <a:t>của</a:t>
            </a:r>
            <a:r>
              <a:rPr lang="en-US" dirty="0"/>
              <a:t> </a:t>
            </a:r>
            <a:r>
              <a:rPr lang="en-US" dirty="0" err="1"/>
              <a:t>chúng</a:t>
            </a:r>
            <a:r>
              <a:rPr lang="en-US" dirty="0"/>
              <a:t>)</a:t>
            </a:r>
          </a:p>
          <a:p>
            <a:pPr marL="285750" indent="-285750">
              <a:buFont typeface="Arial"/>
              <a:buChar char="•"/>
            </a:pPr>
            <a:r>
              <a:rPr lang="en-US" dirty="0"/>
              <a:t>Trong 1 Spring MVC Application, </a:t>
            </a:r>
            <a:r>
              <a:rPr lang="en-US" dirty="0" err="1"/>
              <a:t>DispatcherServlet</a:t>
            </a:r>
            <a:r>
              <a:rPr lang="en-US" dirty="0"/>
              <a:t> </a:t>
            </a:r>
            <a:r>
              <a:rPr lang="en-US" dirty="0" err="1"/>
              <a:t>sẽ</a:t>
            </a:r>
            <a:r>
              <a:rPr lang="en-US" dirty="0"/>
              <a:t> </a:t>
            </a:r>
            <a:r>
              <a:rPr lang="en-US" dirty="0" err="1"/>
              <a:t>chứa</a:t>
            </a:r>
            <a:r>
              <a:rPr lang="en-US" dirty="0"/>
              <a:t> </a:t>
            </a:r>
            <a:r>
              <a:rPr lang="en-US" dirty="0" err="1"/>
              <a:t>tối</a:t>
            </a:r>
            <a:r>
              <a:rPr lang="en-US" dirty="0"/>
              <a:t> </a:t>
            </a:r>
            <a:r>
              <a:rPr lang="en-US" dirty="0" err="1"/>
              <a:t>thiểu</a:t>
            </a:r>
            <a:r>
              <a:rPr lang="en-US" dirty="0"/>
              <a:t> 2 </a:t>
            </a:r>
            <a:r>
              <a:rPr lang="en-US" dirty="0" err="1"/>
              <a:t>loại</a:t>
            </a:r>
            <a:r>
              <a:rPr lang="en-US" dirty="0"/>
              <a:t> </a:t>
            </a:r>
            <a:r>
              <a:rPr lang="en-US" dirty="0" err="1"/>
              <a:t>ApplicationContext</a:t>
            </a:r>
            <a:r>
              <a:rPr lang="en-US" dirty="0"/>
              <a:t> </a:t>
            </a:r>
            <a:r>
              <a:rPr lang="en-US" dirty="0" err="1"/>
              <a:t>là</a:t>
            </a:r>
            <a:r>
              <a:rPr lang="en-US" dirty="0"/>
              <a:t>: Servlet </a:t>
            </a:r>
            <a:r>
              <a:rPr lang="en-US" dirty="0" err="1"/>
              <a:t>và</a:t>
            </a:r>
            <a:r>
              <a:rPr lang="en-US" dirty="0"/>
              <a:t> Root </a:t>
            </a:r>
            <a:r>
              <a:rPr lang="en-US" dirty="0" err="1"/>
              <a:t>WebApplicationContext</a:t>
            </a:r>
            <a:r>
              <a:rPr lang="en-US" dirty="0"/>
              <a:t>.</a:t>
            </a:r>
          </a:p>
          <a:p>
            <a:pPr marL="285750" indent="-285750">
              <a:buFont typeface="Arial"/>
              <a:buChar char="•"/>
            </a:pPr>
            <a:r>
              <a:rPr lang="en-US" b="1" dirty="0"/>
              <a:t>Trong </a:t>
            </a:r>
            <a:r>
              <a:rPr lang="en-US" b="1" dirty="0" err="1"/>
              <a:t>đó</a:t>
            </a:r>
            <a:r>
              <a:rPr lang="en-US" dirty="0"/>
              <a:t>: Root </a:t>
            </a:r>
            <a:r>
              <a:rPr lang="en-US" dirty="0" err="1"/>
              <a:t>WebApplicationContext</a:t>
            </a:r>
            <a:r>
              <a:rPr lang="en-US" dirty="0"/>
              <a:t> </a:t>
            </a:r>
            <a:r>
              <a:rPr lang="en-US" dirty="0" err="1"/>
              <a:t>sẽ</a:t>
            </a:r>
            <a:r>
              <a:rPr lang="en-US" dirty="0"/>
              <a:t> </a:t>
            </a:r>
            <a:r>
              <a:rPr lang="en-US" dirty="0" err="1"/>
              <a:t>nên</a:t>
            </a:r>
            <a:r>
              <a:rPr lang="en-US" dirty="0"/>
              <a:t> </a:t>
            </a:r>
            <a:r>
              <a:rPr lang="en-US" dirty="0" err="1"/>
              <a:t>chứa</a:t>
            </a:r>
            <a:r>
              <a:rPr lang="en-US" dirty="0"/>
              <a:t> </a:t>
            </a:r>
            <a:r>
              <a:rPr lang="en-US" dirty="0" err="1"/>
              <a:t>các</a:t>
            </a:r>
            <a:r>
              <a:rPr lang="en-US" dirty="0"/>
              <a:t> Services </a:t>
            </a:r>
            <a:r>
              <a:rPr lang="en-US" dirty="0" err="1"/>
              <a:t>và</a:t>
            </a:r>
            <a:r>
              <a:rPr lang="en-US" dirty="0"/>
              <a:t> Repositories. </a:t>
            </a:r>
            <a:r>
              <a:rPr lang="en-US" dirty="0" err="1"/>
              <a:t>Còn</a:t>
            </a:r>
            <a:r>
              <a:rPr lang="en-US" dirty="0"/>
              <a:t> Servlet </a:t>
            </a:r>
            <a:r>
              <a:rPr lang="en-US" dirty="0" err="1"/>
              <a:t>WebApplicationContext</a:t>
            </a:r>
            <a:r>
              <a:rPr lang="en-US" dirty="0"/>
              <a:t> </a:t>
            </a:r>
            <a:r>
              <a:rPr lang="en-US" dirty="0" err="1"/>
              <a:t>nên</a:t>
            </a:r>
            <a:r>
              <a:rPr lang="en-US" dirty="0"/>
              <a:t> </a:t>
            </a:r>
            <a:r>
              <a:rPr lang="en-US" dirty="0" err="1"/>
              <a:t>chứa</a:t>
            </a:r>
            <a:r>
              <a:rPr lang="en-US" dirty="0"/>
              <a:t> </a:t>
            </a:r>
            <a:r>
              <a:rPr lang="en-US" dirty="0" err="1"/>
              <a:t>các</a:t>
            </a:r>
            <a:r>
              <a:rPr lang="en-US" dirty="0"/>
              <a:t> Controllers, </a:t>
            </a:r>
            <a:r>
              <a:rPr lang="en-US" dirty="0" err="1"/>
              <a:t>ViewResolver</a:t>
            </a:r>
            <a:r>
              <a:rPr lang="en-US" dirty="0"/>
              <a:t>, </a:t>
            </a:r>
            <a:r>
              <a:rPr lang="en-US" dirty="0" err="1"/>
              <a:t>HandlerMapping</a:t>
            </a:r>
            <a:r>
              <a:rPr lang="en-US" dirty="0"/>
              <a:t>.</a:t>
            </a:r>
          </a:p>
          <a:p>
            <a:pPr marL="285750" indent="-285750">
              <a:buFont typeface="Arial"/>
              <a:buChar char="•"/>
            </a:pPr>
            <a:r>
              <a:rPr lang="en-US" b="1" dirty="0"/>
              <a:t>Note</a:t>
            </a:r>
            <a:r>
              <a:rPr lang="en-US" dirty="0"/>
              <a:t>: Các </a:t>
            </a:r>
            <a:r>
              <a:rPr lang="en-US" dirty="0" err="1"/>
              <a:t>thành</a:t>
            </a:r>
            <a:r>
              <a:rPr lang="en-US" dirty="0"/>
              <a:t> </a:t>
            </a:r>
            <a:r>
              <a:rPr lang="en-US" dirty="0" err="1"/>
              <a:t>phần</a:t>
            </a:r>
            <a:r>
              <a:rPr lang="en-US" dirty="0"/>
              <a:t> </a:t>
            </a:r>
            <a:r>
              <a:rPr lang="en-US" dirty="0" err="1"/>
              <a:t>trong</a:t>
            </a:r>
            <a:r>
              <a:rPr lang="en-US" dirty="0"/>
              <a:t> Servlet </a:t>
            </a:r>
            <a:r>
              <a:rPr lang="en-US" dirty="0" err="1"/>
              <a:t>WebApplicationContext</a:t>
            </a:r>
            <a:r>
              <a:rPr lang="en-US" dirty="0"/>
              <a:t> </a:t>
            </a:r>
            <a:r>
              <a:rPr lang="en-US" dirty="0" err="1"/>
              <a:t>có</a:t>
            </a:r>
            <a:r>
              <a:rPr lang="en-US" dirty="0"/>
              <a:t> </a:t>
            </a:r>
            <a:r>
              <a:rPr lang="en-US" dirty="0" err="1"/>
              <a:t>thể</a:t>
            </a:r>
            <a:r>
              <a:rPr lang="en-US" dirty="0"/>
              <a:t> </a:t>
            </a:r>
            <a:r>
              <a:rPr lang="en-US" dirty="0" err="1"/>
              <a:t>gọi</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Root </a:t>
            </a:r>
            <a:r>
              <a:rPr lang="en-US" dirty="0" err="1"/>
              <a:t>WebApplicationContext</a:t>
            </a:r>
            <a:r>
              <a:rPr lang="en-US" dirty="0"/>
              <a:t>, </a:t>
            </a:r>
            <a:r>
              <a:rPr lang="en-US" dirty="0" err="1"/>
              <a:t>nhưng</a:t>
            </a:r>
            <a:r>
              <a:rPr lang="en-US" dirty="0"/>
              <a:t> </a:t>
            </a:r>
            <a:r>
              <a:rPr lang="en-US" dirty="0" err="1"/>
              <a:t>ngược</a:t>
            </a:r>
            <a:r>
              <a:rPr lang="en-US" dirty="0"/>
              <a:t> </a:t>
            </a:r>
            <a:r>
              <a:rPr lang="en-US" dirty="0" err="1"/>
              <a:t>lại</a:t>
            </a:r>
            <a:r>
              <a:rPr lang="en-US" dirty="0"/>
              <a:t> </a:t>
            </a:r>
            <a:r>
              <a:rPr lang="en-US" dirty="0" err="1"/>
              <a:t>thì</a:t>
            </a:r>
            <a:r>
              <a:rPr lang="en-US" dirty="0"/>
              <a:t> </a:t>
            </a:r>
            <a:r>
              <a:rPr lang="en-US" dirty="0" err="1"/>
              <a:t>không</a:t>
            </a:r>
            <a:r>
              <a:rPr lang="en-US" dirty="0"/>
              <a:t> </a:t>
            </a:r>
            <a:r>
              <a:rPr lang="en-US" dirty="0" err="1"/>
              <a:t>cho</a:t>
            </a:r>
            <a:r>
              <a:rPr lang="en-US" dirty="0"/>
              <a:t> </a:t>
            </a:r>
            <a:r>
              <a:rPr lang="en-US" dirty="0" err="1"/>
              <a:t>phép</a:t>
            </a:r>
            <a:r>
              <a:rPr lang="en-US" dirty="0"/>
              <a:t>. </a:t>
            </a:r>
            <a:r>
              <a:rPr lang="en-US" dirty="0" err="1"/>
              <a:t>Ngoài</a:t>
            </a:r>
            <a:r>
              <a:rPr lang="en-US" dirty="0"/>
              <a:t> </a:t>
            </a:r>
            <a:r>
              <a:rPr lang="en-US" dirty="0" err="1"/>
              <a:t>ra</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gộp</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trong</a:t>
            </a:r>
            <a:r>
              <a:rPr lang="en-US" dirty="0"/>
              <a:t> Servlet </a:t>
            </a:r>
            <a:r>
              <a:rPr lang="en-US" dirty="0" err="1"/>
              <a:t>WebApplicationContext</a:t>
            </a:r>
            <a:r>
              <a:rPr lang="en-US" dirty="0"/>
              <a:t> </a:t>
            </a:r>
            <a:r>
              <a:rPr lang="en-US" dirty="0" err="1"/>
              <a:t>vào</a:t>
            </a:r>
            <a:r>
              <a:rPr lang="en-US" dirty="0"/>
              <a:t> Root </a:t>
            </a:r>
            <a:r>
              <a:rPr lang="en-US" dirty="0" err="1"/>
              <a:t>WebApplicationContext</a:t>
            </a:r>
            <a:r>
              <a:rPr lang="en-US" dirty="0"/>
              <a:t>. Tuy </a:t>
            </a:r>
            <a:r>
              <a:rPr lang="en-US" dirty="0" err="1"/>
              <a:t>nhiên</a:t>
            </a:r>
            <a:r>
              <a:rPr lang="en-US" dirty="0"/>
              <a:t>, Servlet </a:t>
            </a:r>
            <a:r>
              <a:rPr lang="en-US" dirty="0" err="1"/>
              <a:t>WebApplicationContext</a:t>
            </a:r>
            <a:r>
              <a:rPr lang="en-US" dirty="0"/>
              <a:t> </a:t>
            </a:r>
            <a:r>
              <a:rPr lang="en-US" dirty="0" err="1"/>
              <a:t>vẫn</a:t>
            </a:r>
            <a:r>
              <a:rPr lang="en-US" dirty="0"/>
              <a:t> </a:t>
            </a:r>
            <a:r>
              <a:rPr lang="en-US" dirty="0" err="1"/>
              <a:t>tồn</a:t>
            </a:r>
            <a:r>
              <a:rPr lang="en-US" dirty="0"/>
              <a:t> </a:t>
            </a:r>
            <a:r>
              <a:rPr lang="en-US" dirty="0" err="1"/>
              <a:t>tại</a:t>
            </a:r>
            <a:r>
              <a:rPr lang="en-US" dirty="0"/>
              <a:t> </a:t>
            </a:r>
            <a:r>
              <a:rPr lang="en-US" dirty="0" err="1"/>
              <a:t>nhưng</a:t>
            </a:r>
            <a:r>
              <a:rPr lang="en-US" dirty="0"/>
              <a:t> ở </a:t>
            </a:r>
            <a:r>
              <a:rPr lang="en-US" dirty="0" err="1"/>
              <a:t>trạng</a:t>
            </a:r>
            <a:r>
              <a:rPr lang="en-US" dirty="0"/>
              <a:t> </a:t>
            </a:r>
            <a:r>
              <a:rPr lang="en-US" dirty="0" err="1"/>
              <a:t>thái</a:t>
            </a:r>
            <a:r>
              <a:rPr lang="en-US" dirty="0"/>
              <a:t> empty. </a:t>
            </a:r>
            <a:r>
              <a:rPr lang="en-US" dirty="0" err="1"/>
              <a:t>Cách</a:t>
            </a:r>
            <a:r>
              <a:rPr lang="en-US" dirty="0"/>
              <a:t> </a:t>
            </a:r>
            <a:r>
              <a:rPr lang="en-US" dirty="0" err="1"/>
              <a:t>này</a:t>
            </a:r>
            <a:r>
              <a:rPr lang="en-US" dirty="0"/>
              <a:t>, </a:t>
            </a:r>
            <a:r>
              <a:rPr lang="en-US" dirty="0" err="1"/>
              <a:t>không</a:t>
            </a:r>
            <a:r>
              <a:rPr lang="en-US" dirty="0"/>
              <a:t> </a:t>
            </a:r>
            <a:r>
              <a:rPr lang="en-US" dirty="0" err="1"/>
              <a:t>được</a:t>
            </a:r>
            <a:r>
              <a:rPr lang="en-US" dirty="0"/>
              <a:t> recommend do </a:t>
            </a:r>
            <a:r>
              <a:rPr lang="en-US" dirty="0" err="1"/>
              <a:t>sẽ</a:t>
            </a:r>
            <a:r>
              <a:rPr lang="en-US" dirty="0"/>
              <a:t> </a:t>
            </a:r>
            <a:r>
              <a:rPr lang="en-US" dirty="0" err="1"/>
              <a:t>làm</a:t>
            </a:r>
            <a:r>
              <a:rPr lang="en-US" dirty="0"/>
              <a:t> </a:t>
            </a:r>
            <a:r>
              <a:rPr lang="en-US" dirty="0" err="1"/>
              <a:t>giảm</a:t>
            </a:r>
            <a:r>
              <a:rPr lang="en-US" dirty="0"/>
              <a:t> </a:t>
            </a:r>
            <a:r>
              <a:rPr lang="en-US" dirty="0" err="1"/>
              <a:t>quá</a:t>
            </a:r>
            <a:r>
              <a:rPr lang="en-US" dirty="0"/>
              <a:t> </a:t>
            </a:r>
            <a:r>
              <a:rPr lang="en-US" dirty="0" err="1"/>
              <a:t>trình</a:t>
            </a:r>
            <a:r>
              <a:rPr lang="en-US" dirty="0"/>
              <a:t> </a:t>
            </a:r>
            <a:r>
              <a:rPr lang="en-US" dirty="0" err="1"/>
              <a:t>xử</a:t>
            </a:r>
            <a:r>
              <a:rPr lang="en-US" dirty="0"/>
              <a:t> </a:t>
            </a:r>
            <a:r>
              <a:rPr lang="en-US" dirty="0" err="1"/>
              <a:t>lý</a:t>
            </a:r>
            <a:r>
              <a:rPr lang="en-US" dirty="0"/>
              <a:t>.</a:t>
            </a:r>
          </a:p>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18</a:t>
            </a:fld>
            <a:endParaRPr lang="zh-CN" altLang="en-US"/>
          </a:p>
        </p:txBody>
      </p:sp>
    </p:spTree>
    <p:extLst>
      <p:ext uri="{BB962C8B-B14F-4D97-AF65-F5344CB8AC3E}">
        <p14:creationId xmlns:p14="http://schemas.microsoft.com/office/powerpoint/2010/main" val="573861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24</a:t>
            </a:fld>
            <a:endParaRPr lang="zh-CN" altLang="en-US"/>
          </a:p>
        </p:txBody>
      </p:sp>
    </p:spTree>
    <p:extLst>
      <p:ext uri="{BB962C8B-B14F-4D97-AF65-F5344CB8AC3E}">
        <p14:creationId xmlns:p14="http://schemas.microsoft.com/office/powerpoint/2010/main" val="923476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7958798" y="3443288"/>
            <a:ext cx="4233201" cy="3414712"/>
          </a:xfrm>
          <a:prstGeom prst="rect">
            <a:avLst/>
          </a:prstGeom>
        </p:spPr>
      </p:pic>
      <p:pic>
        <p:nvPicPr>
          <p:cNvPr id="6"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 y="1521978"/>
            <a:ext cx="2213113" cy="2599729"/>
          </a:xfrm>
          <a:prstGeom prst="rect">
            <a:avLst/>
          </a:prstGeom>
        </p:spPr>
      </p:pic>
      <p:pic>
        <p:nvPicPr>
          <p:cNvPr id="7"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flipH="1">
            <a:off x="11313172" y="0"/>
            <a:ext cx="878828" cy="891928"/>
          </a:xfrm>
          <a:prstGeom prst="rect">
            <a:avLst/>
          </a:prstGeom>
        </p:spPr>
      </p:pic>
      <p:sp>
        <p:nvSpPr>
          <p:cNvPr id="10" name="Rectangle 9"/>
          <p:cNvSpPr/>
          <p:nvPr userDrawn="1"/>
        </p:nvSpPr>
        <p:spPr>
          <a:xfrm>
            <a:off x="0" y="0"/>
            <a:ext cx="12192000" cy="6858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框 4"/>
          <p:cNvSpPr txBox="1"/>
          <p:nvPr userDrawn="1"/>
        </p:nvSpPr>
        <p:spPr>
          <a:xfrm>
            <a:off x="4711672" y="891929"/>
            <a:ext cx="3247126" cy="307777"/>
          </a:xfrm>
          <a:prstGeom prst="rect">
            <a:avLst/>
          </a:prstGeom>
          <a:noFill/>
        </p:spPr>
        <p:txBody>
          <a:bodyPr wrap="square" rtlCol="0">
            <a:spAutoFit/>
            <a:scene3d>
              <a:camera prst="orthographicFront"/>
              <a:lightRig rig="threePt" dir="t"/>
            </a:scene3d>
            <a:sp3d contourW="12700"/>
          </a:bodyPr>
          <a:lstStyle/>
          <a:p>
            <a:r>
              <a:rPr lang="en-US" altLang="zh-CN" sz="1400" b="1" u="sng" dirty="0">
                <a:solidFill>
                  <a:srgbClr val="D51C29"/>
                </a:solidFill>
                <a:latin typeface="Arial" charset="0"/>
                <a:ea typeface="Arial" charset="0"/>
                <a:cs typeface="Arial" charset="0"/>
              </a:rPr>
              <a:t>KHOA CÔNG</a:t>
            </a:r>
            <a:r>
              <a:rPr lang="en-US" altLang="zh-CN" sz="1400" b="1" u="sng" baseline="0" dirty="0">
                <a:solidFill>
                  <a:srgbClr val="D51C29"/>
                </a:solidFill>
                <a:latin typeface="Arial" charset="0"/>
                <a:ea typeface="Arial" charset="0"/>
                <a:cs typeface="Arial" charset="0"/>
              </a:rPr>
              <a:t> NGHỆ THÔNG TIN</a:t>
            </a:r>
            <a:endParaRPr lang="en-US" altLang="zh-CN" sz="1400" b="1" u="sng" dirty="0">
              <a:solidFill>
                <a:srgbClr val="D51C29"/>
              </a:solidFill>
              <a:latin typeface="Arial" charset="0"/>
              <a:ea typeface="Arial" charset="0"/>
              <a:cs typeface="Arial" charset="0"/>
            </a:endParaRPr>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767072" y="250764"/>
            <a:ext cx="2657856" cy="641165"/>
          </a:xfrm>
          <a:prstGeom prst="rect">
            <a:avLst/>
          </a:prstGeom>
        </p:spPr>
      </p:pic>
    </p:spTree>
    <p:extLst>
      <p:ext uri="{BB962C8B-B14F-4D97-AF65-F5344CB8AC3E}">
        <p14:creationId xmlns:p14="http://schemas.microsoft.com/office/powerpoint/2010/main" val="291355650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spTree>
    <p:extLst>
      <p:ext uri="{BB962C8B-B14F-4D97-AF65-F5344CB8AC3E}">
        <p14:creationId xmlns:p14="http://schemas.microsoft.com/office/powerpoint/2010/main" val="56560689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sp>
        <p:nvSpPr>
          <p:cNvPr id="5" name="文本框 4"/>
          <p:cNvSpPr txBox="1"/>
          <p:nvPr userDrawn="1"/>
        </p:nvSpPr>
        <p:spPr>
          <a:xfrm>
            <a:off x="281339" y="866172"/>
            <a:ext cx="3247126" cy="307777"/>
          </a:xfrm>
          <a:prstGeom prst="rect">
            <a:avLst/>
          </a:prstGeom>
          <a:noFill/>
        </p:spPr>
        <p:txBody>
          <a:bodyPr wrap="square" rtlCol="0">
            <a:spAutoFit/>
            <a:scene3d>
              <a:camera prst="orthographicFront"/>
              <a:lightRig rig="threePt" dir="t"/>
            </a:scene3d>
            <a:sp3d contourW="12700"/>
          </a:bodyPr>
          <a:lstStyle/>
          <a:p>
            <a:r>
              <a:rPr lang="en-US" altLang="zh-CN" sz="1400" b="1" u="sng" dirty="0">
                <a:solidFill>
                  <a:srgbClr val="D51C29"/>
                </a:solidFill>
                <a:latin typeface="Arial" charset="0"/>
                <a:ea typeface="Arial" charset="0"/>
                <a:cs typeface="Arial" charset="0"/>
              </a:rPr>
              <a:t>KHOA CÔNG</a:t>
            </a:r>
            <a:r>
              <a:rPr lang="en-US" altLang="zh-CN" sz="1400" b="1" u="sng" baseline="0" dirty="0">
                <a:solidFill>
                  <a:srgbClr val="D51C29"/>
                </a:solidFill>
                <a:latin typeface="Arial" charset="0"/>
                <a:ea typeface="Arial" charset="0"/>
                <a:cs typeface="Arial" charset="0"/>
              </a:rPr>
              <a:t> NGHỆ THÔNG TIN</a:t>
            </a:r>
            <a:endParaRPr lang="en-US" altLang="zh-CN" sz="1400" b="1" u="sng" dirty="0">
              <a:solidFill>
                <a:srgbClr val="D51C29"/>
              </a:solidFill>
              <a:latin typeface="Arial" charset="0"/>
              <a:ea typeface="Arial" charset="0"/>
              <a:cs typeface="Arial" charset="0"/>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6739" y="225007"/>
            <a:ext cx="2657856" cy="641165"/>
          </a:xfrm>
          <a:prstGeom prst="rect">
            <a:avLst/>
          </a:prstGeom>
        </p:spPr>
      </p:pic>
    </p:spTree>
    <p:extLst>
      <p:ext uri="{BB962C8B-B14F-4D97-AF65-F5344CB8AC3E}">
        <p14:creationId xmlns:p14="http://schemas.microsoft.com/office/powerpoint/2010/main" val="393834025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1049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269632"/>
            <a:ext cx="10769600" cy="1143000"/>
          </a:xfrm>
        </p:spPr>
        <p:txBody>
          <a:bodyPr anchor="ctr" anchorCtr="0"/>
          <a:lstStyle>
            <a:lvl1pPr algn="l">
              <a:defRPr lang="en-US" dirty="0"/>
            </a:lvl1pPr>
          </a:lstStyle>
          <a:p>
            <a:r>
              <a:rPr lang="en-US" dirty="0"/>
              <a:t>Click To Edit Master Title Style</a:t>
            </a:r>
          </a:p>
        </p:txBody>
      </p:sp>
      <p:sp>
        <p:nvSpPr>
          <p:cNvPr id="3" name="Content Placeholder 2"/>
          <p:cNvSpPr>
            <a:spLocks noGrp="1"/>
          </p:cNvSpPr>
          <p:nvPr>
            <p:ph idx="1"/>
          </p:nvPr>
        </p:nvSpPr>
        <p:spPr>
          <a:xfrm>
            <a:off x="1016000" y="1596413"/>
            <a:ext cx="107696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940800" y="6356351"/>
            <a:ext cx="2844800" cy="365125"/>
          </a:xfrm>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712528540"/>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2904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rot="5400000">
            <a:off x="10000400" y="673"/>
            <a:ext cx="2191600" cy="21916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1" y="654"/>
            <a:ext cx="6871607" cy="6845865"/>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 name="Google Shape;16;p2"/>
          <p:cNvSpPr txBox="1">
            <a:spLocks noGrp="1"/>
          </p:cNvSpPr>
          <p:nvPr>
            <p:ph type="ctrTitle"/>
          </p:nvPr>
        </p:nvSpPr>
        <p:spPr>
          <a:xfrm>
            <a:off x="4716200" y="2104533"/>
            <a:ext cx="6690000" cy="2105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5333"/>
            </a:lvl1pPr>
            <a:lvl2pPr lvl="1">
              <a:spcBef>
                <a:spcPts val="0"/>
              </a:spcBef>
              <a:spcAft>
                <a:spcPts val="0"/>
              </a:spcAft>
              <a:buSzPts val="4000"/>
              <a:buNone/>
              <a:defRPr sz="5333"/>
            </a:lvl2pPr>
            <a:lvl3pPr lvl="2">
              <a:spcBef>
                <a:spcPts val="0"/>
              </a:spcBef>
              <a:spcAft>
                <a:spcPts val="0"/>
              </a:spcAft>
              <a:buSzPts val="4000"/>
              <a:buNone/>
              <a:defRPr sz="5333"/>
            </a:lvl3pPr>
            <a:lvl4pPr lvl="3">
              <a:spcBef>
                <a:spcPts val="0"/>
              </a:spcBef>
              <a:spcAft>
                <a:spcPts val="0"/>
              </a:spcAft>
              <a:buSzPts val="4000"/>
              <a:buNone/>
              <a:defRPr sz="5333"/>
            </a:lvl4pPr>
            <a:lvl5pPr lvl="4">
              <a:spcBef>
                <a:spcPts val="0"/>
              </a:spcBef>
              <a:spcAft>
                <a:spcPts val="0"/>
              </a:spcAft>
              <a:buSzPts val="4000"/>
              <a:buNone/>
              <a:defRPr sz="5333"/>
            </a:lvl5pPr>
            <a:lvl6pPr lvl="5">
              <a:spcBef>
                <a:spcPts val="0"/>
              </a:spcBef>
              <a:spcAft>
                <a:spcPts val="0"/>
              </a:spcAft>
              <a:buSzPts val="4000"/>
              <a:buNone/>
              <a:defRPr sz="5333"/>
            </a:lvl6pPr>
            <a:lvl7pPr lvl="6">
              <a:spcBef>
                <a:spcPts val="0"/>
              </a:spcBef>
              <a:spcAft>
                <a:spcPts val="0"/>
              </a:spcAft>
              <a:buSzPts val="4000"/>
              <a:buNone/>
              <a:defRPr sz="5333"/>
            </a:lvl7pPr>
            <a:lvl8pPr lvl="7">
              <a:spcBef>
                <a:spcPts val="0"/>
              </a:spcBef>
              <a:spcAft>
                <a:spcPts val="0"/>
              </a:spcAft>
              <a:buSzPts val="4000"/>
              <a:buNone/>
              <a:defRPr sz="5333"/>
            </a:lvl8pPr>
            <a:lvl9pPr lvl="8">
              <a:spcBef>
                <a:spcPts val="0"/>
              </a:spcBef>
              <a:spcAft>
                <a:spcPts val="0"/>
              </a:spcAft>
              <a:buSzPts val="4000"/>
              <a:buNone/>
              <a:defRPr sz="5333"/>
            </a:lvl9pPr>
          </a:lstStyle>
          <a:p>
            <a:r>
              <a:rPr lang="en-US"/>
              <a:t>Click to edit Master title style</a:t>
            </a:r>
            <a:endParaRPr/>
          </a:p>
        </p:txBody>
      </p:sp>
      <p:sp>
        <p:nvSpPr>
          <p:cNvPr id="17" name="Google Shape;17;p2"/>
          <p:cNvSpPr txBox="1">
            <a:spLocks noGrp="1"/>
          </p:cNvSpPr>
          <p:nvPr>
            <p:ph type="subTitle" idx="1"/>
          </p:nvPr>
        </p:nvSpPr>
        <p:spPr>
          <a:xfrm>
            <a:off x="6778600" y="5233233"/>
            <a:ext cx="4627600" cy="67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733"/>
            </a:lvl2pPr>
            <a:lvl3pPr lvl="2">
              <a:lnSpc>
                <a:spcPct val="100000"/>
              </a:lnSpc>
              <a:spcBef>
                <a:spcPts val="0"/>
              </a:spcBef>
              <a:spcAft>
                <a:spcPts val="0"/>
              </a:spcAft>
              <a:buSzPts val="1300"/>
              <a:buNone/>
              <a:defRPr sz="1733"/>
            </a:lvl3pPr>
            <a:lvl4pPr lvl="3">
              <a:lnSpc>
                <a:spcPct val="100000"/>
              </a:lnSpc>
              <a:spcBef>
                <a:spcPts val="0"/>
              </a:spcBef>
              <a:spcAft>
                <a:spcPts val="0"/>
              </a:spcAft>
              <a:buSzPts val="1300"/>
              <a:buNone/>
              <a:defRPr sz="1733"/>
            </a:lvl4pPr>
            <a:lvl5pPr lvl="4">
              <a:lnSpc>
                <a:spcPct val="100000"/>
              </a:lnSpc>
              <a:spcBef>
                <a:spcPts val="0"/>
              </a:spcBef>
              <a:spcAft>
                <a:spcPts val="0"/>
              </a:spcAft>
              <a:buSzPts val="1300"/>
              <a:buNone/>
              <a:defRPr sz="1733"/>
            </a:lvl5pPr>
            <a:lvl6pPr lvl="5">
              <a:lnSpc>
                <a:spcPct val="100000"/>
              </a:lnSpc>
              <a:spcBef>
                <a:spcPts val="0"/>
              </a:spcBef>
              <a:spcAft>
                <a:spcPts val="0"/>
              </a:spcAft>
              <a:buSzPts val="1300"/>
              <a:buNone/>
              <a:defRPr sz="1733"/>
            </a:lvl6pPr>
            <a:lvl7pPr lvl="6">
              <a:lnSpc>
                <a:spcPct val="100000"/>
              </a:lnSpc>
              <a:spcBef>
                <a:spcPts val="0"/>
              </a:spcBef>
              <a:spcAft>
                <a:spcPts val="0"/>
              </a:spcAft>
              <a:buSzPts val="1300"/>
              <a:buNone/>
              <a:defRPr sz="1733"/>
            </a:lvl7pPr>
            <a:lvl8pPr lvl="7">
              <a:lnSpc>
                <a:spcPct val="100000"/>
              </a:lnSpc>
              <a:spcBef>
                <a:spcPts val="0"/>
              </a:spcBef>
              <a:spcAft>
                <a:spcPts val="0"/>
              </a:spcAft>
              <a:buSzPts val="1300"/>
              <a:buNone/>
              <a:defRPr sz="1733"/>
            </a:lvl8pPr>
            <a:lvl9pPr lvl="8">
              <a:lnSpc>
                <a:spcPct val="100000"/>
              </a:lnSpc>
              <a:spcBef>
                <a:spcPts val="0"/>
              </a:spcBef>
              <a:spcAft>
                <a:spcPts val="0"/>
              </a:spcAft>
              <a:buSzPts val="1300"/>
              <a:buNone/>
              <a:defRPr sz="1733"/>
            </a:lvl9pPr>
          </a:lstStyle>
          <a:p>
            <a:r>
              <a:rPr lang="en-US"/>
              <a:t>Click to edit Master subtitle style</a:t>
            </a:r>
            <a:endParaRPr/>
          </a:p>
        </p:txBody>
      </p:sp>
      <p:sp>
        <p:nvSpPr>
          <p:cNvPr id="18" name="Google Shape;18;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913E34B-5391-409F-900F-74D444200D5B}" type="slidenum">
              <a:rPr lang="vi-VN" smtClean="0"/>
              <a:t>‹#›</a:t>
            </a:fld>
            <a:endParaRPr lang="vi-VN"/>
          </a:p>
        </p:txBody>
      </p:sp>
    </p:spTree>
    <p:extLst>
      <p:ext uri="{BB962C8B-B14F-4D97-AF65-F5344CB8AC3E}">
        <p14:creationId xmlns:p14="http://schemas.microsoft.com/office/powerpoint/2010/main" val="1451440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42" name="Google Shape;42;p4"/>
          <p:cNvGrpSpPr/>
          <p:nvPr/>
        </p:nvGrpSpPr>
        <p:grpSpPr>
          <a:xfrm>
            <a:off x="0" y="508002"/>
            <a:ext cx="1383800" cy="1355049"/>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913E34B-5391-409F-900F-74D444200D5B}" type="slidenum">
              <a:rPr lang="vi-VN" smtClean="0"/>
              <a:t>‹#›</a:t>
            </a:fld>
            <a:endParaRPr lang="vi-VN"/>
          </a:p>
        </p:txBody>
      </p:sp>
    </p:spTree>
    <p:extLst>
      <p:ext uri="{BB962C8B-B14F-4D97-AF65-F5344CB8AC3E}">
        <p14:creationId xmlns:p14="http://schemas.microsoft.com/office/powerpoint/2010/main" val="397972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flipH="1">
            <a:off x="0" y="0"/>
            <a:ext cx="1557766" cy="1418446"/>
          </a:xfrm>
          <a:prstGeom prst="rect">
            <a:avLst/>
          </a:prstGeom>
        </p:spPr>
      </p:pic>
      <p:sp>
        <p:nvSpPr>
          <p:cNvPr id="3" name="文本框 2"/>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
        <p:nvSpPr>
          <p:cNvPr id="4" name="TextBox 3"/>
          <p:cNvSpPr txBox="1"/>
          <p:nvPr userDrawn="1"/>
        </p:nvSpPr>
        <p:spPr>
          <a:xfrm>
            <a:off x="11602899" y="6287572"/>
            <a:ext cx="474810" cy="369332"/>
          </a:xfrm>
          <a:prstGeom prst="rect">
            <a:avLst/>
          </a:prstGeom>
          <a:noFill/>
        </p:spPr>
        <p:txBody>
          <a:bodyPr wrap="none" rtlCol="0">
            <a:spAutoFit/>
          </a:bodyPr>
          <a:lstStyle/>
          <a:p>
            <a:fld id="{32052700-9C14-40BB-AC4A-3575FEFBB826}" type="slidenum">
              <a:rPr lang="en-US" b="1" smtClean="0">
                <a:latin typeface="Cambria" panose="02040503050406030204" pitchFamily="18" charset="0"/>
              </a:rPr>
              <a:t>‹#›</a:t>
            </a:fld>
            <a:endParaRPr lang="en-US" b="1" dirty="0">
              <a:latin typeface="Cambria" panose="02040503050406030204" pitchFamily="18" charset="0"/>
            </a:endParaRPr>
          </a:p>
        </p:txBody>
      </p:sp>
      <p:cxnSp>
        <p:nvCxnSpPr>
          <p:cNvPr id="5" name="Straight Connector 4"/>
          <p:cNvCxnSpPr/>
          <p:nvPr userDrawn="1"/>
        </p:nvCxnSpPr>
        <p:spPr>
          <a:xfrm flipV="1">
            <a:off x="0" y="6457950"/>
            <a:ext cx="11458575" cy="14288"/>
          </a:xfrm>
          <a:prstGeom prst="line">
            <a:avLst/>
          </a:prstGeom>
          <a:ln w="28575">
            <a:solidFill>
              <a:srgbClr val="D32F2F"/>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263318" y="6623622"/>
            <a:ext cx="1741182" cy="215444"/>
          </a:xfrm>
          <a:prstGeom prst="rect">
            <a:avLst/>
          </a:prstGeom>
          <a:noFill/>
        </p:spPr>
        <p:txBody>
          <a:bodyPr wrap="none" rtlCol="0">
            <a:spAutoFit/>
          </a:bodyPr>
          <a:lstStyle/>
          <a:p>
            <a:r>
              <a:rPr lang="en-US" sz="800" b="1" dirty="0">
                <a:solidFill>
                  <a:srgbClr val="D51F35"/>
                </a:solidFill>
                <a:latin typeface="+mj-lt"/>
              </a:rPr>
              <a:t>KHOA</a:t>
            </a:r>
            <a:r>
              <a:rPr lang="en-US" sz="800" b="1" baseline="0" dirty="0">
                <a:solidFill>
                  <a:srgbClr val="D51F35"/>
                </a:solidFill>
                <a:latin typeface="+mj-lt"/>
              </a:rPr>
              <a:t> CÔNG NGHỆ THÔNG TIN</a:t>
            </a:r>
            <a:endParaRPr lang="en-US" sz="800" b="1" dirty="0">
              <a:solidFill>
                <a:srgbClr val="D51F35"/>
              </a:solidFill>
              <a:latin typeface="+mj-lt"/>
            </a:endParaRPr>
          </a:p>
        </p:txBody>
      </p:sp>
      <p:pic>
        <p:nvPicPr>
          <p:cNvPr id="10" name="Picture 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6749" y="6538351"/>
            <a:ext cx="1246569" cy="300715"/>
          </a:xfrm>
          <a:prstGeom prst="rect">
            <a:avLst/>
          </a:prstGeom>
        </p:spPr>
      </p:pic>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 id="2147483671" r:id="rId5"/>
    <p:sldLayoutId id="2147483672" r:id="rId6"/>
    <p:sldLayoutId id="2147483673" r:id="rId7"/>
    <p:sldLayoutId id="2147483674" r:id="rId8"/>
  </p:sldLayoutIdLst>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97D9BB3D-6037-4984-B1C9-6EA6F0733901}"/>
              </a:ext>
            </a:extLst>
          </p:cNvPr>
          <p:cNvGrpSpPr/>
          <p:nvPr/>
        </p:nvGrpSpPr>
        <p:grpSpPr>
          <a:xfrm>
            <a:off x="4315901" y="3833874"/>
            <a:ext cx="416937" cy="416934"/>
            <a:chOff x="891974" y="4415843"/>
            <a:chExt cx="450443" cy="450443"/>
          </a:xfrm>
        </p:grpSpPr>
        <p:sp>
          <p:nvSpPr>
            <p:cNvPr id="10" name="椭圆 9">
              <a:extLst>
                <a:ext uri="{FF2B5EF4-FFF2-40B4-BE49-F238E27FC236}">
                  <a16:creationId xmlns:a16="http://schemas.microsoft.com/office/drawing/2014/main" id="{9C9DB4BA-54F7-4C0E-AE0C-B1C46DE8FD76}"/>
                </a:ext>
              </a:extLst>
            </p:cNvPr>
            <p:cNvSpPr/>
            <p:nvPr/>
          </p:nvSpPr>
          <p:spPr>
            <a:xfrm>
              <a:off x="891974" y="4415843"/>
              <a:ext cx="450443" cy="450443"/>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11" name="椭圆 39">
              <a:extLst>
                <a:ext uri="{FF2B5EF4-FFF2-40B4-BE49-F238E27FC236}">
                  <a16:creationId xmlns:a16="http://schemas.microsoft.com/office/drawing/2014/main" id="{A2EF981A-E8A3-4B9C-9705-339D975A808A}"/>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grpSp>
      <p:grpSp>
        <p:nvGrpSpPr>
          <p:cNvPr id="14" name="组合 12">
            <a:extLst>
              <a:ext uri="{FF2B5EF4-FFF2-40B4-BE49-F238E27FC236}">
                <a16:creationId xmlns:a16="http://schemas.microsoft.com/office/drawing/2014/main" id="{A6373AAE-0444-45F1-A55E-2836D8D88CFA}"/>
              </a:ext>
            </a:extLst>
          </p:cNvPr>
          <p:cNvGrpSpPr/>
          <p:nvPr/>
        </p:nvGrpSpPr>
        <p:grpSpPr>
          <a:xfrm>
            <a:off x="4315901" y="5032890"/>
            <a:ext cx="416937" cy="416934"/>
            <a:chOff x="891974" y="4415843"/>
            <a:chExt cx="450443" cy="450443"/>
          </a:xfrm>
        </p:grpSpPr>
        <p:sp>
          <p:nvSpPr>
            <p:cNvPr id="15" name="椭圆 13">
              <a:extLst>
                <a:ext uri="{FF2B5EF4-FFF2-40B4-BE49-F238E27FC236}">
                  <a16:creationId xmlns:a16="http://schemas.microsoft.com/office/drawing/2014/main" id="{CDAA027D-F144-4D14-B4A5-F6916DF57A23}"/>
                </a:ext>
              </a:extLst>
            </p:cNvPr>
            <p:cNvSpPr/>
            <p:nvPr/>
          </p:nvSpPr>
          <p:spPr>
            <a:xfrm>
              <a:off x="891974" y="4415843"/>
              <a:ext cx="450443" cy="450443"/>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16" name="椭圆 44">
              <a:extLst>
                <a:ext uri="{FF2B5EF4-FFF2-40B4-BE49-F238E27FC236}">
                  <a16:creationId xmlns:a16="http://schemas.microsoft.com/office/drawing/2014/main" id="{92A36B17-D0F9-46AC-BA69-068766D94A9C}"/>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grpSp>
      <p:sp>
        <p:nvSpPr>
          <p:cNvPr id="17" name="文本框 11">
            <a:extLst>
              <a:ext uri="{FF2B5EF4-FFF2-40B4-BE49-F238E27FC236}">
                <a16:creationId xmlns:a16="http://schemas.microsoft.com/office/drawing/2014/main" id="{C9BD2F7B-3F77-4C00-A03B-0C17F27D1349}"/>
              </a:ext>
            </a:extLst>
          </p:cNvPr>
          <p:cNvSpPr txBox="1"/>
          <p:nvPr/>
        </p:nvSpPr>
        <p:spPr>
          <a:xfrm>
            <a:off x="4870305" y="5032890"/>
            <a:ext cx="3698795" cy="369332"/>
          </a:xfrm>
          <a:prstGeom prst="rect">
            <a:avLst/>
          </a:prstGeom>
          <a:noFill/>
        </p:spPr>
        <p:txBody>
          <a:bodyPr wrap="square" rtlCol="0">
            <a:spAutoFit/>
            <a:scene3d>
              <a:camera prst="orthographicFront"/>
              <a:lightRig rig="threePt" dir="t"/>
            </a:scene3d>
            <a:sp3d contourW="12700"/>
          </a:bodyPr>
          <a:lstStyle/>
          <a:p>
            <a:r>
              <a:rPr lang="en-US" altLang="zh-CN" b="1" dirty="0">
                <a:solidFill>
                  <a:schemeClr val="bg2">
                    <a:lumMod val="50000"/>
                  </a:schemeClr>
                </a:solidFill>
                <a:latin typeface="Cambria" panose="02040503050406030204" pitchFamily="18" charset="0"/>
              </a:rPr>
              <a:t>HỌC KỲ III – NĂM HỌC 2023-2024</a:t>
            </a:r>
          </a:p>
        </p:txBody>
      </p:sp>
      <p:sp>
        <p:nvSpPr>
          <p:cNvPr id="20" name="椭圆 13">
            <a:extLst>
              <a:ext uri="{FF2B5EF4-FFF2-40B4-BE49-F238E27FC236}">
                <a16:creationId xmlns:a16="http://schemas.microsoft.com/office/drawing/2014/main" id="{CDAA027D-F144-4D14-B4A5-F6916DF57A23}"/>
              </a:ext>
            </a:extLst>
          </p:cNvPr>
          <p:cNvSpPr/>
          <p:nvPr/>
        </p:nvSpPr>
        <p:spPr>
          <a:xfrm>
            <a:off x="4328565" y="5526695"/>
            <a:ext cx="416937" cy="416934"/>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22" name="椭圆 11"/>
          <p:cNvSpPr/>
          <p:nvPr/>
        </p:nvSpPr>
        <p:spPr>
          <a:xfrm>
            <a:off x="4422127" y="5616403"/>
            <a:ext cx="229812" cy="237518"/>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2">
              <a:lumMod val="2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23" name="文本框 11">
            <a:extLst>
              <a:ext uri="{FF2B5EF4-FFF2-40B4-BE49-F238E27FC236}">
                <a16:creationId xmlns:a16="http://schemas.microsoft.com/office/drawing/2014/main" id="{C9BD2F7B-3F77-4C00-A03B-0C17F27D1349}"/>
              </a:ext>
            </a:extLst>
          </p:cNvPr>
          <p:cNvSpPr txBox="1"/>
          <p:nvPr/>
        </p:nvSpPr>
        <p:spPr>
          <a:xfrm>
            <a:off x="4870305" y="5540658"/>
            <a:ext cx="3698795" cy="369332"/>
          </a:xfrm>
          <a:prstGeom prst="rect">
            <a:avLst/>
          </a:prstGeom>
          <a:noFill/>
        </p:spPr>
        <p:txBody>
          <a:bodyPr wrap="square" rtlCol="0">
            <a:spAutoFit/>
            <a:scene3d>
              <a:camera prst="orthographicFront"/>
              <a:lightRig rig="threePt" dir="t"/>
            </a:scene3d>
            <a:sp3d contourW="12700"/>
          </a:bodyPr>
          <a:lstStyle/>
          <a:p>
            <a:r>
              <a:rPr lang="en-US" altLang="zh-CN" b="1" dirty="0">
                <a:solidFill>
                  <a:schemeClr val="bg2">
                    <a:lumMod val="50000"/>
                  </a:schemeClr>
                </a:solidFill>
                <a:latin typeface="Cambria" panose="02040503050406030204" pitchFamily="18" charset="0"/>
              </a:rPr>
              <a:t>KHÓA 27T-IT</a:t>
            </a:r>
          </a:p>
        </p:txBody>
      </p:sp>
      <p:sp>
        <p:nvSpPr>
          <p:cNvPr id="19" name="文本框 6">
            <a:extLst>
              <a:ext uri="{FF2B5EF4-FFF2-40B4-BE49-F238E27FC236}">
                <a16:creationId xmlns:a16="http://schemas.microsoft.com/office/drawing/2014/main" id="{CEF99411-4709-4D85-A7C3-945C4791A054}"/>
              </a:ext>
            </a:extLst>
          </p:cNvPr>
          <p:cNvSpPr txBox="1"/>
          <p:nvPr/>
        </p:nvSpPr>
        <p:spPr>
          <a:xfrm>
            <a:off x="1299423" y="1473520"/>
            <a:ext cx="10111096" cy="1800493"/>
          </a:xfrm>
          <a:prstGeom prst="rect">
            <a:avLst/>
          </a:prstGeom>
          <a:noFill/>
        </p:spPr>
        <p:txBody>
          <a:bodyPr wrap="square" rtlCol="0">
            <a:spAutoFit/>
            <a:scene3d>
              <a:camera prst="orthographicFront"/>
              <a:lightRig rig="threePt" dir="t"/>
            </a:scene3d>
            <a:sp3d contourW="12700"/>
          </a:bodyPr>
          <a:lstStyle/>
          <a:p>
            <a:pPr algn="ctr"/>
            <a:r>
              <a:rPr lang="en-US" sz="4400" b="1" dirty="0">
                <a:solidFill>
                  <a:srgbClr val="A6182C"/>
                </a:solidFill>
                <a:latin typeface="Cambria" panose="02040503050406030204" pitchFamily="18" charset="0"/>
                <a:ea typeface="Cambria" panose="02040503050406030204" pitchFamily="18" charset="0"/>
              </a:rPr>
              <a:t>LẬP TRÌNH JAVA NÂNG CAO</a:t>
            </a:r>
          </a:p>
          <a:p>
            <a:pPr algn="ctr"/>
            <a:endParaRPr lang="en-US" altLang="zh-CN" sz="2500" b="1" dirty="0">
              <a:solidFill>
                <a:srgbClr val="D32F2F"/>
              </a:solidFill>
              <a:latin typeface="Cambria" panose="02040503050406030204" pitchFamily="18" charset="0"/>
              <a:ea typeface="Cambria" panose="02040503050406030204" pitchFamily="18" charset="0"/>
              <a:cs typeface="Tahoma" panose="020B0604030504040204" pitchFamily="34" charset="0"/>
            </a:endParaRPr>
          </a:p>
          <a:p>
            <a:pPr algn="ctr"/>
            <a:r>
              <a:rPr lang="vi-VN" sz="4100" b="1" dirty="0">
                <a:solidFill>
                  <a:srgbClr val="2C3E50"/>
                </a:solidFill>
                <a:latin typeface="Cambria" panose="02040503050406030204" pitchFamily="18" charset="0"/>
                <a:ea typeface="Tahoma" panose="020B0604030504040204" pitchFamily="34" charset="0"/>
                <a:cs typeface="Tahoma" panose="020B0604030504040204" pitchFamily="34" charset="0"/>
              </a:rPr>
              <a:t>CHƯƠNG </a:t>
            </a:r>
            <a:r>
              <a:rPr lang="en-US" sz="4100" b="1" dirty="0">
                <a:solidFill>
                  <a:srgbClr val="2C3E50"/>
                </a:solidFill>
                <a:latin typeface="Cambria" panose="02040503050406030204" pitchFamily="18" charset="0"/>
                <a:ea typeface="Tahoma" panose="020B0604030504040204" pitchFamily="34" charset="0"/>
                <a:cs typeface="Tahoma" panose="020B0604030504040204" pitchFamily="34" charset="0"/>
              </a:rPr>
              <a:t>3</a:t>
            </a:r>
            <a:r>
              <a:rPr lang="vi-VN" sz="4100" b="1" dirty="0">
                <a:solidFill>
                  <a:srgbClr val="2C3E50"/>
                </a:solidFill>
                <a:latin typeface="Cambria" panose="02040503050406030204" pitchFamily="18" charset="0"/>
                <a:ea typeface="Tahoma" panose="020B0604030504040204" pitchFamily="34" charset="0"/>
                <a:cs typeface="Tahoma" panose="020B0604030504040204" pitchFamily="34" charset="0"/>
              </a:rPr>
              <a:t>: </a:t>
            </a:r>
            <a:r>
              <a:rPr lang="en-US" sz="4100" b="1">
                <a:solidFill>
                  <a:srgbClr val="2C3E50"/>
                </a:solidFill>
                <a:latin typeface="Cambria" panose="02040503050406030204" pitchFamily="18" charset="0"/>
                <a:ea typeface="Tahoma" panose="020B0604030504040204" pitchFamily="34" charset="0"/>
                <a:cs typeface="Tahoma" panose="020B0604030504040204" pitchFamily="34" charset="0"/>
              </a:rPr>
              <a:t>Spring Core</a:t>
            </a:r>
            <a:endParaRPr lang="en-US" altLang="zh-CN" sz="4100" b="1" dirty="0">
              <a:solidFill>
                <a:srgbClr val="2C3E50"/>
              </a:solidFill>
              <a:latin typeface="Cambria" panose="02040503050406030204" pitchFamily="18" charset="0"/>
              <a:ea typeface="Tahoma" panose="020B0604030504040204" pitchFamily="34" charset="0"/>
              <a:cs typeface="Tahoma" panose="020B0604030504040204" pitchFamily="34" charset="0"/>
            </a:endParaRPr>
          </a:p>
        </p:txBody>
      </p:sp>
      <p:sp>
        <p:nvSpPr>
          <p:cNvPr id="21" name="文本框 11">
            <a:extLst>
              <a:ext uri="{FF2B5EF4-FFF2-40B4-BE49-F238E27FC236}">
                <a16:creationId xmlns:a16="http://schemas.microsoft.com/office/drawing/2014/main" id="{C9BD2F7B-3F77-4C00-A03B-0C17F27D1349}"/>
              </a:ext>
            </a:extLst>
          </p:cNvPr>
          <p:cNvSpPr txBox="1"/>
          <p:nvPr/>
        </p:nvSpPr>
        <p:spPr>
          <a:xfrm>
            <a:off x="4883227" y="3775504"/>
            <a:ext cx="4692440" cy="1323439"/>
          </a:xfrm>
          <a:prstGeom prst="rect">
            <a:avLst/>
          </a:prstGeom>
          <a:noFill/>
        </p:spPr>
        <p:txBody>
          <a:bodyPr wrap="square" rtlCol="0">
            <a:spAutoFit/>
            <a:scene3d>
              <a:camera prst="orthographicFront"/>
              <a:lightRig rig="threePt" dir="t"/>
            </a:scene3d>
            <a:sp3d contourW="12700"/>
          </a:bodyPr>
          <a:lstStyle/>
          <a:p>
            <a:r>
              <a:rPr lang="en-US" altLang="zh-CN" sz="2000" b="1" dirty="0" err="1">
                <a:solidFill>
                  <a:srgbClr val="878383"/>
                </a:solidFill>
                <a:latin typeface="Cambria" panose="02040503050406030204" pitchFamily="18" charset="0"/>
                <a:ea typeface="+mj-ea"/>
              </a:rPr>
              <a:t>Giảng</a:t>
            </a:r>
            <a:r>
              <a:rPr lang="en-US" altLang="zh-CN" sz="2000" b="1" dirty="0">
                <a:solidFill>
                  <a:srgbClr val="878383"/>
                </a:solidFill>
                <a:latin typeface="Cambria" panose="02040503050406030204" pitchFamily="18" charset="0"/>
                <a:ea typeface="+mj-ea"/>
              </a:rPr>
              <a:t> Viên </a:t>
            </a:r>
            <a:r>
              <a:rPr lang="en-US" altLang="zh-CN" sz="2000" b="1" dirty="0" err="1">
                <a:solidFill>
                  <a:srgbClr val="878383"/>
                </a:solidFill>
                <a:latin typeface="Cambria" panose="02040503050406030204" pitchFamily="18" charset="0"/>
                <a:ea typeface="+mj-ea"/>
              </a:rPr>
              <a:t>Giảng</a:t>
            </a:r>
            <a:r>
              <a:rPr lang="en-US" altLang="zh-CN" sz="2000" b="1" dirty="0">
                <a:solidFill>
                  <a:srgbClr val="878383"/>
                </a:solidFill>
                <a:latin typeface="Cambria" panose="02040503050406030204" pitchFamily="18" charset="0"/>
                <a:ea typeface="+mj-ea"/>
              </a:rPr>
              <a:t> </a:t>
            </a:r>
            <a:r>
              <a:rPr lang="en-US" altLang="zh-CN" sz="2000" b="1" dirty="0" err="1">
                <a:solidFill>
                  <a:srgbClr val="878383"/>
                </a:solidFill>
                <a:latin typeface="Cambria" panose="02040503050406030204" pitchFamily="18" charset="0"/>
                <a:ea typeface="+mj-ea"/>
              </a:rPr>
              <a:t>Dạy</a:t>
            </a:r>
            <a:r>
              <a:rPr lang="en-US" altLang="zh-CN" sz="2000" b="1" dirty="0">
                <a:solidFill>
                  <a:srgbClr val="878383"/>
                </a:solidFill>
                <a:latin typeface="Cambria" panose="02040503050406030204" pitchFamily="18" charset="0"/>
                <a:ea typeface="+mj-ea"/>
              </a:rPr>
              <a:t>: </a:t>
            </a:r>
          </a:p>
          <a:p>
            <a:r>
              <a:rPr lang="en-US" altLang="zh-CN" sz="2000" b="1" dirty="0" err="1">
                <a:solidFill>
                  <a:srgbClr val="878383"/>
                </a:solidFill>
                <a:latin typeface="Cambria" panose="02040503050406030204" pitchFamily="18" charset="0"/>
                <a:ea typeface="+mj-ea"/>
              </a:rPr>
              <a:t>ThS</a:t>
            </a:r>
            <a:r>
              <a:rPr lang="en-US" altLang="zh-CN" sz="2000" b="1" dirty="0">
                <a:solidFill>
                  <a:srgbClr val="878383"/>
                </a:solidFill>
                <a:latin typeface="Cambria" panose="02040503050406030204" pitchFamily="18" charset="0"/>
                <a:ea typeface="+mj-ea"/>
              </a:rPr>
              <a:t>. Nguyễn Minh Tân </a:t>
            </a:r>
          </a:p>
          <a:p>
            <a:r>
              <a:rPr lang="en-US" altLang="zh-CN" sz="2000" b="1" dirty="0" err="1">
                <a:solidFill>
                  <a:srgbClr val="878383"/>
                </a:solidFill>
                <a:latin typeface="Cambria" panose="02040503050406030204" pitchFamily="18" charset="0"/>
                <a:ea typeface="+mj-ea"/>
              </a:rPr>
              <a:t>ThS</a:t>
            </a:r>
            <a:r>
              <a:rPr lang="en-US" altLang="zh-CN" sz="2000" b="1" dirty="0">
                <a:solidFill>
                  <a:srgbClr val="878383"/>
                </a:solidFill>
                <a:latin typeface="Cambria" panose="02040503050406030204" pitchFamily="18" charset="0"/>
                <a:ea typeface="+mj-ea"/>
              </a:rPr>
              <a:t>. </a:t>
            </a:r>
            <a:r>
              <a:rPr lang="en-US" altLang="zh-CN" sz="2000" b="1" dirty="0" err="1">
                <a:solidFill>
                  <a:srgbClr val="878383"/>
                </a:solidFill>
                <a:latin typeface="Cambria" panose="02040503050406030204" pitchFamily="18" charset="0"/>
                <a:ea typeface="+mj-ea"/>
              </a:rPr>
              <a:t>Đặng</a:t>
            </a:r>
            <a:r>
              <a:rPr lang="en-US" altLang="zh-CN" sz="2000" b="1" dirty="0">
                <a:solidFill>
                  <a:srgbClr val="878383"/>
                </a:solidFill>
                <a:latin typeface="Cambria" panose="02040503050406030204" pitchFamily="18" charset="0"/>
                <a:ea typeface="+mj-ea"/>
              </a:rPr>
              <a:t> </a:t>
            </a:r>
            <a:r>
              <a:rPr lang="en-US" altLang="zh-CN" sz="2000" b="1" dirty="0" err="1">
                <a:solidFill>
                  <a:srgbClr val="878383"/>
                </a:solidFill>
                <a:latin typeface="Cambria" panose="02040503050406030204" pitchFamily="18" charset="0"/>
                <a:ea typeface="+mj-ea"/>
              </a:rPr>
              <a:t>Đình</a:t>
            </a:r>
            <a:r>
              <a:rPr lang="en-US" altLang="zh-CN" sz="2000" b="1" dirty="0">
                <a:solidFill>
                  <a:srgbClr val="878383"/>
                </a:solidFill>
                <a:latin typeface="Cambria" panose="02040503050406030204" pitchFamily="18" charset="0"/>
                <a:ea typeface="+mj-ea"/>
              </a:rPr>
              <a:t> </a:t>
            </a:r>
            <a:r>
              <a:rPr lang="en-US" altLang="zh-CN" sz="2000" b="1" dirty="0" err="1">
                <a:solidFill>
                  <a:srgbClr val="878383"/>
                </a:solidFill>
                <a:latin typeface="Cambria" panose="02040503050406030204" pitchFamily="18" charset="0"/>
                <a:ea typeface="+mj-ea"/>
              </a:rPr>
              <a:t>Hòa</a:t>
            </a:r>
            <a:endParaRPr lang="en-US" altLang="zh-CN" sz="2000" b="1" dirty="0">
              <a:solidFill>
                <a:srgbClr val="878383"/>
              </a:solidFill>
              <a:latin typeface="Cambria" panose="02040503050406030204" pitchFamily="18" charset="0"/>
              <a:ea typeface="+mj-ea"/>
            </a:endParaRPr>
          </a:p>
          <a:p>
            <a:r>
              <a:rPr lang="en-US" altLang="zh-CN" sz="2000" b="1" dirty="0" err="1">
                <a:solidFill>
                  <a:srgbClr val="878383"/>
                </a:solidFill>
                <a:latin typeface="Cambria" panose="02040503050406030204" pitchFamily="18" charset="0"/>
                <a:ea typeface="+mj-ea"/>
              </a:rPr>
              <a:t>ThS</a:t>
            </a:r>
            <a:r>
              <a:rPr lang="en-US" altLang="zh-CN" sz="2000" b="1" dirty="0">
                <a:solidFill>
                  <a:srgbClr val="878383"/>
                </a:solidFill>
                <a:latin typeface="Cambria" panose="02040503050406030204" pitchFamily="18" charset="0"/>
                <a:ea typeface="+mj-ea"/>
              </a:rPr>
              <a:t>. </a:t>
            </a:r>
            <a:r>
              <a:rPr lang="en-US" altLang="zh-CN" sz="2000" b="1" dirty="0" err="1">
                <a:solidFill>
                  <a:srgbClr val="878383"/>
                </a:solidFill>
                <a:latin typeface="Cambria" panose="02040503050406030204" pitchFamily="18" charset="0"/>
                <a:ea typeface="+mj-ea"/>
              </a:rPr>
              <a:t>Trần</a:t>
            </a:r>
            <a:r>
              <a:rPr lang="en-US" altLang="zh-CN" sz="2000" b="1" dirty="0">
                <a:solidFill>
                  <a:srgbClr val="878383"/>
                </a:solidFill>
                <a:latin typeface="Cambria" panose="02040503050406030204" pitchFamily="18" charset="0"/>
                <a:ea typeface="+mj-ea"/>
              </a:rPr>
              <a:t> Công Thanh</a:t>
            </a:r>
          </a:p>
        </p:txBody>
      </p:sp>
    </p:spTree>
    <p:extLst>
      <p:ext uri="{BB962C8B-B14F-4D97-AF65-F5344CB8AC3E}">
        <p14:creationId xmlns:p14="http://schemas.microsoft.com/office/powerpoint/2010/main" val="367136365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BB6607-5D3C-A873-7787-28EEBDDF284E}"/>
              </a:ext>
            </a:extLst>
          </p:cNvPr>
          <p:cNvSpPr>
            <a:spLocks noGrp="1"/>
          </p:cNvSpPr>
          <p:nvPr>
            <p:ph type="body" idx="1"/>
          </p:nvPr>
        </p:nvSpPr>
        <p:spPr>
          <a:xfrm>
            <a:off x="1629358" y="1486218"/>
            <a:ext cx="9385200" cy="3881600"/>
          </a:xfrm>
        </p:spPr>
        <p:txBody>
          <a:bodyPr>
            <a:normAutofit/>
          </a:bodyPr>
          <a:lstStyle/>
          <a:p>
            <a:pPr marL="0" algn="just">
              <a:lnSpc>
                <a:spcPct val="150000"/>
              </a:lnSpc>
            </a:pPr>
            <a:r>
              <a:rPr lang="vi-VN" sz="2500" dirty="0">
                <a:solidFill>
                  <a:srgbClr val="2C3E50"/>
                </a:solidFill>
                <a:latin typeface="Times New Roman" panose="02020603050405020304" pitchFamily="18" charset="0"/>
                <a:cs typeface="Times New Roman" panose="02020603050405020304" pitchFamily="18" charset="0"/>
              </a:rPr>
              <a:t>Mô hình MVVM (Model-View-ViewModel)</a:t>
            </a:r>
          </a:p>
          <a:p>
            <a:pPr marL="0" algn="just">
              <a:lnSpc>
                <a:spcPct val="150000"/>
              </a:lnSpc>
            </a:pPr>
            <a:r>
              <a:rPr lang="vi-VN" sz="2500" dirty="0">
                <a:solidFill>
                  <a:srgbClr val="2C3E50"/>
                </a:solidFill>
                <a:latin typeface="Times New Roman" panose="02020603050405020304" pitchFamily="18" charset="0"/>
                <a:cs typeface="Times New Roman" panose="02020603050405020304" pitchFamily="18" charset="0"/>
              </a:rPr>
              <a:t>Mô hình MVP (Model-View-Presenter)</a:t>
            </a:r>
          </a:p>
          <a:p>
            <a:pPr marL="0" algn="just">
              <a:lnSpc>
                <a:spcPct val="150000"/>
              </a:lnSpc>
            </a:pPr>
            <a:r>
              <a:rPr lang="vi-VN" sz="2500" dirty="0">
                <a:solidFill>
                  <a:srgbClr val="2C3E50"/>
                </a:solidFill>
                <a:latin typeface="Times New Roman" panose="02020603050405020304" pitchFamily="18" charset="0"/>
                <a:cs typeface="Times New Roman" panose="02020603050405020304" pitchFamily="18" charset="0"/>
              </a:rPr>
              <a:t>Mô hình MVW (Model-View-Whatever)</a:t>
            </a:r>
          </a:p>
          <a:p>
            <a:pPr marL="0" algn="just">
              <a:lnSpc>
                <a:spcPct val="150000"/>
              </a:lnSpc>
            </a:pPr>
            <a:r>
              <a:rPr lang="vi-VN" sz="2500" dirty="0">
                <a:solidFill>
                  <a:srgbClr val="2C3E50"/>
                </a:solidFill>
                <a:latin typeface="Times New Roman" panose="02020603050405020304" pitchFamily="18" charset="0"/>
                <a:cs typeface="Times New Roman" panose="02020603050405020304" pitchFamily="18" charset="0"/>
              </a:rPr>
              <a:t>Mô hình FLUX</a:t>
            </a:r>
          </a:p>
          <a:p>
            <a:pPr marL="0" algn="just">
              <a:lnSpc>
                <a:spcPct val="150000"/>
              </a:lnSpc>
            </a:pPr>
            <a:r>
              <a:rPr lang="vi-VN" sz="2500" dirty="0">
                <a:solidFill>
                  <a:srgbClr val="2C3E50"/>
                </a:solidFill>
                <a:latin typeface="Times New Roman" panose="02020603050405020304" pitchFamily="18" charset="0"/>
                <a:cs typeface="Times New Roman" panose="02020603050405020304" pitchFamily="18" charset="0"/>
              </a:rPr>
              <a:t>Mô hình Clean Architecture</a:t>
            </a:r>
          </a:p>
          <a:p>
            <a:pPr marL="0" algn="just">
              <a:lnSpc>
                <a:spcPct val="150000"/>
              </a:lnSpc>
            </a:pPr>
            <a:r>
              <a:rPr lang="vi-VN" sz="2500" dirty="0">
                <a:solidFill>
                  <a:srgbClr val="2C3E50"/>
                </a:solidFill>
                <a:latin typeface="Times New Roman" panose="02020603050405020304" pitchFamily="18" charset="0"/>
                <a:cs typeface="Times New Roman" panose="02020603050405020304" pitchFamily="18" charset="0"/>
              </a:rPr>
              <a:t>Mô hình HMVC (Hierarchical Model-View-Controller)</a:t>
            </a:r>
          </a:p>
        </p:txBody>
      </p:sp>
      <p:sp>
        <p:nvSpPr>
          <p:cNvPr id="7" name="object 9">
            <a:extLst>
              <a:ext uri="{FF2B5EF4-FFF2-40B4-BE49-F238E27FC236}">
                <a16:creationId xmlns:a16="http://schemas.microsoft.com/office/drawing/2014/main" id="{FE55C8DB-7F8E-7C7E-5C98-94A0D81C2109}"/>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err="1">
                <a:solidFill>
                  <a:srgbClr val="081F4B"/>
                </a:solidFill>
                <a:latin typeface="Arial"/>
                <a:cs typeface="Arial"/>
              </a:rPr>
              <a:t>Một</a:t>
            </a:r>
            <a:r>
              <a:rPr lang="en-US" sz="2750" b="1" spc="80" dirty="0">
                <a:solidFill>
                  <a:srgbClr val="081F4B"/>
                </a:solidFill>
                <a:latin typeface="Arial"/>
                <a:cs typeface="Arial"/>
              </a:rPr>
              <a:t> </a:t>
            </a:r>
            <a:r>
              <a:rPr lang="en-US" sz="2750" b="1" spc="80" dirty="0" err="1">
                <a:solidFill>
                  <a:srgbClr val="081F4B"/>
                </a:solidFill>
                <a:latin typeface="Arial"/>
                <a:cs typeface="Arial"/>
              </a:rPr>
              <a:t>số</a:t>
            </a:r>
            <a:r>
              <a:rPr lang="en-US" sz="2750" b="1" spc="80" dirty="0">
                <a:solidFill>
                  <a:srgbClr val="081F4B"/>
                </a:solidFill>
                <a:latin typeface="Arial"/>
                <a:cs typeface="Arial"/>
              </a:rPr>
              <a:t> </a:t>
            </a:r>
            <a:r>
              <a:rPr lang="en-US" sz="2750" b="1" spc="80" dirty="0" err="1">
                <a:solidFill>
                  <a:srgbClr val="081F4B"/>
                </a:solidFill>
                <a:latin typeface="Arial"/>
                <a:cs typeface="Arial"/>
              </a:rPr>
              <a:t>mô</a:t>
            </a:r>
            <a:r>
              <a:rPr lang="en-US" sz="2750" b="1" spc="80" dirty="0">
                <a:solidFill>
                  <a:srgbClr val="081F4B"/>
                </a:solidFill>
                <a:latin typeface="Arial"/>
                <a:cs typeface="Arial"/>
              </a:rPr>
              <a:t> </a:t>
            </a:r>
            <a:r>
              <a:rPr lang="en-US" sz="2750" b="1" spc="80" dirty="0" err="1">
                <a:solidFill>
                  <a:srgbClr val="081F4B"/>
                </a:solidFill>
                <a:latin typeface="Arial"/>
                <a:cs typeface="Arial"/>
              </a:rPr>
              <a:t>hình</a:t>
            </a:r>
            <a:r>
              <a:rPr lang="en-US" sz="2750" b="1" spc="80" dirty="0">
                <a:solidFill>
                  <a:srgbClr val="081F4B"/>
                </a:solidFill>
                <a:latin typeface="Arial"/>
                <a:cs typeface="Arial"/>
              </a:rPr>
              <a:t> MVC </a:t>
            </a:r>
            <a:r>
              <a:rPr lang="en-US" sz="2750" b="1" spc="80" dirty="0" err="1">
                <a:solidFill>
                  <a:srgbClr val="081F4B"/>
                </a:solidFill>
                <a:latin typeface="Arial"/>
                <a:cs typeface="Arial"/>
              </a:rPr>
              <a:t>khác</a:t>
            </a:r>
            <a:endParaRPr sz="2750" dirty="0">
              <a:latin typeface="Arial"/>
              <a:cs typeface="Arial"/>
            </a:endParaRPr>
          </a:p>
        </p:txBody>
      </p:sp>
    </p:spTree>
    <p:extLst>
      <p:ext uri="{BB962C8B-B14F-4D97-AF65-F5344CB8AC3E}">
        <p14:creationId xmlns:p14="http://schemas.microsoft.com/office/powerpoint/2010/main" val="2161359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9F5B-7059-7B36-6277-036E47351DCF}"/>
              </a:ext>
            </a:extLst>
          </p:cNvPr>
          <p:cNvSpPr>
            <a:spLocks noGrp="1"/>
          </p:cNvSpPr>
          <p:nvPr>
            <p:ph type="ctrTitle"/>
          </p:nvPr>
        </p:nvSpPr>
        <p:spPr>
          <a:xfrm>
            <a:off x="4332291" y="219892"/>
            <a:ext cx="6690000" cy="2105200"/>
          </a:xfrm>
        </p:spPr>
        <p:txBody>
          <a:bodyPr>
            <a:normAutofit/>
          </a:bodyPr>
          <a:lstStyle/>
          <a:p>
            <a:r>
              <a:rPr lang="en-US" dirty="0"/>
              <a:t>Spring MVC</a:t>
            </a:r>
            <a:endParaRPr lang="vi-VN" dirty="0"/>
          </a:p>
        </p:txBody>
      </p:sp>
      <p:pic>
        <p:nvPicPr>
          <p:cNvPr id="7" name="Picture 6">
            <a:extLst>
              <a:ext uri="{FF2B5EF4-FFF2-40B4-BE49-F238E27FC236}">
                <a16:creationId xmlns:a16="http://schemas.microsoft.com/office/drawing/2014/main" id="{43F8800F-9044-0EE0-522B-658273138B7E}"/>
              </a:ext>
            </a:extLst>
          </p:cNvPr>
          <p:cNvPicPr>
            <a:picLocks noChangeAspect="1"/>
          </p:cNvPicPr>
          <p:nvPr/>
        </p:nvPicPr>
        <p:blipFill>
          <a:blip r:embed="rId3"/>
          <a:stretch>
            <a:fillRect/>
          </a:stretch>
        </p:blipFill>
        <p:spPr>
          <a:xfrm>
            <a:off x="4047685" y="1065614"/>
            <a:ext cx="6860773" cy="5145580"/>
          </a:xfrm>
          <a:prstGeom prst="rect">
            <a:avLst/>
          </a:prstGeom>
        </p:spPr>
      </p:pic>
    </p:spTree>
    <p:extLst>
      <p:ext uri="{BB962C8B-B14F-4D97-AF65-F5344CB8AC3E}">
        <p14:creationId xmlns:p14="http://schemas.microsoft.com/office/powerpoint/2010/main" val="1637165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1DF175-83F5-2C27-E857-278F97A462DC}"/>
              </a:ext>
            </a:extLst>
          </p:cNvPr>
          <p:cNvSpPr>
            <a:spLocks noGrp="1"/>
          </p:cNvSpPr>
          <p:nvPr>
            <p:ph type="body" idx="1"/>
          </p:nvPr>
        </p:nvSpPr>
        <p:spPr>
          <a:xfrm>
            <a:off x="6096000" y="2090067"/>
            <a:ext cx="5019200" cy="3881600"/>
          </a:xfrm>
        </p:spPr>
        <p:txBody>
          <a:bodyPr>
            <a:normAutofit/>
          </a:bodyPr>
          <a:lstStyle/>
          <a:p>
            <a:pPr marL="342900" indent="-342900" algn="just">
              <a:lnSpc>
                <a:spcPct val="150000"/>
              </a:lnSpc>
              <a:buFont typeface="Arial" panose="020B0604020202020204" pitchFamily="34" charset="0"/>
              <a:buChar char="•"/>
            </a:pPr>
            <a:r>
              <a:rPr lang="vi-VN" sz="2500" dirty="0">
                <a:solidFill>
                  <a:srgbClr val="2C3E50"/>
                </a:solidFill>
                <a:latin typeface="Times New Roman" panose="02020603050405020304" pitchFamily="18" charset="0"/>
                <a:cs typeface="Times New Roman" panose="02020603050405020304" pitchFamily="18" charset="0"/>
              </a:rPr>
              <a:t>Spring MVC sử dụng mô hình MVC (Model-View-Controller) giúp chia nhỏ ứng dụng thành các thành phần riêng biệt và cung cấp một cách tổ chức hợp lý để phát triển ứng dụng web. </a:t>
            </a:r>
          </a:p>
        </p:txBody>
      </p:sp>
      <p:sp>
        <p:nvSpPr>
          <p:cNvPr id="6" name="object 9">
            <a:extLst>
              <a:ext uri="{FF2B5EF4-FFF2-40B4-BE49-F238E27FC236}">
                <a16:creationId xmlns:a16="http://schemas.microsoft.com/office/drawing/2014/main" id="{EA655495-F125-D3D4-3C5E-C79FC545297E}"/>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a:solidFill>
                  <a:srgbClr val="081F4B"/>
                </a:solidFill>
                <a:latin typeface="Arial"/>
                <a:cs typeface="Arial"/>
              </a:rPr>
              <a:t>Spring MVC </a:t>
            </a:r>
            <a:r>
              <a:rPr lang="en-US" sz="2750" b="1" spc="80" dirty="0" err="1">
                <a:solidFill>
                  <a:srgbClr val="081F4B"/>
                </a:solidFill>
                <a:latin typeface="Arial"/>
                <a:cs typeface="Arial"/>
              </a:rPr>
              <a:t>là</a:t>
            </a:r>
            <a:r>
              <a:rPr lang="en-US" sz="2750" b="1" spc="80" dirty="0">
                <a:solidFill>
                  <a:srgbClr val="081F4B"/>
                </a:solidFill>
                <a:latin typeface="Arial"/>
                <a:cs typeface="Arial"/>
              </a:rPr>
              <a:t> </a:t>
            </a:r>
            <a:r>
              <a:rPr lang="en-US" sz="2750" b="1" spc="80" dirty="0" err="1">
                <a:solidFill>
                  <a:srgbClr val="081F4B"/>
                </a:solidFill>
                <a:latin typeface="Arial"/>
                <a:cs typeface="Arial"/>
              </a:rPr>
              <a:t>gì</a:t>
            </a:r>
            <a:endParaRPr sz="2750" dirty="0">
              <a:latin typeface="Arial"/>
              <a:cs typeface="Arial"/>
            </a:endParaRPr>
          </a:p>
        </p:txBody>
      </p:sp>
      <p:pic>
        <p:nvPicPr>
          <p:cNvPr id="1028" name="Picture 4">
            <a:extLst>
              <a:ext uri="{FF2B5EF4-FFF2-40B4-BE49-F238E27FC236}">
                <a16:creationId xmlns:a16="http://schemas.microsoft.com/office/drawing/2014/main" id="{E2C2C967-E5E7-CC73-F792-DB7F94559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99" y="1918744"/>
            <a:ext cx="5468392" cy="3878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807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2869E1-1B1E-5DD1-A7D8-260544518FEE}"/>
              </a:ext>
            </a:extLst>
          </p:cNvPr>
          <p:cNvPicPr>
            <a:picLocks noChangeAspect="1"/>
          </p:cNvPicPr>
          <p:nvPr/>
        </p:nvPicPr>
        <p:blipFill>
          <a:blip r:embed="rId2"/>
          <a:stretch>
            <a:fillRect/>
          </a:stretch>
        </p:blipFill>
        <p:spPr>
          <a:xfrm>
            <a:off x="2023077" y="1154511"/>
            <a:ext cx="8383170" cy="4353533"/>
          </a:xfrm>
          <a:prstGeom prst="rect">
            <a:avLst/>
          </a:prstGeom>
        </p:spPr>
      </p:pic>
    </p:spTree>
    <p:extLst>
      <p:ext uri="{BB962C8B-B14F-4D97-AF65-F5344CB8AC3E}">
        <p14:creationId xmlns:p14="http://schemas.microsoft.com/office/powerpoint/2010/main" val="2869380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C5A969-F860-D7D8-0FB6-35EBFCA7A4F6}"/>
              </a:ext>
            </a:extLst>
          </p:cNvPr>
          <p:cNvSpPr>
            <a:spLocks noGrp="1"/>
          </p:cNvSpPr>
          <p:nvPr>
            <p:ph type="body" idx="1"/>
          </p:nvPr>
        </p:nvSpPr>
        <p:spPr>
          <a:xfrm>
            <a:off x="1688119" y="1175666"/>
            <a:ext cx="9385200" cy="3968707"/>
          </a:xfrm>
        </p:spPr>
        <p:txBody>
          <a:bodyPr>
            <a:noAutofit/>
          </a:bodyPr>
          <a:lstStyle/>
          <a:p>
            <a:pPr marL="342900" indent="-342900" algn="just">
              <a:lnSpc>
                <a:spcPct val="150000"/>
              </a:lnSpc>
              <a:buFont typeface="Arial" panose="020B0604020202020204" pitchFamily="34" charset="0"/>
              <a:buChar char="•"/>
            </a:pPr>
            <a:r>
              <a:rPr lang="vi-VN" sz="2000" dirty="0">
                <a:solidFill>
                  <a:srgbClr val="2C3E50"/>
                </a:solidFill>
                <a:latin typeface="Times New Roman" panose="02020603050405020304" pitchFamily="18" charset="0"/>
                <a:cs typeface="Times New Roman" panose="02020603050405020304" pitchFamily="18" charset="0"/>
              </a:rPr>
              <a:t>DispatcherServlet: Là một Servlet đặc biệt trong Spring MVC, nó là trung tâm điều khiển của toàn bộ ứng dụng. DispatcherServlet nhận yêu cầu từ người dùng và gửi chúng tới Controller phù hợp để xử lý.</a:t>
            </a:r>
          </a:p>
        </p:txBody>
      </p:sp>
      <p:sp>
        <p:nvSpPr>
          <p:cNvPr id="6" name="object 9">
            <a:extLst>
              <a:ext uri="{FF2B5EF4-FFF2-40B4-BE49-F238E27FC236}">
                <a16:creationId xmlns:a16="http://schemas.microsoft.com/office/drawing/2014/main" id="{B5DF0BE8-BD5A-B14E-C86C-4A9B5490D9DB}"/>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err="1">
                <a:solidFill>
                  <a:srgbClr val="081F4B"/>
                </a:solidFill>
                <a:latin typeface="Arial"/>
                <a:cs typeface="Arial"/>
              </a:rPr>
              <a:t>Các</a:t>
            </a:r>
            <a:r>
              <a:rPr lang="en-US" sz="2750" b="1" spc="80" dirty="0">
                <a:solidFill>
                  <a:srgbClr val="081F4B"/>
                </a:solidFill>
                <a:latin typeface="Arial"/>
                <a:cs typeface="Arial"/>
              </a:rPr>
              <a:t> </a:t>
            </a:r>
            <a:r>
              <a:rPr lang="en-US" sz="2750" b="1" spc="80" dirty="0" err="1">
                <a:solidFill>
                  <a:srgbClr val="081F4B"/>
                </a:solidFill>
                <a:latin typeface="Arial"/>
                <a:cs typeface="Arial"/>
              </a:rPr>
              <a:t>thành</a:t>
            </a:r>
            <a:r>
              <a:rPr lang="en-US" sz="2750" b="1" spc="80" dirty="0">
                <a:solidFill>
                  <a:srgbClr val="081F4B"/>
                </a:solidFill>
                <a:latin typeface="Arial"/>
                <a:cs typeface="Arial"/>
              </a:rPr>
              <a:t> </a:t>
            </a:r>
            <a:r>
              <a:rPr lang="en-US" sz="2750" b="1" spc="80" dirty="0" err="1">
                <a:solidFill>
                  <a:srgbClr val="081F4B"/>
                </a:solidFill>
                <a:latin typeface="Arial"/>
                <a:cs typeface="Arial"/>
              </a:rPr>
              <a:t>phần</a:t>
            </a:r>
            <a:r>
              <a:rPr lang="en-US" sz="2750" b="1" spc="80" dirty="0">
                <a:solidFill>
                  <a:srgbClr val="081F4B"/>
                </a:solidFill>
                <a:latin typeface="Arial"/>
                <a:cs typeface="Arial"/>
              </a:rPr>
              <a:t> </a:t>
            </a:r>
            <a:r>
              <a:rPr lang="en-US" sz="2750" b="1" spc="80" dirty="0" err="1">
                <a:solidFill>
                  <a:srgbClr val="081F4B"/>
                </a:solidFill>
                <a:latin typeface="Arial"/>
                <a:cs typeface="Arial"/>
              </a:rPr>
              <a:t>chính</a:t>
            </a:r>
            <a:r>
              <a:rPr lang="en-US" sz="2750" b="1" spc="80" dirty="0">
                <a:solidFill>
                  <a:srgbClr val="081F4B"/>
                </a:solidFill>
                <a:latin typeface="Arial"/>
                <a:cs typeface="Arial"/>
              </a:rPr>
              <a:t> </a:t>
            </a:r>
            <a:r>
              <a:rPr lang="en-US" sz="2750" b="1" spc="80" dirty="0" err="1">
                <a:solidFill>
                  <a:srgbClr val="081F4B"/>
                </a:solidFill>
                <a:latin typeface="Arial"/>
                <a:cs typeface="Arial"/>
              </a:rPr>
              <a:t>của</a:t>
            </a:r>
            <a:r>
              <a:rPr lang="en-US" sz="2750" b="1" spc="80" dirty="0">
                <a:solidFill>
                  <a:srgbClr val="081F4B"/>
                </a:solidFill>
                <a:latin typeface="Arial"/>
                <a:cs typeface="Arial"/>
              </a:rPr>
              <a:t> </a:t>
            </a:r>
            <a:r>
              <a:rPr lang="en-US" sz="2750" b="1" spc="80" dirty="0" err="1">
                <a:solidFill>
                  <a:srgbClr val="081F4B"/>
                </a:solidFill>
                <a:latin typeface="Arial"/>
                <a:cs typeface="Arial"/>
              </a:rPr>
              <a:t>mô</a:t>
            </a:r>
            <a:r>
              <a:rPr lang="en-US" sz="2750" b="1" spc="80" dirty="0">
                <a:solidFill>
                  <a:srgbClr val="081F4B"/>
                </a:solidFill>
                <a:latin typeface="Arial"/>
                <a:cs typeface="Arial"/>
              </a:rPr>
              <a:t> </a:t>
            </a:r>
            <a:r>
              <a:rPr lang="en-US" sz="2750" b="1" spc="80" dirty="0" err="1">
                <a:solidFill>
                  <a:srgbClr val="081F4B"/>
                </a:solidFill>
                <a:latin typeface="Arial"/>
                <a:cs typeface="Arial"/>
              </a:rPr>
              <a:t>hình</a:t>
            </a:r>
            <a:r>
              <a:rPr lang="en-US" sz="2750" b="1" spc="80" dirty="0">
                <a:solidFill>
                  <a:srgbClr val="081F4B"/>
                </a:solidFill>
                <a:latin typeface="Arial"/>
                <a:cs typeface="Arial"/>
              </a:rPr>
              <a:t> MVC</a:t>
            </a:r>
            <a:endParaRPr sz="2750" dirty="0">
              <a:latin typeface="Arial"/>
              <a:cs typeface="Arial"/>
            </a:endParaRPr>
          </a:p>
        </p:txBody>
      </p:sp>
      <p:pic>
        <p:nvPicPr>
          <p:cNvPr id="8" name="Picture 7">
            <a:extLst>
              <a:ext uri="{FF2B5EF4-FFF2-40B4-BE49-F238E27FC236}">
                <a16:creationId xmlns:a16="http://schemas.microsoft.com/office/drawing/2014/main" id="{C9FE7D95-1165-0FD5-F732-F38B51C59217}"/>
              </a:ext>
            </a:extLst>
          </p:cNvPr>
          <p:cNvPicPr>
            <a:picLocks noChangeAspect="1"/>
          </p:cNvPicPr>
          <p:nvPr/>
        </p:nvPicPr>
        <p:blipFill>
          <a:blip r:embed="rId2"/>
          <a:stretch>
            <a:fillRect/>
          </a:stretch>
        </p:blipFill>
        <p:spPr>
          <a:xfrm>
            <a:off x="4008745" y="2984104"/>
            <a:ext cx="3811541" cy="2439386"/>
          </a:xfrm>
          <a:prstGeom prst="rect">
            <a:avLst/>
          </a:prstGeom>
        </p:spPr>
      </p:pic>
    </p:spTree>
    <p:extLst>
      <p:ext uri="{BB962C8B-B14F-4D97-AF65-F5344CB8AC3E}">
        <p14:creationId xmlns:p14="http://schemas.microsoft.com/office/powerpoint/2010/main" val="2468292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C5A969-F860-D7D8-0FB6-35EBFCA7A4F6}"/>
              </a:ext>
            </a:extLst>
          </p:cNvPr>
          <p:cNvSpPr>
            <a:spLocks noGrp="1"/>
          </p:cNvSpPr>
          <p:nvPr>
            <p:ph type="body" idx="1"/>
          </p:nvPr>
        </p:nvSpPr>
        <p:spPr>
          <a:xfrm>
            <a:off x="1688119" y="1175666"/>
            <a:ext cx="9385200" cy="5141371"/>
          </a:xfrm>
        </p:spPr>
        <p:txBody>
          <a:bodyPr>
            <a:noAutofit/>
          </a:bodyPr>
          <a:lstStyle/>
          <a:p>
            <a:pPr marL="342900" indent="-342900" algn="just">
              <a:lnSpc>
                <a:spcPct val="150000"/>
              </a:lnSpc>
              <a:buFont typeface="Arial" panose="020B0604020202020204" pitchFamily="34" charset="0"/>
              <a:buChar char="•"/>
            </a:pPr>
            <a:r>
              <a:rPr lang="vi-VN" sz="2000" dirty="0">
                <a:solidFill>
                  <a:srgbClr val="2C3E50"/>
                </a:solidFill>
                <a:latin typeface="Times New Roman" panose="02020603050405020304" pitchFamily="18" charset="0"/>
                <a:cs typeface="Times New Roman" panose="02020603050405020304" pitchFamily="18" charset="0"/>
              </a:rPr>
              <a:t>Controller: Là thành phần xử lý logic trong ứng dụng, nhận yêu cầu từ DispatcherServlet, tương tác với Model để lấy hoặc cập nhật dữ liệu, sau đó trả về dữ liệu cho DispatcherServlet để hiển thị thông tin lên View.</a:t>
            </a:r>
          </a:p>
        </p:txBody>
      </p:sp>
      <p:sp>
        <p:nvSpPr>
          <p:cNvPr id="6" name="object 9">
            <a:extLst>
              <a:ext uri="{FF2B5EF4-FFF2-40B4-BE49-F238E27FC236}">
                <a16:creationId xmlns:a16="http://schemas.microsoft.com/office/drawing/2014/main" id="{B5DF0BE8-BD5A-B14E-C86C-4A9B5490D9DB}"/>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err="1">
                <a:solidFill>
                  <a:srgbClr val="081F4B"/>
                </a:solidFill>
                <a:latin typeface="Arial"/>
                <a:cs typeface="Arial"/>
              </a:rPr>
              <a:t>Các</a:t>
            </a:r>
            <a:r>
              <a:rPr lang="en-US" sz="2750" b="1" spc="80" dirty="0">
                <a:solidFill>
                  <a:srgbClr val="081F4B"/>
                </a:solidFill>
                <a:latin typeface="Arial"/>
                <a:cs typeface="Arial"/>
              </a:rPr>
              <a:t> </a:t>
            </a:r>
            <a:r>
              <a:rPr lang="en-US" sz="2750" b="1" spc="80" dirty="0" err="1">
                <a:solidFill>
                  <a:srgbClr val="081F4B"/>
                </a:solidFill>
                <a:latin typeface="Arial"/>
                <a:cs typeface="Arial"/>
              </a:rPr>
              <a:t>thành</a:t>
            </a:r>
            <a:r>
              <a:rPr lang="en-US" sz="2750" b="1" spc="80" dirty="0">
                <a:solidFill>
                  <a:srgbClr val="081F4B"/>
                </a:solidFill>
                <a:latin typeface="Arial"/>
                <a:cs typeface="Arial"/>
              </a:rPr>
              <a:t> </a:t>
            </a:r>
            <a:r>
              <a:rPr lang="en-US" sz="2750" b="1" spc="80" dirty="0" err="1">
                <a:solidFill>
                  <a:srgbClr val="081F4B"/>
                </a:solidFill>
                <a:latin typeface="Arial"/>
                <a:cs typeface="Arial"/>
              </a:rPr>
              <a:t>phần</a:t>
            </a:r>
            <a:r>
              <a:rPr lang="en-US" sz="2750" b="1" spc="80" dirty="0">
                <a:solidFill>
                  <a:srgbClr val="081F4B"/>
                </a:solidFill>
                <a:latin typeface="Arial"/>
                <a:cs typeface="Arial"/>
              </a:rPr>
              <a:t> </a:t>
            </a:r>
            <a:r>
              <a:rPr lang="en-US" sz="2750" b="1" spc="80" dirty="0" err="1">
                <a:solidFill>
                  <a:srgbClr val="081F4B"/>
                </a:solidFill>
                <a:latin typeface="Arial"/>
                <a:cs typeface="Arial"/>
              </a:rPr>
              <a:t>chính</a:t>
            </a:r>
            <a:r>
              <a:rPr lang="en-US" sz="2750" b="1" spc="80" dirty="0">
                <a:solidFill>
                  <a:srgbClr val="081F4B"/>
                </a:solidFill>
                <a:latin typeface="Arial"/>
                <a:cs typeface="Arial"/>
              </a:rPr>
              <a:t> </a:t>
            </a:r>
            <a:r>
              <a:rPr lang="en-US" sz="2750" b="1" spc="80" dirty="0" err="1">
                <a:solidFill>
                  <a:srgbClr val="081F4B"/>
                </a:solidFill>
                <a:latin typeface="Arial"/>
                <a:cs typeface="Arial"/>
              </a:rPr>
              <a:t>của</a:t>
            </a:r>
            <a:r>
              <a:rPr lang="en-US" sz="2750" b="1" spc="80" dirty="0">
                <a:solidFill>
                  <a:srgbClr val="081F4B"/>
                </a:solidFill>
                <a:latin typeface="Arial"/>
                <a:cs typeface="Arial"/>
              </a:rPr>
              <a:t> </a:t>
            </a:r>
            <a:r>
              <a:rPr lang="en-US" sz="2750" b="1" spc="80" dirty="0" err="1">
                <a:solidFill>
                  <a:srgbClr val="081F4B"/>
                </a:solidFill>
                <a:latin typeface="Arial"/>
                <a:cs typeface="Arial"/>
              </a:rPr>
              <a:t>mô</a:t>
            </a:r>
            <a:r>
              <a:rPr lang="en-US" sz="2750" b="1" spc="80" dirty="0">
                <a:solidFill>
                  <a:srgbClr val="081F4B"/>
                </a:solidFill>
                <a:latin typeface="Arial"/>
                <a:cs typeface="Arial"/>
              </a:rPr>
              <a:t> </a:t>
            </a:r>
            <a:r>
              <a:rPr lang="en-US" sz="2750" b="1" spc="80" dirty="0" err="1">
                <a:solidFill>
                  <a:srgbClr val="081F4B"/>
                </a:solidFill>
                <a:latin typeface="Arial"/>
                <a:cs typeface="Arial"/>
              </a:rPr>
              <a:t>hình</a:t>
            </a:r>
            <a:r>
              <a:rPr lang="en-US" sz="2750" b="1" spc="80" dirty="0">
                <a:solidFill>
                  <a:srgbClr val="081F4B"/>
                </a:solidFill>
                <a:latin typeface="Arial"/>
                <a:cs typeface="Arial"/>
              </a:rPr>
              <a:t> MVC</a:t>
            </a:r>
            <a:endParaRPr sz="2750" dirty="0">
              <a:latin typeface="Arial"/>
              <a:cs typeface="Arial"/>
            </a:endParaRPr>
          </a:p>
        </p:txBody>
      </p:sp>
      <p:pic>
        <p:nvPicPr>
          <p:cNvPr id="4" name="Picture 3">
            <a:extLst>
              <a:ext uri="{FF2B5EF4-FFF2-40B4-BE49-F238E27FC236}">
                <a16:creationId xmlns:a16="http://schemas.microsoft.com/office/drawing/2014/main" id="{8878AE6E-E78D-66BF-93A3-7FB2CE3A4BA4}"/>
              </a:ext>
            </a:extLst>
          </p:cNvPr>
          <p:cNvPicPr>
            <a:picLocks noChangeAspect="1"/>
          </p:cNvPicPr>
          <p:nvPr/>
        </p:nvPicPr>
        <p:blipFill>
          <a:blip r:embed="rId2"/>
          <a:stretch>
            <a:fillRect/>
          </a:stretch>
        </p:blipFill>
        <p:spPr>
          <a:xfrm>
            <a:off x="3771420" y="2788659"/>
            <a:ext cx="3811541" cy="2439386"/>
          </a:xfrm>
          <a:prstGeom prst="rect">
            <a:avLst/>
          </a:prstGeom>
        </p:spPr>
      </p:pic>
    </p:spTree>
    <p:extLst>
      <p:ext uri="{BB962C8B-B14F-4D97-AF65-F5344CB8AC3E}">
        <p14:creationId xmlns:p14="http://schemas.microsoft.com/office/powerpoint/2010/main" val="3555484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C5A969-F860-D7D8-0FB6-35EBFCA7A4F6}"/>
              </a:ext>
            </a:extLst>
          </p:cNvPr>
          <p:cNvSpPr>
            <a:spLocks noGrp="1"/>
          </p:cNvSpPr>
          <p:nvPr>
            <p:ph type="body" idx="1"/>
          </p:nvPr>
        </p:nvSpPr>
        <p:spPr>
          <a:xfrm>
            <a:off x="1688119" y="1175666"/>
            <a:ext cx="9385200" cy="5141371"/>
          </a:xfrm>
        </p:spPr>
        <p:txBody>
          <a:bodyPr>
            <a:noAutofit/>
          </a:bodyPr>
          <a:lstStyle/>
          <a:p>
            <a:pPr marL="342900" indent="-342900" algn="just">
              <a:lnSpc>
                <a:spcPct val="150000"/>
              </a:lnSpc>
              <a:buFont typeface="Arial" panose="020B0604020202020204" pitchFamily="34" charset="0"/>
              <a:buChar char="•"/>
            </a:pPr>
            <a:r>
              <a:rPr lang="vi-VN" sz="2000" dirty="0">
                <a:solidFill>
                  <a:srgbClr val="2C3E50"/>
                </a:solidFill>
                <a:latin typeface="Times New Roman" panose="02020603050405020304" pitchFamily="18" charset="0"/>
                <a:cs typeface="Times New Roman" panose="02020603050405020304" pitchFamily="18" charset="0"/>
              </a:rPr>
              <a:t>Model: Đại diện cho dữ liệu của ứng dụng, chứa các lớp POJO (Plain Old Java Object) để lưu trữ thông tin. Model cũng chịu trách nhiệm xử lý logic liên quan đến dữ liệu.</a:t>
            </a:r>
          </a:p>
        </p:txBody>
      </p:sp>
      <p:sp>
        <p:nvSpPr>
          <p:cNvPr id="6" name="object 9">
            <a:extLst>
              <a:ext uri="{FF2B5EF4-FFF2-40B4-BE49-F238E27FC236}">
                <a16:creationId xmlns:a16="http://schemas.microsoft.com/office/drawing/2014/main" id="{B5DF0BE8-BD5A-B14E-C86C-4A9B5490D9DB}"/>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err="1">
                <a:solidFill>
                  <a:srgbClr val="081F4B"/>
                </a:solidFill>
                <a:latin typeface="Arial"/>
                <a:cs typeface="Arial"/>
              </a:rPr>
              <a:t>Các</a:t>
            </a:r>
            <a:r>
              <a:rPr lang="en-US" sz="2750" b="1" spc="80" dirty="0">
                <a:solidFill>
                  <a:srgbClr val="081F4B"/>
                </a:solidFill>
                <a:latin typeface="Arial"/>
                <a:cs typeface="Arial"/>
              </a:rPr>
              <a:t> </a:t>
            </a:r>
            <a:r>
              <a:rPr lang="en-US" sz="2750" b="1" spc="80" dirty="0" err="1">
                <a:solidFill>
                  <a:srgbClr val="081F4B"/>
                </a:solidFill>
                <a:latin typeface="Arial"/>
                <a:cs typeface="Arial"/>
              </a:rPr>
              <a:t>thành</a:t>
            </a:r>
            <a:r>
              <a:rPr lang="en-US" sz="2750" b="1" spc="80" dirty="0">
                <a:solidFill>
                  <a:srgbClr val="081F4B"/>
                </a:solidFill>
                <a:latin typeface="Arial"/>
                <a:cs typeface="Arial"/>
              </a:rPr>
              <a:t> </a:t>
            </a:r>
            <a:r>
              <a:rPr lang="en-US" sz="2750" b="1" spc="80" dirty="0" err="1">
                <a:solidFill>
                  <a:srgbClr val="081F4B"/>
                </a:solidFill>
                <a:latin typeface="Arial"/>
                <a:cs typeface="Arial"/>
              </a:rPr>
              <a:t>phần</a:t>
            </a:r>
            <a:r>
              <a:rPr lang="en-US" sz="2750" b="1" spc="80" dirty="0">
                <a:solidFill>
                  <a:srgbClr val="081F4B"/>
                </a:solidFill>
                <a:latin typeface="Arial"/>
                <a:cs typeface="Arial"/>
              </a:rPr>
              <a:t> </a:t>
            </a:r>
            <a:r>
              <a:rPr lang="en-US" sz="2750" b="1" spc="80" dirty="0" err="1">
                <a:solidFill>
                  <a:srgbClr val="081F4B"/>
                </a:solidFill>
                <a:latin typeface="Arial"/>
                <a:cs typeface="Arial"/>
              </a:rPr>
              <a:t>chính</a:t>
            </a:r>
            <a:r>
              <a:rPr lang="en-US" sz="2750" b="1" spc="80" dirty="0">
                <a:solidFill>
                  <a:srgbClr val="081F4B"/>
                </a:solidFill>
                <a:latin typeface="Arial"/>
                <a:cs typeface="Arial"/>
              </a:rPr>
              <a:t> </a:t>
            </a:r>
            <a:r>
              <a:rPr lang="en-US" sz="2750" b="1" spc="80" dirty="0" err="1">
                <a:solidFill>
                  <a:srgbClr val="081F4B"/>
                </a:solidFill>
                <a:latin typeface="Arial"/>
                <a:cs typeface="Arial"/>
              </a:rPr>
              <a:t>của</a:t>
            </a:r>
            <a:r>
              <a:rPr lang="en-US" sz="2750" b="1" spc="80" dirty="0">
                <a:solidFill>
                  <a:srgbClr val="081F4B"/>
                </a:solidFill>
                <a:latin typeface="Arial"/>
                <a:cs typeface="Arial"/>
              </a:rPr>
              <a:t> </a:t>
            </a:r>
            <a:r>
              <a:rPr lang="en-US" sz="2750" b="1" spc="80" dirty="0" err="1">
                <a:solidFill>
                  <a:srgbClr val="081F4B"/>
                </a:solidFill>
                <a:latin typeface="Arial"/>
                <a:cs typeface="Arial"/>
              </a:rPr>
              <a:t>mô</a:t>
            </a:r>
            <a:r>
              <a:rPr lang="en-US" sz="2750" b="1" spc="80" dirty="0">
                <a:solidFill>
                  <a:srgbClr val="081F4B"/>
                </a:solidFill>
                <a:latin typeface="Arial"/>
                <a:cs typeface="Arial"/>
              </a:rPr>
              <a:t> </a:t>
            </a:r>
            <a:r>
              <a:rPr lang="en-US" sz="2750" b="1" spc="80" dirty="0" err="1">
                <a:solidFill>
                  <a:srgbClr val="081F4B"/>
                </a:solidFill>
                <a:latin typeface="Arial"/>
                <a:cs typeface="Arial"/>
              </a:rPr>
              <a:t>hình</a:t>
            </a:r>
            <a:r>
              <a:rPr lang="en-US" sz="2750" b="1" spc="80" dirty="0">
                <a:solidFill>
                  <a:srgbClr val="081F4B"/>
                </a:solidFill>
                <a:latin typeface="Arial"/>
                <a:cs typeface="Arial"/>
              </a:rPr>
              <a:t> MVC</a:t>
            </a:r>
            <a:endParaRPr sz="2750" dirty="0">
              <a:latin typeface="Arial"/>
              <a:cs typeface="Arial"/>
            </a:endParaRPr>
          </a:p>
        </p:txBody>
      </p:sp>
      <p:pic>
        <p:nvPicPr>
          <p:cNvPr id="4" name="Picture 3">
            <a:extLst>
              <a:ext uri="{FF2B5EF4-FFF2-40B4-BE49-F238E27FC236}">
                <a16:creationId xmlns:a16="http://schemas.microsoft.com/office/drawing/2014/main" id="{3B01E083-5A68-4EF4-3026-72BA5783FCE1}"/>
              </a:ext>
            </a:extLst>
          </p:cNvPr>
          <p:cNvPicPr>
            <a:picLocks noChangeAspect="1"/>
          </p:cNvPicPr>
          <p:nvPr/>
        </p:nvPicPr>
        <p:blipFill>
          <a:blip r:embed="rId2"/>
          <a:stretch>
            <a:fillRect/>
          </a:stretch>
        </p:blipFill>
        <p:spPr>
          <a:xfrm>
            <a:off x="3911023" y="2593215"/>
            <a:ext cx="3811541" cy="2439386"/>
          </a:xfrm>
          <a:prstGeom prst="rect">
            <a:avLst/>
          </a:prstGeom>
        </p:spPr>
      </p:pic>
    </p:spTree>
    <p:extLst>
      <p:ext uri="{BB962C8B-B14F-4D97-AF65-F5344CB8AC3E}">
        <p14:creationId xmlns:p14="http://schemas.microsoft.com/office/powerpoint/2010/main" val="3928031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C5A969-F860-D7D8-0FB6-35EBFCA7A4F6}"/>
              </a:ext>
            </a:extLst>
          </p:cNvPr>
          <p:cNvSpPr>
            <a:spLocks noGrp="1"/>
          </p:cNvSpPr>
          <p:nvPr>
            <p:ph type="body" idx="1"/>
          </p:nvPr>
        </p:nvSpPr>
        <p:spPr>
          <a:xfrm>
            <a:off x="1688119" y="1175666"/>
            <a:ext cx="9385200" cy="5141371"/>
          </a:xfrm>
        </p:spPr>
        <p:txBody>
          <a:bodyPr>
            <a:noAutofit/>
          </a:bodyPr>
          <a:lstStyle/>
          <a:p>
            <a:pPr marL="342900" indent="-342900" algn="just">
              <a:lnSpc>
                <a:spcPct val="150000"/>
              </a:lnSpc>
              <a:buFont typeface="Arial" panose="020B0604020202020204" pitchFamily="34" charset="0"/>
              <a:buChar char="•"/>
            </a:pPr>
            <a:r>
              <a:rPr lang="vi-VN" sz="2000" dirty="0">
                <a:solidFill>
                  <a:srgbClr val="2C3E50"/>
                </a:solidFill>
                <a:latin typeface="Times New Roman" panose="02020603050405020304" pitchFamily="18" charset="0"/>
                <a:cs typeface="Times New Roman" panose="02020603050405020304" pitchFamily="18" charset="0"/>
              </a:rPr>
              <a:t>View: Là giao diện người dùng, hiển thị dữ liệu từ Model cho người dùng. Spring hỗ trợ nhiều công nghệ View khác nhau như JSP, Thymeleaf, Freemarker, ...</a:t>
            </a:r>
          </a:p>
        </p:txBody>
      </p:sp>
      <p:sp>
        <p:nvSpPr>
          <p:cNvPr id="6" name="object 9">
            <a:extLst>
              <a:ext uri="{FF2B5EF4-FFF2-40B4-BE49-F238E27FC236}">
                <a16:creationId xmlns:a16="http://schemas.microsoft.com/office/drawing/2014/main" id="{B5DF0BE8-BD5A-B14E-C86C-4A9B5490D9DB}"/>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err="1">
                <a:solidFill>
                  <a:srgbClr val="081F4B"/>
                </a:solidFill>
                <a:latin typeface="Arial"/>
                <a:cs typeface="Arial"/>
              </a:rPr>
              <a:t>Các</a:t>
            </a:r>
            <a:r>
              <a:rPr lang="en-US" sz="2750" b="1" spc="80" dirty="0">
                <a:solidFill>
                  <a:srgbClr val="081F4B"/>
                </a:solidFill>
                <a:latin typeface="Arial"/>
                <a:cs typeface="Arial"/>
              </a:rPr>
              <a:t> </a:t>
            </a:r>
            <a:r>
              <a:rPr lang="en-US" sz="2750" b="1" spc="80" dirty="0" err="1">
                <a:solidFill>
                  <a:srgbClr val="081F4B"/>
                </a:solidFill>
                <a:latin typeface="Arial"/>
                <a:cs typeface="Arial"/>
              </a:rPr>
              <a:t>thành</a:t>
            </a:r>
            <a:r>
              <a:rPr lang="en-US" sz="2750" b="1" spc="80" dirty="0">
                <a:solidFill>
                  <a:srgbClr val="081F4B"/>
                </a:solidFill>
                <a:latin typeface="Arial"/>
                <a:cs typeface="Arial"/>
              </a:rPr>
              <a:t> </a:t>
            </a:r>
            <a:r>
              <a:rPr lang="en-US" sz="2750" b="1" spc="80" dirty="0" err="1">
                <a:solidFill>
                  <a:srgbClr val="081F4B"/>
                </a:solidFill>
                <a:latin typeface="Arial"/>
                <a:cs typeface="Arial"/>
              </a:rPr>
              <a:t>phần</a:t>
            </a:r>
            <a:r>
              <a:rPr lang="en-US" sz="2750" b="1" spc="80" dirty="0">
                <a:solidFill>
                  <a:srgbClr val="081F4B"/>
                </a:solidFill>
                <a:latin typeface="Arial"/>
                <a:cs typeface="Arial"/>
              </a:rPr>
              <a:t> </a:t>
            </a:r>
            <a:r>
              <a:rPr lang="en-US" sz="2750" b="1" spc="80" dirty="0" err="1">
                <a:solidFill>
                  <a:srgbClr val="081F4B"/>
                </a:solidFill>
                <a:latin typeface="Arial"/>
                <a:cs typeface="Arial"/>
              </a:rPr>
              <a:t>chính</a:t>
            </a:r>
            <a:r>
              <a:rPr lang="en-US" sz="2750" b="1" spc="80" dirty="0">
                <a:solidFill>
                  <a:srgbClr val="081F4B"/>
                </a:solidFill>
                <a:latin typeface="Arial"/>
                <a:cs typeface="Arial"/>
              </a:rPr>
              <a:t> </a:t>
            </a:r>
            <a:r>
              <a:rPr lang="en-US" sz="2750" b="1" spc="80" dirty="0" err="1">
                <a:solidFill>
                  <a:srgbClr val="081F4B"/>
                </a:solidFill>
                <a:latin typeface="Arial"/>
                <a:cs typeface="Arial"/>
              </a:rPr>
              <a:t>của</a:t>
            </a:r>
            <a:r>
              <a:rPr lang="en-US" sz="2750" b="1" spc="80" dirty="0">
                <a:solidFill>
                  <a:srgbClr val="081F4B"/>
                </a:solidFill>
                <a:latin typeface="Arial"/>
                <a:cs typeface="Arial"/>
              </a:rPr>
              <a:t> </a:t>
            </a:r>
            <a:r>
              <a:rPr lang="en-US" sz="2750" b="1" spc="80" dirty="0" err="1">
                <a:solidFill>
                  <a:srgbClr val="081F4B"/>
                </a:solidFill>
                <a:latin typeface="Arial"/>
                <a:cs typeface="Arial"/>
              </a:rPr>
              <a:t>mô</a:t>
            </a:r>
            <a:r>
              <a:rPr lang="en-US" sz="2750" b="1" spc="80" dirty="0">
                <a:solidFill>
                  <a:srgbClr val="081F4B"/>
                </a:solidFill>
                <a:latin typeface="Arial"/>
                <a:cs typeface="Arial"/>
              </a:rPr>
              <a:t> </a:t>
            </a:r>
            <a:r>
              <a:rPr lang="en-US" sz="2750" b="1" spc="80" dirty="0" err="1">
                <a:solidFill>
                  <a:srgbClr val="081F4B"/>
                </a:solidFill>
                <a:latin typeface="Arial"/>
                <a:cs typeface="Arial"/>
              </a:rPr>
              <a:t>hình</a:t>
            </a:r>
            <a:r>
              <a:rPr lang="en-US" sz="2750" b="1" spc="80" dirty="0">
                <a:solidFill>
                  <a:srgbClr val="081F4B"/>
                </a:solidFill>
                <a:latin typeface="Arial"/>
                <a:cs typeface="Arial"/>
              </a:rPr>
              <a:t> MVC</a:t>
            </a:r>
            <a:endParaRPr sz="2750" dirty="0">
              <a:latin typeface="Arial"/>
              <a:cs typeface="Arial"/>
            </a:endParaRPr>
          </a:p>
        </p:txBody>
      </p:sp>
      <p:pic>
        <p:nvPicPr>
          <p:cNvPr id="4" name="Picture 3">
            <a:extLst>
              <a:ext uri="{FF2B5EF4-FFF2-40B4-BE49-F238E27FC236}">
                <a16:creationId xmlns:a16="http://schemas.microsoft.com/office/drawing/2014/main" id="{5FB35C8C-D79F-0E65-E33A-CEBD580ABD0D}"/>
              </a:ext>
            </a:extLst>
          </p:cNvPr>
          <p:cNvPicPr>
            <a:picLocks noChangeAspect="1"/>
          </p:cNvPicPr>
          <p:nvPr/>
        </p:nvPicPr>
        <p:blipFill>
          <a:blip r:embed="rId2"/>
          <a:stretch>
            <a:fillRect/>
          </a:stretch>
        </p:blipFill>
        <p:spPr>
          <a:xfrm>
            <a:off x="3750479" y="2446632"/>
            <a:ext cx="3811541" cy="2439386"/>
          </a:xfrm>
          <a:prstGeom prst="rect">
            <a:avLst/>
          </a:prstGeom>
        </p:spPr>
      </p:pic>
    </p:spTree>
    <p:extLst>
      <p:ext uri="{BB962C8B-B14F-4D97-AF65-F5344CB8AC3E}">
        <p14:creationId xmlns:p14="http://schemas.microsoft.com/office/powerpoint/2010/main" val="2000738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B5DF0BE8-BD5A-B14E-C86C-4A9B5490D9DB}"/>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a:solidFill>
                  <a:srgbClr val="081F4B"/>
                </a:solidFill>
                <a:latin typeface="Arial"/>
                <a:cs typeface="Arial"/>
              </a:rPr>
              <a:t>Web Application Context</a:t>
            </a:r>
            <a:endParaRPr sz="2750" dirty="0">
              <a:latin typeface="Arial"/>
              <a:cs typeface="Arial"/>
            </a:endParaRPr>
          </a:p>
        </p:txBody>
      </p:sp>
      <p:pic>
        <p:nvPicPr>
          <p:cNvPr id="4098" name="Picture 2" descr="Open Source For Geeks: Context Loading In Spring MVC, 57% OFF">
            <a:extLst>
              <a:ext uri="{FF2B5EF4-FFF2-40B4-BE49-F238E27FC236}">
                <a16:creationId xmlns:a16="http://schemas.microsoft.com/office/drawing/2014/main" id="{825921BF-39BC-CB57-C8E2-776C36E53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5352" y="1755344"/>
            <a:ext cx="3669888" cy="3335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782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B5DF0BE8-BD5A-B14E-C86C-4A9B5490D9DB}"/>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a:solidFill>
                  <a:srgbClr val="081F4B"/>
                </a:solidFill>
                <a:latin typeface="Arial"/>
                <a:cs typeface="Arial"/>
              </a:rPr>
              <a:t>Spring MVC Configurations</a:t>
            </a:r>
            <a:endParaRPr sz="2750" dirty="0">
              <a:latin typeface="Arial"/>
              <a:cs typeface="Arial"/>
            </a:endParaRPr>
          </a:p>
        </p:txBody>
      </p:sp>
      <p:sp>
        <p:nvSpPr>
          <p:cNvPr id="2" name="TextBox 1">
            <a:extLst>
              <a:ext uri="{FF2B5EF4-FFF2-40B4-BE49-F238E27FC236}">
                <a16:creationId xmlns:a16="http://schemas.microsoft.com/office/drawing/2014/main" id="{CBBB44FA-7CF9-354D-0FA8-2289DB1A6F22}"/>
              </a:ext>
            </a:extLst>
          </p:cNvPr>
          <p:cNvSpPr txBox="1"/>
          <p:nvPr/>
        </p:nvSpPr>
        <p:spPr>
          <a:xfrm>
            <a:off x="1791419" y="1719533"/>
            <a:ext cx="7904671" cy="29585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3200" dirty="0">
                <a:solidFill>
                  <a:srgbClr val="222222"/>
                </a:solidFill>
                <a:latin typeface="Times New Roman"/>
                <a:ea typeface="Noto Serif"/>
                <a:cs typeface="Noto Serif"/>
              </a:rPr>
              <a:t>Spring MVC </a:t>
            </a:r>
            <a:r>
              <a:rPr lang="en-US" sz="3200" err="1">
                <a:solidFill>
                  <a:srgbClr val="222222"/>
                </a:solidFill>
                <a:latin typeface="Times New Roman"/>
                <a:ea typeface="Noto Serif"/>
                <a:cs typeface="Noto Serif"/>
              </a:rPr>
              <a:t>hỗ</a:t>
            </a:r>
            <a:r>
              <a:rPr lang="en-US" sz="3200" dirty="0">
                <a:solidFill>
                  <a:srgbClr val="222222"/>
                </a:solidFill>
                <a:latin typeface="Times New Roman"/>
                <a:ea typeface="Noto Serif"/>
                <a:cs typeface="Noto Serif"/>
              </a:rPr>
              <a:t> </a:t>
            </a:r>
            <a:r>
              <a:rPr lang="en-US" sz="3200" err="1">
                <a:solidFill>
                  <a:srgbClr val="222222"/>
                </a:solidFill>
                <a:latin typeface="Times New Roman"/>
                <a:ea typeface="Noto Serif"/>
                <a:cs typeface="Noto Serif"/>
              </a:rPr>
              <a:t>trợ</a:t>
            </a:r>
            <a:r>
              <a:rPr lang="en-US" sz="3200" dirty="0">
                <a:solidFill>
                  <a:srgbClr val="222222"/>
                </a:solidFill>
                <a:latin typeface="Times New Roman"/>
                <a:ea typeface="Noto Serif"/>
                <a:cs typeface="Noto Serif"/>
              </a:rPr>
              <a:t> 2 </a:t>
            </a:r>
            <a:r>
              <a:rPr lang="en-US" sz="3200" err="1">
                <a:solidFill>
                  <a:srgbClr val="222222"/>
                </a:solidFill>
                <a:latin typeface="Times New Roman"/>
                <a:ea typeface="Noto Serif"/>
                <a:cs typeface="Noto Serif"/>
              </a:rPr>
              <a:t>loại</a:t>
            </a:r>
            <a:r>
              <a:rPr lang="en-US" sz="3200" dirty="0">
                <a:solidFill>
                  <a:srgbClr val="222222"/>
                </a:solidFill>
                <a:latin typeface="Times New Roman"/>
                <a:ea typeface="Noto Serif"/>
                <a:cs typeface="Noto Serif"/>
              </a:rPr>
              <a:t> </a:t>
            </a:r>
            <a:r>
              <a:rPr lang="en-US" sz="3200" err="1">
                <a:solidFill>
                  <a:srgbClr val="222222"/>
                </a:solidFill>
                <a:latin typeface="Times New Roman"/>
                <a:ea typeface="Noto Serif"/>
                <a:cs typeface="Noto Serif"/>
              </a:rPr>
              <a:t>cấu</a:t>
            </a:r>
            <a:r>
              <a:rPr lang="en-US" sz="3200" dirty="0">
                <a:solidFill>
                  <a:srgbClr val="222222"/>
                </a:solidFill>
                <a:latin typeface="Times New Roman"/>
                <a:ea typeface="Noto Serif"/>
                <a:cs typeface="Noto Serif"/>
              </a:rPr>
              <a:t> </a:t>
            </a:r>
            <a:r>
              <a:rPr lang="en-US" sz="3200" err="1">
                <a:solidFill>
                  <a:srgbClr val="222222"/>
                </a:solidFill>
                <a:latin typeface="Times New Roman"/>
                <a:ea typeface="Noto Serif"/>
                <a:cs typeface="Noto Serif"/>
              </a:rPr>
              <a:t>hình</a:t>
            </a:r>
            <a:r>
              <a:rPr lang="en-US" sz="3200" dirty="0">
                <a:solidFill>
                  <a:srgbClr val="222222"/>
                </a:solidFill>
                <a:latin typeface="Times New Roman"/>
                <a:ea typeface="Noto Serif"/>
                <a:cs typeface="Noto Serif"/>
              </a:rPr>
              <a:t> </a:t>
            </a:r>
            <a:r>
              <a:rPr lang="en-US" sz="3200" err="1">
                <a:solidFill>
                  <a:srgbClr val="222222"/>
                </a:solidFill>
                <a:latin typeface="Times New Roman"/>
                <a:ea typeface="Noto Serif"/>
                <a:cs typeface="Noto Serif"/>
              </a:rPr>
              <a:t>là</a:t>
            </a:r>
            <a:r>
              <a:rPr lang="en-US" sz="3200" dirty="0">
                <a:solidFill>
                  <a:srgbClr val="222222"/>
                </a:solidFill>
                <a:latin typeface="Times New Roman"/>
                <a:ea typeface="Noto Serif"/>
                <a:cs typeface="Noto Serif"/>
              </a:rPr>
              <a:t>:</a:t>
            </a:r>
            <a:endParaRPr lang="en-US"/>
          </a:p>
          <a:p>
            <a:pPr>
              <a:lnSpc>
                <a:spcPct val="150000"/>
              </a:lnSpc>
            </a:pPr>
            <a:endParaRPr lang="en-US" sz="3200" dirty="0">
              <a:solidFill>
                <a:srgbClr val="222222"/>
              </a:solidFill>
              <a:latin typeface="Times New Roman"/>
              <a:ea typeface="Noto Serif"/>
              <a:cs typeface="Noto Serif"/>
            </a:endParaRPr>
          </a:p>
          <a:p>
            <a:pPr>
              <a:lnSpc>
                <a:spcPct val="150000"/>
              </a:lnSpc>
              <a:buFont typeface=""/>
              <a:buChar char="•"/>
            </a:pPr>
            <a:r>
              <a:rPr lang="en-US" sz="3200" i="1" dirty="0">
                <a:solidFill>
                  <a:srgbClr val="222222"/>
                </a:solidFill>
                <a:latin typeface="Times New Roman"/>
                <a:ea typeface="Noto Serif"/>
                <a:cs typeface="Noto Serif"/>
              </a:rPr>
              <a:t>XML Configuration</a:t>
            </a:r>
          </a:p>
          <a:p>
            <a:pPr>
              <a:lnSpc>
                <a:spcPct val="150000"/>
              </a:lnSpc>
              <a:buFont typeface=""/>
              <a:buChar char="•"/>
            </a:pPr>
            <a:r>
              <a:rPr lang="en-US" sz="3200" dirty="0">
                <a:solidFill>
                  <a:srgbClr val="222222"/>
                </a:solidFill>
                <a:latin typeface="Times New Roman"/>
                <a:ea typeface="Noto Serif"/>
                <a:cs typeface="Noto Serif"/>
              </a:rPr>
              <a:t>Java-based Configuration</a:t>
            </a:r>
          </a:p>
        </p:txBody>
      </p:sp>
    </p:spTree>
    <p:extLst>
      <p:ext uri="{BB962C8B-B14F-4D97-AF65-F5344CB8AC3E}">
        <p14:creationId xmlns:p14="http://schemas.microsoft.com/office/powerpoint/2010/main" val="15536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2319737" y="1344430"/>
            <a:ext cx="5410200" cy="665163"/>
            <a:chOff x="1828800" y="1665516"/>
            <a:chExt cx="54102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dirty="0" err="1">
                  <a:latin typeface="Times New Roman" pitchFamily="18" charset="0"/>
                  <a:cs typeface="Times New Roman" pitchFamily="18" charset="0"/>
                </a:rPr>
                <a:t>Tổng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quan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về</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mô</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hình</a:t>
              </a:r>
              <a:r>
                <a:rPr lang="en-US" sz="2800" dirty="0">
                  <a:latin typeface="Times New Roman" pitchFamily="18" charset="0"/>
                  <a:cs typeface="Times New Roman" pitchFamily="18" charset="0"/>
                </a:rPr>
                <a:t> MVC</a:t>
              </a: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42" name="Group 41"/>
          <p:cNvGrpSpPr/>
          <p:nvPr/>
        </p:nvGrpSpPr>
        <p:grpSpPr>
          <a:xfrm>
            <a:off x="2319737" y="2284228"/>
            <a:ext cx="5410200" cy="665163"/>
            <a:chOff x="1828800" y="2605314"/>
            <a:chExt cx="54102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dirty="0" err="1">
                  <a:latin typeface="Times New Roman" pitchFamily="18" charset="0"/>
                  <a:cs typeface="Times New Roman" pitchFamily="18" charset="0"/>
                </a:rPr>
                <a:t>Lợi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ích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mô</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hình</a:t>
              </a:r>
              <a:r>
                <a:rPr lang="en-US" sz="2800" dirty="0">
                  <a:latin typeface="Times New Roman" pitchFamily="18" charset="0"/>
                  <a:cs typeface="Times New Roman" pitchFamily="18" charset="0"/>
                </a:rPr>
                <a:t> MVC</a:t>
              </a: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46" name="Group 45"/>
          <p:cNvGrpSpPr/>
          <p:nvPr/>
        </p:nvGrpSpPr>
        <p:grpSpPr>
          <a:xfrm>
            <a:off x="2319737" y="3151005"/>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dirty="0" err="1">
                  <a:latin typeface="Times New Roman" pitchFamily="18" charset="0"/>
                  <a:cs typeface="Times New Roman" pitchFamily="18" charset="0"/>
                </a:rPr>
                <a:t>Kết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luận</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56" name="Group 55"/>
          <p:cNvGrpSpPr/>
          <p:nvPr/>
        </p:nvGrpSpPr>
        <p:grpSpPr>
          <a:xfrm>
            <a:off x="2319737" y="4065405"/>
            <a:ext cx="5715000" cy="665163"/>
            <a:chOff x="1828800" y="4386491"/>
            <a:chExt cx="57150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800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dirty="0">
                  <a:latin typeface="Times New Roman" pitchFamily="18" charset="0"/>
                  <a:cs typeface="Times New Roman" pitchFamily="18" charset="0"/>
                </a:rPr>
                <a:t>Spring MVC</a:t>
              </a: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2319738" y="5002030"/>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dirty="0">
                  <a:latin typeface="Times New Roman" pitchFamily="18" charset="0"/>
                  <a:cs typeface="Times New Roman" pitchFamily="18" charset="0"/>
                </a:rPr>
                <a:t>Q &amp; A</a:t>
              </a: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chemeClr val="bg1"/>
                    </a:solidFill>
                    <a:latin typeface="Times New Roman" pitchFamily="18" charset="0"/>
                    <a:cs typeface="Times New Roman" pitchFamily="18" charset="0"/>
                  </a:rPr>
                  <a:t> </a:t>
                </a:r>
                <a:r>
                  <a:rPr lang="en-US" sz="2400" dirty="0">
                    <a:solidFill>
                      <a:schemeClr val="bg1"/>
                    </a:solidFill>
                    <a:latin typeface="Times New Roman" pitchFamily="18" charset="0"/>
                    <a:cs typeface="Times New Roman" pitchFamily="18" charset="0"/>
                  </a:rPr>
                  <a:t>5</a:t>
                </a:r>
              </a:p>
            </p:txBody>
          </p:sp>
        </p:grpSp>
      </p:grpSp>
      <p:sp>
        <p:nvSpPr>
          <p:cNvPr id="6" name="Google Shape;218;p11">
            <a:extLst>
              <a:ext uri="{FF2B5EF4-FFF2-40B4-BE49-F238E27FC236}">
                <a16:creationId xmlns:a16="http://schemas.microsoft.com/office/drawing/2014/main" id="{29C2BA21-ABA5-C488-C2FD-A6F759F9FD5A}"/>
              </a:ext>
            </a:extLst>
          </p:cNvPr>
          <p:cNvSpPr txBox="1"/>
          <p:nvPr/>
        </p:nvSpPr>
        <p:spPr>
          <a:xfrm>
            <a:off x="1981200" y="172319"/>
            <a:ext cx="5748737" cy="993366"/>
          </a:xfrm>
          <a:prstGeom prst="rect">
            <a:avLst/>
          </a:prstGeom>
          <a:noFill/>
          <a:ln>
            <a:noFill/>
          </a:ln>
        </p:spPr>
        <p:txBody>
          <a:bodyPr spcFirstLastPara="1" wrap="square" lIns="121900" tIns="60933" rIns="121900" bIns="60933" anchor="b" anchorCtr="0">
            <a:noAutofit/>
          </a:bodyPr>
          <a:lstStyle/>
          <a:p>
            <a:r>
              <a:rPr lang="en-US" sz="4267" dirty="0" err="1">
                <a:solidFill>
                  <a:srgbClr val="333399"/>
                </a:solidFill>
                <a:latin typeface="Arial"/>
                <a:ea typeface="Arial"/>
                <a:cs typeface="Arial"/>
                <a:sym typeface="Arial"/>
              </a:rPr>
              <a:t>Nội</a:t>
            </a:r>
            <a:r>
              <a:rPr lang="en-US" sz="4267" dirty="0">
                <a:solidFill>
                  <a:srgbClr val="333399"/>
                </a:solidFill>
                <a:latin typeface="Arial"/>
                <a:ea typeface="Arial"/>
                <a:cs typeface="Arial"/>
                <a:sym typeface="Arial"/>
              </a:rPr>
              <a:t> dung</a:t>
            </a:r>
          </a:p>
        </p:txBody>
      </p:sp>
    </p:spTree>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B5DF0BE8-BD5A-B14E-C86C-4A9B5490D9DB}"/>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a:solidFill>
                  <a:srgbClr val="081F4B"/>
                </a:solidFill>
                <a:latin typeface="Arial"/>
                <a:cs typeface="Arial"/>
              </a:rPr>
              <a:t>Import annotations</a:t>
            </a:r>
            <a:endParaRPr sz="2750" dirty="0">
              <a:latin typeface="Arial"/>
              <a:cs typeface="Arial"/>
            </a:endParaRPr>
          </a:p>
        </p:txBody>
      </p:sp>
      <p:pic>
        <p:nvPicPr>
          <p:cNvPr id="6146" name="Picture 2" descr="Important annotations&#10;Some important annotations which are used in a Spring MVC application.&#10;● @Controller and @RestController&#10;● @RequestMapping&#10;○ @GetMapping, @PostMapping, @PutMapping and @DeleteMapping&#10;● @RequestParam, @PathVariable&#10;● @RequestBody&#10;● @ResponseBody&#10; ">
            <a:extLst>
              <a:ext uri="{FF2B5EF4-FFF2-40B4-BE49-F238E27FC236}">
                <a16:creationId xmlns:a16="http://schemas.microsoft.com/office/drawing/2014/main" id="{BB10F102-DC4D-AB77-D3E0-7B5F161E1A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321" y="1374768"/>
            <a:ext cx="7340003" cy="4096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228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Quora vs. Wikipedia – Q&amp;A not effective in Social Medi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56" y="1236757"/>
            <a:ext cx="5037756" cy="438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08967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9F5B-7059-7B36-6277-036E47351DCF}"/>
              </a:ext>
            </a:extLst>
          </p:cNvPr>
          <p:cNvSpPr>
            <a:spLocks noGrp="1"/>
          </p:cNvSpPr>
          <p:nvPr>
            <p:ph type="ctrTitle"/>
          </p:nvPr>
        </p:nvSpPr>
        <p:spPr/>
        <p:txBody>
          <a:bodyPr>
            <a:normAutofit/>
          </a:bodyPr>
          <a:lstStyle/>
          <a:p>
            <a:pPr marL="12700">
              <a:lnSpc>
                <a:spcPct val="100000"/>
              </a:lnSpc>
              <a:spcBef>
                <a:spcPts val="110"/>
              </a:spcBef>
            </a:pPr>
            <a:r>
              <a:rPr lang="en-US" sz="3600" b="1" spc="80" dirty="0" err="1">
                <a:solidFill>
                  <a:srgbClr val="081F4B"/>
                </a:solidFill>
                <a:latin typeface="Arial"/>
                <a:ea typeface="+mn-ea"/>
                <a:cs typeface="Arial"/>
              </a:rPr>
              <a:t>Mô</a:t>
            </a:r>
            <a:r>
              <a:rPr lang="en-US" sz="3600" b="1" spc="80" dirty="0">
                <a:solidFill>
                  <a:srgbClr val="081F4B"/>
                </a:solidFill>
                <a:latin typeface="Arial"/>
                <a:ea typeface="+mn-ea"/>
                <a:cs typeface="Arial"/>
              </a:rPr>
              <a:t> </a:t>
            </a:r>
            <a:r>
              <a:rPr lang="en-US" sz="3600" b="1" spc="80" dirty="0" err="1">
                <a:solidFill>
                  <a:srgbClr val="081F4B"/>
                </a:solidFill>
                <a:latin typeface="Arial"/>
                <a:ea typeface="+mn-ea"/>
                <a:cs typeface="Arial"/>
              </a:rPr>
              <a:t>hình</a:t>
            </a:r>
            <a:r>
              <a:rPr lang="en-US" sz="3600" b="1" spc="80" dirty="0">
                <a:solidFill>
                  <a:srgbClr val="081F4B"/>
                </a:solidFill>
                <a:latin typeface="Arial"/>
                <a:ea typeface="+mn-ea"/>
                <a:cs typeface="Arial"/>
              </a:rPr>
              <a:t> MVC</a:t>
            </a:r>
            <a:br>
              <a:rPr lang="en-US" sz="3600" b="1" spc="80" dirty="0">
                <a:solidFill>
                  <a:srgbClr val="081F4B"/>
                </a:solidFill>
                <a:latin typeface="Arial"/>
                <a:ea typeface="+mn-ea"/>
                <a:cs typeface="Arial"/>
              </a:rPr>
            </a:br>
            <a:r>
              <a:rPr lang="en-US" sz="3600" b="1" spc="80" dirty="0">
                <a:solidFill>
                  <a:srgbClr val="081F4B"/>
                </a:solidFill>
                <a:latin typeface="Arial"/>
                <a:ea typeface="+mn-ea"/>
                <a:cs typeface="Arial"/>
              </a:rPr>
              <a:t>Model – View - Controller</a:t>
            </a:r>
            <a:endParaRPr lang="vi-VN" sz="3600" b="1" spc="80" dirty="0">
              <a:solidFill>
                <a:srgbClr val="081F4B"/>
              </a:solidFill>
              <a:latin typeface="Arial"/>
              <a:ea typeface="+mn-ea"/>
              <a:cs typeface="Arial"/>
            </a:endParaRPr>
          </a:p>
        </p:txBody>
      </p:sp>
    </p:spTree>
    <p:extLst>
      <p:ext uri="{BB962C8B-B14F-4D97-AF65-F5344CB8AC3E}">
        <p14:creationId xmlns:p14="http://schemas.microsoft.com/office/powerpoint/2010/main" val="8562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F59A62C-0CC1-264D-6A9F-753CD978CE98}"/>
              </a:ext>
            </a:extLst>
          </p:cNvPr>
          <p:cNvPicPr>
            <a:picLocks noChangeAspect="1"/>
          </p:cNvPicPr>
          <p:nvPr/>
        </p:nvPicPr>
        <p:blipFill>
          <a:blip r:embed="rId2"/>
          <a:stretch>
            <a:fillRect/>
          </a:stretch>
        </p:blipFill>
        <p:spPr>
          <a:xfrm>
            <a:off x="2401497" y="2561166"/>
            <a:ext cx="7063590" cy="3566084"/>
          </a:xfrm>
          <a:prstGeom prst="rect">
            <a:avLst/>
          </a:prstGeom>
        </p:spPr>
      </p:pic>
      <p:sp>
        <p:nvSpPr>
          <p:cNvPr id="4" name="Text Placeholder 3">
            <a:extLst>
              <a:ext uri="{FF2B5EF4-FFF2-40B4-BE49-F238E27FC236}">
                <a16:creationId xmlns:a16="http://schemas.microsoft.com/office/drawing/2014/main" id="{EE09D418-F214-42D7-5071-5E4012610A01}"/>
              </a:ext>
            </a:extLst>
          </p:cNvPr>
          <p:cNvSpPr>
            <a:spLocks noGrp="1"/>
          </p:cNvSpPr>
          <p:nvPr>
            <p:ph type="body" idx="1"/>
          </p:nvPr>
        </p:nvSpPr>
        <p:spPr>
          <a:xfrm>
            <a:off x="1730000" y="1371600"/>
            <a:ext cx="9385200" cy="4600067"/>
          </a:xfrm>
        </p:spPr>
        <p:txBody>
          <a:bodyPr>
            <a:normAutofit/>
          </a:bodyPr>
          <a:lstStyle/>
          <a:p>
            <a:pPr marL="0" algn="just">
              <a:lnSpc>
                <a:spcPct val="150000"/>
              </a:lnSpc>
            </a:pPr>
            <a:r>
              <a:rPr lang="vi-VN" sz="2500" dirty="0">
                <a:solidFill>
                  <a:srgbClr val="2C3E50"/>
                </a:solidFill>
                <a:latin typeface="Times New Roman" panose="02020603050405020304" pitchFamily="18" charset="0"/>
                <a:cs typeface="Times New Roman" panose="02020603050405020304" pitchFamily="18" charset="0"/>
              </a:rPr>
              <a:t>Mô hình MVC giúp chia nhỏ ứng dụng thành các thành phần riêng biệt và cung cấp một cách tổ chức hợp lý để phát triển ứng dụng hiệu quả. </a:t>
            </a:r>
          </a:p>
        </p:txBody>
      </p:sp>
      <p:sp>
        <p:nvSpPr>
          <p:cNvPr id="6" name="object 9">
            <a:extLst>
              <a:ext uri="{FF2B5EF4-FFF2-40B4-BE49-F238E27FC236}">
                <a16:creationId xmlns:a16="http://schemas.microsoft.com/office/drawing/2014/main" id="{3730B043-3AB6-38C1-985A-94C93E3B73E1}"/>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err="1">
                <a:solidFill>
                  <a:srgbClr val="081F4B"/>
                </a:solidFill>
                <a:latin typeface="Arial"/>
                <a:cs typeface="Arial"/>
              </a:rPr>
              <a:t>Mô</a:t>
            </a:r>
            <a:r>
              <a:rPr lang="en-US" sz="2750" b="1" spc="80" dirty="0">
                <a:solidFill>
                  <a:srgbClr val="081F4B"/>
                </a:solidFill>
                <a:latin typeface="Arial"/>
                <a:cs typeface="Arial"/>
              </a:rPr>
              <a:t> </a:t>
            </a:r>
            <a:r>
              <a:rPr lang="en-US" sz="2750" b="1" spc="80" dirty="0" err="1">
                <a:solidFill>
                  <a:srgbClr val="081F4B"/>
                </a:solidFill>
                <a:latin typeface="Arial"/>
                <a:cs typeface="Arial"/>
              </a:rPr>
              <a:t>hình</a:t>
            </a:r>
            <a:r>
              <a:rPr lang="en-US" sz="2750" b="1" spc="80" dirty="0">
                <a:solidFill>
                  <a:srgbClr val="081F4B"/>
                </a:solidFill>
                <a:latin typeface="Arial"/>
                <a:cs typeface="Arial"/>
              </a:rPr>
              <a:t> MVC</a:t>
            </a:r>
            <a:endParaRPr sz="2750" dirty="0">
              <a:latin typeface="Arial"/>
              <a:cs typeface="Arial"/>
            </a:endParaRPr>
          </a:p>
        </p:txBody>
      </p:sp>
    </p:spTree>
    <p:extLst>
      <p:ext uri="{BB962C8B-B14F-4D97-AF65-F5344CB8AC3E}">
        <p14:creationId xmlns:p14="http://schemas.microsoft.com/office/powerpoint/2010/main" val="199019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9655A9-8334-EEC9-B8A8-BBB86D07224F}"/>
              </a:ext>
            </a:extLst>
          </p:cNvPr>
          <p:cNvSpPr>
            <a:spLocks noGrp="1"/>
          </p:cNvSpPr>
          <p:nvPr>
            <p:ph type="body" idx="1"/>
          </p:nvPr>
        </p:nvSpPr>
        <p:spPr>
          <a:xfrm>
            <a:off x="134113" y="2003803"/>
            <a:ext cx="4813201" cy="4054127"/>
          </a:xfrm>
        </p:spPr>
        <p:txBody>
          <a:bodyPr>
            <a:normAutofit/>
          </a:bodyPr>
          <a:lstStyle/>
          <a:p>
            <a:pPr marL="0" algn="just">
              <a:lnSpc>
                <a:spcPct val="150000"/>
              </a:lnSpc>
            </a:pPr>
            <a:r>
              <a:rPr lang="vi-VN" sz="2500" dirty="0">
                <a:solidFill>
                  <a:srgbClr val="2C3E50"/>
                </a:solidFill>
                <a:latin typeface="Times New Roman" panose="02020603050405020304" pitchFamily="18" charset="0"/>
                <a:cs typeface="Times New Roman" panose="02020603050405020304" pitchFamily="18" charset="0"/>
              </a:rPr>
              <a:t>Đại diện cho dữ liệu và quản lý các logic liên quan đến dữ liệu. Model là nơi thao tác với cơ sở dữ liệu, xử lý và lưu trữ dữ liệu của ứng dụng.</a:t>
            </a:r>
          </a:p>
        </p:txBody>
      </p:sp>
      <p:sp>
        <p:nvSpPr>
          <p:cNvPr id="6" name="object 9">
            <a:extLst>
              <a:ext uri="{FF2B5EF4-FFF2-40B4-BE49-F238E27FC236}">
                <a16:creationId xmlns:a16="http://schemas.microsoft.com/office/drawing/2014/main" id="{3267576D-1DC8-43E7-18D5-A521F542B55A}"/>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a:solidFill>
                  <a:srgbClr val="081F4B"/>
                </a:solidFill>
                <a:latin typeface="Arial"/>
                <a:cs typeface="Arial"/>
              </a:rPr>
              <a:t>Model - M</a:t>
            </a:r>
            <a:endParaRPr sz="2750" dirty="0">
              <a:latin typeface="Arial"/>
              <a:cs typeface="Arial"/>
            </a:endParaRPr>
          </a:p>
        </p:txBody>
      </p:sp>
      <p:pic>
        <p:nvPicPr>
          <p:cNvPr id="2" name="Picture 1" descr="A screen shot of a computer code&#10;&#10;Description automatically generated">
            <a:extLst>
              <a:ext uri="{FF2B5EF4-FFF2-40B4-BE49-F238E27FC236}">
                <a16:creationId xmlns:a16="http://schemas.microsoft.com/office/drawing/2014/main" id="{CBE9AACB-8689-98BC-07D8-29BCF6E042CC}"/>
              </a:ext>
            </a:extLst>
          </p:cNvPr>
          <p:cNvPicPr>
            <a:picLocks noChangeAspect="1"/>
          </p:cNvPicPr>
          <p:nvPr/>
        </p:nvPicPr>
        <p:blipFill>
          <a:blip r:embed="rId2"/>
          <a:stretch>
            <a:fillRect/>
          </a:stretch>
        </p:blipFill>
        <p:spPr>
          <a:xfrm>
            <a:off x="5129482" y="2008876"/>
            <a:ext cx="6648810" cy="4062323"/>
          </a:xfrm>
          <a:prstGeom prst="rect">
            <a:avLst/>
          </a:prstGeom>
        </p:spPr>
      </p:pic>
    </p:spTree>
    <p:extLst>
      <p:ext uri="{BB962C8B-B14F-4D97-AF65-F5344CB8AC3E}">
        <p14:creationId xmlns:p14="http://schemas.microsoft.com/office/powerpoint/2010/main" val="74780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9655A9-8334-EEC9-B8A8-BBB86D07224F}"/>
              </a:ext>
            </a:extLst>
          </p:cNvPr>
          <p:cNvSpPr>
            <a:spLocks noGrp="1"/>
          </p:cNvSpPr>
          <p:nvPr>
            <p:ph type="body" idx="1"/>
          </p:nvPr>
        </p:nvSpPr>
        <p:spPr>
          <a:xfrm>
            <a:off x="4717" y="2032558"/>
            <a:ext cx="6078408" cy="3881600"/>
          </a:xfrm>
        </p:spPr>
        <p:txBody>
          <a:bodyPr>
            <a:normAutofit/>
          </a:bodyPr>
          <a:lstStyle/>
          <a:p>
            <a:pPr marL="0" algn="just">
              <a:lnSpc>
                <a:spcPct val="150000"/>
              </a:lnSpc>
            </a:pPr>
            <a:r>
              <a:rPr lang="vi-VN" sz="2500" dirty="0">
                <a:solidFill>
                  <a:srgbClr val="2C3E50"/>
                </a:solidFill>
                <a:latin typeface="Times New Roman" panose="02020603050405020304" pitchFamily="18" charset="0"/>
                <a:cs typeface="Times New Roman" panose="02020603050405020304" pitchFamily="18" charset="0"/>
              </a:rPr>
              <a:t>Là phần giao diện người dùng, hiển thị thông tin cho người dùng và tương tác với họ. View không xử lý dữ liệu, chỉ đơn thuần hiển thị thông tin được cung cấp từ Model.</a:t>
            </a:r>
          </a:p>
        </p:txBody>
      </p:sp>
      <p:sp>
        <p:nvSpPr>
          <p:cNvPr id="6" name="object 9">
            <a:extLst>
              <a:ext uri="{FF2B5EF4-FFF2-40B4-BE49-F238E27FC236}">
                <a16:creationId xmlns:a16="http://schemas.microsoft.com/office/drawing/2014/main" id="{CAB55586-4FBA-7B5F-9B7C-687A76D01699}"/>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a:solidFill>
                  <a:srgbClr val="081F4B"/>
                </a:solidFill>
                <a:latin typeface="Arial"/>
                <a:cs typeface="Arial"/>
              </a:rPr>
              <a:t>VIEW - V</a:t>
            </a:r>
            <a:endParaRPr sz="2750" dirty="0">
              <a:latin typeface="Arial"/>
              <a:cs typeface="Arial"/>
            </a:endParaRPr>
          </a:p>
        </p:txBody>
      </p:sp>
      <p:pic>
        <p:nvPicPr>
          <p:cNvPr id="2" name="Picture 1" descr="A computer screen with text and images&#10;&#10;Description automatically generated">
            <a:extLst>
              <a:ext uri="{FF2B5EF4-FFF2-40B4-BE49-F238E27FC236}">
                <a16:creationId xmlns:a16="http://schemas.microsoft.com/office/drawing/2014/main" id="{3911D277-C59A-D877-C766-E06BFAC9B2C1}"/>
              </a:ext>
            </a:extLst>
          </p:cNvPr>
          <p:cNvPicPr>
            <a:picLocks noChangeAspect="1"/>
          </p:cNvPicPr>
          <p:nvPr/>
        </p:nvPicPr>
        <p:blipFill>
          <a:blip r:embed="rId2"/>
          <a:stretch>
            <a:fillRect/>
          </a:stretch>
        </p:blipFill>
        <p:spPr>
          <a:xfrm>
            <a:off x="6100223" y="179537"/>
            <a:ext cx="6087554" cy="6038850"/>
          </a:xfrm>
          <a:prstGeom prst="rect">
            <a:avLst/>
          </a:prstGeom>
        </p:spPr>
      </p:pic>
    </p:spTree>
    <p:extLst>
      <p:ext uri="{BB962C8B-B14F-4D97-AF65-F5344CB8AC3E}">
        <p14:creationId xmlns:p14="http://schemas.microsoft.com/office/powerpoint/2010/main" val="2184597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9655A9-8334-EEC9-B8A8-BBB86D07224F}"/>
              </a:ext>
            </a:extLst>
          </p:cNvPr>
          <p:cNvSpPr>
            <a:spLocks noGrp="1"/>
          </p:cNvSpPr>
          <p:nvPr>
            <p:ph type="body" idx="1"/>
          </p:nvPr>
        </p:nvSpPr>
        <p:spPr>
          <a:xfrm>
            <a:off x="4717" y="2061312"/>
            <a:ext cx="4913841" cy="3881600"/>
          </a:xfrm>
        </p:spPr>
        <p:txBody>
          <a:bodyPr>
            <a:normAutofit/>
          </a:bodyPr>
          <a:lstStyle/>
          <a:p>
            <a:pPr marL="0" algn="just">
              <a:lnSpc>
                <a:spcPct val="150000"/>
              </a:lnSpc>
            </a:pPr>
            <a:r>
              <a:rPr lang="vi-VN" sz="2500" dirty="0">
                <a:solidFill>
                  <a:srgbClr val="2C3E50"/>
                </a:solidFill>
                <a:latin typeface="Times New Roman" panose="02020603050405020304" pitchFamily="18" charset="0"/>
                <a:cs typeface="Times New Roman" panose="02020603050405020304" pitchFamily="18" charset="0"/>
              </a:rPr>
              <a:t>Là cầu nối giữa Model và View. Nó nhận các yêu cầu từ người dùng thông qua View, xử lý các yêu cầu này bằng cách tương tác với Model và sau đó cập nhật lại View dựa trên dữ liệu đã xử lý.</a:t>
            </a:r>
          </a:p>
        </p:txBody>
      </p:sp>
      <p:sp>
        <p:nvSpPr>
          <p:cNvPr id="6" name="object 9">
            <a:extLst>
              <a:ext uri="{FF2B5EF4-FFF2-40B4-BE49-F238E27FC236}">
                <a16:creationId xmlns:a16="http://schemas.microsoft.com/office/drawing/2014/main" id="{470FDEA5-9AFD-18CD-D8F6-5529023CCE6C}"/>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a:solidFill>
                  <a:srgbClr val="081F4B"/>
                </a:solidFill>
                <a:latin typeface="Arial"/>
                <a:cs typeface="Arial"/>
              </a:rPr>
              <a:t>Controller - C</a:t>
            </a:r>
            <a:endParaRPr sz="2750" dirty="0">
              <a:latin typeface="Arial"/>
              <a:cs typeface="Arial"/>
            </a:endParaRPr>
          </a:p>
        </p:txBody>
      </p:sp>
      <p:pic>
        <p:nvPicPr>
          <p:cNvPr id="2" name="Picture 1" descr="A computer screen shot of text&#10;&#10;Description automatically generated">
            <a:extLst>
              <a:ext uri="{FF2B5EF4-FFF2-40B4-BE49-F238E27FC236}">
                <a16:creationId xmlns:a16="http://schemas.microsoft.com/office/drawing/2014/main" id="{4A1807D6-794B-DCEB-EE8C-017CB9DAE9DC}"/>
              </a:ext>
            </a:extLst>
          </p:cNvPr>
          <p:cNvPicPr>
            <a:picLocks noChangeAspect="1"/>
          </p:cNvPicPr>
          <p:nvPr/>
        </p:nvPicPr>
        <p:blipFill>
          <a:blip r:embed="rId2"/>
          <a:stretch>
            <a:fillRect/>
          </a:stretch>
        </p:blipFill>
        <p:spPr>
          <a:xfrm>
            <a:off x="4913102" y="383877"/>
            <a:ext cx="7282852" cy="5572663"/>
          </a:xfrm>
          <a:prstGeom prst="rect">
            <a:avLst/>
          </a:prstGeom>
        </p:spPr>
      </p:pic>
    </p:spTree>
    <p:extLst>
      <p:ext uri="{BB962C8B-B14F-4D97-AF65-F5344CB8AC3E}">
        <p14:creationId xmlns:p14="http://schemas.microsoft.com/office/powerpoint/2010/main" val="108697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D54979-98A3-9645-CBA0-478B1489B3CC}"/>
              </a:ext>
            </a:extLst>
          </p:cNvPr>
          <p:cNvSpPr>
            <a:spLocks noGrp="1"/>
          </p:cNvSpPr>
          <p:nvPr>
            <p:ph type="body" idx="1"/>
          </p:nvPr>
        </p:nvSpPr>
        <p:spPr>
          <a:xfrm>
            <a:off x="1681139" y="1027872"/>
            <a:ext cx="9385200" cy="4982307"/>
          </a:xfrm>
        </p:spPr>
        <p:txBody>
          <a:bodyPr>
            <a:noAutofit/>
          </a:bodyPr>
          <a:lstStyle/>
          <a:p>
            <a:pPr algn="just">
              <a:lnSpc>
                <a:spcPct val="150000"/>
              </a:lnSpc>
            </a:pPr>
            <a:r>
              <a:rPr lang="vi-VN" sz="2000" b="1" i="0" dirty="0">
                <a:effectLst/>
                <a:latin typeface="Times New Roman" panose="02020603050405020304" pitchFamily="18" charset="0"/>
                <a:cs typeface="Times New Roman" panose="02020603050405020304" pitchFamily="18" charset="0"/>
              </a:rPr>
              <a:t>Tách biệt trách nhiệm</a:t>
            </a:r>
            <a:r>
              <a:rPr lang="vi-VN" sz="2000" b="0" i="0" dirty="0">
                <a:effectLst/>
                <a:latin typeface="Times New Roman" panose="02020603050405020304" pitchFamily="18" charset="0"/>
                <a:cs typeface="Times New Roman" panose="02020603050405020304" pitchFamily="18" charset="0"/>
              </a:rPr>
              <a:t>: Mô hình MVC giúp tách biệt các thành phần chính của ứng dụng, làm cho mã nguồn trở nên dễ đọc, dễ hiểu và dễ bảo trì hơn.</a:t>
            </a:r>
          </a:p>
          <a:p>
            <a:pPr algn="just">
              <a:lnSpc>
                <a:spcPct val="150000"/>
              </a:lnSpc>
            </a:pPr>
            <a:r>
              <a:rPr lang="vi-VN" sz="2000" b="1" i="0" dirty="0">
                <a:effectLst/>
                <a:latin typeface="Times New Roman" panose="02020603050405020304" pitchFamily="18" charset="0"/>
                <a:cs typeface="Times New Roman" panose="02020603050405020304" pitchFamily="18" charset="0"/>
              </a:rPr>
              <a:t>Tính mở rộng và tái sử dụng</a:t>
            </a:r>
            <a:r>
              <a:rPr lang="vi-VN" sz="2000" b="0" i="0" dirty="0">
                <a:effectLst/>
                <a:latin typeface="Times New Roman" panose="02020603050405020304" pitchFamily="18" charset="0"/>
                <a:cs typeface="Times New Roman" panose="02020603050405020304" pitchFamily="18" charset="0"/>
              </a:rPr>
              <a:t>: Nhờ có việc tách biệt trách nhiệm, bạn có thể dễ dàng mở rộng chức năng của ứng dụng mà không ảnh hưởng đến các phần khác. Điều này cũng giúp tái sử dụng mã nguồn một cách hiệu quả.</a:t>
            </a:r>
          </a:p>
          <a:p>
            <a:pPr algn="just">
              <a:lnSpc>
                <a:spcPct val="150000"/>
              </a:lnSpc>
            </a:pPr>
            <a:r>
              <a:rPr lang="vi-VN" sz="2000" b="1" i="0" dirty="0">
                <a:effectLst/>
                <a:latin typeface="Times New Roman" panose="02020603050405020304" pitchFamily="18" charset="0"/>
                <a:cs typeface="Times New Roman" panose="02020603050405020304" pitchFamily="18" charset="0"/>
              </a:rPr>
              <a:t>Phát triển song song</a:t>
            </a:r>
            <a:r>
              <a:rPr lang="vi-VN" sz="2000" b="0" i="0" dirty="0">
                <a:effectLst/>
                <a:latin typeface="Times New Roman" panose="02020603050405020304" pitchFamily="18" charset="0"/>
                <a:cs typeface="Times New Roman" panose="02020603050405020304" pitchFamily="18" charset="0"/>
              </a:rPr>
              <a:t>: Các thành viên trong nhóm phát triển có thể làm việc đồng thời trên các phần khác nhau của ứng dụng, như Model, View và Controller, giúp tăng hiệu suất và tiết kiệm thời gian.</a:t>
            </a:r>
          </a:p>
          <a:p>
            <a:pPr algn="just">
              <a:lnSpc>
                <a:spcPct val="150000"/>
              </a:lnSpc>
            </a:pPr>
            <a:r>
              <a:rPr lang="vi-VN" sz="2000" b="1" i="0" dirty="0">
                <a:effectLst/>
                <a:latin typeface="Times New Roman" panose="02020603050405020304" pitchFamily="18" charset="0"/>
                <a:cs typeface="Times New Roman" panose="02020603050405020304" pitchFamily="18" charset="0"/>
              </a:rPr>
              <a:t>Kiểm thử dễ dàng</a:t>
            </a:r>
            <a:r>
              <a:rPr lang="vi-VN" sz="2000" b="0" i="0" dirty="0">
                <a:effectLst/>
                <a:latin typeface="Times New Roman" panose="02020603050405020304" pitchFamily="18" charset="0"/>
                <a:cs typeface="Times New Roman" panose="02020603050405020304" pitchFamily="18" charset="0"/>
              </a:rPr>
              <a:t>: Việc tách biệt các thành phần trong mô hình MVC giúp đơn giản hóa việc kiểm thử, do đó giảm thiểu khả năng gây lỗi cho toàn bộ ứng dụng.</a:t>
            </a:r>
            <a:endParaRPr lang="vi-VN" sz="2000" dirty="0">
              <a:latin typeface="Times New Roman" panose="02020603050405020304" pitchFamily="18" charset="0"/>
              <a:cs typeface="Times New Roman" panose="02020603050405020304" pitchFamily="18" charset="0"/>
            </a:endParaRPr>
          </a:p>
        </p:txBody>
      </p:sp>
      <p:sp>
        <p:nvSpPr>
          <p:cNvPr id="6" name="object 9">
            <a:extLst>
              <a:ext uri="{FF2B5EF4-FFF2-40B4-BE49-F238E27FC236}">
                <a16:creationId xmlns:a16="http://schemas.microsoft.com/office/drawing/2014/main" id="{DFB72BFA-1325-E2B8-875F-285E441F3074}"/>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err="1">
                <a:solidFill>
                  <a:srgbClr val="081F4B"/>
                </a:solidFill>
                <a:latin typeface="Arial"/>
                <a:cs typeface="Arial"/>
              </a:rPr>
              <a:t>Lợi</a:t>
            </a:r>
            <a:r>
              <a:rPr lang="en-US" sz="2750" b="1" spc="80" dirty="0">
                <a:solidFill>
                  <a:srgbClr val="081F4B"/>
                </a:solidFill>
                <a:latin typeface="Arial"/>
                <a:cs typeface="Arial"/>
              </a:rPr>
              <a:t> </a:t>
            </a:r>
            <a:r>
              <a:rPr lang="en-US" sz="2750" b="1" spc="80" dirty="0" err="1">
                <a:solidFill>
                  <a:srgbClr val="081F4B"/>
                </a:solidFill>
                <a:latin typeface="Arial"/>
                <a:cs typeface="Arial"/>
              </a:rPr>
              <a:t>ích</a:t>
            </a:r>
            <a:r>
              <a:rPr lang="en-US" sz="2750" b="1" spc="80" dirty="0">
                <a:solidFill>
                  <a:srgbClr val="081F4B"/>
                </a:solidFill>
                <a:latin typeface="Arial"/>
                <a:cs typeface="Arial"/>
              </a:rPr>
              <a:t> </a:t>
            </a:r>
            <a:r>
              <a:rPr lang="en-US" sz="2750" b="1" spc="80" dirty="0" err="1">
                <a:solidFill>
                  <a:srgbClr val="081F4B"/>
                </a:solidFill>
                <a:latin typeface="Arial"/>
                <a:cs typeface="Arial"/>
              </a:rPr>
              <a:t>của</a:t>
            </a:r>
            <a:r>
              <a:rPr lang="en-US" sz="2750" b="1" spc="80" dirty="0">
                <a:solidFill>
                  <a:srgbClr val="081F4B"/>
                </a:solidFill>
                <a:latin typeface="Arial"/>
                <a:cs typeface="Arial"/>
              </a:rPr>
              <a:t> </a:t>
            </a:r>
            <a:r>
              <a:rPr lang="en-US" sz="2750" b="1" spc="80" dirty="0" err="1">
                <a:solidFill>
                  <a:srgbClr val="081F4B"/>
                </a:solidFill>
                <a:latin typeface="Arial"/>
                <a:cs typeface="Arial"/>
              </a:rPr>
              <a:t>mô</a:t>
            </a:r>
            <a:r>
              <a:rPr lang="en-US" sz="2750" b="1" spc="80" dirty="0">
                <a:solidFill>
                  <a:srgbClr val="081F4B"/>
                </a:solidFill>
                <a:latin typeface="Arial"/>
                <a:cs typeface="Arial"/>
              </a:rPr>
              <a:t> </a:t>
            </a:r>
            <a:r>
              <a:rPr lang="en-US" sz="2750" b="1" spc="80" dirty="0" err="1">
                <a:solidFill>
                  <a:srgbClr val="081F4B"/>
                </a:solidFill>
                <a:latin typeface="Arial"/>
                <a:cs typeface="Arial"/>
              </a:rPr>
              <a:t>hình</a:t>
            </a:r>
            <a:r>
              <a:rPr lang="en-US" sz="2750" b="1" spc="80" dirty="0">
                <a:solidFill>
                  <a:srgbClr val="081F4B"/>
                </a:solidFill>
                <a:latin typeface="Arial"/>
                <a:cs typeface="Arial"/>
              </a:rPr>
              <a:t> MVC</a:t>
            </a:r>
            <a:endParaRPr sz="2750" dirty="0">
              <a:latin typeface="Arial"/>
              <a:cs typeface="Arial"/>
            </a:endParaRPr>
          </a:p>
        </p:txBody>
      </p:sp>
    </p:spTree>
    <p:extLst>
      <p:ext uri="{BB962C8B-B14F-4D97-AF65-F5344CB8AC3E}">
        <p14:creationId xmlns:p14="http://schemas.microsoft.com/office/powerpoint/2010/main" val="1473508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ABD4D2-11AD-AA17-DDB5-717AF64F964A}"/>
              </a:ext>
            </a:extLst>
          </p:cNvPr>
          <p:cNvSpPr>
            <a:spLocks noGrp="1"/>
          </p:cNvSpPr>
          <p:nvPr>
            <p:ph type="body" idx="1"/>
          </p:nvPr>
        </p:nvSpPr>
        <p:spPr/>
        <p:txBody>
          <a:bodyPr>
            <a:normAutofit/>
          </a:bodyPr>
          <a:lstStyle/>
          <a:p>
            <a:pPr marL="0" algn="just">
              <a:lnSpc>
                <a:spcPct val="150000"/>
              </a:lnSpc>
            </a:pPr>
            <a:r>
              <a:rPr lang="vi-VN" sz="2500" dirty="0">
                <a:solidFill>
                  <a:srgbClr val="2C3E50"/>
                </a:solidFill>
                <a:latin typeface="Times New Roman" panose="02020603050405020304" pitchFamily="18" charset="0"/>
                <a:cs typeface="Times New Roman" panose="02020603050405020304" pitchFamily="18" charset="0"/>
              </a:rPr>
              <a:t>Mô hình MVC là một trong những mô hình phát triển phần mềm phổ biến và hữu ích. Nó giúp tách biệt trách nhiệm giữa dữ liệu, giao diện người dùng và logic xử lý, giúp chúng ta dễ dàng phát triển và duy trì ứng dụng một cách hiệu quả. </a:t>
            </a:r>
          </a:p>
        </p:txBody>
      </p:sp>
      <p:sp>
        <p:nvSpPr>
          <p:cNvPr id="6" name="object 9">
            <a:extLst>
              <a:ext uri="{FF2B5EF4-FFF2-40B4-BE49-F238E27FC236}">
                <a16:creationId xmlns:a16="http://schemas.microsoft.com/office/drawing/2014/main" id="{B1C6F240-615A-E260-A640-0F03A597E00E}"/>
              </a:ext>
            </a:extLst>
          </p:cNvPr>
          <p:cNvSpPr txBox="1"/>
          <p:nvPr/>
        </p:nvSpPr>
        <p:spPr>
          <a:xfrm>
            <a:off x="1786848" y="173139"/>
            <a:ext cx="9360456" cy="437299"/>
          </a:xfrm>
          <a:prstGeom prst="rect">
            <a:avLst/>
          </a:prstGeom>
        </p:spPr>
        <p:txBody>
          <a:bodyPr vert="horz" wrap="square" lIns="0" tIns="13970" rIns="0" bIns="0" rtlCol="0">
            <a:spAutoFit/>
          </a:bodyPr>
          <a:lstStyle/>
          <a:p>
            <a:pPr marL="12700">
              <a:lnSpc>
                <a:spcPct val="100000"/>
              </a:lnSpc>
              <a:spcBef>
                <a:spcPts val="110"/>
              </a:spcBef>
            </a:pPr>
            <a:r>
              <a:rPr lang="en-US" sz="2750" b="1" spc="80" dirty="0" err="1">
                <a:solidFill>
                  <a:srgbClr val="081F4B"/>
                </a:solidFill>
                <a:latin typeface="Arial"/>
                <a:cs typeface="Arial"/>
              </a:rPr>
              <a:t>Kết</a:t>
            </a:r>
            <a:r>
              <a:rPr lang="en-US" sz="2750" b="1" spc="80" dirty="0">
                <a:solidFill>
                  <a:srgbClr val="081F4B"/>
                </a:solidFill>
                <a:latin typeface="Arial"/>
                <a:cs typeface="Arial"/>
              </a:rPr>
              <a:t> </a:t>
            </a:r>
            <a:r>
              <a:rPr lang="en-US" sz="2750" b="1" spc="80" dirty="0" err="1">
                <a:solidFill>
                  <a:srgbClr val="081F4B"/>
                </a:solidFill>
                <a:latin typeface="Arial"/>
                <a:cs typeface="Arial"/>
              </a:rPr>
              <a:t>luận</a:t>
            </a:r>
            <a:endParaRPr sz="2750" dirty="0">
              <a:latin typeface="Arial"/>
              <a:cs typeface="Arial"/>
            </a:endParaRPr>
          </a:p>
        </p:txBody>
      </p:sp>
    </p:spTree>
    <p:extLst>
      <p:ext uri="{BB962C8B-B14F-4D97-AF65-F5344CB8AC3E}">
        <p14:creationId xmlns:p14="http://schemas.microsoft.com/office/powerpoint/2010/main" val="38682566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FFEA69D462A8489DC53120FA1A5AC4" ma:contentTypeVersion="10" ma:contentTypeDescription="Create a new document." ma:contentTypeScope="" ma:versionID="65153b35747b693194d89cdcdb3aa034">
  <xsd:schema xmlns:xsd="http://www.w3.org/2001/XMLSchema" xmlns:xs="http://www.w3.org/2001/XMLSchema" xmlns:p="http://schemas.microsoft.com/office/2006/metadata/properties" xmlns:ns2="880cd698-c4b2-49e1-962a-9df8954da891" xmlns:ns3="5b1d5ade-89ff-4f2a-a121-12e764170acd" targetNamespace="http://schemas.microsoft.com/office/2006/metadata/properties" ma:root="true" ma:fieldsID="6c9e15969a1c30fb368d38c88c6feda5" ns2:_="" ns3:_="">
    <xsd:import namespace="880cd698-c4b2-49e1-962a-9df8954da891"/>
    <xsd:import namespace="5b1d5ade-89ff-4f2a-a121-12e764170a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0cd698-c4b2-49e1-962a-9df8954da8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b1d5ade-89ff-4f2a-a121-12e764170ac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9F93DB-8BAE-4DA9-A642-50120CB0C3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0cd698-c4b2-49e1-962a-9df8954da891"/>
    <ds:schemaRef ds:uri="5b1d5ade-89ff-4f2a-a121-12e764170a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3E23DE-AB27-4D82-8C31-D22132BF5B58}">
  <ds:schemaRef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www.w3.org/XML/1998/namespace"/>
    <ds:schemaRef ds:uri="http://purl.org/dc/dcmitype/"/>
    <ds:schemaRef ds:uri="880cd698-c4b2-49e1-962a-9df8954da891"/>
    <ds:schemaRef ds:uri="http://schemas.openxmlformats.org/package/2006/metadata/core-properties"/>
    <ds:schemaRef ds:uri="5b1d5ade-89ff-4f2a-a121-12e764170acd"/>
    <ds:schemaRef ds:uri="http://purl.org/dc/terms/"/>
  </ds:schemaRefs>
</ds:datastoreItem>
</file>

<file path=customXml/itemProps3.xml><?xml version="1.0" encoding="utf-8"?>
<ds:datastoreItem xmlns:ds="http://schemas.openxmlformats.org/officeDocument/2006/customXml" ds:itemID="{95F46CE2-98CE-4FAB-8B65-B5DB3D0088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包图主题2</Template>
  <TotalTime>2999</TotalTime>
  <Words>797</Words>
  <Application>Microsoft Office PowerPoint</Application>
  <PresentationFormat>Widescreen</PresentationFormat>
  <Paragraphs>62</Paragraphs>
  <Slides>21</Slides>
  <Notes>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包图主题2</vt:lpstr>
      <vt:lpstr>PowerPoint Presentation</vt:lpstr>
      <vt:lpstr>PowerPoint Presentation</vt:lpstr>
      <vt:lpstr>Mô hình MVC Model – View - Controller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MVC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Nguyễn Minh Tân - Khoa Công nghệ Thông tin - VLTECH</cp:lastModifiedBy>
  <cp:revision>197</cp:revision>
  <dcterms:created xsi:type="dcterms:W3CDTF">2017-09-22T08:16:39Z</dcterms:created>
  <dcterms:modified xsi:type="dcterms:W3CDTF">2024-06-08T10:01:24Z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0x010100B3FFEA69D462A8489DC53120FA1A5AC4</vt:lpwstr>
  </property>
</Properties>
</file>