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notesMasterIdLst>
    <p:notesMasterId r:id="rId30"/>
  </p:notesMasterIdLst>
  <p:sldIdLst>
    <p:sldId id="285" r:id="rId5"/>
    <p:sldId id="943" r:id="rId6"/>
    <p:sldId id="256" r:id="rId7"/>
    <p:sldId id="257" r:id="rId8"/>
    <p:sldId id="944" r:id="rId9"/>
    <p:sldId id="945" r:id="rId10"/>
    <p:sldId id="946" r:id="rId11"/>
    <p:sldId id="947" r:id="rId12"/>
    <p:sldId id="948" r:id="rId13"/>
    <p:sldId id="949" r:id="rId14"/>
    <p:sldId id="950" r:id="rId15"/>
    <p:sldId id="951" r:id="rId16"/>
    <p:sldId id="952" r:id="rId17"/>
    <p:sldId id="953" r:id="rId18"/>
    <p:sldId id="954" r:id="rId19"/>
    <p:sldId id="955" r:id="rId20"/>
    <p:sldId id="956" r:id="rId21"/>
    <p:sldId id="957" r:id="rId22"/>
    <p:sldId id="962" r:id="rId23"/>
    <p:sldId id="958" r:id="rId24"/>
    <p:sldId id="959" r:id="rId25"/>
    <p:sldId id="960" r:id="rId26"/>
    <p:sldId id="963" r:id="rId27"/>
    <p:sldId id="961" r:id="rId28"/>
    <p:sldId id="319"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F213B"/>
    <a:srgbClr val="878383"/>
    <a:srgbClr val="D1D1D1"/>
    <a:srgbClr val="D51F35"/>
    <a:srgbClr val="D32F2F"/>
    <a:srgbClr val="D51C29"/>
    <a:srgbClr val="2C3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E303E-7C2D-4896-896D-96954E74D79C}" v="83" dt="2024-06-13T13:30:19.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0" autoAdjust="0"/>
    <p:restoredTop sz="86486" autoAdjust="0"/>
  </p:normalViewPr>
  <p:slideViewPr>
    <p:cSldViewPr snapToGrid="0" showGuides="1">
      <p:cViewPr varScale="1">
        <p:scale>
          <a:sx n="137" d="100"/>
          <a:sy n="137" d="100"/>
        </p:scale>
        <p:origin x="1674" y="13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Minh Tân - Khoa Công nghệ Thông tin - VLTECH" userId="101068a6-915f-4420-8228-af2e167f3950" providerId="ADAL" clId="{624AD68A-8DE0-2641-B03A-55AF7C84470E}"/>
    <pc:docChg chg="undo custSel addSld delSld modSld">
      <pc:chgData name="Nguyễn Minh Tân - Khoa Công nghệ Thông tin - VLTECH" userId="101068a6-915f-4420-8228-af2e167f3950" providerId="ADAL" clId="{624AD68A-8DE0-2641-B03A-55AF7C84470E}" dt="2024-01-11T08:40:07.152" v="306" actId="20577"/>
      <pc:docMkLst>
        <pc:docMk/>
      </pc:docMkLst>
      <pc:sldChg chg="addSp delSp modSp add mod modTransition modNotesTx">
        <pc:chgData name="Nguyễn Minh Tân - Khoa Công nghệ Thông tin - VLTECH" userId="101068a6-915f-4420-8228-af2e167f3950" providerId="ADAL" clId="{624AD68A-8DE0-2641-B03A-55AF7C84470E}" dt="2024-01-11T07:28:56.056" v="160" actId="1076"/>
        <pc:sldMkLst>
          <pc:docMk/>
          <pc:sldMk cId="0" sldId="259"/>
        </pc:sldMkLst>
        <pc:spChg chg="del">
          <ac:chgData name="Nguyễn Minh Tân - Khoa Công nghệ Thông tin - VLTECH" userId="101068a6-915f-4420-8228-af2e167f3950" providerId="ADAL" clId="{624AD68A-8DE0-2641-B03A-55AF7C84470E}" dt="2024-01-11T07:28:47.964" v="157" actId="478"/>
          <ac:spMkLst>
            <pc:docMk/>
            <pc:sldMk cId="0" sldId="259"/>
            <ac:spMk id="2" creationId="{00000000-0000-0000-0000-000000000000}"/>
          </ac:spMkLst>
        </pc:spChg>
        <pc:spChg chg="mod">
          <ac:chgData name="Nguyễn Minh Tân - Khoa Công nghệ Thông tin - VLTECH" userId="101068a6-915f-4420-8228-af2e167f3950" providerId="ADAL" clId="{624AD68A-8DE0-2641-B03A-55AF7C84470E}" dt="2024-01-11T07:28:05.675" v="155"/>
          <ac:spMkLst>
            <pc:docMk/>
            <pc:sldMk cId="0" sldId="259"/>
            <ac:spMk id="5" creationId="{00000000-0000-0000-0000-000000000000}"/>
          </ac:spMkLst>
        </pc:spChg>
        <pc:spChg chg="add del mod">
          <ac:chgData name="Nguyễn Minh Tân - Khoa Công nghệ Thông tin - VLTECH" userId="101068a6-915f-4420-8228-af2e167f3950" providerId="ADAL" clId="{624AD68A-8DE0-2641-B03A-55AF7C84470E}" dt="2024-01-11T07:28:51.404" v="158" actId="478"/>
          <ac:spMkLst>
            <pc:docMk/>
            <pc:sldMk cId="0" sldId="259"/>
            <ac:spMk id="7" creationId="{3F4BA098-4FDD-5295-46FE-EA48E7588C44}"/>
          </ac:spMkLst>
        </pc:spChg>
        <pc:spChg chg="add mod">
          <ac:chgData name="Nguyễn Minh Tân - Khoa Công nghệ Thông tin - VLTECH" userId="101068a6-915f-4420-8228-af2e167f3950" providerId="ADAL" clId="{624AD68A-8DE0-2641-B03A-55AF7C84470E}" dt="2024-01-11T07:28:56.056" v="160" actId="1076"/>
          <ac:spMkLst>
            <pc:docMk/>
            <pc:sldMk cId="0" sldId="259"/>
            <ac:spMk id="8" creationId="{7248C387-5DD2-EE09-EB12-97B611231D8B}"/>
          </ac:spMkLst>
        </pc:spChg>
      </pc:sldChg>
      <pc:sldChg chg="addSp delSp modSp add mod modTransition">
        <pc:chgData name="Nguyễn Minh Tân - Khoa Công nghệ Thông tin - VLTECH" userId="101068a6-915f-4420-8228-af2e167f3950" providerId="ADAL" clId="{624AD68A-8DE0-2641-B03A-55AF7C84470E}" dt="2024-01-11T07:31:33.333" v="182" actId="20577"/>
        <pc:sldMkLst>
          <pc:docMk/>
          <pc:sldMk cId="0" sldId="260"/>
        </pc:sldMkLst>
        <pc:spChg chg="del">
          <ac:chgData name="Nguyễn Minh Tân - Khoa Công nghệ Thông tin - VLTECH" userId="101068a6-915f-4420-8228-af2e167f3950" providerId="ADAL" clId="{624AD68A-8DE0-2641-B03A-55AF7C84470E}" dt="2024-01-11T07:31:18.923" v="165" actId="478"/>
          <ac:spMkLst>
            <pc:docMk/>
            <pc:sldMk cId="0" sldId="260"/>
            <ac:spMk id="2" creationId="{00000000-0000-0000-0000-000000000000}"/>
          </ac:spMkLst>
        </pc:spChg>
        <pc:spChg chg="mod">
          <ac:chgData name="Nguyễn Minh Tân - Khoa Công nghệ Thông tin - VLTECH" userId="101068a6-915f-4420-8228-af2e167f3950" providerId="ADAL" clId="{624AD68A-8DE0-2641-B03A-55AF7C84470E}" dt="2024-01-11T07:30:31.046" v="164"/>
          <ac:spMkLst>
            <pc:docMk/>
            <pc:sldMk cId="0" sldId="260"/>
            <ac:spMk id="5" creationId="{00000000-0000-0000-0000-000000000000}"/>
          </ac:spMkLst>
        </pc:spChg>
        <pc:spChg chg="add del mod">
          <ac:chgData name="Nguyễn Minh Tân - Khoa Công nghệ Thông tin - VLTECH" userId="101068a6-915f-4420-8228-af2e167f3950" providerId="ADAL" clId="{624AD68A-8DE0-2641-B03A-55AF7C84470E}" dt="2024-01-11T07:31:22.064" v="166" actId="478"/>
          <ac:spMkLst>
            <pc:docMk/>
            <pc:sldMk cId="0" sldId="260"/>
            <ac:spMk id="7" creationId="{E3BE9CF8-8A19-3BCC-A179-938B1DFC3C19}"/>
          </ac:spMkLst>
        </pc:spChg>
        <pc:spChg chg="add mod">
          <ac:chgData name="Nguyễn Minh Tân - Khoa Công nghệ Thông tin - VLTECH" userId="101068a6-915f-4420-8228-af2e167f3950" providerId="ADAL" clId="{624AD68A-8DE0-2641-B03A-55AF7C84470E}" dt="2024-01-11T07:31:33.333" v="182" actId="20577"/>
          <ac:spMkLst>
            <pc:docMk/>
            <pc:sldMk cId="0" sldId="260"/>
            <ac:spMk id="8" creationId="{4696E85B-D78A-F147-74B7-0E3674C3D330}"/>
          </ac:spMkLst>
        </pc:spChg>
      </pc:sldChg>
      <pc:sldChg chg="addSp delSp modSp add mod modTransition modNotesTx">
        <pc:chgData name="Nguyễn Minh Tân - Khoa Công nghệ Thông tin - VLTECH" userId="101068a6-915f-4420-8228-af2e167f3950" providerId="ADAL" clId="{624AD68A-8DE0-2641-B03A-55AF7C84470E}" dt="2024-01-11T07:31:52.364" v="187"/>
        <pc:sldMkLst>
          <pc:docMk/>
          <pc:sldMk cId="0" sldId="261"/>
        </pc:sldMkLst>
        <pc:spChg chg="del">
          <ac:chgData name="Nguyễn Minh Tân - Khoa Công nghệ Thông tin - VLTECH" userId="101068a6-915f-4420-8228-af2e167f3950" providerId="ADAL" clId="{624AD68A-8DE0-2641-B03A-55AF7C84470E}" dt="2024-01-11T07:31:39.678" v="183" actId="478"/>
          <ac:spMkLst>
            <pc:docMk/>
            <pc:sldMk cId="0" sldId="261"/>
            <ac:spMk id="2" creationId="{00000000-0000-0000-0000-000000000000}"/>
          </ac:spMkLst>
        </pc:spChg>
        <pc:spChg chg="mod">
          <ac:chgData name="Nguyễn Minh Tân - Khoa Công nghệ Thông tin - VLTECH" userId="101068a6-915f-4420-8228-af2e167f3950" providerId="ADAL" clId="{624AD68A-8DE0-2641-B03A-55AF7C84470E}" dt="2024-01-11T07:30:31.046" v="164"/>
          <ac:spMkLst>
            <pc:docMk/>
            <pc:sldMk cId="0" sldId="261"/>
            <ac:spMk id="4" creationId="{00000000-0000-0000-0000-000000000000}"/>
          </ac:spMkLst>
        </pc:spChg>
        <pc:spChg chg="add del mod">
          <ac:chgData name="Nguyễn Minh Tân - Khoa Công nghệ Thông tin - VLTECH" userId="101068a6-915f-4420-8228-af2e167f3950" providerId="ADAL" clId="{624AD68A-8DE0-2641-B03A-55AF7C84470E}" dt="2024-01-11T07:31:41.722" v="184" actId="478"/>
          <ac:spMkLst>
            <pc:docMk/>
            <pc:sldMk cId="0" sldId="261"/>
            <ac:spMk id="6" creationId="{D10C364F-7593-F11F-127D-CBF14AF0823E}"/>
          </ac:spMkLst>
        </pc:spChg>
        <pc:spChg chg="add mod">
          <ac:chgData name="Nguyễn Minh Tân - Khoa Công nghệ Thông tin - VLTECH" userId="101068a6-915f-4420-8228-af2e167f3950" providerId="ADAL" clId="{624AD68A-8DE0-2641-B03A-55AF7C84470E}" dt="2024-01-11T07:31:42.108" v="185"/>
          <ac:spMkLst>
            <pc:docMk/>
            <pc:sldMk cId="0" sldId="261"/>
            <ac:spMk id="7" creationId="{E972F10D-3521-B5FF-2D76-B6F7C9EEE3F7}"/>
          </ac:spMkLst>
        </pc:spChg>
      </pc:sldChg>
      <pc:sldChg chg="modSp add modTransition">
        <pc:chgData name="Nguyễn Minh Tân - Khoa Công nghệ Thông tin - VLTECH" userId="101068a6-915f-4420-8228-af2e167f3950" providerId="ADAL" clId="{624AD68A-8DE0-2641-B03A-55AF7C84470E}" dt="2024-01-11T07:33:02.437" v="189"/>
        <pc:sldMkLst>
          <pc:docMk/>
          <pc:sldMk cId="0" sldId="262"/>
        </pc:sldMkLst>
        <pc:spChg chg="mod">
          <ac:chgData name="Nguyễn Minh Tân - Khoa Công nghệ Thông tin - VLTECH" userId="101068a6-915f-4420-8228-af2e167f3950" providerId="ADAL" clId="{624AD68A-8DE0-2641-B03A-55AF7C84470E}" dt="2024-01-11T07:33:02.437" v="189"/>
          <ac:spMkLst>
            <pc:docMk/>
            <pc:sldMk cId="0" sldId="262"/>
            <ac:spMk id="5" creationId="{00000000-0000-0000-0000-000000000000}"/>
          </ac:spMkLst>
        </pc:spChg>
      </pc:sldChg>
      <pc:sldChg chg="modSp add del modTransition">
        <pc:chgData name="Nguyễn Minh Tân - Khoa Công nghệ Thông tin - VLTECH" userId="101068a6-915f-4420-8228-af2e167f3950" providerId="ADAL" clId="{624AD68A-8DE0-2641-B03A-55AF7C84470E}" dt="2024-01-11T08:26:22.144" v="276" actId="2696"/>
        <pc:sldMkLst>
          <pc:docMk/>
          <pc:sldMk cId="0" sldId="263"/>
        </pc:sldMkLst>
        <pc:spChg chg="mod">
          <ac:chgData name="Nguyễn Minh Tân - Khoa Công nghệ Thông tin - VLTECH" userId="101068a6-915f-4420-8228-af2e167f3950" providerId="ADAL" clId="{624AD68A-8DE0-2641-B03A-55AF7C84470E}" dt="2024-01-11T07:34:22.338" v="190"/>
          <ac:spMkLst>
            <pc:docMk/>
            <pc:sldMk cId="0" sldId="263"/>
            <ac:spMk id="4" creationId="{00000000-0000-0000-0000-000000000000}"/>
          </ac:spMkLst>
        </pc:spChg>
      </pc:sldChg>
      <pc:sldChg chg="addSp modSp add mod modTransition">
        <pc:chgData name="Nguyễn Minh Tân - Khoa Công nghệ Thông tin - VLTECH" userId="101068a6-915f-4420-8228-af2e167f3950" providerId="ADAL" clId="{624AD68A-8DE0-2641-B03A-55AF7C84470E}" dt="2024-01-11T08:25:34.003" v="275" actId="1076"/>
        <pc:sldMkLst>
          <pc:docMk/>
          <pc:sldMk cId="0" sldId="264"/>
        </pc:sldMkLst>
        <pc:spChg chg="mod">
          <ac:chgData name="Nguyễn Minh Tân - Khoa Công nghệ Thông tin - VLTECH" userId="101068a6-915f-4420-8228-af2e167f3950" providerId="ADAL" clId="{624AD68A-8DE0-2641-B03A-55AF7C84470E}" dt="2024-01-11T07:34:22.338" v="190"/>
          <ac:spMkLst>
            <pc:docMk/>
            <pc:sldMk cId="0" sldId="264"/>
            <ac:spMk id="4" creationId="{00000000-0000-0000-0000-000000000000}"/>
          </ac:spMkLst>
        </pc:spChg>
        <pc:picChg chg="add mod">
          <ac:chgData name="Nguyễn Minh Tân - Khoa Công nghệ Thông tin - VLTECH" userId="101068a6-915f-4420-8228-af2e167f3950" providerId="ADAL" clId="{624AD68A-8DE0-2641-B03A-55AF7C84470E}" dt="2024-01-11T08:25:34.003" v="275" actId="1076"/>
          <ac:picMkLst>
            <pc:docMk/>
            <pc:sldMk cId="0" sldId="264"/>
            <ac:picMk id="5" creationId="{1349276B-C564-9CE7-7067-5C3C5D8E0735}"/>
          </ac:picMkLst>
        </pc:picChg>
      </pc:sldChg>
      <pc:sldChg chg="delSp add mod modTransition">
        <pc:chgData name="Nguyễn Minh Tân - Khoa Công nghệ Thông tin - VLTECH" userId="101068a6-915f-4420-8228-af2e167f3950" providerId="ADAL" clId="{624AD68A-8DE0-2641-B03A-55AF7C84470E}" dt="2024-01-11T07:37:01.351" v="193" actId="478"/>
        <pc:sldMkLst>
          <pc:docMk/>
          <pc:sldMk cId="2299796347" sldId="265"/>
        </pc:sldMkLst>
        <pc:spChg chg="del">
          <ac:chgData name="Nguyễn Minh Tân - Khoa Công nghệ Thông tin - VLTECH" userId="101068a6-915f-4420-8228-af2e167f3950" providerId="ADAL" clId="{624AD68A-8DE0-2641-B03A-55AF7C84470E}" dt="2024-01-11T07:36:58.492" v="192" actId="478"/>
          <ac:spMkLst>
            <pc:docMk/>
            <pc:sldMk cId="2299796347" sldId="265"/>
            <ac:spMk id="2" creationId="{00000000-0000-0000-0000-000000000000}"/>
          </ac:spMkLst>
        </pc:spChg>
        <pc:grpChg chg="del">
          <ac:chgData name="Nguyễn Minh Tân - Khoa Công nghệ Thông tin - VLTECH" userId="101068a6-915f-4420-8228-af2e167f3950" providerId="ADAL" clId="{624AD68A-8DE0-2641-B03A-55AF7C84470E}" dt="2024-01-11T07:37:01.351" v="193" actId="478"/>
          <ac:grpSpMkLst>
            <pc:docMk/>
            <pc:sldMk cId="2299796347" sldId="265"/>
            <ac:grpSpMk id="3" creationId="{00000000-0000-0000-0000-000000000000}"/>
          </ac:grpSpMkLst>
        </pc:grpChg>
      </pc:sldChg>
      <pc:sldChg chg="modSp add mod modTransition">
        <pc:chgData name="Nguyễn Minh Tân - Khoa Công nghệ Thông tin - VLTECH" userId="101068a6-915f-4420-8228-af2e167f3950" providerId="ADAL" clId="{624AD68A-8DE0-2641-B03A-55AF7C84470E}" dt="2024-01-11T07:37:20.040" v="195" actId="1076"/>
        <pc:sldMkLst>
          <pc:docMk/>
          <pc:sldMk cId="0" sldId="266"/>
        </pc:sldMkLst>
        <pc:spChg chg="mod">
          <ac:chgData name="Nguyễn Minh Tân - Khoa Công nghệ Thông tin - VLTECH" userId="101068a6-915f-4420-8228-af2e167f3950" providerId="ADAL" clId="{624AD68A-8DE0-2641-B03A-55AF7C84470E}" dt="2024-01-11T07:37:15.404" v="194" actId="1076"/>
          <ac:spMkLst>
            <pc:docMk/>
            <pc:sldMk cId="0" sldId="266"/>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66"/>
            <ac:spMk id="9" creationId="{00000000-0000-0000-0000-000000000000}"/>
          </ac:spMkLst>
        </pc:spChg>
        <pc:grpChg chg="mod">
          <ac:chgData name="Nguyễn Minh Tân - Khoa Công nghệ Thông tin - VLTECH" userId="101068a6-915f-4420-8228-af2e167f3950" providerId="ADAL" clId="{624AD68A-8DE0-2641-B03A-55AF7C84470E}" dt="2024-01-11T07:37:20.040" v="195" actId="1076"/>
          <ac:grpSpMkLst>
            <pc:docMk/>
            <pc:sldMk cId="0" sldId="266"/>
            <ac:grpSpMk id="4" creationId="{00000000-0000-0000-0000-000000000000}"/>
          </ac:grpSpMkLst>
        </pc:grpChg>
      </pc:sldChg>
      <pc:sldChg chg="modSp add modTransition">
        <pc:chgData name="Nguyễn Minh Tân - Khoa Công nghệ Thông tin - VLTECH" userId="101068a6-915f-4420-8228-af2e167f3950" providerId="ADAL" clId="{624AD68A-8DE0-2641-B03A-55AF7C84470E}" dt="2024-01-11T07:36:21.810" v="191"/>
        <pc:sldMkLst>
          <pc:docMk/>
          <pc:sldMk cId="0" sldId="267"/>
        </pc:sldMkLst>
        <pc:spChg chg="mod">
          <ac:chgData name="Nguyễn Minh Tân - Khoa Công nghệ Thông tin - VLTECH" userId="101068a6-915f-4420-8228-af2e167f3950" providerId="ADAL" clId="{624AD68A-8DE0-2641-B03A-55AF7C84470E}" dt="2024-01-11T07:36:21.810" v="191"/>
          <ac:spMkLst>
            <pc:docMk/>
            <pc:sldMk cId="0" sldId="267"/>
            <ac:spMk id="6"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40:07.152" v="306" actId="20577"/>
        <pc:sldMkLst>
          <pc:docMk/>
          <pc:sldMk cId="98943473" sldId="268"/>
        </pc:sldMkLst>
        <pc:spChg chg="mod">
          <ac:chgData name="Nguyễn Minh Tân - Khoa Công nghệ Thông tin - VLTECH" userId="101068a6-915f-4420-8228-af2e167f3950" providerId="ADAL" clId="{624AD68A-8DE0-2641-B03A-55AF7C84470E}" dt="2024-01-11T08:40:07.152" v="306" actId="20577"/>
          <ac:spMkLst>
            <pc:docMk/>
            <pc:sldMk cId="98943473" sldId="268"/>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98943473" sldId="268"/>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69"/>
        </pc:sldMkLst>
        <pc:spChg chg="mod">
          <ac:chgData name="Nguyễn Minh Tân - Khoa Công nghệ Thông tin - VLTECH" userId="101068a6-915f-4420-8228-af2e167f3950" providerId="ADAL" clId="{624AD68A-8DE0-2641-B03A-55AF7C84470E}" dt="2024-01-11T07:36:21.810" v="191"/>
          <ac:spMkLst>
            <pc:docMk/>
            <pc:sldMk cId="0" sldId="269"/>
            <ac:spMk id="4" creationId="{00000000-0000-0000-0000-000000000000}"/>
          </ac:spMkLst>
        </pc:spChg>
      </pc:sldChg>
      <pc:sldChg chg="delSp add mod modTransition">
        <pc:chgData name="Nguyễn Minh Tân - Khoa Công nghệ Thông tin - VLTECH" userId="101068a6-915f-4420-8228-af2e167f3950" providerId="ADAL" clId="{624AD68A-8DE0-2641-B03A-55AF7C84470E}" dt="2024-01-11T08:12:52.054" v="249" actId="478"/>
        <pc:sldMkLst>
          <pc:docMk/>
          <pc:sldMk cId="0" sldId="270"/>
        </pc:sldMkLst>
        <pc:spChg chg="del">
          <ac:chgData name="Nguyễn Minh Tân - Khoa Công nghệ Thông tin - VLTECH" userId="101068a6-915f-4420-8228-af2e167f3950" providerId="ADAL" clId="{624AD68A-8DE0-2641-B03A-55AF7C84470E}" dt="2024-01-11T08:12:50.234" v="248" actId="478"/>
          <ac:spMkLst>
            <pc:docMk/>
            <pc:sldMk cId="0" sldId="270"/>
            <ac:spMk id="2" creationId="{00000000-0000-0000-0000-000000000000}"/>
          </ac:spMkLst>
        </pc:spChg>
        <pc:grpChg chg="del">
          <ac:chgData name="Nguyễn Minh Tân - Khoa Công nghệ Thông tin - VLTECH" userId="101068a6-915f-4420-8228-af2e167f3950" providerId="ADAL" clId="{624AD68A-8DE0-2641-B03A-55AF7C84470E}" dt="2024-01-11T08:12:52.054" v="249" actId="478"/>
          <ac:grpSpMkLst>
            <pc:docMk/>
            <pc:sldMk cId="0" sldId="270"/>
            <ac:grpSpMk id="3" creationId="{00000000-0000-0000-0000-000000000000}"/>
          </ac:grpSpMkLst>
        </pc:grpChg>
      </pc:sldChg>
      <pc:sldChg chg="addSp delSp modSp add mod modTransition">
        <pc:chgData name="Nguyễn Minh Tân - Khoa Công nghệ Thông tin - VLTECH" userId="101068a6-915f-4420-8228-af2e167f3950" providerId="ADAL" clId="{624AD68A-8DE0-2641-B03A-55AF7C84470E}" dt="2024-01-11T08:36:39.344" v="296" actId="1076"/>
        <pc:sldMkLst>
          <pc:docMk/>
          <pc:sldMk cId="0" sldId="271"/>
        </pc:sldMkLst>
        <pc:spChg chg="mod">
          <ac:chgData name="Nguyễn Minh Tân - Khoa Công nghệ Thông tin - VLTECH" userId="101068a6-915f-4420-8228-af2e167f3950" providerId="ADAL" clId="{624AD68A-8DE0-2641-B03A-55AF7C84470E}" dt="2024-01-11T08:36:39.344" v="296" actId="1076"/>
          <ac:spMkLst>
            <pc:docMk/>
            <pc:sldMk cId="0" sldId="271"/>
            <ac:spMk id="2" creationId="{00000000-0000-0000-0000-000000000000}"/>
          </ac:spMkLst>
        </pc:spChg>
        <pc:spChg chg="del mod">
          <ac:chgData name="Nguyễn Minh Tân - Khoa Công nghệ Thông tin - VLTECH" userId="101068a6-915f-4420-8228-af2e167f3950" providerId="ADAL" clId="{624AD68A-8DE0-2641-B03A-55AF7C84470E}" dt="2024-01-11T08:36:21.277" v="293" actId="478"/>
          <ac:spMkLst>
            <pc:docMk/>
            <pc:sldMk cId="0" sldId="271"/>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71"/>
            <ac:spMk id="4" creationId="{00000000-0000-0000-0000-000000000000}"/>
          </ac:spMkLst>
        </pc:spChg>
        <pc:picChg chg="add del mod">
          <ac:chgData name="Nguyễn Minh Tân - Khoa Công nghệ Thông tin - VLTECH" userId="101068a6-915f-4420-8228-af2e167f3950" providerId="ADAL" clId="{624AD68A-8DE0-2641-B03A-55AF7C84470E}" dt="2024-01-11T08:36:15.698" v="292"/>
          <ac:picMkLst>
            <pc:docMk/>
            <pc:sldMk cId="0" sldId="271"/>
            <ac:picMk id="5" creationId="{30D9C75E-1ACF-E22B-C83A-A9DDBB63E84D}"/>
          </ac:picMkLst>
        </pc:picChg>
        <pc:picChg chg="add mod">
          <ac:chgData name="Nguyễn Minh Tân - Khoa Công nghệ Thông tin - VLTECH" userId="101068a6-915f-4420-8228-af2e167f3950" providerId="ADAL" clId="{624AD68A-8DE0-2641-B03A-55AF7C84470E}" dt="2024-01-11T08:36:25.577" v="295" actId="1076"/>
          <ac:picMkLst>
            <pc:docMk/>
            <pc:sldMk cId="0" sldId="271"/>
            <ac:picMk id="6" creationId="{0AEB9A10-B0F4-4871-B471-A10DF54094DA}"/>
          </ac:picMkLst>
        </pc:picChg>
      </pc:sldChg>
      <pc:sldChg chg="modSp add modTransition">
        <pc:chgData name="Nguyễn Minh Tân - Khoa Công nghệ Thông tin - VLTECH" userId="101068a6-915f-4420-8228-af2e167f3950" providerId="ADAL" clId="{624AD68A-8DE0-2641-B03A-55AF7C84470E}" dt="2024-01-11T07:36:21.810" v="191"/>
        <pc:sldMkLst>
          <pc:docMk/>
          <pc:sldMk cId="0" sldId="272"/>
        </pc:sldMkLst>
        <pc:spChg chg="mod">
          <ac:chgData name="Nguyễn Minh Tân - Khoa Công nghệ Thông tin - VLTECH" userId="101068a6-915f-4420-8228-af2e167f3950" providerId="ADAL" clId="{624AD68A-8DE0-2641-B03A-55AF7C84470E}" dt="2024-01-11T07:36:21.810" v="191"/>
          <ac:spMkLst>
            <pc:docMk/>
            <pc:sldMk cId="0" sldId="272"/>
            <ac:spMk id="5" creationId="{00000000-0000-0000-0000-000000000000}"/>
          </ac:spMkLst>
        </pc:spChg>
      </pc:sldChg>
      <pc:sldChg chg="delSp modSp add mod modTransition">
        <pc:chgData name="Nguyễn Minh Tân - Khoa Công nghệ Thông tin - VLTECH" userId="101068a6-915f-4420-8228-af2e167f3950" providerId="ADAL" clId="{624AD68A-8DE0-2641-B03A-55AF7C84470E}" dt="2024-01-11T08:02:17.710" v="197" actId="478"/>
        <pc:sldMkLst>
          <pc:docMk/>
          <pc:sldMk cId="0" sldId="273"/>
        </pc:sldMkLst>
        <pc:spChg chg="del mod">
          <ac:chgData name="Nguyễn Minh Tân - Khoa Công nghệ Thông tin - VLTECH" userId="101068a6-915f-4420-8228-af2e167f3950" providerId="ADAL" clId="{624AD68A-8DE0-2641-B03A-55AF7C84470E}" dt="2024-01-11T08:02:17.710" v="197" actId="478"/>
          <ac:spMkLst>
            <pc:docMk/>
            <pc:sldMk cId="0" sldId="273"/>
            <ac:spMk id="5" creationId="{00000000-0000-0000-0000-000000000000}"/>
          </ac:spMkLst>
        </pc:spChg>
        <pc:picChg chg="mod">
          <ac:chgData name="Nguyễn Minh Tân - Khoa Công nghệ Thông tin - VLTECH" userId="101068a6-915f-4420-8228-af2e167f3950" providerId="ADAL" clId="{624AD68A-8DE0-2641-B03A-55AF7C84470E}" dt="2024-01-11T08:02:09.425" v="196" actId="1076"/>
          <ac:picMkLst>
            <pc:docMk/>
            <pc:sldMk cId="0" sldId="273"/>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2:31.035" v="199" actId="478"/>
        <pc:sldMkLst>
          <pc:docMk/>
          <pc:sldMk cId="0" sldId="274"/>
        </pc:sldMkLst>
        <pc:spChg chg="del mod">
          <ac:chgData name="Nguyễn Minh Tân - Khoa Công nghệ Thông tin - VLTECH" userId="101068a6-915f-4420-8228-af2e167f3950" providerId="ADAL" clId="{624AD68A-8DE0-2641-B03A-55AF7C84470E}" dt="2024-01-11T08:02:31.035" v="199" actId="478"/>
          <ac:spMkLst>
            <pc:docMk/>
            <pc:sldMk cId="0" sldId="274"/>
            <ac:spMk id="5" creationId="{00000000-0000-0000-0000-000000000000}"/>
          </ac:spMkLst>
        </pc:spChg>
        <pc:picChg chg="mod">
          <ac:chgData name="Nguyễn Minh Tân - Khoa Công nghệ Thông tin - VLTECH" userId="101068a6-915f-4420-8228-af2e167f3950" providerId="ADAL" clId="{624AD68A-8DE0-2641-B03A-55AF7C84470E}" dt="2024-01-11T08:02:28.252" v="198" actId="1076"/>
          <ac:picMkLst>
            <pc:docMk/>
            <pc:sldMk cId="0" sldId="274"/>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4:13.318" v="202" actId="478"/>
        <pc:sldMkLst>
          <pc:docMk/>
          <pc:sldMk cId="0" sldId="275"/>
        </pc:sldMkLst>
        <pc:spChg chg="mod">
          <ac:chgData name="Nguyễn Minh Tân - Khoa Công nghệ Thông tin - VLTECH" userId="101068a6-915f-4420-8228-af2e167f3950" providerId="ADAL" clId="{624AD68A-8DE0-2641-B03A-55AF7C84470E}" dt="2024-01-11T08:02:42.891" v="200" actId="1076"/>
          <ac:spMkLst>
            <pc:docMk/>
            <pc:sldMk cId="0" sldId="275"/>
            <ac:spMk id="3" creationId="{00000000-0000-0000-0000-000000000000}"/>
          </ac:spMkLst>
        </pc:spChg>
        <pc:spChg chg="del mod">
          <ac:chgData name="Nguyễn Minh Tân - Khoa Công nghệ Thông tin - VLTECH" userId="101068a6-915f-4420-8228-af2e167f3950" providerId="ADAL" clId="{624AD68A-8DE0-2641-B03A-55AF7C84470E}" dt="2024-01-11T08:04:13.318" v="202" actId="478"/>
          <ac:spMkLst>
            <pc:docMk/>
            <pc:sldMk cId="0" sldId="275"/>
            <ac:spMk id="5" creationId="{00000000-0000-0000-0000-000000000000}"/>
          </ac:spMkLst>
        </pc:spChg>
        <pc:picChg chg="mod">
          <ac:chgData name="Nguyễn Minh Tân - Khoa Công nghệ Thông tin - VLTECH" userId="101068a6-915f-4420-8228-af2e167f3950" providerId="ADAL" clId="{624AD68A-8DE0-2641-B03A-55AF7C84470E}" dt="2024-01-11T08:02:59.553" v="201" actId="1076"/>
          <ac:picMkLst>
            <pc:docMk/>
            <pc:sldMk cId="0" sldId="275"/>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4:48.553" v="229" actId="478"/>
        <pc:sldMkLst>
          <pc:docMk/>
          <pc:sldMk cId="0" sldId="276"/>
        </pc:sldMkLst>
        <pc:spChg chg="mod">
          <ac:chgData name="Nguyễn Minh Tân - Khoa Công nghệ Thông tin - VLTECH" userId="101068a6-915f-4420-8228-af2e167f3950" providerId="ADAL" clId="{624AD68A-8DE0-2641-B03A-55AF7C84470E}" dt="2024-01-11T08:04:39.039" v="227" actId="20577"/>
          <ac:spMkLst>
            <pc:docMk/>
            <pc:sldMk cId="0" sldId="276"/>
            <ac:spMk id="3" creationId="{00000000-0000-0000-0000-000000000000}"/>
          </ac:spMkLst>
        </pc:spChg>
        <pc:spChg chg="mod">
          <ac:chgData name="Nguyễn Minh Tân - Khoa Công nghệ Thông tin - VLTECH" userId="101068a6-915f-4420-8228-af2e167f3950" providerId="ADAL" clId="{624AD68A-8DE0-2641-B03A-55AF7C84470E}" dt="2024-01-11T08:04:24.649" v="203" actId="1076"/>
          <ac:spMkLst>
            <pc:docMk/>
            <pc:sldMk cId="0" sldId="276"/>
            <ac:spMk id="4" creationId="{00000000-0000-0000-0000-000000000000}"/>
          </ac:spMkLst>
        </pc:spChg>
        <pc:spChg chg="del mod">
          <ac:chgData name="Nguyễn Minh Tân - Khoa Công nghệ Thông tin - VLTECH" userId="101068a6-915f-4420-8228-af2e167f3950" providerId="ADAL" clId="{624AD68A-8DE0-2641-B03A-55AF7C84470E}" dt="2024-01-11T08:04:48.553" v="229" actId="478"/>
          <ac:spMkLst>
            <pc:docMk/>
            <pc:sldMk cId="0" sldId="276"/>
            <ac:spMk id="5" creationId="{00000000-0000-0000-0000-000000000000}"/>
          </ac:spMkLst>
        </pc:spChg>
        <pc:picChg chg="mod">
          <ac:chgData name="Nguyễn Minh Tân - Khoa Công nghệ Thông tin - VLTECH" userId="101068a6-915f-4420-8228-af2e167f3950" providerId="ADAL" clId="{624AD68A-8DE0-2641-B03A-55AF7C84470E}" dt="2024-01-11T08:04:45.099" v="228" actId="1076"/>
          <ac:picMkLst>
            <pc:docMk/>
            <pc:sldMk cId="0" sldId="276"/>
            <ac:picMk id="2" creationId="{00000000-0000-0000-0000-000000000000}"/>
          </ac:picMkLst>
        </pc:picChg>
      </pc:sldChg>
      <pc:sldChg chg="modSp add del modTransition">
        <pc:chgData name="Nguyễn Minh Tân - Khoa Công nghệ Thông tin - VLTECH" userId="101068a6-915f-4420-8228-af2e167f3950" providerId="ADAL" clId="{624AD68A-8DE0-2641-B03A-55AF7C84470E}" dt="2024-01-11T08:05:08.137" v="230" actId="2696"/>
        <pc:sldMkLst>
          <pc:docMk/>
          <pc:sldMk cId="0" sldId="277"/>
        </pc:sldMkLst>
        <pc:spChg chg="mod">
          <ac:chgData name="Nguyễn Minh Tân - Khoa Công nghệ Thông tin - VLTECH" userId="101068a6-915f-4420-8228-af2e167f3950" providerId="ADAL" clId="{624AD68A-8DE0-2641-B03A-55AF7C84470E}" dt="2024-01-11T07:36:21.810" v="191"/>
          <ac:spMkLst>
            <pc:docMk/>
            <pc:sldMk cId="0" sldId="277"/>
            <ac:spMk id="7" creationId="{00000000-0000-0000-0000-000000000000}"/>
          </ac:spMkLst>
        </pc:spChg>
      </pc:sldChg>
      <pc:sldChg chg="modSp add del modTransition">
        <pc:chgData name="Nguyễn Minh Tân - Khoa Công nghệ Thông tin - VLTECH" userId="101068a6-915f-4420-8228-af2e167f3950" providerId="ADAL" clId="{624AD68A-8DE0-2641-B03A-55AF7C84470E}" dt="2024-01-11T08:05:37.392" v="231" actId="2696"/>
        <pc:sldMkLst>
          <pc:docMk/>
          <pc:sldMk cId="0" sldId="278"/>
        </pc:sldMkLst>
        <pc:spChg chg="mod">
          <ac:chgData name="Nguyễn Minh Tân - Khoa Công nghệ Thông tin - VLTECH" userId="101068a6-915f-4420-8228-af2e167f3950" providerId="ADAL" clId="{624AD68A-8DE0-2641-B03A-55AF7C84470E}" dt="2024-01-11T07:36:21.810" v="191"/>
          <ac:spMkLst>
            <pc:docMk/>
            <pc:sldMk cId="0" sldId="278"/>
            <ac:spMk id="6"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6:12.622" v="232" actId="1076"/>
        <pc:sldMkLst>
          <pc:docMk/>
          <pc:sldMk cId="0" sldId="279"/>
        </pc:sldMkLst>
        <pc:spChg chg="mod">
          <ac:chgData name="Nguyễn Minh Tân - Khoa Công nghệ Thông tin - VLTECH" userId="101068a6-915f-4420-8228-af2e167f3950" providerId="ADAL" clId="{624AD68A-8DE0-2641-B03A-55AF7C84470E}" dt="2024-01-11T08:06:12.622" v="232" actId="1076"/>
          <ac:spMkLst>
            <pc:docMk/>
            <pc:sldMk cId="0" sldId="279"/>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79"/>
            <ac:spMk id="4"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6:26.589" v="233" actId="1076"/>
        <pc:sldMkLst>
          <pc:docMk/>
          <pc:sldMk cId="0" sldId="280"/>
        </pc:sldMkLst>
        <pc:spChg chg="mod">
          <ac:chgData name="Nguyễn Minh Tân - Khoa Công nghệ Thông tin - VLTECH" userId="101068a6-915f-4420-8228-af2e167f3950" providerId="ADAL" clId="{624AD68A-8DE0-2641-B03A-55AF7C84470E}" dt="2024-01-11T08:06:26.589" v="233" actId="1076"/>
          <ac:spMkLst>
            <pc:docMk/>
            <pc:sldMk cId="0" sldId="280"/>
            <ac:spMk id="3" creationId="{00000000-0000-0000-0000-000000000000}"/>
          </ac:spMkLst>
        </pc:spChg>
        <pc:spChg chg="mod">
          <ac:chgData name="Nguyễn Minh Tân - Khoa Công nghệ Thông tin - VLTECH" userId="101068a6-915f-4420-8228-af2e167f3950" providerId="ADAL" clId="{624AD68A-8DE0-2641-B03A-55AF7C84470E}" dt="2024-01-11T08:06:26.589" v="233" actId="1076"/>
          <ac:spMkLst>
            <pc:docMk/>
            <pc:sldMk cId="0" sldId="280"/>
            <ac:spMk id="4" creationId="{00000000-0000-0000-0000-000000000000}"/>
          </ac:spMkLst>
        </pc:spChg>
        <pc:spChg chg="mod">
          <ac:chgData name="Nguyễn Minh Tân - Khoa Công nghệ Thông tin - VLTECH" userId="101068a6-915f-4420-8228-af2e167f3950" providerId="ADAL" clId="{624AD68A-8DE0-2641-B03A-55AF7C84470E}" dt="2024-01-11T08:06:26.589" v="233" actId="1076"/>
          <ac:spMkLst>
            <pc:docMk/>
            <pc:sldMk cId="0" sldId="280"/>
            <ac:spMk id="5"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80"/>
            <ac:spMk id="6"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1"/>
        </pc:sldMkLst>
        <pc:spChg chg="mod">
          <ac:chgData name="Nguyễn Minh Tân - Khoa Công nghệ Thông tin - VLTECH" userId="101068a6-915f-4420-8228-af2e167f3950" providerId="ADAL" clId="{624AD68A-8DE0-2641-B03A-55AF7C84470E}" dt="2024-01-11T07:36:21.810" v="191"/>
          <ac:spMkLst>
            <pc:docMk/>
            <pc:sldMk cId="0" sldId="281"/>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2"/>
        </pc:sldMkLst>
        <pc:spChg chg="mod">
          <ac:chgData name="Nguyễn Minh Tân - Khoa Công nghệ Thông tin - VLTECH" userId="101068a6-915f-4420-8228-af2e167f3950" providerId="ADAL" clId="{624AD68A-8DE0-2641-B03A-55AF7C84470E}" dt="2024-01-11T07:36:21.810" v="191"/>
          <ac:spMkLst>
            <pc:docMk/>
            <pc:sldMk cId="0" sldId="282"/>
            <ac:spMk id="4"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7:36.603" v="239" actId="20577"/>
        <pc:sldMkLst>
          <pc:docMk/>
          <pc:sldMk cId="0" sldId="283"/>
        </pc:sldMkLst>
        <pc:spChg chg="mod">
          <ac:chgData name="Nguyễn Minh Tân - Khoa Công nghệ Thông tin - VLTECH" userId="101068a6-915f-4420-8228-af2e167f3950" providerId="ADAL" clId="{624AD68A-8DE0-2641-B03A-55AF7C84470E}" dt="2024-01-11T08:07:36.603" v="239" actId="20577"/>
          <ac:spMkLst>
            <pc:docMk/>
            <pc:sldMk cId="0" sldId="283"/>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83"/>
            <ac:spMk id="16"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4"/>
        </pc:sldMkLst>
        <pc:spChg chg="mod">
          <ac:chgData name="Nguyễn Minh Tân - Khoa Công nghệ Thông tin - VLTECH" userId="101068a6-915f-4420-8228-af2e167f3950" providerId="ADAL" clId="{624AD68A-8DE0-2641-B03A-55AF7C84470E}" dt="2024-01-11T07:36:21.810" v="191"/>
          <ac:spMkLst>
            <pc:docMk/>
            <pc:sldMk cId="0" sldId="284"/>
            <ac:spMk id="5" creationId="{00000000-0000-0000-0000-000000000000}"/>
          </ac:spMkLst>
        </pc:spChg>
      </pc:sldChg>
      <pc:sldChg chg="modSp mod">
        <pc:chgData name="Nguyễn Minh Tân - Khoa Công nghệ Thông tin - VLTECH" userId="101068a6-915f-4420-8228-af2e167f3950" providerId="ADAL" clId="{624AD68A-8DE0-2641-B03A-55AF7C84470E}" dt="2024-01-11T07:19:11.157" v="33" actId="20577"/>
        <pc:sldMkLst>
          <pc:docMk/>
          <pc:sldMk cId="3671363652" sldId="285"/>
        </pc:sldMkLst>
        <pc:spChg chg="mod">
          <ac:chgData name="Nguyễn Minh Tân - Khoa Công nghệ Thông tin - VLTECH" userId="101068a6-915f-4420-8228-af2e167f3950" providerId="ADAL" clId="{624AD68A-8DE0-2641-B03A-55AF7C84470E}" dt="2024-01-11T07:19:11.157" v="33" actId="20577"/>
          <ac:spMkLst>
            <pc:docMk/>
            <pc:sldMk cId="3671363652" sldId="285"/>
            <ac:spMk id="21" creationId="{C9BD2F7B-3F77-4C00-A03B-0C17F27D1349}"/>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6"/>
        </pc:sldMkLst>
        <pc:spChg chg="mod">
          <ac:chgData name="Nguyễn Minh Tân - Khoa Công nghệ Thông tin - VLTECH" userId="101068a6-915f-4420-8228-af2e167f3950" providerId="ADAL" clId="{624AD68A-8DE0-2641-B03A-55AF7C84470E}" dt="2024-01-11T07:36:21.810" v="191"/>
          <ac:spMkLst>
            <pc:docMk/>
            <pc:sldMk cId="0" sldId="286"/>
            <ac:spMk id="5"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7"/>
        </pc:sldMkLst>
        <pc:spChg chg="mod">
          <ac:chgData name="Nguyễn Minh Tân - Khoa Công nghệ Thông tin - VLTECH" userId="101068a6-915f-4420-8228-af2e167f3950" providerId="ADAL" clId="{624AD68A-8DE0-2641-B03A-55AF7C84470E}" dt="2024-01-11T07:36:21.810" v="191"/>
          <ac:spMkLst>
            <pc:docMk/>
            <pc:sldMk cId="0" sldId="287"/>
            <ac:spMk id="7"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8"/>
        </pc:sldMkLst>
        <pc:spChg chg="mod">
          <ac:chgData name="Nguyễn Minh Tân - Khoa Công nghệ Thông tin - VLTECH" userId="101068a6-915f-4420-8228-af2e167f3950" providerId="ADAL" clId="{624AD68A-8DE0-2641-B03A-55AF7C84470E}" dt="2024-01-11T07:36:21.810" v="191"/>
          <ac:spMkLst>
            <pc:docMk/>
            <pc:sldMk cId="0" sldId="288"/>
            <ac:spMk id="6" creationId="{00000000-0000-0000-0000-000000000000}"/>
          </ac:spMkLst>
        </pc:spChg>
      </pc:sldChg>
      <pc:sldChg chg="delSp add del mod modTransition">
        <pc:chgData name="Nguyễn Minh Tân - Khoa Công nghệ Thông tin - VLTECH" userId="101068a6-915f-4420-8228-af2e167f3950" providerId="ADAL" clId="{624AD68A-8DE0-2641-B03A-55AF7C84470E}" dt="2024-01-11T08:27:54.407" v="279" actId="478"/>
        <pc:sldMkLst>
          <pc:docMk/>
          <pc:sldMk cId="0" sldId="289"/>
        </pc:sldMkLst>
        <pc:spChg chg="del">
          <ac:chgData name="Nguyễn Minh Tân - Khoa Công nghệ Thông tin - VLTECH" userId="101068a6-915f-4420-8228-af2e167f3950" providerId="ADAL" clId="{624AD68A-8DE0-2641-B03A-55AF7C84470E}" dt="2024-01-11T08:11:23.864" v="243" actId="478"/>
          <ac:spMkLst>
            <pc:docMk/>
            <pc:sldMk cId="0" sldId="289"/>
            <ac:spMk id="2" creationId="{00000000-0000-0000-0000-000000000000}"/>
          </ac:spMkLst>
        </pc:spChg>
        <pc:grpChg chg="del">
          <ac:chgData name="Nguyễn Minh Tân - Khoa Công nghệ Thông tin - VLTECH" userId="101068a6-915f-4420-8228-af2e167f3950" providerId="ADAL" clId="{624AD68A-8DE0-2641-B03A-55AF7C84470E}" dt="2024-01-11T08:27:54.407" v="279" actId="478"/>
          <ac:grpSpMkLst>
            <pc:docMk/>
            <pc:sldMk cId="0" sldId="289"/>
            <ac:grpSpMk id="3" creationId="{00000000-0000-0000-0000-000000000000}"/>
          </ac:grpSpMkLst>
        </pc:grpChg>
      </pc:sldChg>
      <pc:sldChg chg="modSp add modTransition">
        <pc:chgData name="Nguyễn Minh Tân - Khoa Công nghệ Thông tin - VLTECH" userId="101068a6-915f-4420-8228-af2e167f3950" providerId="ADAL" clId="{624AD68A-8DE0-2641-B03A-55AF7C84470E}" dt="2024-01-11T07:36:21.810" v="191"/>
        <pc:sldMkLst>
          <pc:docMk/>
          <pc:sldMk cId="0" sldId="290"/>
        </pc:sldMkLst>
        <pc:spChg chg="mod">
          <ac:chgData name="Nguyễn Minh Tân - Khoa Công nghệ Thông tin - VLTECH" userId="101068a6-915f-4420-8228-af2e167f3950" providerId="ADAL" clId="{624AD68A-8DE0-2641-B03A-55AF7C84470E}" dt="2024-01-11T07:36:21.810" v="191"/>
          <ac:spMkLst>
            <pc:docMk/>
            <pc:sldMk cId="0" sldId="290"/>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91"/>
        </pc:sldMkLst>
        <pc:spChg chg="mod">
          <ac:chgData name="Nguyễn Minh Tân - Khoa Công nghệ Thông tin - VLTECH" userId="101068a6-915f-4420-8228-af2e167f3950" providerId="ADAL" clId="{624AD68A-8DE0-2641-B03A-55AF7C84470E}" dt="2024-01-11T07:36:21.810" v="191"/>
          <ac:spMkLst>
            <pc:docMk/>
            <pc:sldMk cId="0" sldId="291"/>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92"/>
        </pc:sldMkLst>
        <pc:spChg chg="mod">
          <ac:chgData name="Nguyễn Minh Tân - Khoa Công nghệ Thông tin - VLTECH" userId="101068a6-915f-4420-8228-af2e167f3950" providerId="ADAL" clId="{624AD68A-8DE0-2641-B03A-55AF7C84470E}" dt="2024-01-11T07:36:21.810" v="191"/>
          <ac:spMkLst>
            <pc:docMk/>
            <pc:sldMk cId="0" sldId="292"/>
            <ac:spMk id="4" creationId="{00000000-0000-0000-0000-000000000000}"/>
          </ac:spMkLst>
        </pc:spChg>
      </pc:sldChg>
      <pc:sldChg chg="delSp modSp add mod modTransition">
        <pc:chgData name="Nguyễn Minh Tân - Khoa Công nghệ Thông tin - VLTECH" userId="101068a6-915f-4420-8228-af2e167f3950" providerId="ADAL" clId="{624AD68A-8DE0-2641-B03A-55AF7C84470E}" dt="2024-01-11T08:12:34.199" v="247" actId="1076"/>
        <pc:sldMkLst>
          <pc:docMk/>
          <pc:sldMk cId="0" sldId="293"/>
        </pc:sldMkLst>
        <pc:spChg chg="del">
          <ac:chgData name="Nguyễn Minh Tân - Khoa Công nghệ Thông tin - VLTECH" userId="101068a6-915f-4420-8228-af2e167f3950" providerId="ADAL" clId="{624AD68A-8DE0-2641-B03A-55AF7C84470E}" dt="2024-01-11T08:12:23.629" v="244" actId="478"/>
          <ac:spMkLst>
            <pc:docMk/>
            <pc:sldMk cId="0" sldId="293"/>
            <ac:spMk id="2" creationId="{00000000-0000-0000-0000-000000000000}"/>
          </ac:spMkLst>
        </pc:spChg>
        <pc:spChg chg="mod">
          <ac:chgData name="Nguyễn Minh Tân - Khoa Công nghệ Thông tin - VLTECH" userId="101068a6-915f-4420-8228-af2e167f3950" providerId="ADAL" clId="{624AD68A-8DE0-2641-B03A-55AF7C84470E}" dt="2024-01-11T08:12:28.648" v="246" actId="14100"/>
          <ac:spMkLst>
            <pc:docMk/>
            <pc:sldMk cId="0" sldId="293"/>
            <ac:spMk id="8" creationId="{00000000-0000-0000-0000-000000000000}"/>
          </ac:spMkLst>
        </pc:spChg>
        <pc:grpChg chg="del">
          <ac:chgData name="Nguyễn Minh Tân - Khoa Công nghệ Thông tin - VLTECH" userId="101068a6-915f-4420-8228-af2e167f3950" providerId="ADAL" clId="{624AD68A-8DE0-2641-B03A-55AF7C84470E}" dt="2024-01-11T08:12:25.105" v="245" actId="478"/>
          <ac:grpSpMkLst>
            <pc:docMk/>
            <pc:sldMk cId="0" sldId="293"/>
            <ac:grpSpMk id="3" creationId="{00000000-0000-0000-0000-000000000000}"/>
          </ac:grpSpMkLst>
        </pc:grpChg>
        <pc:graphicFrameChg chg="mod">
          <ac:chgData name="Nguyễn Minh Tân - Khoa Công nghệ Thông tin - VLTECH" userId="101068a6-915f-4420-8228-af2e167f3950" providerId="ADAL" clId="{624AD68A-8DE0-2641-B03A-55AF7C84470E}" dt="2024-01-11T08:12:34.199" v="247" actId="1076"/>
          <ac:graphicFrameMkLst>
            <pc:docMk/>
            <pc:sldMk cId="0" sldId="293"/>
            <ac:graphicFrameMk id="9" creationId="{00000000-0000-0000-0000-000000000000}"/>
          </ac:graphicFrameMkLst>
        </pc:graphicFrameChg>
      </pc:sldChg>
      <pc:sldChg chg="addSp delSp modSp mod">
        <pc:chgData name="Nguyễn Minh Tân - Khoa Công nghệ Thông tin - VLTECH" userId="101068a6-915f-4420-8228-af2e167f3950" providerId="ADAL" clId="{624AD68A-8DE0-2641-B03A-55AF7C84470E}" dt="2024-01-11T07:21:15.993" v="154" actId="1076"/>
        <pc:sldMkLst>
          <pc:docMk/>
          <pc:sldMk cId="2752666142" sldId="411"/>
        </pc:sldMkLst>
        <pc:spChg chg="add mod">
          <ac:chgData name="Nguyễn Minh Tân - Khoa Công nghệ Thông tin - VLTECH" userId="101068a6-915f-4420-8228-af2e167f3950" providerId="ADAL" clId="{624AD68A-8DE0-2641-B03A-55AF7C84470E}" dt="2024-01-11T07:21:15.993" v="154" actId="1076"/>
          <ac:spMkLst>
            <pc:docMk/>
            <pc:sldMk cId="2752666142" sldId="411"/>
            <ac:spMk id="2" creationId="{408F571B-A3C3-D8A2-324D-50F33B8CEBA0}"/>
          </ac:spMkLst>
        </pc:spChg>
        <pc:spChg chg="add del mod">
          <ac:chgData name="Nguyễn Minh Tân - Khoa Công nghệ Thông tin - VLTECH" userId="101068a6-915f-4420-8228-af2e167f3950" providerId="ADAL" clId="{624AD68A-8DE0-2641-B03A-55AF7C84470E}" dt="2024-01-11T07:20:27.360" v="144"/>
          <ac:spMkLst>
            <pc:docMk/>
            <pc:sldMk cId="2752666142" sldId="411"/>
            <ac:spMk id="3" creationId="{7CD85C8E-0CB6-FCBB-A7EF-A5917C705F3E}"/>
          </ac:spMkLst>
        </pc:spChg>
        <pc:spChg chg="add mod">
          <ac:chgData name="Nguyễn Minh Tân - Khoa Công nghệ Thông tin - VLTECH" userId="101068a6-915f-4420-8228-af2e167f3950" providerId="ADAL" clId="{624AD68A-8DE0-2641-B03A-55AF7C84470E}" dt="2024-01-11T07:20:47.444" v="149" actId="20577"/>
          <ac:spMkLst>
            <pc:docMk/>
            <pc:sldMk cId="2752666142" sldId="411"/>
            <ac:spMk id="6" creationId="{C208E581-665E-3F01-4A9A-21F42D3BE16B}"/>
          </ac:spMkLst>
        </pc:spChg>
        <pc:spChg chg="mod">
          <ac:chgData name="Nguyễn Minh Tân - Khoa Công nghệ Thông tin - VLTECH" userId="101068a6-915f-4420-8228-af2e167f3950" providerId="ADAL" clId="{624AD68A-8DE0-2641-B03A-55AF7C84470E}" dt="2024-01-11T07:20:58.552" v="151" actId="1076"/>
          <ac:spMkLst>
            <pc:docMk/>
            <pc:sldMk cId="2752666142" sldId="411"/>
            <ac:spMk id="13" creationId="{22F52B8B-8972-BA72-514F-CA4406E9C05B}"/>
          </ac:spMkLst>
        </pc:spChg>
        <pc:spChg chg="mod">
          <ac:chgData name="Nguyễn Minh Tân - Khoa Công nghệ Thông tin - VLTECH" userId="101068a6-915f-4420-8228-af2e167f3950" providerId="ADAL" clId="{624AD68A-8DE0-2641-B03A-55AF7C84470E}" dt="2024-01-11T07:19:39.441" v="75" actId="20577"/>
          <ac:spMkLst>
            <pc:docMk/>
            <pc:sldMk cId="2752666142" sldId="411"/>
            <ac:spMk id="19" creationId="{38C1D292-5A82-FFCA-2605-E6098DC6D8EA}"/>
          </ac:spMkLst>
        </pc:spChg>
        <pc:spChg chg="mod">
          <ac:chgData name="Nguyễn Minh Tân - Khoa Công nghệ Thông tin - VLTECH" userId="101068a6-915f-4420-8228-af2e167f3950" providerId="ADAL" clId="{624AD68A-8DE0-2641-B03A-55AF7C84470E}" dt="2024-01-11T07:21:07.555" v="152" actId="1076"/>
          <ac:spMkLst>
            <pc:docMk/>
            <pc:sldMk cId="2752666142" sldId="411"/>
            <ac:spMk id="23" creationId="{754563AF-D90C-4733-93DF-D198A305D978}"/>
          </ac:spMkLst>
        </pc:spChg>
      </pc:sldChg>
      <pc:sldChg chg="del">
        <pc:chgData name="Nguyễn Minh Tân - Khoa Công nghệ Thông tin - VLTECH" userId="101068a6-915f-4420-8228-af2e167f3950" providerId="ADAL" clId="{624AD68A-8DE0-2641-B03A-55AF7C84470E}" dt="2024-01-11T07:29:17.172" v="161" actId="2696"/>
        <pc:sldMkLst>
          <pc:docMk/>
          <pc:sldMk cId="2785794323" sldId="425"/>
        </pc:sldMkLst>
      </pc:sldChg>
      <pc:sldChg chg="modSp del mod">
        <pc:chgData name="Nguyễn Minh Tân - Khoa Công nghệ Thông tin - VLTECH" userId="101068a6-915f-4420-8228-af2e167f3950" providerId="ADAL" clId="{624AD68A-8DE0-2641-B03A-55AF7C84470E}" dt="2024-01-11T07:31:56.735" v="188" actId="2696"/>
        <pc:sldMkLst>
          <pc:docMk/>
          <pc:sldMk cId="1491314038" sldId="426"/>
        </pc:sldMkLst>
        <pc:spChg chg="mod">
          <ac:chgData name="Nguyễn Minh Tân - Khoa Công nghệ Thông tin - VLTECH" userId="101068a6-915f-4420-8228-af2e167f3950" providerId="ADAL" clId="{624AD68A-8DE0-2641-B03A-55AF7C84470E}" dt="2024-01-11T07:31:48.877" v="186" actId="21"/>
          <ac:spMkLst>
            <pc:docMk/>
            <pc:sldMk cId="1491314038" sldId="426"/>
            <ac:spMk id="6" creationId="{00000000-0000-0000-0000-000000000000}"/>
          </ac:spMkLst>
        </pc:spChg>
      </pc:sldChg>
      <pc:sldChg chg="modNotesTx">
        <pc:chgData name="Nguyễn Minh Tân - Khoa Công nghệ Thông tin - VLTECH" userId="101068a6-915f-4420-8228-af2e167f3950" providerId="ADAL" clId="{624AD68A-8DE0-2641-B03A-55AF7C84470E}" dt="2024-01-11T08:21:24.885" v="257" actId="20577"/>
        <pc:sldMkLst>
          <pc:docMk/>
          <pc:sldMk cId="372236502" sldId="427"/>
        </pc:sldMkLst>
      </pc:sldChg>
      <pc:sldChg chg="modNotesTx">
        <pc:chgData name="Nguyễn Minh Tân - Khoa Công nghệ Thông tin - VLTECH" userId="101068a6-915f-4420-8228-af2e167f3950" providerId="ADAL" clId="{624AD68A-8DE0-2641-B03A-55AF7C84470E}" dt="2024-01-11T08:22:14.152" v="267" actId="20577"/>
        <pc:sldMkLst>
          <pc:docMk/>
          <pc:sldMk cId="2679462487" sldId="428"/>
        </pc:sldMkLst>
      </pc:sldChg>
      <pc:sldChg chg="addSp delSp modSp mod modNotesTx">
        <pc:chgData name="Nguyễn Minh Tân - Khoa Công nghệ Thông tin - VLTECH" userId="101068a6-915f-4420-8228-af2e167f3950" providerId="ADAL" clId="{624AD68A-8DE0-2641-B03A-55AF7C84470E}" dt="2024-01-11T08:23:39.260" v="272" actId="1076"/>
        <pc:sldMkLst>
          <pc:docMk/>
          <pc:sldMk cId="3696241268" sldId="429"/>
        </pc:sldMkLst>
        <pc:spChg chg="del mod">
          <ac:chgData name="Nguyễn Minh Tân - Khoa Công nghệ Thông tin - VLTECH" userId="101068a6-915f-4420-8228-af2e167f3950" providerId="ADAL" clId="{624AD68A-8DE0-2641-B03A-55AF7C84470E}" dt="2024-01-11T08:23:35.347" v="271" actId="478"/>
          <ac:spMkLst>
            <pc:docMk/>
            <pc:sldMk cId="3696241268" sldId="429"/>
            <ac:spMk id="6" creationId="{00000000-0000-0000-0000-000000000000}"/>
          </ac:spMkLst>
        </pc:spChg>
        <pc:picChg chg="add mod">
          <ac:chgData name="Nguyễn Minh Tân - Khoa Công nghệ Thông tin - VLTECH" userId="101068a6-915f-4420-8228-af2e167f3950" providerId="ADAL" clId="{624AD68A-8DE0-2641-B03A-55AF7C84470E}" dt="2024-01-11T08:23:39.260" v="272" actId="1076"/>
          <ac:picMkLst>
            <pc:docMk/>
            <pc:sldMk cId="3696241268" sldId="429"/>
            <ac:picMk id="2" creationId="{69AE8189-D5F9-1914-A53A-7C4B2F04C3B2}"/>
          </ac:picMkLst>
        </pc:picChg>
      </pc:sldChg>
      <pc:sldChg chg="modNotesTx">
        <pc:chgData name="Nguyễn Minh Tân - Khoa Công nghệ Thông tin - VLTECH" userId="101068a6-915f-4420-8228-af2e167f3950" providerId="ADAL" clId="{624AD68A-8DE0-2641-B03A-55AF7C84470E}" dt="2024-01-11T08:34:22.368" v="289" actId="20577"/>
        <pc:sldMkLst>
          <pc:docMk/>
          <pc:sldMk cId="2820761231" sldId="433"/>
        </pc:sldMkLst>
      </pc:sldChg>
      <pc:sldChg chg="delSp modSp add mod modTransition">
        <pc:chgData name="Nguyễn Minh Tân - Khoa Công nghệ Thông tin - VLTECH" userId="101068a6-915f-4420-8228-af2e167f3950" providerId="ADAL" clId="{624AD68A-8DE0-2641-B03A-55AF7C84470E}" dt="2024-01-11T08:09:34.406" v="242" actId="14100"/>
        <pc:sldMkLst>
          <pc:docMk/>
          <pc:sldMk cId="0" sldId="436"/>
        </pc:sldMkLst>
        <pc:spChg chg="del">
          <ac:chgData name="Nguyễn Minh Tân - Khoa Công nghệ Thông tin - VLTECH" userId="101068a6-915f-4420-8228-af2e167f3950" providerId="ADAL" clId="{624AD68A-8DE0-2641-B03A-55AF7C84470E}" dt="2024-01-11T08:09:27.834" v="240" actId="478"/>
          <ac:spMkLst>
            <pc:docMk/>
            <pc:sldMk cId="0" sldId="436"/>
            <ac:spMk id="2" creationId="{00000000-0000-0000-0000-000000000000}"/>
          </ac:spMkLst>
        </pc:spChg>
        <pc:spChg chg="mod">
          <ac:chgData name="Nguyễn Minh Tân - Khoa Công nghệ Thông tin - VLTECH" userId="101068a6-915f-4420-8228-af2e167f3950" providerId="ADAL" clId="{624AD68A-8DE0-2641-B03A-55AF7C84470E}" dt="2024-01-11T08:09:34.406" v="242" actId="14100"/>
          <ac:spMkLst>
            <pc:docMk/>
            <pc:sldMk cId="0" sldId="436"/>
            <ac:spMk id="8" creationId="{00000000-0000-0000-0000-000000000000}"/>
          </ac:spMkLst>
        </pc:spChg>
        <pc:grpChg chg="del">
          <ac:chgData name="Nguyễn Minh Tân - Khoa Công nghệ Thông tin - VLTECH" userId="101068a6-915f-4420-8228-af2e167f3950" providerId="ADAL" clId="{624AD68A-8DE0-2641-B03A-55AF7C84470E}" dt="2024-01-11T08:09:29.975" v="241" actId="478"/>
          <ac:grpSpMkLst>
            <pc:docMk/>
            <pc:sldMk cId="0" sldId="436"/>
            <ac:grpSpMk id="3" creationId="{00000000-0000-0000-0000-000000000000}"/>
          </ac:grpSpMkLst>
        </pc:grpChg>
      </pc:sldChg>
      <pc:sldChg chg="add del">
        <pc:chgData name="Nguyễn Minh Tân - Khoa Công nghệ Thông tin - VLTECH" userId="101068a6-915f-4420-8228-af2e167f3950" providerId="ADAL" clId="{624AD68A-8DE0-2641-B03A-55AF7C84470E}" dt="2024-01-11T07:30:14.692" v="163" actId="2696"/>
        <pc:sldMkLst>
          <pc:docMk/>
          <pc:sldMk cId="3616675681" sldId="436"/>
        </pc:sldMkLst>
      </pc:sldChg>
    </pc:docChg>
  </pc:docChgLst>
  <pc:docChgLst>
    <pc:chgData name="Nguyễn Minh Tân - Khoa Công nghệ Thông tin - VLTECH" userId="101068a6-915f-4420-8228-af2e167f3950" providerId="ADAL" clId="{1CE6F293-F224-4BE6-A19D-58D99CBD8CBE}"/>
    <pc:docChg chg="undo custSel addSld delSld modSld">
      <pc:chgData name="Nguyễn Minh Tân - Khoa Công nghệ Thông tin - VLTECH" userId="101068a6-915f-4420-8228-af2e167f3950" providerId="ADAL" clId="{1CE6F293-F224-4BE6-A19D-58D99CBD8CBE}" dt="2024-05-28T12:16:33.521" v="2554" actId="20577"/>
      <pc:docMkLst>
        <pc:docMk/>
      </pc:docMkLst>
      <pc:sldChg chg="del">
        <pc:chgData name="Nguyễn Minh Tân - Khoa Công nghệ Thông tin - VLTECH" userId="101068a6-915f-4420-8228-af2e167f3950" providerId="ADAL" clId="{1CE6F293-F224-4BE6-A19D-58D99CBD8CBE}" dt="2024-05-28T09:29:05.929" v="0" actId="47"/>
        <pc:sldMkLst>
          <pc:docMk/>
          <pc:sldMk cId="0" sldId="259"/>
        </pc:sldMkLst>
      </pc:sldChg>
      <pc:sldChg chg="del">
        <pc:chgData name="Nguyễn Minh Tân - Khoa Công nghệ Thông tin - VLTECH" userId="101068a6-915f-4420-8228-af2e167f3950" providerId="ADAL" clId="{1CE6F293-F224-4BE6-A19D-58D99CBD8CBE}" dt="2024-05-28T09:29:05.929" v="0" actId="47"/>
        <pc:sldMkLst>
          <pc:docMk/>
          <pc:sldMk cId="2299796347" sldId="265"/>
        </pc:sldMkLst>
      </pc:sldChg>
      <pc:sldChg chg="del">
        <pc:chgData name="Nguyễn Minh Tân - Khoa Công nghệ Thông tin - VLTECH" userId="101068a6-915f-4420-8228-af2e167f3950" providerId="ADAL" clId="{1CE6F293-F224-4BE6-A19D-58D99CBD8CBE}" dt="2024-05-28T09:29:05.929" v="0" actId="47"/>
        <pc:sldMkLst>
          <pc:docMk/>
          <pc:sldMk cId="0" sldId="266"/>
        </pc:sldMkLst>
      </pc:sldChg>
      <pc:sldChg chg="del">
        <pc:chgData name="Nguyễn Minh Tân - Khoa Công nghệ Thông tin - VLTECH" userId="101068a6-915f-4420-8228-af2e167f3950" providerId="ADAL" clId="{1CE6F293-F224-4BE6-A19D-58D99CBD8CBE}" dt="2024-05-28T09:29:05.929" v="0" actId="47"/>
        <pc:sldMkLst>
          <pc:docMk/>
          <pc:sldMk cId="98943473" sldId="268"/>
        </pc:sldMkLst>
      </pc:sldChg>
      <pc:sldChg chg="modSp mod">
        <pc:chgData name="Nguyễn Minh Tân - Khoa Công nghệ Thông tin - VLTECH" userId="101068a6-915f-4420-8228-af2e167f3950" providerId="ADAL" clId="{1CE6F293-F224-4BE6-A19D-58D99CBD8CBE}" dt="2024-05-28T12:12:48.649" v="2466" actId="20577"/>
        <pc:sldMkLst>
          <pc:docMk/>
          <pc:sldMk cId="3671363652" sldId="285"/>
        </pc:sldMkLst>
        <pc:spChg chg="mod">
          <ac:chgData name="Nguyễn Minh Tân - Khoa Công nghệ Thông tin - VLTECH" userId="101068a6-915f-4420-8228-af2e167f3950" providerId="ADAL" clId="{1CE6F293-F224-4BE6-A19D-58D99CBD8CBE}" dt="2024-05-28T12:12:48.649" v="2466" actId="20577"/>
          <ac:spMkLst>
            <pc:docMk/>
            <pc:sldMk cId="3671363652" sldId="285"/>
            <ac:spMk id="19" creationId="{CEF99411-4709-4D85-A7C3-945C4791A054}"/>
          </ac:spMkLst>
        </pc:spChg>
      </pc:sldChg>
      <pc:sldChg chg="modSp add del mod modClrScheme chgLayout">
        <pc:chgData name="Nguyễn Minh Tân - Khoa Công nghệ Thông tin - VLTECH" userId="101068a6-915f-4420-8228-af2e167f3950" providerId="ADAL" clId="{1CE6F293-F224-4BE6-A19D-58D99CBD8CBE}" dt="2024-05-28T10:16:16.746" v="455" actId="47"/>
        <pc:sldMkLst>
          <pc:docMk/>
          <pc:sldMk cId="904347135" sldId="363"/>
        </pc:sldMkLst>
        <pc:spChg chg="mod ord">
          <ac:chgData name="Nguyễn Minh Tân - Khoa Công nghệ Thông tin - VLTECH" userId="101068a6-915f-4420-8228-af2e167f3950" providerId="ADAL" clId="{1CE6F293-F224-4BE6-A19D-58D99CBD8CBE}" dt="2024-05-28T09:30:26.497" v="12" actId="700"/>
          <ac:spMkLst>
            <pc:docMk/>
            <pc:sldMk cId="904347135" sldId="363"/>
            <ac:spMk id="2" creationId="{00000000-0000-0000-0000-000000000000}"/>
          </ac:spMkLst>
        </pc:spChg>
        <pc:spChg chg="mod ord">
          <ac:chgData name="Nguyễn Minh Tân - Khoa Công nghệ Thông tin - VLTECH" userId="101068a6-915f-4420-8228-af2e167f3950" providerId="ADAL" clId="{1CE6F293-F224-4BE6-A19D-58D99CBD8CBE}" dt="2024-05-28T09:33:12.601" v="89" actId="5793"/>
          <ac:spMkLst>
            <pc:docMk/>
            <pc:sldMk cId="904347135" sldId="363"/>
            <ac:spMk id="3"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01.852" v="2467" actId="2711"/>
        <pc:sldMkLst>
          <pc:docMk/>
          <pc:sldMk cId="1862885215" sldId="366"/>
        </pc:sldMkLst>
        <pc:spChg chg="add mod">
          <ac:chgData name="Nguyễn Minh Tân - Khoa Công nghệ Thông tin - VLTECH" userId="101068a6-915f-4420-8228-af2e167f3950" providerId="ADAL" clId="{1CE6F293-F224-4BE6-A19D-58D99CBD8CBE}" dt="2024-05-28T12:13:01.852" v="2467" actId="2711"/>
          <ac:spMkLst>
            <pc:docMk/>
            <pc:sldMk cId="1862885215" sldId="366"/>
            <ac:spMk id="2" creationId="{1ED5F405-212E-D6B5-CAF9-6347FCEE6ACA}"/>
          </ac:spMkLst>
        </pc:spChg>
        <pc:spChg chg="mod ord">
          <ac:chgData name="Nguyễn Minh Tân - Khoa Công nghệ Thông tin - VLTECH" userId="101068a6-915f-4420-8228-af2e167f3950" providerId="ADAL" clId="{1CE6F293-F224-4BE6-A19D-58D99CBD8CBE}" dt="2024-05-28T12:13:01.852" v="2467" actId="2711"/>
          <ac:spMkLst>
            <pc:docMk/>
            <pc:sldMk cId="1862885215" sldId="366"/>
            <ac:spMk id="6146" creationId="{00000000-0000-0000-0000-000000000000}"/>
          </ac:spMkLst>
        </pc:spChg>
        <pc:spChg chg="del mod ord">
          <ac:chgData name="Nguyễn Minh Tân - Khoa Công nghệ Thông tin - VLTECH" userId="101068a6-915f-4420-8228-af2e167f3950" providerId="ADAL" clId="{1CE6F293-F224-4BE6-A19D-58D99CBD8CBE}" dt="2024-05-28T09:35:22.687" v="109" actId="478"/>
          <ac:spMkLst>
            <pc:docMk/>
            <pc:sldMk cId="1862885215" sldId="366"/>
            <ac:spMk id="16387" creationId="{00000000-0000-0000-0000-000000000000}"/>
          </ac:spMkLst>
        </pc:spChg>
      </pc:sldChg>
      <pc:sldChg chg="addSp delSp modSp add mod modClrScheme modAnim chgLayout">
        <pc:chgData name="Nguyễn Minh Tân - Khoa Công nghệ Thông tin - VLTECH" userId="101068a6-915f-4420-8228-af2e167f3950" providerId="ADAL" clId="{1CE6F293-F224-4BE6-A19D-58D99CBD8CBE}" dt="2024-05-28T12:13:11.665" v="2468" actId="2711"/>
        <pc:sldMkLst>
          <pc:docMk/>
          <pc:sldMk cId="2836247606" sldId="367"/>
        </pc:sldMkLst>
        <pc:spChg chg="add mod">
          <ac:chgData name="Nguyễn Minh Tân - Khoa Công nghệ Thông tin - VLTECH" userId="101068a6-915f-4420-8228-af2e167f3950" providerId="ADAL" clId="{1CE6F293-F224-4BE6-A19D-58D99CBD8CBE}" dt="2024-05-28T12:13:11.665" v="2468" actId="2711"/>
          <ac:spMkLst>
            <pc:docMk/>
            <pc:sldMk cId="2836247606" sldId="367"/>
            <ac:spMk id="2" creationId="{398859A3-3416-82EF-8FE0-F8C4BABB6E6B}"/>
          </ac:spMkLst>
        </pc:spChg>
        <pc:spChg chg="mod ord">
          <ac:chgData name="Nguyễn Minh Tân - Khoa Công nghệ Thông tin - VLTECH" userId="101068a6-915f-4420-8228-af2e167f3950" providerId="ADAL" clId="{1CE6F293-F224-4BE6-A19D-58D99CBD8CBE}" dt="2024-05-28T12:13:11.665" v="2468" actId="2711"/>
          <ac:spMkLst>
            <pc:docMk/>
            <pc:sldMk cId="2836247606" sldId="367"/>
            <ac:spMk id="7170" creationId="{00000000-0000-0000-0000-000000000000}"/>
          </ac:spMkLst>
        </pc:spChg>
        <pc:spChg chg="del mod ord">
          <ac:chgData name="Nguyễn Minh Tân - Khoa Công nghệ Thông tin - VLTECH" userId="101068a6-915f-4420-8228-af2e167f3950" providerId="ADAL" clId="{1CE6F293-F224-4BE6-A19D-58D99CBD8CBE}" dt="2024-05-28T09:37:28.008" v="138" actId="478"/>
          <ac:spMkLst>
            <pc:docMk/>
            <pc:sldMk cId="2836247606" sldId="367"/>
            <ac:spMk id="17411"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17.946" v="2469" actId="2711"/>
        <pc:sldMkLst>
          <pc:docMk/>
          <pc:sldMk cId="3213750477" sldId="368"/>
        </pc:sldMkLst>
        <pc:spChg chg="add mod">
          <ac:chgData name="Nguyễn Minh Tân - Khoa Công nghệ Thông tin - VLTECH" userId="101068a6-915f-4420-8228-af2e167f3950" providerId="ADAL" clId="{1CE6F293-F224-4BE6-A19D-58D99CBD8CBE}" dt="2024-05-28T12:13:17.946" v="2469" actId="2711"/>
          <ac:spMkLst>
            <pc:docMk/>
            <pc:sldMk cId="3213750477" sldId="368"/>
            <ac:spMk id="2" creationId="{9F21656D-3DB1-8FD3-72A7-05F2C23D342C}"/>
          </ac:spMkLst>
        </pc:spChg>
        <pc:spChg chg="mod ord">
          <ac:chgData name="Nguyễn Minh Tân - Khoa Công nghệ Thông tin - VLTECH" userId="101068a6-915f-4420-8228-af2e167f3950" providerId="ADAL" clId="{1CE6F293-F224-4BE6-A19D-58D99CBD8CBE}" dt="2024-05-28T12:13:17.946" v="2469" actId="2711"/>
          <ac:spMkLst>
            <pc:docMk/>
            <pc:sldMk cId="3213750477" sldId="368"/>
            <ac:spMk id="8194" creationId="{00000000-0000-0000-0000-000000000000}"/>
          </ac:spMkLst>
        </pc:spChg>
        <pc:spChg chg="del mod ord">
          <ac:chgData name="Nguyễn Minh Tân - Khoa Công nghệ Thông tin - VLTECH" userId="101068a6-915f-4420-8228-af2e167f3950" providerId="ADAL" clId="{1CE6F293-F224-4BE6-A19D-58D99CBD8CBE}" dt="2024-05-28T09:37:56.795" v="143" actId="478"/>
          <ac:spMkLst>
            <pc:docMk/>
            <pc:sldMk cId="3213750477" sldId="368"/>
            <ac:spMk id="18435"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24.462" v="2470" actId="2711"/>
        <pc:sldMkLst>
          <pc:docMk/>
          <pc:sldMk cId="3535334405" sldId="369"/>
        </pc:sldMkLst>
        <pc:spChg chg="add mod">
          <ac:chgData name="Nguyễn Minh Tân - Khoa Công nghệ Thông tin - VLTECH" userId="101068a6-915f-4420-8228-af2e167f3950" providerId="ADAL" clId="{1CE6F293-F224-4BE6-A19D-58D99CBD8CBE}" dt="2024-05-28T12:13:24.462" v="2470" actId="2711"/>
          <ac:spMkLst>
            <pc:docMk/>
            <pc:sldMk cId="3535334405" sldId="369"/>
            <ac:spMk id="2" creationId="{F31501FB-2963-2DBD-401C-AC3134119E93}"/>
          </ac:spMkLst>
        </pc:spChg>
        <pc:spChg chg="mod ord">
          <ac:chgData name="Nguyễn Minh Tân - Khoa Công nghệ Thông tin - VLTECH" userId="101068a6-915f-4420-8228-af2e167f3950" providerId="ADAL" clId="{1CE6F293-F224-4BE6-A19D-58D99CBD8CBE}" dt="2024-05-28T12:13:24.462" v="2470" actId="2711"/>
          <ac:spMkLst>
            <pc:docMk/>
            <pc:sldMk cId="3535334405" sldId="369"/>
            <ac:spMk id="9218" creationId="{00000000-0000-0000-0000-000000000000}"/>
          </ac:spMkLst>
        </pc:spChg>
        <pc:spChg chg="del mod ord">
          <ac:chgData name="Nguyễn Minh Tân - Khoa Công nghệ Thông tin - VLTECH" userId="101068a6-915f-4420-8228-af2e167f3950" providerId="ADAL" clId="{1CE6F293-F224-4BE6-A19D-58D99CBD8CBE}" dt="2024-05-28T09:38:23.380" v="147" actId="478"/>
          <ac:spMkLst>
            <pc:docMk/>
            <pc:sldMk cId="3535334405" sldId="369"/>
            <ac:spMk id="1945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30.087" v="2471" actId="2711"/>
        <pc:sldMkLst>
          <pc:docMk/>
          <pc:sldMk cId="3252811363" sldId="370"/>
        </pc:sldMkLst>
        <pc:spChg chg="add mod">
          <ac:chgData name="Nguyễn Minh Tân - Khoa Công nghệ Thông tin - VLTECH" userId="101068a6-915f-4420-8228-af2e167f3950" providerId="ADAL" clId="{1CE6F293-F224-4BE6-A19D-58D99CBD8CBE}" dt="2024-05-28T12:13:30.087" v="2471" actId="2711"/>
          <ac:spMkLst>
            <pc:docMk/>
            <pc:sldMk cId="3252811363" sldId="370"/>
            <ac:spMk id="2" creationId="{97E9D38A-49A3-3120-A601-A18F63B85043}"/>
          </ac:spMkLst>
        </pc:spChg>
        <pc:spChg chg="mod ord">
          <ac:chgData name="Nguyễn Minh Tân - Khoa Công nghệ Thông tin - VLTECH" userId="101068a6-915f-4420-8228-af2e167f3950" providerId="ADAL" clId="{1CE6F293-F224-4BE6-A19D-58D99CBD8CBE}" dt="2024-05-28T12:13:30.087" v="2471" actId="2711"/>
          <ac:spMkLst>
            <pc:docMk/>
            <pc:sldMk cId="3252811363" sldId="370"/>
            <ac:spMk id="10242" creationId="{00000000-0000-0000-0000-000000000000}"/>
          </ac:spMkLst>
        </pc:spChg>
        <pc:spChg chg="del mod ord">
          <ac:chgData name="Nguyễn Minh Tân - Khoa Công nghệ Thông tin - VLTECH" userId="101068a6-915f-4420-8228-af2e167f3950" providerId="ADAL" clId="{1CE6F293-F224-4BE6-A19D-58D99CBD8CBE}" dt="2024-05-28T09:38:46.512" v="151" actId="478"/>
          <ac:spMkLst>
            <pc:docMk/>
            <pc:sldMk cId="3252811363" sldId="370"/>
            <ac:spMk id="20483"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35.134" v="2472" actId="2711"/>
        <pc:sldMkLst>
          <pc:docMk/>
          <pc:sldMk cId="887362147" sldId="371"/>
        </pc:sldMkLst>
        <pc:spChg chg="add mod">
          <ac:chgData name="Nguyễn Minh Tân - Khoa Công nghệ Thông tin - VLTECH" userId="101068a6-915f-4420-8228-af2e167f3950" providerId="ADAL" clId="{1CE6F293-F224-4BE6-A19D-58D99CBD8CBE}" dt="2024-05-28T09:39:12.786" v="161"/>
          <ac:spMkLst>
            <pc:docMk/>
            <pc:sldMk cId="887362147" sldId="371"/>
            <ac:spMk id="2" creationId="{446C40F7-8A93-CB6E-BC38-C02D41C61E55}"/>
          </ac:spMkLst>
        </pc:spChg>
        <pc:spChg chg="add mod">
          <ac:chgData name="Nguyễn Minh Tân - Khoa Công nghệ Thông tin - VLTECH" userId="101068a6-915f-4420-8228-af2e167f3950" providerId="ADAL" clId="{1CE6F293-F224-4BE6-A19D-58D99CBD8CBE}" dt="2024-05-28T12:13:35.134" v="2472" actId="2711"/>
          <ac:spMkLst>
            <pc:docMk/>
            <pc:sldMk cId="887362147" sldId="371"/>
            <ac:spMk id="3" creationId="{B94B8793-04F3-8550-AF9D-51653A0A9B37}"/>
          </ac:spMkLst>
        </pc:spChg>
        <pc:spChg chg="mod ord">
          <ac:chgData name="Nguyễn Minh Tân - Khoa Công nghệ Thông tin - VLTECH" userId="101068a6-915f-4420-8228-af2e167f3950" providerId="ADAL" clId="{1CE6F293-F224-4BE6-A19D-58D99CBD8CBE}" dt="2024-05-28T12:13:35.134" v="2472" actId="2711"/>
          <ac:spMkLst>
            <pc:docMk/>
            <pc:sldMk cId="887362147" sldId="371"/>
            <ac:spMk id="11266" creationId="{00000000-0000-0000-0000-000000000000}"/>
          </ac:spMkLst>
        </pc:spChg>
        <pc:spChg chg="del mod ord">
          <ac:chgData name="Nguyễn Minh Tân - Khoa Công nghệ Thông tin - VLTECH" userId="101068a6-915f-4420-8228-af2e167f3950" providerId="ADAL" clId="{1CE6F293-F224-4BE6-A19D-58D99CBD8CBE}" dt="2024-05-28T09:39:10.841" v="157" actId="478"/>
          <ac:spMkLst>
            <pc:docMk/>
            <pc:sldMk cId="887362147" sldId="371"/>
            <ac:spMk id="21507"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40.572" v="2473" actId="2711"/>
        <pc:sldMkLst>
          <pc:docMk/>
          <pc:sldMk cId="2648092228" sldId="372"/>
        </pc:sldMkLst>
        <pc:spChg chg="add mod">
          <ac:chgData name="Nguyễn Minh Tân - Khoa Công nghệ Thông tin - VLTECH" userId="101068a6-915f-4420-8228-af2e167f3950" providerId="ADAL" clId="{1CE6F293-F224-4BE6-A19D-58D99CBD8CBE}" dt="2024-05-28T12:13:40.572" v="2473" actId="2711"/>
          <ac:spMkLst>
            <pc:docMk/>
            <pc:sldMk cId="2648092228" sldId="372"/>
            <ac:spMk id="2" creationId="{17338A21-85DD-9729-5F3C-2F9A4024B527}"/>
          </ac:spMkLst>
        </pc:spChg>
        <pc:spChg chg="mod ord">
          <ac:chgData name="Nguyễn Minh Tân - Khoa Công nghệ Thông tin - VLTECH" userId="101068a6-915f-4420-8228-af2e167f3950" providerId="ADAL" clId="{1CE6F293-F224-4BE6-A19D-58D99CBD8CBE}" dt="2024-05-28T12:13:40.572" v="2473" actId="2711"/>
          <ac:spMkLst>
            <pc:docMk/>
            <pc:sldMk cId="2648092228" sldId="372"/>
            <ac:spMk id="12290" creationId="{00000000-0000-0000-0000-000000000000}"/>
          </ac:spMkLst>
        </pc:spChg>
        <pc:spChg chg="del mod ord">
          <ac:chgData name="Nguyễn Minh Tân - Khoa Công nghệ Thông tin - VLTECH" userId="101068a6-915f-4420-8228-af2e167f3950" providerId="ADAL" clId="{1CE6F293-F224-4BE6-A19D-58D99CBD8CBE}" dt="2024-05-28T09:41:28.179" v="186" actId="478"/>
          <ac:spMkLst>
            <pc:docMk/>
            <pc:sldMk cId="2648092228" sldId="372"/>
            <ac:spMk id="22531"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45.541" v="2474" actId="2711"/>
        <pc:sldMkLst>
          <pc:docMk/>
          <pc:sldMk cId="3215054345" sldId="373"/>
        </pc:sldMkLst>
        <pc:spChg chg="add mod">
          <ac:chgData name="Nguyễn Minh Tân - Khoa Công nghệ Thông tin - VLTECH" userId="101068a6-915f-4420-8228-af2e167f3950" providerId="ADAL" clId="{1CE6F293-F224-4BE6-A19D-58D99CBD8CBE}" dt="2024-05-28T09:41:54.726" v="193"/>
          <ac:spMkLst>
            <pc:docMk/>
            <pc:sldMk cId="3215054345" sldId="373"/>
            <ac:spMk id="2" creationId="{2138EF46-FF7E-AA23-AF2B-C8FB1B63E584}"/>
          </ac:spMkLst>
        </pc:spChg>
        <pc:spChg chg="add mod">
          <ac:chgData name="Nguyễn Minh Tân - Khoa Công nghệ Thông tin - VLTECH" userId="101068a6-915f-4420-8228-af2e167f3950" providerId="ADAL" clId="{1CE6F293-F224-4BE6-A19D-58D99CBD8CBE}" dt="2024-05-28T12:13:45.541" v="2474" actId="2711"/>
          <ac:spMkLst>
            <pc:docMk/>
            <pc:sldMk cId="3215054345" sldId="373"/>
            <ac:spMk id="3" creationId="{63139CC4-6867-BC83-BF39-F35504BAFFF4}"/>
          </ac:spMkLst>
        </pc:spChg>
        <pc:spChg chg="mod ord">
          <ac:chgData name="Nguyễn Minh Tân - Khoa Công nghệ Thông tin - VLTECH" userId="101068a6-915f-4420-8228-af2e167f3950" providerId="ADAL" clId="{1CE6F293-F224-4BE6-A19D-58D99CBD8CBE}" dt="2024-05-28T12:13:45.541" v="2474" actId="2711"/>
          <ac:spMkLst>
            <pc:docMk/>
            <pc:sldMk cId="3215054345" sldId="373"/>
            <ac:spMk id="14338" creationId="{00000000-0000-0000-0000-000000000000}"/>
          </ac:spMkLst>
        </pc:spChg>
        <pc:spChg chg="del mod ord">
          <ac:chgData name="Nguyễn Minh Tân - Khoa Công nghệ Thông tin - VLTECH" userId="101068a6-915f-4420-8228-af2e167f3950" providerId="ADAL" clId="{1CE6F293-F224-4BE6-A19D-58D99CBD8CBE}" dt="2024-05-28T09:41:52.694" v="191" actId="478"/>
          <ac:spMkLst>
            <pc:docMk/>
            <pc:sldMk cId="3215054345" sldId="373"/>
            <ac:spMk id="2457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52.103" v="2475" actId="2711"/>
        <pc:sldMkLst>
          <pc:docMk/>
          <pc:sldMk cId="1824456304" sldId="374"/>
        </pc:sldMkLst>
        <pc:spChg chg="add mod">
          <ac:chgData name="Nguyễn Minh Tân - Khoa Công nghệ Thông tin - VLTECH" userId="101068a6-915f-4420-8228-af2e167f3950" providerId="ADAL" clId="{1CE6F293-F224-4BE6-A19D-58D99CBD8CBE}" dt="2024-05-28T12:13:52.103" v="2475" actId="2711"/>
          <ac:spMkLst>
            <pc:docMk/>
            <pc:sldMk cId="1824456304" sldId="374"/>
            <ac:spMk id="6" creationId="{54A98076-632B-00BA-E79E-5C28605B6F88}"/>
          </ac:spMkLst>
        </pc:spChg>
        <pc:spChg chg="mod ord">
          <ac:chgData name="Nguyễn Minh Tân - Khoa Công nghệ Thông tin - VLTECH" userId="101068a6-915f-4420-8228-af2e167f3950" providerId="ADAL" clId="{1CE6F293-F224-4BE6-A19D-58D99CBD8CBE}" dt="2024-05-28T12:13:52.103" v="2475" actId="2711"/>
          <ac:spMkLst>
            <pc:docMk/>
            <pc:sldMk cId="1824456304" sldId="374"/>
            <ac:spMk id="15362" creationId="{00000000-0000-0000-0000-000000000000}"/>
          </ac:spMkLst>
        </pc:spChg>
        <pc:spChg chg="del mod ord">
          <ac:chgData name="Nguyễn Minh Tân - Khoa Công nghệ Thông tin - VLTECH" userId="101068a6-915f-4420-8228-af2e167f3950" providerId="ADAL" clId="{1CE6F293-F224-4BE6-A19D-58D99CBD8CBE}" dt="2024-05-28T09:42:31.010" v="199" actId="478"/>
          <ac:spMkLst>
            <pc:docMk/>
            <pc:sldMk cId="1824456304" sldId="374"/>
            <ac:spMk id="25603" creationId="{00000000-0000-0000-0000-000000000000}"/>
          </ac:spMkLst>
        </pc:spChg>
        <pc:spChg chg="mod">
          <ac:chgData name="Nguyễn Minh Tân - Khoa Công nghệ Thông tin - VLTECH" userId="101068a6-915f-4420-8228-af2e167f3950" providerId="ADAL" clId="{1CE6F293-F224-4BE6-A19D-58D99CBD8CBE}" dt="2024-05-28T12:13:52.103" v="2475" actId="2711"/>
          <ac:spMkLst>
            <pc:docMk/>
            <pc:sldMk cId="1824456304" sldId="374"/>
            <ac:spMk id="3789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0"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0"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5" creationId="{00000000-0000-0000-0000-000000000000}"/>
          </ac:spMkLst>
        </pc:s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2"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4"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5"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7892"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7897" creationId="{00000000-0000-0000-0000-000000000000}"/>
          </ac:grpSpMkLst>
        </pc:grpChg>
        <pc:grpChg chg="mod">
          <ac:chgData name="Nguyễn Minh Tân - Khoa Công nghệ Thông tin - VLTECH" userId="101068a6-915f-4420-8228-af2e167f3950" providerId="ADAL" clId="{1CE6F293-F224-4BE6-A19D-58D99CBD8CBE}" dt="2024-05-28T09:42:27.277" v="198" actId="1076"/>
          <ac:grpSpMkLst>
            <pc:docMk/>
            <pc:sldMk cId="1824456304" sldId="374"/>
            <ac:grpSpMk id="37910" creationId="{00000000-0000-0000-0000-000000000000}"/>
          </ac:grpSpMkLst>
        </pc:grpChg>
        <pc:picChg chg="mod">
          <ac:chgData name="Nguyễn Minh Tân - Khoa Công nghệ Thông tin - VLTECH" userId="101068a6-915f-4420-8228-af2e167f3950" providerId="ADAL" clId="{1CE6F293-F224-4BE6-A19D-58D99CBD8CBE}" dt="2024-05-28T12:13:52.103" v="2475" actId="2711"/>
          <ac:picMkLst>
            <pc:docMk/>
            <pc:sldMk cId="1824456304" sldId="374"/>
            <ac:picMk id="37898" creationId="{00000000-0000-0000-0000-000000000000}"/>
          </ac:picMkLst>
        </pc:picChg>
        <pc:picChg chg="mod">
          <ac:chgData name="Nguyễn Minh Tân - Khoa Công nghệ Thông tin - VLTECH" userId="101068a6-915f-4420-8228-af2e167f3950" providerId="ADAL" clId="{1CE6F293-F224-4BE6-A19D-58D99CBD8CBE}" dt="2024-05-28T09:42:27.277" v="198" actId="1076"/>
          <ac:picMkLst>
            <pc:docMk/>
            <pc:sldMk cId="1824456304" sldId="374"/>
            <ac:picMk id="37900" creationId="{00000000-0000-0000-0000-000000000000}"/>
          </ac:picMkLst>
        </pc:picChg>
      </pc:sldChg>
      <pc:sldChg chg="modSp add mod modClrScheme chgLayout">
        <pc:chgData name="Nguyễn Minh Tân - Khoa Công nghệ Thông tin - VLTECH" userId="101068a6-915f-4420-8228-af2e167f3950" providerId="ADAL" clId="{1CE6F293-F224-4BE6-A19D-58D99CBD8CBE}" dt="2024-05-28T12:13:58.572" v="2476" actId="2711"/>
        <pc:sldMkLst>
          <pc:docMk/>
          <pc:sldMk cId="1847319700" sldId="375"/>
        </pc:sldMkLst>
        <pc:spChg chg="mod ord">
          <ac:chgData name="Nguyễn Minh Tân - Khoa Công nghệ Thông tin - VLTECH" userId="101068a6-915f-4420-8228-af2e167f3950" providerId="ADAL" clId="{1CE6F293-F224-4BE6-A19D-58D99CBD8CBE}" dt="2024-05-28T12:13:58.572" v="2476" actId="2711"/>
          <ac:spMkLst>
            <pc:docMk/>
            <pc:sldMk cId="1847319700" sldId="375"/>
            <ac:spMk id="16386" creationId="{00000000-0000-0000-0000-000000000000}"/>
          </ac:spMkLst>
        </pc:spChg>
        <pc:spChg chg="mod ord">
          <ac:chgData name="Nguyễn Minh Tân - Khoa Công nghệ Thông tin - VLTECH" userId="101068a6-915f-4420-8228-af2e167f3950" providerId="ADAL" clId="{1CE6F293-F224-4BE6-A19D-58D99CBD8CBE}" dt="2024-05-28T12:13:58.572" v="2476" actId="2711"/>
          <ac:spMkLst>
            <pc:docMk/>
            <pc:sldMk cId="1847319700" sldId="375"/>
            <ac:spMk id="26627" creationId="{00000000-0000-0000-0000-000000000000}"/>
          </ac:spMkLst>
        </pc:spChg>
        <pc:spChg chg="mod">
          <ac:chgData name="Nguyễn Minh Tân - Khoa Công nghệ Thông tin - VLTECH" userId="101068a6-915f-4420-8228-af2e167f3950" providerId="ADAL" clId="{1CE6F293-F224-4BE6-A19D-58D99CBD8CBE}" dt="2024-05-28T12:13:58.572" v="2476" actId="2711"/>
          <ac:spMkLst>
            <pc:docMk/>
            <pc:sldMk cId="1847319700" sldId="375"/>
            <ac:spMk id="26644" creationId="{00000000-0000-0000-0000-000000000000}"/>
          </ac:spMkLst>
        </pc:spChg>
        <pc:spChg chg="mod">
          <ac:chgData name="Nguyễn Minh Tân - Khoa Công nghệ Thông tin - VLTECH" userId="101068a6-915f-4420-8228-af2e167f3950" providerId="ADAL" clId="{1CE6F293-F224-4BE6-A19D-58D99CBD8CBE}" dt="2024-05-28T12:13:58.572" v="2476" actId="2711"/>
          <ac:spMkLst>
            <pc:docMk/>
            <pc:sldMk cId="1847319700" sldId="375"/>
            <ac:spMk id="3892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8"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8"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3" creationId="{00000000-0000-0000-0000-000000000000}"/>
          </ac:spMkLst>
        </pc:s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4"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5"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6"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7"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8917"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8922" creationId="{00000000-0000-0000-0000-000000000000}"/>
          </ac:grpSpMkLst>
        </pc:grpChg>
        <pc:grpChg chg="mod">
          <ac:chgData name="Nguyễn Minh Tân - Khoa Công nghệ Thông tin - VLTECH" userId="101068a6-915f-4420-8228-af2e167f3950" providerId="ADAL" clId="{1CE6F293-F224-4BE6-A19D-58D99CBD8CBE}" dt="2024-05-28T09:42:56.147" v="203" actId="1076"/>
          <ac:grpSpMkLst>
            <pc:docMk/>
            <pc:sldMk cId="1847319700" sldId="375"/>
            <ac:grpSpMk id="38938" creationId="{00000000-0000-0000-0000-000000000000}"/>
          </ac:grpSpMkLst>
        </pc:grpChg>
        <pc:picChg chg="mod">
          <ac:chgData name="Nguyễn Minh Tân - Khoa Công nghệ Thông tin - VLTECH" userId="101068a6-915f-4420-8228-af2e167f3950" providerId="ADAL" clId="{1CE6F293-F224-4BE6-A19D-58D99CBD8CBE}" dt="2024-05-28T12:13:58.572" v="2476" actId="2711"/>
          <ac:picMkLst>
            <pc:docMk/>
            <pc:sldMk cId="1847319700" sldId="375"/>
            <ac:picMk id="38916" creationId="{00000000-0000-0000-0000-000000000000}"/>
          </ac:picMkLst>
        </pc:picChg>
        <pc:picChg chg="mod">
          <ac:chgData name="Nguyễn Minh Tân - Khoa Công nghệ Thông tin - VLTECH" userId="101068a6-915f-4420-8228-af2e167f3950" providerId="ADAL" clId="{1CE6F293-F224-4BE6-A19D-58D99CBD8CBE}" dt="2024-05-28T09:42:56.147" v="203" actId="1076"/>
          <ac:picMkLst>
            <pc:docMk/>
            <pc:sldMk cId="1847319700" sldId="375"/>
            <ac:picMk id="38928" creationId="{00000000-0000-0000-0000-000000000000}"/>
          </ac:picMkLst>
        </pc:picChg>
      </pc:sldChg>
      <pc:sldChg chg="addSp delSp modSp add mod modClrScheme delAnim modAnim chgLayout">
        <pc:chgData name="Nguyễn Minh Tân - Khoa Công nghệ Thông tin - VLTECH" userId="101068a6-915f-4420-8228-af2e167f3950" providerId="ADAL" clId="{1CE6F293-F224-4BE6-A19D-58D99CBD8CBE}" dt="2024-05-28T12:14:04.041" v="2477" actId="2711"/>
        <pc:sldMkLst>
          <pc:docMk/>
          <pc:sldMk cId="3354961016" sldId="376"/>
        </pc:sldMkLst>
        <pc:spChg chg="add mod">
          <ac:chgData name="Nguyễn Minh Tân - Khoa Công nghệ Thông tin - VLTECH" userId="101068a6-915f-4420-8228-af2e167f3950" providerId="ADAL" clId="{1CE6F293-F224-4BE6-A19D-58D99CBD8CBE}" dt="2024-05-28T12:14:04.041" v="2477" actId="2711"/>
          <ac:spMkLst>
            <pc:docMk/>
            <pc:sldMk cId="3354961016" sldId="376"/>
            <ac:spMk id="2" creationId="{B64BCBEA-FD49-F2AA-5B27-B328371E2435}"/>
          </ac:spMkLst>
        </pc:spChg>
        <pc:spChg chg="mod ord">
          <ac:chgData name="Nguyễn Minh Tân - Khoa Công nghệ Thông tin - VLTECH" userId="101068a6-915f-4420-8228-af2e167f3950" providerId="ADAL" clId="{1CE6F293-F224-4BE6-A19D-58D99CBD8CBE}" dt="2024-05-28T12:14:04.041" v="2477" actId="2711"/>
          <ac:spMkLst>
            <pc:docMk/>
            <pc:sldMk cId="3354961016" sldId="376"/>
            <ac:spMk id="17410" creationId="{00000000-0000-0000-0000-000000000000}"/>
          </ac:spMkLst>
        </pc:spChg>
        <pc:spChg chg="del mod ord">
          <ac:chgData name="Nguyễn Minh Tân - Khoa Công nghệ Thông tin - VLTECH" userId="101068a6-915f-4420-8228-af2e167f3950" providerId="ADAL" clId="{1CE6F293-F224-4BE6-A19D-58D99CBD8CBE}" dt="2024-05-28T09:43:34.740" v="208" actId="478"/>
          <ac:spMkLst>
            <pc:docMk/>
            <pc:sldMk cId="3354961016" sldId="376"/>
            <ac:spMk id="27651" creationId="{00000000-0000-0000-0000-000000000000}"/>
          </ac:spMkLst>
        </pc:spChg>
      </pc:sldChg>
      <pc:sldChg chg="modSp add mod modClrScheme chgLayout">
        <pc:chgData name="Nguyễn Minh Tân - Khoa Công nghệ Thông tin - VLTECH" userId="101068a6-915f-4420-8228-af2e167f3950" providerId="ADAL" clId="{1CE6F293-F224-4BE6-A19D-58D99CBD8CBE}" dt="2024-05-28T12:14:08.697" v="2478" actId="2711"/>
        <pc:sldMkLst>
          <pc:docMk/>
          <pc:sldMk cId="3574784619" sldId="377"/>
        </pc:sldMkLst>
        <pc:spChg chg="mod ord">
          <ac:chgData name="Nguyễn Minh Tân - Khoa Công nghệ Thông tin - VLTECH" userId="101068a6-915f-4420-8228-af2e167f3950" providerId="ADAL" clId="{1CE6F293-F224-4BE6-A19D-58D99CBD8CBE}" dt="2024-05-28T12:14:08.697" v="2478" actId="2711"/>
          <ac:spMkLst>
            <pc:docMk/>
            <pc:sldMk cId="3574784619" sldId="377"/>
            <ac:spMk id="2" creationId="{00000000-0000-0000-0000-000000000000}"/>
          </ac:spMkLst>
        </pc:spChg>
        <pc:spChg chg="mod ord">
          <ac:chgData name="Nguyễn Minh Tân - Khoa Công nghệ Thông tin - VLTECH" userId="101068a6-915f-4420-8228-af2e167f3950" providerId="ADAL" clId="{1CE6F293-F224-4BE6-A19D-58D99CBD8CBE}" dt="2024-05-28T12:14:08.697" v="2478" actId="2711"/>
          <ac:spMkLst>
            <pc:docMk/>
            <pc:sldMk cId="3574784619" sldId="377"/>
            <ac:spMk id="40963" creationId="{00000000-0000-0000-0000-000000000000}"/>
          </ac:spMkLst>
        </pc:spChg>
        <pc:picChg chg="mod">
          <ac:chgData name="Nguyễn Minh Tân - Khoa Công nghệ Thông tin - VLTECH" userId="101068a6-915f-4420-8228-af2e167f3950" providerId="ADAL" clId="{1CE6F293-F224-4BE6-A19D-58D99CBD8CBE}" dt="2024-05-28T12:14:08.697" v="2478" actId="2711"/>
          <ac:picMkLst>
            <pc:docMk/>
            <pc:sldMk cId="3574784619" sldId="377"/>
            <ac:picMk id="40964" creationId="{00000000-0000-0000-0000-000000000000}"/>
          </ac:picMkLst>
        </pc:picChg>
      </pc:sldChg>
      <pc:sldChg chg="modSp add mod modClrScheme chgLayout">
        <pc:chgData name="Nguyễn Minh Tân - Khoa Công nghệ Thông tin - VLTECH" userId="101068a6-915f-4420-8228-af2e167f3950" providerId="ADAL" clId="{1CE6F293-F224-4BE6-A19D-58D99CBD8CBE}" dt="2024-05-28T12:14:49.647" v="2485" actId="2711"/>
        <pc:sldMkLst>
          <pc:docMk/>
          <pc:sldMk cId="3198683667" sldId="378"/>
        </pc:sldMkLst>
        <pc:spChg chg="mod ord">
          <ac:chgData name="Nguyễn Minh Tân - Khoa Công nghệ Thông tin - VLTECH" userId="101068a6-915f-4420-8228-af2e167f3950" providerId="ADAL" clId="{1CE6F293-F224-4BE6-A19D-58D99CBD8CBE}" dt="2024-05-28T12:14:49.647" v="2485" actId="2711"/>
          <ac:spMkLst>
            <pc:docMk/>
            <pc:sldMk cId="3198683667" sldId="378"/>
            <ac:spMk id="2" creationId="{00000000-0000-0000-0000-000000000000}"/>
          </ac:spMkLst>
        </pc:spChg>
        <pc:spChg chg="mod ord">
          <ac:chgData name="Nguyễn Minh Tân - Khoa Công nghệ Thông tin - VLTECH" userId="101068a6-915f-4420-8228-af2e167f3950" providerId="ADAL" clId="{1CE6F293-F224-4BE6-A19D-58D99CBD8CBE}" dt="2024-05-28T12:14:49.647" v="2485" actId="2711"/>
          <ac:spMkLst>
            <pc:docMk/>
            <pc:sldMk cId="3198683667" sldId="378"/>
            <ac:spMk id="43011" creationId="{00000000-0000-0000-0000-000000000000}"/>
          </ac:spMkLst>
        </pc:spChg>
        <pc:graphicFrameChg chg="mod">
          <ac:chgData name="Nguyễn Minh Tân - Khoa Công nghệ Thông tin - VLTECH" userId="101068a6-915f-4420-8228-af2e167f3950" providerId="ADAL" clId="{1CE6F293-F224-4BE6-A19D-58D99CBD8CBE}" dt="2024-05-28T12:14:49.647" v="2485" actId="2711"/>
          <ac:graphicFrameMkLst>
            <pc:docMk/>
            <pc:sldMk cId="3198683667" sldId="378"/>
            <ac:graphicFrameMk id="4" creationId="{00000000-0000-0000-0000-000000000000}"/>
          </ac:graphicFrameMkLst>
        </pc:graphicFrameChg>
        <pc:graphicFrameChg chg="mod">
          <ac:chgData name="Nguyễn Minh Tân - Khoa Công nghệ Thông tin - VLTECH" userId="101068a6-915f-4420-8228-af2e167f3950" providerId="ADAL" clId="{1CE6F293-F224-4BE6-A19D-58D99CBD8CBE}" dt="2024-05-28T12:14:49.647" v="2485" actId="2711"/>
          <ac:graphicFrameMkLst>
            <pc:docMk/>
            <pc:sldMk cId="3198683667" sldId="378"/>
            <ac:graphicFrameMk id="5" creationId="{00000000-0000-0000-0000-000000000000}"/>
          </ac:graphicFrameMkLst>
        </pc:graphicFrameChg>
      </pc:sldChg>
      <pc:sldChg chg="addSp delSp modSp add mod modClrScheme delAnim modAnim chgLayout">
        <pc:chgData name="Nguyễn Minh Tân - Khoa Công nghệ Thông tin - VLTECH" userId="101068a6-915f-4420-8228-af2e167f3950" providerId="ADAL" clId="{1CE6F293-F224-4BE6-A19D-58D99CBD8CBE}" dt="2024-05-28T12:14:57.365" v="2486" actId="2711"/>
        <pc:sldMkLst>
          <pc:docMk/>
          <pc:sldMk cId="2827518500" sldId="379"/>
        </pc:sldMkLst>
        <pc:spChg chg="add mod">
          <ac:chgData name="Nguyễn Minh Tân - Khoa Công nghệ Thông tin - VLTECH" userId="101068a6-915f-4420-8228-af2e167f3950" providerId="ADAL" clId="{1CE6F293-F224-4BE6-A19D-58D99CBD8CBE}" dt="2024-05-28T12:14:57.365" v="2486" actId="2711"/>
          <ac:spMkLst>
            <pc:docMk/>
            <pc:sldMk cId="2827518500" sldId="379"/>
            <ac:spMk id="2" creationId="{3BA00B24-0F75-5D31-FC31-CFF43BB5FE4C}"/>
          </ac:spMkLst>
        </pc:spChg>
        <pc:spChg chg="mod ord">
          <ac:chgData name="Nguyễn Minh Tân - Khoa Công nghệ Thông tin - VLTECH" userId="101068a6-915f-4420-8228-af2e167f3950" providerId="ADAL" clId="{1CE6F293-F224-4BE6-A19D-58D99CBD8CBE}" dt="2024-05-28T12:14:57.365" v="2486" actId="2711"/>
          <ac:spMkLst>
            <pc:docMk/>
            <pc:sldMk cId="2827518500" sldId="379"/>
            <ac:spMk id="19458" creationId="{00000000-0000-0000-0000-000000000000}"/>
          </ac:spMkLst>
        </pc:spChg>
        <pc:spChg chg="del mod ord">
          <ac:chgData name="Nguyễn Minh Tân - Khoa Công nghệ Thông tin - VLTECH" userId="101068a6-915f-4420-8228-af2e167f3950" providerId="ADAL" clId="{1CE6F293-F224-4BE6-A19D-58D99CBD8CBE}" dt="2024-05-28T09:45:00.833" v="224" actId="478"/>
          <ac:spMkLst>
            <pc:docMk/>
            <pc:sldMk cId="2827518500" sldId="379"/>
            <ac:spMk id="2969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5:04.287" v="2487" actId="2711"/>
        <pc:sldMkLst>
          <pc:docMk/>
          <pc:sldMk cId="561131180" sldId="380"/>
        </pc:sldMkLst>
        <pc:spChg chg="add mod">
          <ac:chgData name="Nguyễn Minh Tân - Khoa Công nghệ Thông tin - VLTECH" userId="101068a6-915f-4420-8228-af2e167f3950" providerId="ADAL" clId="{1CE6F293-F224-4BE6-A19D-58D99CBD8CBE}" dt="2024-05-28T12:15:04.287" v="2487" actId="2711"/>
          <ac:spMkLst>
            <pc:docMk/>
            <pc:sldMk cId="561131180" sldId="380"/>
            <ac:spMk id="2" creationId="{A8439A5C-6D1C-2DF6-9811-0331B2110266}"/>
          </ac:spMkLst>
        </pc:spChg>
        <pc:spChg chg="mod ord">
          <ac:chgData name="Nguyễn Minh Tân - Khoa Công nghệ Thông tin - VLTECH" userId="101068a6-915f-4420-8228-af2e167f3950" providerId="ADAL" clId="{1CE6F293-F224-4BE6-A19D-58D99CBD8CBE}" dt="2024-05-28T12:15:04.287" v="2487" actId="2711"/>
          <ac:spMkLst>
            <pc:docMk/>
            <pc:sldMk cId="561131180" sldId="380"/>
            <ac:spMk id="5" creationId="{00000000-0000-0000-0000-000000000000}"/>
          </ac:spMkLst>
        </pc:spChg>
        <pc:spChg chg="del mod ord">
          <ac:chgData name="Nguyễn Minh Tân - Khoa Công nghệ Thông tin - VLTECH" userId="101068a6-915f-4420-8228-af2e167f3950" providerId="ADAL" clId="{1CE6F293-F224-4BE6-A19D-58D99CBD8CBE}" dt="2024-05-28T09:45:18.095" v="227" actId="478"/>
          <ac:spMkLst>
            <pc:docMk/>
            <pc:sldMk cId="561131180" sldId="380"/>
            <ac:spMk id="2969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5:10.975" v="2488" actId="2711"/>
        <pc:sldMkLst>
          <pc:docMk/>
          <pc:sldMk cId="1591964965" sldId="381"/>
        </pc:sldMkLst>
        <pc:spChg chg="add mod">
          <ac:chgData name="Nguyễn Minh Tân - Khoa Công nghệ Thông tin - VLTECH" userId="101068a6-915f-4420-8228-af2e167f3950" providerId="ADAL" clId="{1CE6F293-F224-4BE6-A19D-58D99CBD8CBE}" dt="2024-05-28T12:15:10.975" v="2488" actId="2711"/>
          <ac:spMkLst>
            <pc:docMk/>
            <pc:sldMk cId="1591964965" sldId="381"/>
            <ac:spMk id="2" creationId="{DDFE9E5E-ADE4-C5F9-E94B-2E8E421F4DB3}"/>
          </ac:spMkLst>
        </pc:spChg>
        <pc:spChg chg="mod ord">
          <ac:chgData name="Nguyễn Minh Tân - Khoa Công nghệ Thông tin - VLTECH" userId="101068a6-915f-4420-8228-af2e167f3950" providerId="ADAL" clId="{1CE6F293-F224-4BE6-A19D-58D99CBD8CBE}" dt="2024-05-28T12:15:10.975" v="2488" actId="2711"/>
          <ac:spMkLst>
            <pc:docMk/>
            <pc:sldMk cId="1591964965" sldId="381"/>
            <ac:spMk id="4" creationId="{00000000-0000-0000-0000-000000000000}"/>
          </ac:spMkLst>
        </pc:spChg>
        <pc:spChg chg="del mod ord">
          <ac:chgData name="Nguyễn Minh Tân - Khoa Công nghệ Thông tin - VLTECH" userId="101068a6-915f-4420-8228-af2e167f3950" providerId="ADAL" clId="{1CE6F293-F224-4BE6-A19D-58D99CBD8CBE}" dt="2024-05-28T09:45:35.655" v="231" actId="478"/>
          <ac:spMkLst>
            <pc:docMk/>
            <pc:sldMk cId="1591964965" sldId="381"/>
            <ac:spMk id="30723" creationId="{00000000-0000-0000-0000-000000000000}"/>
          </ac:spMkLst>
        </pc:spChg>
      </pc:sldChg>
      <pc:sldChg chg="addSp delSp modSp add del mod modClrScheme chgLayout">
        <pc:chgData name="Nguyễn Minh Tân - Khoa Công nghệ Thông tin - VLTECH" userId="101068a6-915f-4420-8228-af2e167f3950" providerId="ADAL" clId="{1CE6F293-F224-4BE6-A19D-58D99CBD8CBE}" dt="2024-05-28T11:36:59.901" v="2095" actId="47"/>
        <pc:sldMkLst>
          <pc:docMk/>
          <pc:sldMk cId="2512447826" sldId="382"/>
        </pc:sldMkLst>
        <pc:spChg chg="add mod">
          <ac:chgData name="Nguyễn Minh Tân - Khoa Công nghệ Thông tin - VLTECH" userId="101068a6-915f-4420-8228-af2e167f3950" providerId="ADAL" clId="{1CE6F293-F224-4BE6-A19D-58D99CBD8CBE}" dt="2024-05-28T09:46:03.882" v="239" actId="1076"/>
          <ac:spMkLst>
            <pc:docMk/>
            <pc:sldMk cId="2512447826" sldId="382"/>
            <ac:spMk id="2" creationId="{0453A317-D4F8-C479-BA10-B216A2DF0AAA}"/>
          </ac:spMkLst>
        </pc:spChg>
        <pc:spChg chg="mod ord">
          <ac:chgData name="Nguyễn Minh Tân - Khoa Công nghệ Thông tin - VLTECH" userId="101068a6-915f-4420-8228-af2e167f3950" providerId="ADAL" clId="{1CE6F293-F224-4BE6-A19D-58D99CBD8CBE}" dt="2024-05-28T09:31:35.317" v="29" actId="700"/>
          <ac:spMkLst>
            <pc:docMk/>
            <pc:sldMk cId="2512447826" sldId="382"/>
            <ac:spMk id="22530" creationId="{00000000-0000-0000-0000-000000000000}"/>
          </ac:spMkLst>
        </pc:spChg>
        <pc:spChg chg="del mod ord">
          <ac:chgData name="Nguyễn Minh Tân - Khoa Công nghệ Thông tin - VLTECH" userId="101068a6-915f-4420-8228-af2e167f3950" providerId="ADAL" clId="{1CE6F293-F224-4BE6-A19D-58D99CBD8CBE}" dt="2024-05-28T09:45:58.544" v="237" actId="478"/>
          <ac:spMkLst>
            <pc:docMk/>
            <pc:sldMk cId="2512447826" sldId="382"/>
            <ac:spMk id="48131" creationId="{00000000-0000-0000-0000-000000000000}"/>
          </ac:spMkLst>
        </pc:spChg>
      </pc:sldChg>
      <pc:sldChg chg="modSp add del mod modClrScheme chgLayout">
        <pc:chgData name="Nguyễn Minh Tân - Khoa Công nghệ Thông tin - VLTECH" userId="101068a6-915f-4420-8228-af2e167f3950" providerId="ADAL" clId="{1CE6F293-F224-4BE6-A19D-58D99CBD8CBE}" dt="2024-05-28T11:36:57.340" v="2094" actId="47"/>
        <pc:sldMkLst>
          <pc:docMk/>
          <pc:sldMk cId="1967482448" sldId="383"/>
        </pc:sldMkLst>
        <pc:spChg chg="mod ord">
          <ac:chgData name="Nguyễn Minh Tân - Khoa Công nghệ Thông tin - VLTECH" userId="101068a6-915f-4420-8228-af2e167f3950" providerId="ADAL" clId="{1CE6F293-F224-4BE6-A19D-58D99CBD8CBE}" dt="2024-05-28T09:31:39.333" v="31" actId="700"/>
          <ac:spMkLst>
            <pc:docMk/>
            <pc:sldMk cId="1967482448" sldId="383"/>
            <ac:spMk id="23554" creationId="{00000000-0000-0000-0000-000000000000}"/>
          </ac:spMkLst>
        </pc:spChg>
        <pc:spChg chg="mod ord">
          <ac:chgData name="Nguyễn Minh Tân - Khoa Công nghệ Thông tin - VLTECH" userId="101068a6-915f-4420-8228-af2e167f3950" providerId="ADAL" clId="{1CE6F293-F224-4BE6-A19D-58D99CBD8CBE}" dt="2024-05-28T09:31:39.333" v="31" actId="700"/>
          <ac:spMkLst>
            <pc:docMk/>
            <pc:sldMk cId="1967482448" sldId="383"/>
            <ac:spMk id="49155" creationId="{00000000-0000-0000-0000-000000000000}"/>
          </ac:spMkLst>
        </pc:spChg>
      </pc:sldChg>
      <pc:sldChg chg="del">
        <pc:chgData name="Nguyễn Minh Tân - Khoa Công nghệ Thông tin - VLTECH" userId="101068a6-915f-4420-8228-af2e167f3950" providerId="ADAL" clId="{1CE6F293-F224-4BE6-A19D-58D99CBD8CBE}" dt="2024-05-28T09:29:11.044" v="2" actId="47"/>
        <pc:sldMkLst>
          <pc:docMk/>
          <pc:sldMk cId="1319175048" sldId="729"/>
        </pc:sldMkLst>
      </pc:sldChg>
      <pc:sldChg chg="modSp mod">
        <pc:chgData name="Nguyễn Minh Tân - Khoa Công nghệ Thông tin - VLTECH" userId="101068a6-915f-4420-8228-af2e167f3950" providerId="ADAL" clId="{1CE6F293-F224-4BE6-A19D-58D99CBD8CBE}" dt="2024-05-28T12:16:33.521" v="2554" actId="20577"/>
        <pc:sldMkLst>
          <pc:docMk/>
          <pc:sldMk cId="0" sldId="943"/>
        </pc:sldMkLst>
        <pc:spChg chg="mod">
          <ac:chgData name="Nguyễn Minh Tân - Khoa Công nghệ Thông tin - VLTECH" userId="101068a6-915f-4420-8228-af2e167f3950" providerId="ADAL" clId="{1CE6F293-F224-4BE6-A19D-58D99CBD8CBE}" dt="2024-05-28T10:15:48.069" v="454" actId="20577"/>
          <ac:spMkLst>
            <pc:docMk/>
            <pc:sldMk cId="0" sldId="943"/>
            <ac:spMk id="51" creationId="{00000000-0000-0000-0000-000000000000}"/>
          </ac:spMkLst>
        </pc:spChg>
        <pc:spChg chg="mod">
          <ac:chgData name="Nguyễn Minh Tân - Khoa Công nghệ Thông tin - VLTECH" userId="101068a6-915f-4420-8228-af2e167f3950" providerId="ADAL" clId="{1CE6F293-F224-4BE6-A19D-58D99CBD8CBE}" dt="2024-05-28T12:16:24.084" v="2507" actId="20577"/>
          <ac:spMkLst>
            <pc:docMk/>
            <pc:sldMk cId="0" sldId="943"/>
            <ac:spMk id="54"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1"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2"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3" creationId="{00000000-0000-0000-0000-000000000000}"/>
          </ac:spMkLst>
        </pc:spChg>
        <pc:spChg chg="mod">
          <ac:chgData name="Nguyễn Minh Tân - Khoa Công nghệ Thông tin - VLTECH" userId="101068a6-915f-4420-8228-af2e167f3950" providerId="ADAL" clId="{1CE6F293-F224-4BE6-A19D-58D99CBD8CBE}" dt="2024-05-28T12:16:33.521" v="2554" actId="20577"/>
          <ac:spMkLst>
            <pc:docMk/>
            <pc:sldMk cId="0" sldId="943"/>
            <ac:spMk id="65"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7"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8"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9" creationId="{00000000-0000-0000-0000-000000000000}"/>
          </ac:spMkLst>
        </pc:spChg>
        <pc:grpChg chg="mod">
          <ac:chgData name="Nguyễn Minh Tân - Khoa Công nghệ Thông tin - VLTECH" userId="101068a6-915f-4420-8228-af2e167f3950" providerId="ADAL" clId="{1CE6F293-F224-4BE6-A19D-58D99CBD8CBE}" dt="2024-05-28T10:14:27.294" v="398" actId="14100"/>
          <ac:grpSpMkLst>
            <pc:docMk/>
            <pc:sldMk cId="0" sldId="943"/>
            <ac:grpSpMk id="9" creationId="{00000000-0000-0000-0000-000000000000}"/>
          </ac:grpSpMkLst>
        </pc:grpChg>
        <pc:grpChg chg="mod">
          <ac:chgData name="Nguyễn Minh Tân - Khoa Công nghệ Thông tin - VLTECH" userId="101068a6-915f-4420-8228-af2e167f3950" providerId="ADAL" clId="{1CE6F293-F224-4BE6-A19D-58D99CBD8CBE}" dt="2024-05-28T10:14:27.294" v="398" actId="14100"/>
          <ac:grpSpMkLst>
            <pc:docMk/>
            <pc:sldMk cId="0" sldId="943"/>
            <ac:grpSpMk id="56" creationId="{00000000-0000-0000-0000-000000000000}"/>
          </ac:grpSpMkLst>
        </pc:grpChg>
      </pc:sldChg>
      <pc:sldChg chg="del">
        <pc:chgData name="Nguyễn Minh Tân - Khoa Công nghệ Thông tin - VLTECH" userId="101068a6-915f-4420-8228-af2e167f3950" providerId="ADAL" clId="{1CE6F293-F224-4BE6-A19D-58D99CBD8CBE}" dt="2024-05-28T09:29:09.585" v="1" actId="47"/>
        <pc:sldMkLst>
          <pc:docMk/>
          <pc:sldMk cId="1029817366" sldId="944"/>
        </pc:sldMkLst>
      </pc:sldChg>
      <pc:sldChg chg="modSp add mod modAnim">
        <pc:chgData name="Nguyễn Minh Tân - Khoa Công nghệ Thông tin - VLTECH" userId="101068a6-915f-4420-8228-af2e167f3950" providerId="ADAL" clId="{1CE6F293-F224-4BE6-A19D-58D99CBD8CBE}" dt="2024-05-28T12:14:13.603" v="2479" actId="2711"/>
        <pc:sldMkLst>
          <pc:docMk/>
          <pc:sldMk cId="3345716429" sldId="944"/>
        </pc:sldMkLst>
        <pc:spChg chg="mod">
          <ac:chgData name="Nguyễn Minh Tân - Khoa Công nghệ Thông tin - VLTECH" userId="101068a6-915f-4420-8228-af2e167f3950" providerId="ADAL" clId="{1CE6F293-F224-4BE6-A19D-58D99CBD8CBE}" dt="2024-05-28T12:14:13.603" v="2479" actId="2711"/>
          <ac:spMkLst>
            <pc:docMk/>
            <pc:sldMk cId="3345716429" sldId="944"/>
            <ac:spMk id="2" creationId="{B64BCBEA-FD49-F2AA-5B27-B328371E2435}"/>
          </ac:spMkLst>
        </pc:spChg>
        <pc:spChg chg="mod">
          <ac:chgData name="Nguyễn Minh Tân - Khoa Công nghệ Thông tin - VLTECH" userId="101068a6-915f-4420-8228-af2e167f3950" providerId="ADAL" clId="{1CE6F293-F224-4BE6-A19D-58D99CBD8CBE}" dt="2024-05-28T12:14:13.603" v="2479" actId="2711"/>
          <ac:spMkLst>
            <pc:docMk/>
            <pc:sldMk cId="3345716429" sldId="944"/>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18.885" v="2480" actId="2711"/>
        <pc:sldMkLst>
          <pc:docMk/>
          <pc:sldMk cId="670145063" sldId="945"/>
        </pc:sldMkLst>
        <pc:spChg chg="mod">
          <ac:chgData name="Nguyễn Minh Tân - Khoa Công nghệ Thông tin - VLTECH" userId="101068a6-915f-4420-8228-af2e167f3950" providerId="ADAL" clId="{1CE6F293-F224-4BE6-A19D-58D99CBD8CBE}" dt="2024-05-28T12:14:18.885" v="2480" actId="2711"/>
          <ac:spMkLst>
            <pc:docMk/>
            <pc:sldMk cId="670145063" sldId="945"/>
            <ac:spMk id="2" creationId="{B64BCBEA-FD49-F2AA-5B27-B328371E2435}"/>
          </ac:spMkLst>
        </pc:spChg>
        <pc:spChg chg="mod">
          <ac:chgData name="Nguyễn Minh Tân - Khoa Công nghệ Thông tin - VLTECH" userId="101068a6-915f-4420-8228-af2e167f3950" providerId="ADAL" clId="{1CE6F293-F224-4BE6-A19D-58D99CBD8CBE}" dt="2024-05-28T12:14:18.885" v="2480" actId="2711"/>
          <ac:spMkLst>
            <pc:docMk/>
            <pc:sldMk cId="670145063" sldId="945"/>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24.494" v="2481" actId="2711"/>
        <pc:sldMkLst>
          <pc:docMk/>
          <pc:sldMk cId="46121049" sldId="946"/>
        </pc:sldMkLst>
        <pc:spChg chg="mod">
          <ac:chgData name="Nguyễn Minh Tân - Khoa Công nghệ Thông tin - VLTECH" userId="101068a6-915f-4420-8228-af2e167f3950" providerId="ADAL" clId="{1CE6F293-F224-4BE6-A19D-58D99CBD8CBE}" dt="2024-05-28T12:14:24.494" v="2481" actId="2711"/>
          <ac:spMkLst>
            <pc:docMk/>
            <pc:sldMk cId="46121049" sldId="946"/>
            <ac:spMk id="2" creationId="{B64BCBEA-FD49-F2AA-5B27-B328371E2435}"/>
          </ac:spMkLst>
        </pc:spChg>
        <pc:spChg chg="mod">
          <ac:chgData name="Nguyễn Minh Tân - Khoa Công nghệ Thông tin - VLTECH" userId="101068a6-915f-4420-8228-af2e167f3950" providerId="ADAL" clId="{1CE6F293-F224-4BE6-A19D-58D99CBD8CBE}" dt="2024-05-28T12:14:24.494" v="2481" actId="2711"/>
          <ac:spMkLst>
            <pc:docMk/>
            <pc:sldMk cId="46121049" sldId="946"/>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29.745" v="2482" actId="2711"/>
        <pc:sldMkLst>
          <pc:docMk/>
          <pc:sldMk cId="3887483554" sldId="947"/>
        </pc:sldMkLst>
        <pc:spChg chg="mod">
          <ac:chgData name="Nguyễn Minh Tân - Khoa Công nghệ Thông tin - VLTECH" userId="101068a6-915f-4420-8228-af2e167f3950" providerId="ADAL" clId="{1CE6F293-F224-4BE6-A19D-58D99CBD8CBE}" dt="2024-05-28T12:14:29.745" v="2482" actId="2711"/>
          <ac:spMkLst>
            <pc:docMk/>
            <pc:sldMk cId="3887483554" sldId="947"/>
            <ac:spMk id="2" creationId="{B64BCBEA-FD49-F2AA-5B27-B328371E2435}"/>
          </ac:spMkLst>
        </pc:spChg>
        <pc:spChg chg="mod">
          <ac:chgData name="Nguyễn Minh Tân - Khoa Công nghệ Thông tin - VLTECH" userId="101068a6-915f-4420-8228-af2e167f3950" providerId="ADAL" clId="{1CE6F293-F224-4BE6-A19D-58D99CBD8CBE}" dt="2024-05-28T12:14:29.745" v="2482" actId="2711"/>
          <ac:spMkLst>
            <pc:docMk/>
            <pc:sldMk cId="3887483554" sldId="947"/>
            <ac:spMk id="17410" creationId="{00000000-0000-0000-0000-000000000000}"/>
          </ac:spMkLst>
        </pc:spChg>
      </pc:sldChg>
      <pc:sldChg chg="del">
        <pc:chgData name="Nguyễn Minh Tân - Khoa Công nghệ Thông tin - VLTECH" userId="101068a6-915f-4420-8228-af2e167f3950" providerId="ADAL" clId="{1CE6F293-F224-4BE6-A19D-58D99CBD8CBE}" dt="2024-05-28T09:29:05.929" v="0" actId="47"/>
        <pc:sldMkLst>
          <pc:docMk/>
          <pc:sldMk cId="3213249824" sldId="948"/>
        </pc:sldMkLst>
      </pc:sldChg>
      <pc:sldChg chg="modSp add mod modAnim">
        <pc:chgData name="Nguyễn Minh Tân - Khoa Công nghệ Thông tin - VLTECH" userId="101068a6-915f-4420-8228-af2e167f3950" providerId="ADAL" clId="{1CE6F293-F224-4BE6-A19D-58D99CBD8CBE}" dt="2024-05-28T12:14:35.745" v="2483" actId="2711"/>
        <pc:sldMkLst>
          <pc:docMk/>
          <pc:sldMk cId="4139600302" sldId="948"/>
        </pc:sldMkLst>
        <pc:spChg chg="mod">
          <ac:chgData name="Nguyễn Minh Tân - Khoa Công nghệ Thông tin - VLTECH" userId="101068a6-915f-4420-8228-af2e167f3950" providerId="ADAL" clId="{1CE6F293-F224-4BE6-A19D-58D99CBD8CBE}" dt="2024-05-28T12:14:35.745" v="2483" actId="2711"/>
          <ac:spMkLst>
            <pc:docMk/>
            <pc:sldMk cId="4139600302" sldId="948"/>
            <ac:spMk id="2" creationId="{B64BCBEA-FD49-F2AA-5B27-B328371E2435}"/>
          </ac:spMkLst>
        </pc:spChg>
        <pc:spChg chg="mod">
          <ac:chgData name="Nguyễn Minh Tân - Khoa Công nghệ Thông tin - VLTECH" userId="101068a6-915f-4420-8228-af2e167f3950" providerId="ADAL" clId="{1CE6F293-F224-4BE6-A19D-58D99CBD8CBE}" dt="2024-05-28T12:14:35.745" v="2483" actId="2711"/>
          <ac:spMkLst>
            <pc:docMk/>
            <pc:sldMk cId="4139600302" sldId="948"/>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44.584" v="2484" actId="2711"/>
        <pc:sldMkLst>
          <pc:docMk/>
          <pc:sldMk cId="3510986643" sldId="949"/>
        </pc:sldMkLst>
        <pc:spChg chg="mod">
          <ac:chgData name="Nguyễn Minh Tân - Khoa Công nghệ Thông tin - VLTECH" userId="101068a6-915f-4420-8228-af2e167f3950" providerId="ADAL" clId="{1CE6F293-F224-4BE6-A19D-58D99CBD8CBE}" dt="2024-05-28T12:14:44.584" v="2484" actId="2711"/>
          <ac:spMkLst>
            <pc:docMk/>
            <pc:sldMk cId="3510986643" sldId="949"/>
            <ac:spMk id="2" creationId="{B64BCBEA-FD49-F2AA-5B27-B328371E2435}"/>
          </ac:spMkLst>
        </pc:spChg>
        <pc:spChg chg="mod">
          <ac:chgData name="Nguyễn Minh Tân - Khoa Công nghệ Thông tin - VLTECH" userId="101068a6-915f-4420-8228-af2e167f3950" providerId="ADAL" clId="{1CE6F293-F224-4BE6-A19D-58D99CBD8CBE}" dt="2024-05-28T12:14:44.584" v="2484" actId="2711"/>
          <ac:spMkLst>
            <pc:docMk/>
            <pc:sldMk cId="3510986643" sldId="949"/>
            <ac:spMk id="17410" creationId="{00000000-0000-0000-0000-000000000000}"/>
          </ac:spMkLst>
        </pc:spChg>
      </pc:sldChg>
      <pc:sldChg chg="del">
        <pc:chgData name="Nguyễn Minh Tân - Khoa Công nghệ Thông tin - VLTECH" userId="101068a6-915f-4420-8228-af2e167f3950" providerId="ADAL" clId="{1CE6F293-F224-4BE6-A19D-58D99CBD8CBE}" dt="2024-05-28T09:29:05.929" v="0" actId="47"/>
        <pc:sldMkLst>
          <pc:docMk/>
          <pc:sldMk cId="3357362277" sldId="2600"/>
        </pc:sldMkLst>
      </pc:sldChg>
      <pc:sldChg chg="del">
        <pc:chgData name="Nguyễn Minh Tân - Khoa Công nghệ Thông tin - VLTECH" userId="101068a6-915f-4420-8228-af2e167f3950" providerId="ADAL" clId="{1CE6F293-F224-4BE6-A19D-58D99CBD8CBE}" dt="2024-05-28T09:29:05.929" v="0" actId="47"/>
        <pc:sldMkLst>
          <pc:docMk/>
          <pc:sldMk cId="2881927351" sldId="2601"/>
        </pc:sldMkLst>
      </pc:sldChg>
      <pc:sldChg chg="del">
        <pc:chgData name="Nguyễn Minh Tân - Khoa Công nghệ Thông tin - VLTECH" userId="101068a6-915f-4420-8228-af2e167f3950" providerId="ADAL" clId="{1CE6F293-F224-4BE6-A19D-58D99CBD8CBE}" dt="2024-05-28T09:29:05.929" v="0" actId="47"/>
        <pc:sldMkLst>
          <pc:docMk/>
          <pc:sldMk cId="2628108278" sldId="2602"/>
        </pc:sldMkLst>
      </pc:sldChg>
      <pc:sldChg chg="del">
        <pc:chgData name="Nguyễn Minh Tân - Khoa Công nghệ Thông tin - VLTECH" userId="101068a6-915f-4420-8228-af2e167f3950" providerId="ADAL" clId="{1CE6F293-F224-4BE6-A19D-58D99CBD8CBE}" dt="2024-05-28T09:29:05.929" v="0" actId="47"/>
        <pc:sldMkLst>
          <pc:docMk/>
          <pc:sldMk cId="4178314901" sldId="2603"/>
        </pc:sldMkLst>
      </pc:sldChg>
      <pc:sldChg chg="del">
        <pc:chgData name="Nguyễn Minh Tân - Khoa Công nghệ Thông tin - VLTECH" userId="101068a6-915f-4420-8228-af2e167f3950" providerId="ADAL" clId="{1CE6F293-F224-4BE6-A19D-58D99CBD8CBE}" dt="2024-05-28T09:29:05.929" v="0" actId="47"/>
        <pc:sldMkLst>
          <pc:docMk/>
          <pc:sldMk cId="1811563143" sldId="2604"/>
        </pc:sldMkLst>
      </pc:sldChg>
      <pc:sldChg chg="del">
        <pc:chgData name="Nguyễn Minh Tân - Khoa Công nghệ Thông tin - VLTECH" userId="101068a6-915f-4420-8228-af2e167f3950" providerId="ADAL" clId="{1CE6F293-F224-4BE6-A19D-58D99CBD8CBE}" dt="2024-05-28T09:29:05.929" v="0" actId="47"/>
        <pc:sldMkLst>
          <pc:docMk/>
          <pc:sldMk cId="1355999410" sldId="2605"/>
        </pc:sldMkLst>
      </pc:sldChg>
      <pc:sldChg chg="del">
        <pc:chgData name="Nguyễn Minh Tân - Khoa Công nghệ Thông tin - VLTECH" userId="101068a6-915f-4420-8228-af2e167f3950" providerId="ADAL" clId="{1CE6F293-F224-4BE6-A19D-58D99CBD8CBE}" dt="2024-05-28T09:29:05.929" v="0" actId="47"/>
        <pc:sldMkLst>
          <pc:docMk/>
          <pc:sldMk cId="3094647165" sldId="2606"/>
        </pc:sldMkLst>
      </pc:sldChg>
    </pc:docChg>
  </pc:docChgLst>
  <pc:docChgLst>
    <pc:chgData name="Nguyễn Minh Tân - Khoa Công nghệ Thông tin - VLTECH" userId="101068a6-915f-4420-8228-af2e167f3950" providerId="ADAL" clId="{9E6E303E-7C2D-4896-896D-96954E74D79C}"/>
    <pc:docChg chg="undo redo custSel addSld delSld modSld sldOrd">
      <pc:chgData name="Nguyễn Minh Tân - Khoa Công nghệ Thông tin - VLTECH" userId="101068a6-915f-4420-8228-af2e167f3950" providerId="ADAL" clId="{9E6E303E-7C2D-4896-896D-96954E74D79C}" dt="2024-06-13T13:36:53.760" v="1309" actId="20577"/>
      <pc:docMkLst>
        <pc:docMk/>
      </pc:docMkLst>
      <pc:sldChg chg="modSp add mod">
        <pc:chgData name="Nguyễn Minh Tân - Khoa Công nghệ Thông tin - VLTECH" userId="101068a6-915f-4420-8228-af2e167f3950" providerId="ADAL" clId="{9E6E303E-7C2D-4896-896D-96954E74D79C}" dt="2024-06-13T11:40:54.817" v="110" actId="20577"/>
        <pc:sldMkLst>
          <pc:docMk/>
          <pc:sldMk cId="85620431" sldId="256"/>
        </pc:sldMkLst>
        <pc:spChg chg="mod">
          <ac:chgData name="Nguyễn Minh Tân - Khoa Công nghệ Thông tin - VLTECH" userId="101068a6-915f-4420-8228-af2e167f3950" providerId="ADAL" clId="{9E6E303E-7C2D-4896-896D-96954E74D79C}" dt="2024-06-13T11:40:54.817" v="110" actId="20577"/>
          <ac:spMkLst>
            <pc:docMk/>
            <pc:sldMk cId="85620431" sldId="256"/>
            <ac:spMk id="2" creationId="{E9AC9F5B-7059-7B36-6277-036E47351DCF}"/>
          </ac:spMkLst>
        </pc:spChg>
      </pc:sldChg>
      <pc:sldChg chg="addSp delSp modSp add mod">
        <pc:chgData name="Nguyễn Minh Tân - Khoa Công nghệ Thông tin - VLTECH" userId="101068a6-915f-4420-8228-af2e167f3950" providerId="ADAL" clId="{9E6E303E-7C2D-4896-896D-96954E74D79C}" dt="2024-06-13T11:45:51.781" v="162" actId="27636"/>
        <pc:sldMkLst>
          <pc:docMk/>
          <pc:sldMk cId="1990195211" sldId="257"/>
        </pc:sldMkLst>
        <pc:spChg chg="add del mod">
          <ac:chgData name="Nguyễn Minh Tân - Khoa Công nghệ Thông tin - VLTECH" userId="101068a6-915f-4420-8228-af2e167f3950" providerId="ADAL" clId="{9E6E303E-7C2D-4896-896D-96954E74D79C}" dt="2024-06-13T11:42:07.971" v="147" actId="478"/>
          <ac:spMkLst>
            <pc:docMk/>
            <pc:sldMk cId="1990195211" sldId="257"/>
            <ac:spMk id="2" creationId="{077E0BE4-B45D-D1BB-7C31-54AE30E867B3}"/>
          </ac:spMkLst>
        </pc:spChg>
        <pc:spChg chg="mod">
          <ac:chgData name="Nguyễn Minh Tân - Khoa Công nghệ Thông tin - VLTECH" userId="101068a6-915f-4420-8228-af2e167f3950" providerId="ADAL" clId="{9E6E303E-7C2D-4896-896D-96954E74D79C}" dt="2024-06-13T11:45:51.781" v="162" actId="27636"/>
          <ac:spMkLst>
            <pc:docMk/>
            <pc:sldMk cId="1990195211" sldId="257"/>
            <ac:spMk id="4" creationId="{EE09D418-F214-42D7-5071-5E4012610A01}"/>
          </ac:spMkLst>
        </pc:spChg>
        <pc:spChg chg="add mod">
          <ac:chgData name="Nguyễn Minh Tân - Khoa Công nghệ Thông tin - VLTECH" userId="101068a6-915f-4420-8228-af2e167f3950" providerId="ADAL" clId="{9E6E303E-7C2D-4896-896D-96954E74D79C}" dt="2024-06-13T11:42:19.905" v="149" actId="1076"/>
          <ac:spMkLst>
            <pc:docMk/>
            <pc:sldMk cId="1990195211" sldId="257"/>
            <ac:spMk id="5" creationId="{08B2FB71-B589-302C-6658-BF09C057345E}"/>
          </ac:spMkLst>
        </pc:spChg>
        <pc:spChg chg="mod">
          <ac:chgData name="Nguyễn Minh Tân - Khoa Công nghệ Thông tin - VLTECH" userId="101068a6-915f-4420-8228-af2e167f3950" providerId="ADAL" clId="{9E6E303E-7C2D-4896-896D-96954E74D79C}" dt="2024-06-13T11:41:13.930" v="144" actId="20577"/>
          <ac:spMkLst>
            <pc:docMk/>
            <pc:sldMk cId="1990195211" sldId="257"/>
            <ac:spMk id="6" creationId="{3730B043-3AB6-38C1-985A-94C93E3B73E1}"/>
          </ac:spMkLst>
        </pc:spChg>
        <pc:picChg chg="add mod">
          <ac:chgData name="Nguyễn Minh Tân - Khoa Công nghệ Thông tin - VLTECH" userId="101068a6-915f-4420-8228-af2e167f3950" providerId="ADAL" clId="{9E6E303E-7C2D-4896-896D-96954E74D79C}" dt="2024-06-13T11:42:56.547" v="156" actId="14100"/>
          <ac:picMkLst>
            <pc:docMk/>
            <pc:sldMk cId="1990195211" sldId="257"/>
            <ac:picMk id="7" creationId="{72179DAC-22E7-C7DF-8E18-FF63704CCD6D}"/>
          </ac:picMkLst>
        </pc:picChg>
        <pc:picChg chg="del">
          <ac:chgData name="Nguyễn Minh Tân - Khoa Công nghệ Thông tin - VLTECH" userId="101068a6-915f-4420-8228-af2e167f3950" providerId="ADAL" clId="{9E6E303E-7C2D-4896-896D-96954E74D79C}" dt="2024-06-13T11:42:35.896" v="151" actId="478"/>
          <ac:picMkLst>
            <pc:docMk/>
            <pc:sldMk cId="1990195211" sldId="257"/>
            <ac:picMk id="10" creationId="{1F59A62C-0CC1-264D-6A9F-753CD978CE98}"/>
          </ac:picMkLst>
        </pc:picChg>
      </pc:sldChg>
      <pc:sldChg chg="del">
        <pc:chgData name="Nguyễn Minh Tân - Khoa Công nghệ Thông tin - VLTECH" userId="101068a6-915f-4420-8228-af2e167f3950" providerId="ADAL" clId="{9E6E303E-7C2D-4896-896D-96954E74D79C}" dt="2024-06-13T11:32:49.655" v="0" actId="47"/>
        <pc:sldMkLst>
          <pc:docMk/>
          <pc:sldMk cId="0" sldId="265"/>
        </pc:sldMkLst>
      </pc:sldChg>
      <pc:sldChg chg="del">
        <pc:chgData name="Nguyễn Minh Tân - Khoa Công nghệ Thông tin - VLTECH" userId="101068a6-915f-4420-8228-af2e167f3950" providerId="ADAL" clId="{9E6E303E-7C2D-4896-896D-96954E74D79C}" dt="2024-06-13T11:32:49.655" v="0" actId="47"/>
        <pc:sldMkLst>
          <pc:docMk/>
          <pc:sldMk cId="0" sldId="266"/>
        </pc:sldMkLst>
      </pc:sldChg>
      <pc:sldChg chg="del">
        <pc:chgData name="Nguyễn Minh Tân - Khoa Công nghệ Thông tin - VLTECH" userId="101068a6-915f-4420-8228-af2e167f3950" providerId="ADAL" clId="{9E6E303E-7C2D-4896-896D-96954E74D79C}" dt="2024-06-13T11:32:49.655" v="0" actId="47"/>
        <pc:sldMkLst>
          <pc:docMk/>
          <pc:sldMk cId="0" sldId="267"/>
        </pc:sldMkLst>
      </pc:sldChg>
      <pc:sldChg chg="del">
        <pc:chgData name="Nguyễn Minh Tân - Khoa Công nghệ Thông tin - VLTECH" userId="101068a6-915f-4420-8228-af2e167f3950" providerId="ADAL" clId="{9E6E303E-7C2D-4896-896D-96954E74D79C}" dt="2024-06-13T11:32:49.655" v="0" actId="47"/>
        <pc:sldMkLst>
          <pc:docMk/>
          <pc:sldMk cId="0" sldId="268"/>
        </pc:sldMkLst>
      </pc:sldChg>
      <pc:sldChg chg="del">
        <pc:chgData name="Nguyễn Minh Tân - Khoa Công nghệ Thông tin - VLTECH" userId="101068a6-915f-4420-8228-af2e167f3950" providerId="ADAL" clId="{9E6E303E-7C2D-4896-896D-96954E74D79C}" dt="2024-06-13T11:32:49.655" v="0" actId="47"/>
        <pc:sldMkLst>
          <pc:docMk/>
          <pc:sldMk cId="0" sldId="269"/>
        </pc:sldMkLst>
      </pc:sldChg>
      <pc:sldChg chg="del">
        <pc:chgData name="Nguyễn Minh Tân - Khoa Công nghệ Thông tin - VLTECH" userId="101068a6-915f-4420-8228-af2e167f3950" providerId="ADAL" clId="{9E6E303E-7C2D-4896-896D-96954E74D79C}" dt="2024-06-13T11:32:49.655" v="0" actId="47"/>
        <pc:sldMkLst>
          <pc:docMk/>
          <pc:sldMk cId="0" sldId="270"/>
        </pc:sldMkLst>
      </pc:sldChg>
      <pc:sldChg chg="del">
        <pc:chgData name="Nguyễn Minh Tân - Khoa Công nghệ Thông tin - VLTECH" userId="101068a6-915f-4420-8228-af2e167f3950" providerId="ADAL" clId="{9E6E303E-7C2D-4896-896D-96954E74D79C}" dt="2024-06-13T11:32:49.655" v="0" actId="47"/>
        <pc:sldMkLst>
          <pc:docMk/>
          <pc:sldMk cId="0" sldId="271"/>
        </pc:sldMkLst>
      </pc:sldChg>
      <pc:sldChg chg="del">
        <pc:chgData name="Nguyễn Minh Tân - Khoa Công nghệ Thông tin - VLTECH" userId="101068a6-915f-4420-8228-af2e167f3950" providerId="ADAL" clId="{9E6E303E-7C2D-4896-896D-96954E74D79C}" dt="2024-06-13T11:32:49.655" v="0" actId="47"/>
        <pc:sldMkLst>
          <pc:docMk/>
          <pc:sldMk cId="0" sldId="272"/>
        </pc:sldMkLst>
      </pc:sldChg>
      <pc:sldChg chg="del">
        <pc:chgData name="Nguyễn Minh Tân - Khoa Công nghệ Thông tin - VLTECH" userId="101068a6-915f-4420-8228-af2e167f3950" providerId="ADAL" clId="{9E6E303E-7C2D-4896-896D-96954E74D79C}" dt="2024-06-13T11:32:49.655" v="0" actId="47"/>
        <pc:sldMkLst>
          <pc:docMk/>
          <pc:sldMk cId="0" sldId="273"/>
        </pc:sldMkLst>
      </pc:sldChg>
      <pc:sldChg chg="del">
        <pc:chgData name="Nguyễn Minh Tân - Khoa Công nghệ Thông tin - VLTECH" userId="101068a6-915f-4420-8228-af2e167f3950" providerId="ADAL" clId="{9E6E303E-7C2D-4896-896D-96954E74D79C}" dt="2024-06-13T11:32:49.655" v="0" actId="47"/>
        <pc:sldMkLst>
          <pc:docMk/>
          <pc:sldMk cId="0" sldId="274"/>
        </pc:sldMkLst>
      </pc:sldChg>
      <pc:sldChg chg="del">
        <pc:chgData name="Nguyễn Minh Tân - Khoa Công nghệ Thông tin - VLTECH" userId="101068a6-915f-4420-8228-af2e167f3950" providerId="ADAL" clId="{9E6E303E-7C2D-4896-896D-96954E74D79C}" dt="2024-06-13T11:32:49.655" v="0" actId="47"/>
        <pc:sldMkLst>
          <pc:docMk/>
          <pc:sldMk cId="0" sldId="275"/>
        </pc:sldMkLst>
      </pc:sldChg>
      <pc:sldChg chg="del">
        <pc:chgData name="Nguyễn Minh Tân - Khoa Công nghệ Thông tin - VLTECH" userId="101068a6-915f-4420-8228-af2e167f3950" providerId="ADAL" clId="{9E6E303E-7C2D-4896-896D-96954E74D79C}" dt="2024-06-13T11:32:49.655" v="0" actId="47"/>
        <pc:sldMkLst>
          <pc:docMk/>
          <pc:sldMk cId="0" sldId="276"/>
        </pc:sldMkLst>
      </pc:sldChg>
      <pc:sldChg chg="del">
        <pc:chgData name="Nguyễn Minh Tân - Khoa Công nghệ Thông tin - VLTECH" userId="101068a6-915f-4420-8228-af2e167f3950" providerId="ADAL" clId="{9E6E303E-7C2D-4896-896D-96954E74D79C}" dt="2024-06-13T11:32:49.655" v="0" actId="47"/>
        <pc:sldMkLst>
          <pc:docMk/>
          <pc:sldMk cId="0" sldId="277"/>
        </pc:sldMkLst>
      </pc:sldChg>
      <pc:sldChg chg="del">
        <pc:chgData name="Nguyễn Minh Tân - Khoa Công nghệ Thông tin - VLTECH" userId="101068a6-915f-4420-8228-af2e167f3950" providerId="ADAL" clId="{9E6E303E-7C2D-4896-896D-96954E74D79C}" dt="2024-06-13T11:32:49.655" v="0" actId="47"/>
        <pc:sldMkLst>
          <pc:docMk/>
          <pc:sldMk cId="0" sldId="278"/>
        </pc:sldMkLst>
      </pc:sldChg>
      <pc:sldChg chg="del">
        <pc:chgData name="Nguyễn Minh Tân - Khoa Công nghệ Thông tin - VLTECH" userId="101068a6-915f-4420-8228-af2e167f3950" providerId="ADAL" clId="{9E6E303E-7C2D-4896-896D-96954E74D79C}" dt="2024-06-13T11:32:49.655" v="0" actId="47"/>
        <pc:sldMkLst>
          <pc:docMk/>
          <pc:sldMk cId="0" sldId="279"/>
        </pc:sldMkLst>
      </pc:sldChg>
      <pc:sldChg chg="del">
        <pc:chgData name="Nguyễn Minh Tân - Khoa Công nghệ Thông tin - VLTECH" userId="101068a6-915f-4420-8228-af2e167f3950" providerId="ADAL" clId="{9E6E303E-7C2D-4896-896D-96954E74D79C}" dt="2024-06-13T11:32:49.655" v="0" actId="47"/>
        <pc:sldMkLst>
          <pc:docMk/>
          <pc:sldMk cId="0" sldId="280"/>
        </pc:sldMkLst>
      </pc:sldChg>
      <pc:sldChg chg="del">
        <pc:chgData name="Nguyễn Minh Tân - Khoa Công nghệ Thông tin - VLTECH" userId="101068a6-915f-4420-8228-af2e167f3950" providerId="ADAL" clId="{9E6E303E-7C2D-4896-896D-96954E74D79C}" dt="2024-06-13T11:32:49.655" v="0" actId="47"/>
        <pc:sldMkLst>
          <pc:docMk/>
          <pc:sldMk cId="0" sldId="281"/>
        </pc:sldMkLst>
      </pc:sldChg>
      <pc:sldChg chg="del">
        <pc:chgData name="Nguyễn Minh Tân - Khoa Công nghệ Thông tin - VLTECH" userId="101068a6-915f-4420-8228-af2e167f3950" providerId="ADAL" clId="{9E6E303E-7C2D-4896-896D-96954E74D79C}" dt="2024-06-13T11:32:49.655" v="0" actId="47"/>
        <pc:sldMkLst>
          <pc:docMk/>
          <pc:sldMk cId="0" sldId="282"/>
        </pc:sldMkLst>
      </pc:sldChg>
      <pc:sldChg chg="del">
        <pc:chgData name="Nguyễn Minh Tân - Khoa Công nghệ Thông tin - VLTECH" userId="101068a6-915f-4420-8228-af2e167f3950" providerId="ADAL" clId="{9E6E303E-7C2D-4896-896D-96954E74D79C}" dt="2024-06-13T11:32:49.655" v="0" actId="47"/>
        <pc:sldMkLst>
          <pc:docMk/>
          <pc:sldMk cId="0" sldId="283"/>
        </pc:sldMkLst>
      </pc:sldChg>
      <pc:sldChg chg="del">
        <pc:chgData name="Nguyễn Minh Tân - Khoa Công nghệ Thông tin - VLTECH" userId="101068a6-915f-4420-8228-af2e167f3950" providerId="ADAL" clId="{9E6E303E-7C2D-4896-896D-96954E74D79C}" dt="2024-06-13T11:32:49.655" v="0" actId="47"/>
        <pc:sldMkLst>
          <pc:docMk/>
          <pc:sldMk cId="0" sldId="284"/>
        </pc:sldMkLst>
      </pc:sldChg>
      <pc:sldChg chg="modSp mod">
        <pc:chgData name="Nguyễn Minh Tân - Khoa Công nghệ Thông tin - VLTECH" userId="101068a6-915f-4420-8228-af2e167f3950" providerId="ADAL" clId="{9E6E303E-7C2D-4896-896D-96954E74D79C}" dt="2024-06-13T11:32:59.331" v="11" actId="20577"/>
        <pc:sldMkLst>
          <pc:docMk/>
          <pc:sldMk cId="3671363652" sldId="285"/>
        </pc:sldMkLst>
        <pc:spChg chg="mod">
          <ac:chgData name="Nguyễn Minh Tân - Khoa Công nghệ Thông tin - VLTECH" userId="101068a6-915f-4420-8228-af2e167f3950" providerId="ADAL" clId="{9E6E303E-7C2D-4896-896D-96954E74D79C}" dt="2024-06-13T11:32:59.331" v="11" actId="20577"/>
          <ac:spMkLst>
            <pc:docMk/>
            <pc:sldMk cId="3671363652" sldId="285"/>
            <ac:spMk id="19" creationId="{CEF99411-4709-4D85-A7C3-945C4791A054}"/>
          </ac:spMkLst>
        </pc:spChg>
      </pc:sldChg>
      <pc:sldChg chg="del">
        <pc:chgData name="Nguyễn Minh Tân - Khoa Công nghệ Thông tin - VLTECH" userId="101068a6-915f-4420-8228-af2e167f3950" providerId="ADAL" clId="{9E6E303E-7C2D-4896-896D-96954E74D79C}" dt="2024-06-13T11:32:49.655" v="0" actId="47"/>
        <pc:sldMkLst>
          <pc:docMk/>
          <pc:sldMk cId="0" sldId="286"/>
        </pc:sldMkLst>
      </pc:sldChg>
      <pc:sldChg chg="del">
        <pc:chgData name="Nguyễn Minh Tân - Khoa Công nghệ Thông tin - VLTECH" userId="101068a6-915f-4420-8228-af2e167f3950" providerId="ADAL" clId="{9E6E303E-7C2D-4896-896D-96954E74D79C}" dt="2024-06-13T11:32:49.655" v="0" actId="47"/>
        <pc:sldMkLst>
          <pc:docMk/>
          <pc:sldMk cId="0" sldId="287"/>
        </pc:sldMkLst>
      </pc:sldChg>
      <pc:sldChg chg="del">
        <pc:chgData name="Nguyễn Minh Tân - Khoa Công nghệ Thông tin - VLTECH" userId="101068a6-915f-4420-8228-af2e167f3950" providerId="ADAL" clId="{9E6E303E-7C2D-4896-896D-96954E74D79C}" dt="2024-06-13T11:32:49.655" v="0" actId="47"/>
        <pc:sldMkLst>
          <pc:docMk/>
          <pc:sldMk cId="0" sldId="288"/>
        </pc:sldMkLst>
      </pc:sldChg>
      <pc:sldChg chg="del">
        <pc:chgData name="Nguyễn Minh Tân - Khoa Công nghệ Thông tin - VLTECH" userId="101068a6-915f-4420-8228-af2e167f3950" providerId="ADAL" clId="{9E6E303E-7C2D-4896-896D-96954E74D79C}" dt="2024-06-13T11:32:49.655" v="0" actId="47"/>
        <pc:sldMkLst>
          <pc:docMk/>
          <pc:sldMk cId="0" sldId="289"/>
        </pc:sldMkLst>
      </pc:sldChg>
      <pc:sldChg chg="del">
        <pc:chgData name="Nguyễn Minh Tân - Khoa Công nghệ Thông tin - VLTECH" userId="101068a6-915f-4420-8228-af2e167f3950" providerId="ADAL" clId="{9E6E303E-7C2D-4896-896D-96954E74D79C}" dt="2024-06-13T11:32:49.655" v="0" actId="47"/>
        <pc:sldMkLst>
          <pc:docMk/>
          <pc:sldMk cId="0" sldId="290"/>
        </pc:sldMkLst>
      </pc:sldChg>
      <pc:sldChg chg="del">
        <pc:chgData name="Nguyễn Minh Tân - Khoa Công nghệ Thông tin - VLTECH" userId="101068a6-915f-4420-8228-af2e167f3950" providerId="ADAL" clId="{9E6E303E-7C2D-4896-896D-96954E74D79C}" dt="2024-06-13T11:32:49.655" v="0" actId="47"/>
        <pc:sldMkLst>
          <pc:docMk/>
          <pc:sldMk cId="0" sldId="291"/>
        </pc:sldMkLst>
      </pc:sldChg>
      <pc:sldChg chg="del">
        <pc:chgData name="Nguyễn Minh Tân - Khoa Công nghệ Thông tin - VLTECH" userId="101068a6-915f-4420-8228-af2e167f3950" providerId="ADAL" clId="{9E6E303E-7C2D-4896-896D-96954E74D79C}" dt="2024-06-13T11:32:49.655" v="0" actId="47"/>
        <pc:sldMkLst>
          <pc:docMk/>
          <pc:sldMk cId="0" sldId="292"/>
        </pc:sldMkLst>
      </pc:sldChg>
      <pc:sldChg chg="del">
        <pc:chgData name="Nguyễn Minh Tân - Khoa Công nghệ Thông tin - VLTECH" userId="101068a6-915f-4420-8228-af2e167f3950" providerId="ADAL" clId="{9E6E303E-7C2D-4896-896D-96954E74D79C}" dt="2024-06-13T11:32:49.655" v="0" actId="47"/>
        <pc:sldMkLst>
          <pc:docMk/>
          <pc:sldMk cId="0" sldId="293"/>
        </pc:sldMkLst>
      </pc:sldChg>
      <pc:sldChg chg="del">
        <pc:chgData name="Nguyễn Minh Tân - Khoa Công nghệ Thông tin - VLTECH" userId="101068a6-915f-4420-8228-af2e167f3950" providerId="ADAL" clId="{9E6E303E-7C2D-4896-896D-96954E74D79C}" dt="2024-06-13T11:32:49.655" v="0" actId="47"/>
        <pc:sldMkLst>
          <pc:docMk/>
          <pc:sldMk cId="0" sldId="294"/>
        </pc:sldMkLst>
      </pc:sldChg>
      <pc:sldChg chg="del">
        <pc:chgData name="Nguyễn Minh Tân - Khoa Công nghệ Thông tin - VLTECH" userId="101068a6-915f-4420-8228-af2e167f3950" providerId="ADAL" clId="{9E6E303E-7C2D-4896-896D-96954E74D79C}" dt="2024-06-13T11:32:49.655" v="0" actId="47"/>
        <pc:sldMkLst>
          <pc:docMk/>
          <pc:sldMk cId="0" sldId="295"/>
        </pc:sldMkLst>
      </pc:sldChg>
      <pc:sldChg chg="del">
        <pc:chgData name="Nguyễn Minh Tân - Khoa Công nghệ Thông tin - VLTECH" userId="101068a6-915f-4420-8228-af2e167f3950" providerId="ADAL" clId="{9E6E303E-7C2D-4896-896D-96954E74D79C}" dt="2024-06-13T11:32:49.655" v="0" actId="47"/>
        <pc:sldMkLst>
          <pc:docMk/>
          <pc:sldMk cId="0" sldId="296"/>
        </pc:sldMkLst>
      </pc:sldChg>
      <pc:sldChg chg="del">
        <pc:chgData name="Nguyễn Minh Tân - Khoa Công nghệ Thông tin - VLTECH" userId="101068a6-915f-4420-8228-af2e167f3950" providerId="ADAL" clId="{9E6E303E-7C2D-4896-896D-96954E74D79C}" dt="2024-06-13T11:32:49.655" v="0" actId="47"/>
        <pc:sldMkLst>
          <pc:docMk/>
          <pc:sldMk cId="0" sldId="297"/>
        </pc:sldMkLst>
      </pc:sldChg>
      <pc:sldChg chg="del">
        <pc:chgData name="Nguyễn Minh Tân - Khoa Công nghệ Thông tin - VLTECH" userId="101068a6-915f-4420-8228-af2e167f3950" providerId="ADAL" clId="{9E6E303E-7C2D-4896-896D-96954E74D79C}" dt="2024-06-13T11:32:49.655" v="0" actId="47"/>
        <pc:sldMkLst>
          <pc:docMk/>
          <pc:sldMk cId="0" sldId="298"/>
        </pc:sldMkLst>
      </pc:sldChg>
      <pc:sldChg chg="del">
        <pc:chgData name="Nguyễn Minh Tân - Khoa Công nghệ Thông tin - VLTECH" userId="101068a6-915f-4420-8228-af2e167f3950" providerId="ADAL" clId="{9E6E303E-7C2D-4896-896D-96954E74D79C}" dt="2024-06-13T11:32:49.655" v="0" actId="47"/>
        <pc:sldMkLst>
          <pc:docMk/>
          <pc:sldMk cId="0" sldId="299"/>
        </pc:sldMkLst>
      </pc:sldChg>
      <pc:sldChg chg="del">
        <pc:chgData name="Nguyễn Minh Tân - Khoa Công nghệ Thông tin - VLTECH" userId="101068a6-915f-4420-8228-af2e167f3950" providerId="ADAL" clId="{9E6E303E-7C2D-4896-896D-96954E74D79C}" dt="2024-06-13T11:32:49.655" v="0" actId="47"/>
        <pc:sldMkLst>
          <pc:docMk/>
          <pc:sldMk cId="0" sldId="300"/>
        </pc:sldMkLst>
      </pc:sldChg>
      <pc:sldChg chg="del">
        <pc:chgData name="Nguyễn Minh Tân - Khoa Công nghệ Thông tin - VLTECH" userId="101068a6-915f-4420-8228-af2e167f3950" providerId="ADAL" clId="{9E6E303E-7C2D-4896-896D-96954E74D79C}" dt="2024-06-13T11:32:49.655" v="0" actId="47"/>
        <pc:sldMkLst>
          <pc:docMk/>
          <pc:sldMk cId="0" sldId="301"/>
        </pc:sldMkLst>
      </pc:sldChg>
      <pc:sldChg chg="del">
        <pc:chgData name="Nguyễn Minh Tân - Khoa Công nghệ Thông tin - VLTECH" userId="101068a6-915f-4420-8228-af2e167f3950" providerId="ADAL" clId="{9E6E303E-7C2D-4896-896D-96954E74D79C}" dt="2024-06-13T11:32:49.655" v="0" actId="47"/>
        <pc:sldMkLst>
          <pc:docMk/>
          <pc:sldMk cId="0" sldId="302"/>
        </pc:sldMkLst>
      </pc:sldChg>
      <pc:sldChg chg="del">
        <pc:chgData name="Nguyễn Minh Tân - Khoa Công nghệ Thông tin - VLTECH" userId="101068a6-915f-4420-8228-af2e167f3950" providerId="ADAL" clId="{9E6E303E-7C2D-4896-896D-96954E74D79C}" dt="2024-06-13T11:32:49.655" v="0" actId="47"/>
        <pc:sldMkLst>
          <pc:docMk/>
          <pc:sldMk cId="0" sldId="303"/>
        </pc:sldMkLst>
      </pc:sldChg>
      <pc:sldChg chg="del">
        <pc:chgData name="Nguyễn Minh Tân - Khoa Công nghệ Thông tin - VLTECH" userId="101068a6-915f-4420-8228-af2e167f3950" providerId="ADAL" clId="{9E6E303E-7C2D-4896-896D-96954E74D79C}" dt="2024-06-13T11:32:49.655" v="0" actId="47"/>
        <pc:sldMkLst>
          <pc:docMk/>
          <pc:sldMk cId="0" sldId="304"/>
        </pc:sldMkLst>
      </pc:sldChg>
      <pc:sldChg chg="del">
        <pc:chgData name="Nguyễn Minh Tân - Khoa Công nghệ Thông tin - VLTECH" userId="101068a6-915f-4420-8228-af2e167f3950" providerId="ADAL" clId="{9E6E303E-7C2D-4896-896D-96954E74D79C}" dt="2024-06-13T11:32:49.655" v="0" actId="47"/>
        <pc:sldMkLst>
          <pc:docMk/>
          <pc:sldMk cId="0" sldId="305"/>
        </pc:sldMkLst>
      </pc:sldChg>
      <pc:sldChg chg="del">
        <pc:chgData name="Nguyễn Minh Tân - Khoa Công nghệ Thông tin - VLTECH" userId="101068a6-915f-4420-8228-af2e167f3950" providerId="ADAL" clId="{9E6E303E-7C2D-4896-896D-96954E74D79C}" dt="2024-06-13T11:32:49.655" v="0" actId="47"/>
        <pc:sldMkLst>
          <pc:docMk/>
          <pc:sldMk cId="0" sldId="306"/>
        </pc:sldMkLst>
      </pc:sldChg>
      <pc:sldChg chg="del">
        <pc:chgData name="Nguyễn Minh Tân - Khoa Công nghệ Thông tin - VLTECH" userId="101068a6-915f-4420-8228-af2e167f3950" providerId="ADAL" clId="{9E6E303E-7C2D-4896-896D-96954E74D79C}" dt="2024-06-13T11:32:49.655" v="0" actId="47"/>
        <pc:sldMkLst>
          <pc:docMk/>
          <pc:sldMk cId="0" sldId="307"/>
        </pc:sldMkLst>
      </pc:sldChg>
      <pc:sldChg chg="del">
        <pc:chgData name="Nguyễn Minh Tân - Khoa Công nghệ Thông tin - VLTECH" userId="101068a6-915f-4420-8228-af2e167f3950" providerId="ADAL" clId="{9E6E303E-7C2D-4896-896D-96954E74D79C}" dt="2024-06-13T11:32:49.655" v="0" actId="47"/>
        <pc:sldMkLst>
          <pc:docMk/>
          <pc:sldMk cId="0" sldId="308"/>
        </pc:sldMkLst>
      </pc:sldChg>
      <pc:sldChg chg="del">
        <pc:chgData name="Nguyễn Minh Tân - Khoa Công nghệ Thông tin - VLTECH" userId="101068a6-915f-4420-8228-af2e167f3950" providerId="ADAL" clId="{9E6E303E-7C2D-4896-896D-96954E74D79C}" dt="2024-06-13T11:32:49.655" v="0" actId="47"/>
        <pc:sldMkLst>
          <pc:docMk/>
          <pc:sldMk cId="0" sldId="309"/>
        </pc:sldMkLst>
      </pc:sldChg>
      <pc:sldChg chg="del">
        <pc:chgData name="Nguyễn Minh Tân - Khoa Công nghệ Thông tin - VLTECH" userId="101068a6-915f-4420-8228-af2e167f3950" providerId="ADAL" clId="{9E6E303E-7C2D-4896-896D-96954E74D79C}" dt="2024-06-13T11:32:49.655" v="0" actId="47"/>
        <pc:sldMkLst>
          <pc:docMk/>
          <pc:sldMk cId="0" sldId="310"/>
        </pc:sldMkLst>
      </pc:sldChg>
      <pc:sldChg chg="del">
        <pc:chgData name="Nguyễn Minh Tân - Khoa Công nghệ Thông tin - VLTECH" userId="101068a6-915f-4420-8228-af2e167f3950" providerId="ADAL" clId="{9E6E303E-7C2D-4896-896D-96954E74D79C}" dt="2024-06-13T11:32:49.655" v="0" actId="47"/>
        <pc:sldMkLst>
          <pc:docMk/>
          <pc:sldMk cId="0" sldId="311"/>
        </pc:sldMkLst>
      </pc:sldChg>
      <pc:sldChg chg="del">
        <pc:chgData name="Nguyễn Minh Tân - Khoa Công nghệ Thông tin - VLTECH" userId="101068a6-915f-4420-8228-af2e167f3950" providerId="ADAL" clId="{9E6E303E-7C2D-4896-896D-96954E74D79C}" dt="2024-06-13T11:32:49.655" v="0" actId="47"/>
        <pc:sldMkLst>
          <pc:docMk/>
          <pc:sldMk cId="0" sldId="312"/>
        </pc:sldMkLst>
      </pc:sldChg>
      <pc:sldChg chg="del">
        <pc:chgData name="Nguyễn Minh Tân - Khoa Công nghệ Thông tin - VLTECH" userId="101068a6-915f-4420-8228-af2e167f3950" providerId="ADAL" clId="{9E6E303E-7C2D-4896-896D-96954E74D79C}" dt="2024-06-13T11:32:49.655" v="0" actId="47"/>
        <pc:sldMkLst>
          <pc:docMk/>
          <pc:sldMk cId="0" sldId="313"/>
        </pc:sldMkLst>
      </pc:sldChg>
      <pc:sldChg chg="del">
        <pc:chgData name="Nguyễn Minh Tân - Khoa Công nghệ Thông tin - VLTECH" userId="101068a6-915f-4420-8228-af2e167f3950" providerId="ADAL" clId="{9E6E303E-7C2D-4896-896D-96954E74D79C}" dt="2024-06-13T11:32:49.655" v="0" actId="47"/>
        <pc:sldMkLst>
          <pc:docMk/>
          <pc:sldMk cId="0" sldId="314"/>
        </pc:sldMkLst>
      </pc:sldChg>
      <pc:sldChg chg="del">
        <pc:chgData name="Nguyễn Minh Tân - Khoa Công nghệ Thông tin - VLTECH" userId="101068a6-915f-4420-8228-af2e167f3950" providerId="ADAL" clId="{9E6E303E-7C2D-4896-896D-96954E74D79C}" dt="2024-06-13T11:32:49.655" v="0" actId="47"/>
        <pc:sldMkLst>
          <pc:docMk/>
          <pc:sldMk cId="0" sldId="315"/>
        </pc:sldMkLst>
      </pc:sldChg>
      <pc:sldChg chg="del">
        <pc:chgData name="Nguyễn Minh Tân - Khoa Công nghệ Thông tin - VLTECH" userId="101068a6-915f-4420-8228-af2e167f3950" providerId="ADAL" clId="{9E6E303E-7C2D-4896-896D-96954E74D79C}" dt="2024-06-13T11:32:49.655" v="0" actId="47"/>
        <pc:sldMkLst>
          <pc:docMk/>
          <pc:sldMk cId="0" sldId="316"/>
        </pc:sldMkLst>
      </pc:sldChg>
      <pc:sldChg chg="del">
        <pc:chgData name="Nguyễn Minh Tân - Khoa Công nghệ Thông tin - VLTECH" userId="101068a6-915f-4420-8228-af2e167f3950" providerId="ADAL" clId="{9E6E303E-7C2D-4896-896D-96954E74D79C}" dt="2024-06-13T11:32:49.655" v="0" actId="47"/>
        <pc:sldMkLst>
          <pc:docMk/>
          <pc:sldMk cId="0" sldId="317"/>
        </pc:sldMkLst>
      </pc:sldChg>
      <pc:sldChg chg="del">
        <pc:chgData name="Nguyễn Minh Tân - Khoa Công nghệ Thông tin - VLTECH" userId="101068a6-915f-4420-8228-af2e167f3950" providerId="ADAL" clId="{9E6E303E-7C2D-4896-896D-96954E74D79C}" dt="2024-06-13T11:32:49.655" v="0" actId="47"/>
        <pc:sldMkLst>
          <pc:docMk/>
          <pc:sldMk cId="0" sldId="318"/>
        </pc:sldMkLst>
      </pc:sldChg>
      <pc:sldChg chg="del">
        <pc:chgData name="Nguyễn Minh Tân - Khoa Công nghệ Thông tin - VLTECH" userId="101068a6-915f-4420-8228-af2e167f3950" providerId="ADAL" clId="{9E6E303E-7C2D-4896-896D-96954E74D79C}" dt="2024-06-13T11:32:49.655" v="0" actId="47"/>
        <pc:sldMkLst>
          <pc:docMk/>
          <pc:sldMk cId="0" sldId="320"/>
        </pc:sldMkLst>
      </pc:sldChg>
      <pc:sldChg chg="del">
        <pc:chgData name="Nguyễn Minh Tân - Khoa Công nghệ Thông tin - VLTECH" userId="101068a6-915f-4420-8228-af2e167f3950" providerId="ADAL" clId="{9E6E303E-7C2D-4896-896D-96954E74D79C}" dt="2024-06-13T11:32:49.655" v="0" actId="47"/>
        <pc:sldMkLst>
          <pc:docMk/>
          <pc:sldMk cId="0" sldId="321"/>
        </pc:sldMkLst>
      </pc:sldChg>
      <pc:sldChg chg="del">
        <pc:chgData name="Nguyễn Minh Tân - Khoa Công nghệ Thông tin - VLTECH" userId="101068a6-915f-4420-8228-af2e167f3950" providerId="ADAL" clId="{9E6E303E-7C2D-4896-896D-96954E74D79C}" dt="2024-06-13T11:32:49.655" v="0" actId="47"/>
        <pc:sldMkLst>
          <pc:docMk/>
          <pc:sldMk cId="0" sldId="322"/>
        </pc:sldMkLst>
      </pc:sldChg>
      <pc:sldChg chg="del">
        <pc:chgData name="Nguyễn Minh Tân - Khoa Công nghệ Thông tin - VLTECH" userId="101068a6-915f-4420-8228-af2e167f3950" providerId="ADAL" clId="{9E6E303E-7C2D-4896-896D-96954E74D79C}" dt="2024-06-13T11:32:49.655" v="0" actId="47"/>
        <pc:sldMkLst>
          <pc:docMk/>
          <pc:sldMk cId="0" sldId="323"/>
        </pc:sldMkLst>
      </pc:sldChg>
      <pc:sldChg chg="del">
        <pc:chgData name="Nguyễn Minh Tân - Khoa Công nghệ Thông tin - VLTECH" userId="101068a6-915f-4420-8228-af2e167f3950" providerId="ADAL" clId="{9E6E303E-7C2D-4896-896D-96954E74D79C}" dt="2024-06-13T11:32:49.655" v="0" actId="47"/>
        <pc:sldMkLst>
          <pc:docMk/>
          <pc:sldMk cId="0" sldId="324"/>
        </pc:sldMkLst>
      </pc:sldChg>
      <pc:sldChg chg="del">
        <pc:chgData name="Nguyễn Minh Tân - Khoa Công nghệ Thông tin - VLTECH" userId="101068a6-915f-4420-8228-af2e167f3950" providerId="ADAL" clId="{9E6E303E-7C2D-4896-896D-96954E74D79C}" dt="2024-06-13T11:32:49.655" v="0" actId="47"/>
        <pc:sldMkLst>
          <pc:docMk/>
          <pc:sldMk cId="0" sldId="325"/>
        </pc:sldMkLst>
      </pc:sldChg>
      <pc:sldChg chg="del">
        <pc:chgData name="Nguyễn Minh Tân - Khoa Công nghệ Thông tin - VLTECH" userId="101068a6-915f-4420-8228-af2e167f3950" providerId="ADAL" clId="{9E6E303E-7C2D-4896-896D-96954E74D79C}" dt="2024-06-13T11:32:49.655" v="0" actId="47"/>
        <pc:sldMkLst>
          <pc:docMk/>
          <pc:sldMk cId="0" sldId="326"/>
        </pc:sldMkLst>
      </pc:sldChg>
      <pc:sldChg chg="del">
        <pc:chgData name="Nguyễn Minh Tân - Khoa Công nghệ Thông tin - VLTECH" userId="101068a6-915f-4420-8228-af2e167f3950" providerId="ADAL" clId="{9E6E303E-7C2D-4896-896D-96954E74D79C}" dt="2024-06-13T11:32:49.655" v="0" actId="47"/>
        <pc:sldMkLst>
          <pc:docMk/>
          <pc:sldMk cId="0" sldId="327"/>
        </pc:sldMkLst>
      </pc:sldChg>
      <pc:sldChg chg="del">
        <pc:chgData name="Nguyễn Minh Tân - Khoa Công nghệ Thông tin - VLTECH" userId="101068a6-915f-4420-8228-af2e167f3950" providerId="ADAL" clId="{9E6E303E-7C2D-4896-896D-96954E74D79C}" dt="2024-06-13T11:32:49.655" v="0" actId="47"/>
        <pc:sldMkLst>
          <pc:docMk/>
          <pc:sldMk cId="0" sldId="328"/>
        </pc:sldMkLst>
      </pc:sldChg>
      <pc:sldChg chg="del">
        <pc:chgData name="Nguyễn Minh Tân - Khoa Công nghệ Thông tin - VLTECH" userId="101068a6-915f-4420-8228-af2e167f3950" providerId="ADAL" clId="{9E6E303E-7C2D-4896-896D-96954E74D79C}" dt="2024-06-13T11:32:49.655" v="0" actId="47"/>
        <pc:sldMkLst>
          <pc:docMk/>
          <pc:sldMk cId="0" sldId="329"/>
        </pc:sldMkLst>
      </pc:sldChg>
      <pc:sldChg chg="modSp mod">
        <pc:chgData name="Nguyễn Minh Tân - Khoa Công nghệ Thông tin - VLTECH" userId="101068a6-915f-4420-8228-af2e167f3950" providerId="ADAL" clId="{9E6E303E-7C2D-4896-896D-96954E74D79C}" dt="2024-06-13T13:36:53.760" v="1309" actId="20577"/>
        <pc:sldMkLst>
          <pc:docMk/>
          <pc:sldMk cId="0" sldId="943"/>
        </pc:sldMkLst>
        <pc:spChg chg="mod">
          <ac:chgData name="Nguyễn Minh Tân - Khoa Công nghệ Thông tin - VLTECH" userId="101068a6-915f-4420-8228-af2e167f3950" providerId="ADAL" clId="{9E6E303E-7C2D-4896-896D-96954E74D79C}" dt="2024-06-13T11:34:29.897" v="62" actId="20577"/>
          <ac:spMkLst>
            <pc:docMk/>
            <pc:sldMk cId="0" sldId="943"/>
            <ac:spMk id="51" creationId="{00000000-0000-0000-0000-000000000000}"/>
          </ac:spMkLst>
        </pc:spChg>
        <pc:spChg chg="mod">
          <ac:chgData name="Nguyễn Minh Tân - Khoa Công nghệ Thông tin - VLTECH" userId="101068a6-915f-4420-8228-af2e167f3950" providerId="ADAL" clId="{9E6E303E-7C2D-4896-896D-96954E74D79C}" dt="2024-06-13T13:36:41.088" v="1260" actId="20577"/>
          <ac:spMkLst>
            <pc:docMk/>
            <pc:sldMk cId="0" sldId="943"/>
            <ac:spMk id="54" creationId="{00000000-0000-0000-0000-000000000000}"/>
          </ac:spMkLst>
        </pc:spChg>
        <pc:spChg chg="mod">
          <ac:chgData name="Nguyễn Minh Tân - Khoa Công nghệ Thông tin - VLTECH" userId="101068a6-915f-4420-8228-af2e167f3950" providerId="ADAL" clId="{9E6E303E-7C2D-4896-896D-96954E74D79C}" dt="2024-06-13T13:36:48.838" v="1281" actId="20577"/>
          <ac:spMkLst>
            <pc:docMk/>
            <pc:sldMk cId="0" sldId="943"/>
            <ac:spMk id="65" creationId="{00000000-0000-0000-0000-000000000000}"/>
          </ac:spMkLst>
        </pc:spChg>
        <pc:spChg chg="mod">
          <ac:chgData name="Nguyễn Minh Tân - Khoa Công nghệ Thông tin - VLTECH" userId="101068a6-915f-4420-8228-af2e167f3950" providerId="ADAL" clId="{9E6E303E-7C2D-4896-896D-96954E74D79C}" dt="2024-06-13T13:36:53.760" v="1309" actId="20577"/>
          <ac:spMkLst>
            <pc:docMk/>
            <pc:sldMk cId="0" sldId="943"/>
            <ac:spMk id="68" creationId="{00000000-0000-0000-0000-000000000000}"/>
          </ac:spMkLst>
        </pc:spChg>
      </pc:sldChg>
      <pc:sldChg chg="delSp modSp add del mod">
        <pc:chgData name="Nguyễn Minh Tân - Khoa Công nghệ Thông tin - VLTECH" userId="101068a6-915f-4420-8228-af2e167f3950" providerId="ADAL" clId="{9E6E303E-7C2D-4896-896D-96954E74D79C}" dt="2024-06-13T11:57:20.644" v="229" actId="27636"/>
        <pc:sldMkLst>
          <pc:docMk/>
          <pc:sldMk cId="1801258367" sldId="944"/>
        </pc:sldMkLst>
        <pc:spChg chg="mod">
          <ac:chgData name="Nguyễn Minh Tân - Khoa Công nghệ Thông tin - VLTECH" userId="101068a6-915f-4420-8228-af2e167f3950" providerId="ADAL" clId="{9E6E303E-7C2D-4896-896D-96954E74D79C}" dt="2024-06-13T11:57:20.644" v="229" actId="27636"/>
          <ac:spMkLst>
            <pc:docMk/>
            <pc:sldMk cId="1801258367" sldId="944"/>
            <ac:spMk id="4" creationId="{EE09D418-F214-42D7-5071-5E4012610A01}"/>
          </ac:spMkLst>
        </pc:spChg>
        <pc:spChg chg="del">
          <ac:chgData name="Nguyễn Minh Tân - Khoa Công nghệ Thông tin - VLTECH" userId="101068a6-915f-4420-8228-af2e167f3950" providerId="ADAL" clId="{9E6E303E-7C2D-4896-896D-96954E74D79C}" dt="2024-06-13T11:56:10.596" v="212" actId="478"/>
          <ac:spMkLst>
            <pc:docMk/>
            <pc:sldMk cId="1801258367" sldId="944"/>
            <ac:spMk id="5" creationId="{08B2FB71-B589-302C-6658-BF09C057345E}"/>
          </ac:spMkLst>
        </pc:spChg>
        <pc:spChg chg="mod">
          <ac:chgData name="Nguyễn Minh Tân - Khoa Công nghệ Thông tin - VLTECH" userId="101068a6-915f-4420-8228-af2e167f3950" providerId="ADAL" clId="{9E6E303E-7C2D-4896-896D-96954E74D79C}" dt="2024-06-13T11:56:01.627" v="210" actId="20577"/>
          <ac:spMkLst>
            <pc:docMk/>
            <pc:sldMk cId="1801258367" sldId="944"/>
            <ac:spMk id="6" creationId="{3730B043-3AB6-38C1-985A-94C93E3B73E1}"/>
          </ac:spMkLst>
        </pc:spChg>
        <pc:picChg chg="del">
          <ac:chgData name="Nguyễn Minh Tân - Khoa Công nghệ Thông tin - VLTECH" userId="101068a6-915f-4420-8228-af2e167f3950" providerId="ADAL" clId="{9E6E303E-7C2D-4896-896D-96954E74D79C}" dt="2024-06-13T11:56:03.810" v="211" actId="478"/>
          <ac:picMkLst>
            <pc:docMk/>
            <pc:sldMk cId="1801258367" sldId="944"/>
            <ac:picMk id="7" creationId="{72179DAC-22E7-C7DF-8E18-FF63704CCD6D}"/>
          </ac:picMkLst>
        </pc:picChg>
      </pc:sldChg>
      <pc:sldChg chg="addSp delSp modSp add del mod">
        <pc:chgData name="Nguyễn Minh Tân - Khoa Công nghệ Thông tin - VLTECH" userId="101068a6-915f-4420-8228-af2e167f3950" providerId="ADAL" clId="{9E6E303E-7C2D-4896-896D-96954E74D79C}" dt="2024-06-13T12:02:03.295" v="273" actId="1076"/>
        <pc:sldMkLst>
          <pc:docMk/>
          <pc:sldMk cId="1910880761" sldId="945"/>
        </pc:sldMkLst>
        <pc:spChg chg="del mod">
          <ac:chgData name="Nguyễn Minh Tân - Khoa Công nghệ Thông tin - VLTECH" userId="101068a6-915f-4420-8228-af2e167f3950" providerId="ADAL" clId="{9E6E303E-7C2D-4896-896D-96954E74D79C}" dt="2024-06-13T12:01:50.905" v="270" actId="478"/>
          <ac:spMkLst>
            <pc:docMk/>
            <pc:sldMk cId="1910880761" sldId="945"/>
            <ac:spMk id="4" creationId="{EE09D418-F214-42D7-5071-5E4012610A01}"/>
          </ac:spMkLst>
        </pc:spChg>
        <pc:spChg chg="mod">
          <ac:chgData name="Nguyễn Minh Tân - Khoa Công nghệ Thông tin - VLTECH" userId="101068a6-915f-4420-8228-af2e167f3950" providerId="ADAL" clId="{9E6E303E-7C2D-4896-896D-96954E74D79C}" dt="2024-06-13T12:01:32.936" v="266" actId="20577"/>
          <ac:spMkLst>
            <pc:docMk/>
            <pc:sldMk cId="1910880761" sldId="945"/>
            <ac:spMk id="6" creationId="{3730B043-3AB6-38C1-985A-94C93E3B73E1}"/>
          </ac:spMkLst>
        </pc:spChg>
        <pc:spChg chg="add del mod">
          <ac:chgData name="Nguyễn Minh Tân - Khoa Công nghệ Thông tin - VLTECH" userId="101068a6-915f-4420-8228-af2e167f3950" providerId="ADAL" clId="{9E6E303E-7C2D-4896-896D-96954E74D79C}" dt="2024-06-13T12:01:58.905" v="272" actId="478"/>
          <ac:spMkLst>
            <pc:docMk/>
            <pc:sldMk cId="1910880761" sldId="945"/>
            <ac:spMk id="7" creationId="{389471C1-891E-035D-B161-5FF7E47FA059}"/>
          </ac:spMkLst>
        </pc:spChg>
        <pc:picChg chg="add mod">
          <ac:chgData name="Nguyễn Minh Tân - Khoa Công nghệ Thông tin - VLTECH" userId="101068a6-915f-4420-8228-af2e167f3950" providerId="ADAL" clId="{9E6E303E-7C2D-4896-896D-96954E74D79C}" dt="2024-06-13T12:02:03.295" v="273" actId="1076"/>
          <ac:picMkLst>
            <pc:docMk/>
            <pc:sldMk cId="1910880761" sldId="945"/>
            <ac:picMk id="3" creationId="{B0306B2E-6D0A-D891-59FE-57A0B2411EB9}"/>
          </ac:picMkLst>
        </pc:picChg>
      </pc:sldChg>
      <pc:sldChg chg="addSp delSp modSp add mod">
        <pc:chgData name="Nguyễn Minh Tân - Khoa Công nghệ Thông tin - VLTECH" userId="101068a6-915f-4420-8228-af2e167f3950" providerId="ADAL" clId="{9E6E303E-7C2D-4896-896D-96954E74D79C}" dt="2024-06-13T12:14:16.985" v="308" actId="20577"/>
        <pc:sldMkLst>
          <pc:docMk/>
          <pc:sldMk cId="2005478341" sldId="946"/>
        </pc:sldMkLst>
        <pc:spChg chg="mod">
          <ac:chgData name="Nguyễn Minh Tân - Khoa Công nghệ Thông tin - VLTECH" userId="101068a6-915f-4420-8228-af2e167f3950" providerId="ADAL" clId="{9E6E303E-7C2D-4896-896D-96954E74D79C}" dt="2024-06-13T12:14:16.985" v="308" actId="20577"/>
          <ac:spMkLst>
            <pc:docMk/>
            <pc:sldMk cId="2005478341" sldId="946"/>
            <ac:spMk id="6" creationId="{3730B043-3AB6-38C1-985A-94C93E3B73E1}"/>
          </ac:spMkLst>
        </pc:spChg>
        <pc:spChg chg="add mod">
          <ac:chgData name="Nguyễn Minh Tân - Khoa Công nghệ Thông tin - VLTECH" userId="101068a6-915f-4420-8228-af2e167f3950" providerId="ADAL" clId="{9E6E303E-7C2D-4896-896D-96954E74D79C}" dt="2024-06-13T12:10:36.166" v="289" actId="1076"/>
          <ac:spMkLst>
            <pc:docMk/>
            <pc:sldMk cId="2005478341" sldId="946"/>
            <ac:spMk id="7" creationId="{52EE1609-844A-5078-53CF-A635DEF1282A}"/>
          </ac:spMkLst>
        </pc:spChg>
        <pc:picChg chg="del">
          <ac:chgData name="Nguyễn Minh Tân - Khoa Công nghệ Thông tin - VLTECH" userId="101068a6-915f-4420-8228-af2e167f3950" providerId="ADAL" clId="{9E6E303E-7C2D-4896-896D-96954E74D79C}" dt="2024-06-13T12:09:02.448" v="275" actId="478"/>
          <ac:picMkLst>
            <pc:docMk/>
            <pc:sldMk cId="2005478341" sldId="946"/>
            <ac:picMk id="3" creationId="{B0306B2E-6D0A-D891-59FE-57A0B2411EB9}"/>
          </ac:picMkLst>
        </pc:picChg>
        <pc:picChg chg="add mod">
          <ac:chgData name="Nguyễn Minh Tân - Khoa Công nghệ Thông tin - VLTECH" userId="101068a6-915f-4420-8228-af2e167f3950" providerId="ADAL" clId="{9E6E303E-7C2D-4896-896D-96954E74D79C}" dt="2024-06-13T12:10:31.054" v="288" actId="14100"/>
          <ac:picMkLst>
            <pc:docMk/>
            <pc:sldMk cId="2005478341" sldId="946"/>
            <ac:picMk id="4" creationId="{9BAB10ED-3E5E-5759-439F-A7F20C2489D4}"/>
          </ac:picMkLst>
        </pc:picChg>
      </pc:sldChg>
      <pc:sldChg chg="addSp delSp modSp add mod">
        <pc:chgData name="Nguyễn Minh Tân - Khoa Công nghệ Thông tin - VLTECH" userId="101068a6-915f-4420-8228-af2e167f3950" providerId="ADAL" clId="{9E6E303E-7C2D-4896-896D-96954E74D79C}" dt="2024-06-13T12:24:08.373" v="382" actId="1076"/>
        <pc:sldMkLst>
          <pc:docMk/>
          <pc:sldMk cId="51051280" sldId="947"/>
        </pc:sldMkLst>
        <pc:spChg chg="mod">
          <ac:chgData name="Nguyễn Minh Tân - Khoa Công nghệ Thông tin - VLTECH" userId="101068a6-915f-4420-8228-af2e167f3950" providerId="ADAL" clId="{9E6E303E-7C2D-4896-896D-96954E74D79C}" dt="2024-06-13T12:22:32.155" v="356" actId="20577"/>
          <ac:spMkLst>
            <pc:docMk/>
            <pc:sldMk cId="51051280" sldId="947"/>
            <ac:spMk id="6" creationId="{3730B043-3AB6-38C1-985A-94C93E3B73E1}"/>
          </ac:spMkLst>
        </pc:spChg>
        <pc:spChg chg="mod">
          <ac:chgData name="Nguyễn Minh Tân - Khoa Công nghệ Thông tin - VLTECH" userId="101068a6-915f-4420-8228-af2e167f3950" providerId="ADAL" clId="{9E6E303E-7C2D-4896-896D-96954E74D79C}" dt="2024-06-13T12:24:08.373" v="382" actId="1076"/>
          <ac:spMkLst>
            <pc:docMk/>
            <pc:sldMk cId="51051280" sldId="947"/>
            <ac:spMk id="7" creationId="{52EE1609-844A-5078-53CF-A635DEF1282A}"/>
          </ac:spMkLst>
        </pc:spChg>
        <pc:picChg chg="del">
          <ac:chgData name="Nguyễn Minh Tân - Khoa Công nghệ Thông tin - VLTECH" userId="101068a6-915f-4420-8228-af2e167f3950" providerId="ADAL" clId="{9E6E303E-7C2D-4896-896D-96954E74D79C}" dt="2024-06-13T12:22:34.390" v="357" actId="478"/>
          <ac:picMkLst>
            <pc:docMk/>
            <pc:sldMk cId="51051280" sldId="947"/>
            <ac:picMk id="4" creationId="{9BAB10ED-3E5E-5759-439F-A7F20C2489D4}"/>
          </ac:picMkLst>
        </pc:picChg>
        <pc:picChg chg="add mod">
          <ac:chgData name="Nguyễn Minh Tân - Khoa Công nghệ Thông tin - VLTECH" userId="101068a6-915f-4420-8228-af2e167f3950" providerId="ADAL" clId="{9E6E303E-7C2D-4896-896D-96954E74D79C}" dt="2024-06-13T12:22:49.328" v="363" actId="14100"/>
          <ac:picMkLst>
            <pc:docMk/>
            <pc:sldMk cId="51051280" sldId="947"/>
            <ac:picMk id="1026" creationId="{1DEF2BA7-70F7-30F4-AD26-DC71B40FAB30}"/>
          </ac:picMkLst>
        </pc:picChg>
      </pc:sldChg>
      <pc:sldChg chg="add">
        <pc:chgData name="Nguyễn Minh Tân - Khoa Công nghệ Thông tin - VLTECH" userId="101068a6-915f-4420-8228-af2e167f3950" providerId="ADAL" clId="{9E6E303E-7C2D-4896-896D-96954E74D79C}" dt="2024-06-13T12:25:06.311" v="383" actId="2890"/>
        <pc:sldMkLst>
          <pc:docMk/>
          <pc:sldMk cId="4035804998" sldId="948"/>
        </pc:sldMkLst>
      </pc:sldChg>
      <pc:sldChg chg="addSp delSp modSp add mod">
        <pc:chgData name="Nguyễn Minh Tân - Khoa Công nghệ Thông tin - VLTECH" userId="101068a6-915f-4420-8228-af2e167f3950" providerId="ADAL" clId="{9E6E303E-7C2D-4896-896D-96954E74D79C}" dt="2024-06-13T12:26:04.675" v="391" actId="1076"/>
        <pc:sldMkLst>
          <pc:docMk/>
          <pc:sldMk cId="3083546574" sldId="949"/>
        </pc:sldMkLst>
        <pc:spChg chg="del">
          <ac:chgData name="Nguyễn Minh Tân - Khoa Công nghệ Thông tin - VLTECH" userId="101068a6-915f-4420-8228-af2e167f3950" providerId="ADAL" clId="{9E6E303E-7C2D-4896-896D-96954E74D79C}" dt="2024-06-13T12:26:02.596" v="390" actId="478"/>
          <ac:spMkLst>
            <pc:docMk/>
            <pc:sldMk cId="3083546574" sldId="949"/>
            <ac:spMk id="7" creationId="{52EE1609-844A-5078-53CF-A635DEF1282A}"/>
          </ac:spMkLst>
        </pc:spChg>
        <pc:picChg chg="add mod">
          <ac:chgData name="Nguyễn Minh Tân - Khoa Công nghệ Thông tin - VLTECH" userId="101068a6-915f-4420-8228-af2e167f3950" providerId="ADAL" clId="{9E6E303E-7C2D-4896-896D-96954E74D79C}" dt="2024-06-13T12:26:04.675" v="391" actId="1076"/>
          <ac:picMkLst>
            <pc:docMk/>
            <pc:sldMk cId="3083546574" sldId="949"/>
            <ac:picMk id="3" creationId="{2F019B02-233B-A2AA-9DDC-A1A6AA686838}"/>
          </ac:picMkLst>
        </pc:picChg>
        <pc:picChg chg="del">
          <ac:chgData name="Nguyễn Minh Tân - Khoa Công nghệ Thông tin - VLTECH" userId="101068a6-915f-4420-8228-af2e167f3950" providerId="ADAL" clId="{9E6E303E-7C2D-4896-896D-96954E74D79C}" dt="2024-06-13T12:25:54.764" v="385" actId="478"/>
          <ac:picMkLst>
            <pc:docMk/>
            <pc:sldMk cId="3083546574" sldId="949"/>
            <ac:picMk id="1026" creationId="{1DEF2BA7-70F7-30F4-AD26-DC71B40FAB30}"/>
          </ac:picMkLst>
        </pc:picChg>
      </pc:sldChg>
      <pc:sldChg chg="addSp delSp modSp add mod">
        <pc:chgData name="Nguyễn Minh Tân - Khoa Công nghệ Thông tin - VLTECH" userId="101068a6-915f-4420-8228-af2e167f3950" providerId="ADAL" clId="{9E6E303E-7C2D-4896-896D-96954E74D79C}" dt="2024-06-13T12:29:11.338" v="407" actId="123"/>
        <pc:sldMkLst>
          <pc:docMk/>
          <pc:sldMk cId="2321607352" sldId="950"/>
        </pc:sldMkLst>
        <pc:spChg chg="add">
          <ac:chgData name="Nguyễn Minh Tân - Khoa Công nghệ Thông tin - VLTECH" userId="101068a6-915f-4420-8228-af2e167f3950" providerId="ADAL" clId="{9E6E303E-7C2D-4896-896D-96954E74D79C}" dt="2024-06-13T12:27:38.426" v="396"/>
          <ac:spMkLst>
            <pc:docMk/>
            <pc:sldMk cId="2321607352" sldId="950"/>
            <ac:spMk id="5" creationId="{F898AAEE-81D0-736B-0736-5413BBCB81CA}"/>
          </ac:spMkLst>
        </pc:spChg>
        <pc:spChg chg="add mod">
          <ac:chgData name="Nguyễn Minh Tân - Khoa Công nghệ Thông tin - VLTECH" userId="101068a6-915f-4420-8228-af2e167f3950" providerId="ADAL" clId="{9E6E303E-7C2D-4896-896D-96954E74D79C}" dt="2024-06-13T12:29:11.338" v="407" actId="123"/>
          <ac:spMkLst>
            <pc:docMk/>
            <pc:sldMk cId="2321607352" sldId="950"/>
            <ac:spMk id="10" creationId="{48451ACC-6F29-5A0F-C147-A3EBEB5CD56F}"/>
          </ac:spMkLst>
        </pc:spChg>
        <pc:picChg chg="del">
          <ac:chgData name="Nguyễn Minh Tân - Khoa Công nghệ Thông tin - VLTECH" userId="101068a6-915f-4420-8228-af2e167f3950" providerId="ADAL" clId="{9E6E303E-7C2D-4896-896D-96954E74D79C}" dt="2024-06-13T12:27:14.154" v="393" actId="478"/>
          <ac:picMkLst>
            <pc:docMk/>
            <pc:sldMk cId="2321607352" sldId="950"/>
            <ac:picMk id="3" creationId="{2F019B02-233B-A2AA-9DDC-A1A6AA686838}"/>
          </ac:picMkLst>
        </pc:picChg>
        <pc:picChg chg="add del">
          <ac:chgData name="Nguyễn Minh Tân - Khoa Công nghệ Thông tin - VLTECH" userId="101068a6-915f-4420-8228-af2e167f3950" providerId="ADAL" clId="{9E6E303E-7C2D-4896-896D-96954E74D79C}" dt="2024-06-13T12:27:36.910" v="395" actId="478"/>
          <ac:picMkLst>
            <pc:docMk/>
            <pc:sldMk cId="2321607352" sldId="950"/>
            <ac:picMk id="4" creationId="{453F11DF-8E51-CAED-5A6A-4F1AEC5235DE}"/>
          </ac:picMkLst>
        </pc:picChg>
        <pc:picChg chg="add mod">
          <ac:chgData name="Nguyễn Minh Tân - Khoa Công nghệ Thông tin - VLTECH" userId="101068a6-915f-4420-8228-af2e167f3950" providerId="ADAL" clId="{9E6E303E-7C2D-4896-896D-96954E74D79C}" dt="2024-06-13T12:28:28.940" v="402" actId="1076"/>
          <ac:picMkLst>
            <pc:docMk/>
            <pc:sldMk cId="2321607352" sldId="950"/>
            <ac:picMk id="8" creationId="{635EDA0E-36C7-2407-137C-119D56D19B1C}"/>
          </ac:picMkLst>
        </pc:picChg>
      </pc:sldChg>
      <pc:sldChg chg="addSp delSp modSp add mod">
        <pc:chgData name="Nguyễn Minh Tân - Khoa Công nghệ Thông tin - VLTECH" userId="101068a6-915f-4420-8228-af2e167f3950" providerId="ADAL" clId="{9E6E303E-7C2D-4896-896D-96954E74D79C}" dt="2024-06-13T12:41:05.701" v="548" actId="113"/>
        <pc:sldMkLst>
          <pc:docMk/>
          <pc:sldMk cId="3202191437" sldId="951"/>
        </pc:sldMkLst>
        <pc:spChg chg="add del mod">
          <ac:chgData name="Nguyễn Minh Tân - Khoa Công nghệ Thông tin - VLTECH" userId="101068a6-915f-4420-8228-af2e167f3950" providerId="ADAL" clId="{9E6E303E-7C2D-4896-896D-96954E74D79C}" dt="2024-06-13T12:38:41.495" v="472" actId="478"/>
          <ac:spMkLst>
            <pc:docMk/>
            <pc:sldMk cId="3202191437" sldId="951"/>
            <ac:spMk id="2" creationId="{E5C64611-1D29-3988-DB90-C5DED6E4AFF7}"/>
          </ac:spMkLst>
        </pc:spChg>
        <pc:spChg chg="add mod">
          <ac:chgData name="Nguyễn Minh Tân - Khoa Công nghệ Thông tin - VLTECH" userId="101068a6-915f-4420-8228-af2e167f3950" providerId="ADAL" clId="{9E6E303E-7C2D-4896-896D-96954E74D79C}" dt="2024-06-13T12:41:05.701" v="548" actId="113"/>
          <ac:spMkLst>
            <pc:docMk/>
            <pc:sldMk cId="3202191437" sldId="951"/>
            <ac:spMk id="4" creationId="{07464ED1-336E-B6C9-0FC7-A62AD1A0A4E7}"/>
          </ac:spMkLst>
        </pc:spChg>
        <pc:spChg chg="mod">
          <ac:chgData name="Nguyễn Minh Tân - Khoa Công nghệ Thông tin - VLTECH" userId="101068a6-915f-4420-8228-af2e167f3950" providerId="ADAL" clId="{9E6E303E-7C2D-4896-896D-96954E74D79C}" dt="2024-06-13T12:37:09.780" v="453" actId="20577"/>
          <ac:spMkLst>
            <pc:docMk/>
            <pc:sldMk cId="3202191437" sldId="951"/>
            <ac:spMk id="6" creationId="{3730B043-3AB6-38C1-985A-94C93E3B73E1}"/>
          </ac:spMkLst>
        </pc:spChg>
        <pc:spChg chg="del">
          <ac:chgData name="Nguyễn Minh Tân - Khoa Công nghệ Thông tin - VLTECH" userId="101068a6-915f-4420-8228-af2e167f3950" providerId="ADAL" clId="{9E6E303E-7C2D-4896-896D-96954E74D79C}" dt="2024-06-13T12:37:34.736" v="454" actId="478"/>
          <ac:spMkLst>
            <pc:docMk/>
            <pc:sldMk cId="3202191437" sldId="951"/>
            <ac:spMk id="10" creationId="{48451ACC-6F29-5A0F-C147-A3EBEB5CD56F}"/>
          </ac:spMkLst>
        </pc:spChg>
        <pc:picChg chg="del">
          <ac:chgData name="Nguyễn Minh Tân - Khoa Công nghệ Thông tin - VLTECH" userId="101068a6-915f-4420-8228-af2e167f3950" providerId="ADAL" clId="{9E6E303E-7C2D-4896-896D-96954E74D79C}" dt="2024-06-13T12:31:52.234" v="409" actId="478"/>
          <ac:picMkLst>
            <pc:docMk/>
            <pc:sldMk cId="3202191437" sldId="951"/>
            <ac:picMk id="8" creationId="{635EDA0E-36C7-2407-137C-119D56D19B1C}"/>
          </ac:picMkLst>
        </pc:picChg>
      </pc:sldChg>
      <pc:sldChg chg="addSp modSp add mod">
        <pc:chgData name="Nguyễn Minh Tân - Khoa Công nghệ Thông tin - VLTECH" userId="101068a6-915f-4420-8228-af2e167f3950" providerId="ADAL" clId="{9E6E303E-7C2D-4896-896D-96954E74D79C}" dt="2024-06-13T12:49:11.874" v="569" actId="1076"/>
        <pc:sldMkLst>
          <pc:docMk/>
          <pc:sldMk cId="3248832696" sldId="952"/>
        </pc:sldMkLst>
        <pc:spChg chg="add">
          <ac:chgData name="Nguyễn Minh Tân - Khoa Công nghệ Thông tin - VLTECH" userId="101068a6-915f-4420-8228-af2e167f3950" providerId="ADAL" clId="{9E6E303E-7C2D-4896-896D-96954E74D79C}" dt="2024-06-13T12:44:54.193" v="563"/>
          <ac:spMkLst>
            <pc:docMk/>
            <pc:sldMk cId="3248832696" sldId="952"/>
            <ac:spMk id="2" creationId="{4B17C7A7-E3D1-FBC9-E864-BE5FAB9A4161}"/>
          </ac:spMkLst>
        </pc:spChg>
        <pc:spChg chg="mod">
          <ac:chgData name="Nguyễn Minh Tân - Khoa Công nghệ Thông tin - VLTECH" userId="101068a6-915f-4420-8228-af2e167f3950" providerId="ADAL" clId="{9E6E303E-7C2D-4896-896D-96954E74D79C}" dt="2024-06-13T12:49:11.874" v="569" actId="1076"/>
          <ac:spMkLst>
            <pc:docMk/>
            <pc:sldMk cId="3248832696" sldId="952"/>
            <ac:spMk id="4" creationId="{07464ED1-336E-B6C9-0FC7-A62AD1A0A4E7}"/>
          </ac:spMkLst>
        </pc:spChg>
        <pc:spChg chg="mod">
          <ac:chgData name="Nguyễn Minh Tân - Khoa Công nghệ Thông tin - VLTECH" userId="101068a6-915f-4420-8228-af2e167f3950" providerId="ADAL" clId="{9E6E303E-7C2D-4896-896D-96954E74D79C}" dt="2024-06-13T12:44:08.276" v="562" actId="20577"/>
          <ac:spMkLst>
            <pc:docMk/>
            <pc:sldMk cId="3248832696" sldId="952"/>
            <ac:spMk id="6" creationId="{3730B043-3AB6-38C1-985A-94C93E3B73E1}"/>
          </ac:spMkLst>
        </pc:spChg>
      </pc:sldChg>
      <pc:sldChg chg="addSp delSp modSp add mod">
        <pc:chgData name="Nguyễn Minh Tân - Khoa Công nghệ Thông tin - VLTECH" userId="101068a6-915f-4420-8228-af2e167f3950" providerId="ADAL" clId="{9E6E303E-7C2D-4896-896D-96954E74D79C}" dt="2024-06-13T13:20:27.636" v="1075" actId="1076"/>
        <pc:sldMkLst>
          <pc:docMk/>
          <pc:sldMk cId="2542628782" sldId="953"/>
        </pc:sldMkLst>
        <pc:spChg chg="add mod">
          <ac:chgData name="Nguyễn Minh Tân - Khoa Công nghệ Thông tin - VLTECH" userId="101068a6-915f-4420-8228-af2e167f3950" providerId="ADAL" clId="{9E6E303E-7C2D-4896-896D-96954E74D79C}" dt="2024-06-13T12:49:43.096" v="582" actId="1076"/>
          <ac:spMkLst>
            <pc:docMk/>
            <pc:sldMk cId="2542628782" sldId="953"/>
            <ac:spMk id="2" creationId="{D21CDA22-E63C-D87D-226E-271C427C13C5}"/>
          </ac:spMkLst>
        </pc:spChg>
        <pc:spChg chg="add del mod">
          <ac:chgData name="Nguyễn Minh Tân - Khoa Công nghệ Thông tin - VLTECH" userId="101068a6-915f-4420-8228-af2e167f3950" providerId="ADAL" clId="{9E6E303E-7C2D-4896-896D-96954E74D79C}" dt="2024-06-13T12:49:58.164" v="586" actId="478"/>
          <ac:spMkLst>
            <pc:docMk/>
            <pc:sldMk cId="2542628782" sldId="953"/>
            <ac:spMk id="3" creationId="{DAA09C9E-CD86-3F74-F174-D762050130B7}"/>
          </ac:spMkLst>
        </pc:spChg>
        <pc:spChg chg="mod">
          <ac:chgData name="Nguyễn Minh Tân - Khoa Công nghệ Thông tin - VLTECH" userId="101068a6-915f-4420-8228-af2e167f3950" providerId="ADAL" clId="{9E6E303E-7C2D-4896-896D-96954E74D79C}" dt="2024-06-13T13:20:27.636" v="1075" actId="1076"/>
          <ac:spMkLst>
            <pc:docMk/>
            <pc:sldMk cId="2542628782" sldId="953"/>
            <ac:spMk id="4" creationId="{07464ED1-336E-B6C9-0FC7-A62AD1A0A4E7}"/>
          </ac:spMkLst>
        </pc:spChg>
        <pc:spChg chg="mod">
          <ac:chgData name="Nguyễn Minh Tân - Khoa Công nghệ Thông tin - VLTECH" userId="101068a6-915f-4420-8228-af2e167f3950" providerId="ADAL" clId="{9E6E303E-7C2D-4896-896D-96954E74D79C}" dt="2024-06-13T12:49:28.889" v="579" actId="20577"/>
          <ac:spMkLst>
            <pc:docMk/>
            <pc:sldMk cId="2542628782" sldId="953"/>
            <ac:spMk id="6" creationId="{3730B043-3AB6-38C1-985A-94C93E3B73E1}"/>
          </ac:spMkLst>
        </pc:spChg>
        <pc:spChg chg="add mod">
          <ac:chgData name="Nguyễn Minh Tân - Khoa Công nghệ Thông tin - VLTECH" userId="101068a6-915f-4420-8228-af2e167f3950" providerId="ADAL" clId="{9E6E303E-7C2D-4896-896D-96954E74D79C}" dt="2024-06-13T12:53:03.133" v="655" actId="1076"/>
          <ac:spMkLst>
            <pc:docMk/>
            <pc:sldMk cId="2542628782" sldId="953"/>
            <ac:spMk id="7" creationId="{C02B646D-0C52-BD27-5E1B-8125FA6F3B7C}"/>
          </ac:spMkLst>
        </pc:spChg>
        <pc:spChg chg="add del mod">
          <ac:chgData name="Nguyễn Minh Tân - Khoa Công nghệ Thông tin - VLTECH" userId="101068a6-915f-4420-8228-af2e167f3950" providerId="ADAL" clId="{9E6E303E-7C2D-4896-896D-96954E74D79C}" dt="2024-06-13T12:50:51.349" v="598" actId="478"/>
          <ac:spMkLst>
            <pc:docMk/>
            <pc:sldMk cId="2542628782" sldId="953"/>
            <ac:spMk id="8" creationId="{1C123A3A-B76D-E3BC-FECE-DE7A17CA0BB1}"/>
          </ac:spMkLst>
        </pc:spChg>
        <pc:spChg chg="add mod">
          <ac:chgData name="Nguyễn Minh Tân - Khoa Công nghệ Thông tin - VLTECH" userId="101068a6-915f-4420-8228-af2e167f3950" providerId="ADAL" clId="{9E6E303E-7C2D-4896-896D-96954E74D79C}" dt="2024-06-13T12:53:49.624" v="670" actId="20577"/>
          <ac:spMkLst>
            <pc:docMk/>
            <pc:sldMk cId="2542628782" sldId="953"/>
            <ac:spMk id="10" creationId="{50739487-F6E1-207B-D916-E63301407D0C}"/>
          </ac:spMkLst>
        </pc:spChg>
        <pc:spChg chg="add mod">
          <ac:chgData name="Nguyễn Minh Tân - Khoa Công nghệ Thông tin - VLTECH" userId="101068a6-915f-4420-8228-af2e167f3950" providerId="ADAL" clId="{9E6E303E-7C2D-4896-896D-96954E74D79C}" dt="2024-06-13T12:53:15.511" v="658" actId="21"/>
          <ac:spMkLst>
            <pc:docMk/>
            <pc:sldMk cId="2542628782" sldId="953"/>
            <ac:spMk id="11" creationId="{9B8CD4C6-4556-413B-2691-D3D3EE408DE8}"/>
          </ac:spMkLst>
        </pc:spChg>
      </pc:sldChg>
      <pc:sldChg chg="addSp delSp modSp add mod">
        <pc:chgData name="Nguyễn Minh Tân - Khoa Công nghệ Thông tin - VLTECH" userId="101068a6-915f-4420-8228-af2e167f3950" providerId="ADAL" clId="{9E6E303E-7C2D-4896-896D-96954E74D79C}" dt="2024-06-13T13:06:07.625" v="714" actId="1076"/>
        <pc:sldMkLst>
          <pc:docMk/>
          <pc:sldMk cId="3431642819" sldId="954"/>
        </pc:sldMkLst>
        <pc:spChg chg="add mod">
          <ac:chgData name="Nguyễn Minh Tân - Khoa Công nghệ Thông tin - VLTECH" userId="101068a6-915f-4420-8228-af2e167f3950" providerId="ADAL" clId="{9E6E303E-7C2D-4896-896D-96954E74D79C}" dt="2024-06-13T13:03:14.150" v="675" actId="1076"/>
          <ac:spMkLst>
            <pc:docMk/>
            <pc:sldMk cId="3431642819" sldId="954"/>
            <ac:spMk id="2" creationId="{ED9450E0-1F29-B334-E817-BC6E0E803F40}"/>
          </ac:spMkLst>
        </pc:spChg>
        <pc:spChg chg="add del mod">
          <ac:chgData name="Nguyễn Minh Tân - Khoa Công nghệ Thông tin - VLTECH" userId="101068a6-915f-4420-8228-af2e167f3950" providerId="ADAL" clId="{9E6E303E-7C2D-4896-896D-96954E74D79C}" dt="2024-06-13T13:03:24.952" v="682"/>
          <ac:spMkLst>
            <pc:docMk/>
            <pc:sldMk cId="3431642819" sldId="954"/>
            <ac:spMk id="3" creationId="{854E151C-451A-6154-EF33-E8BB742791C8}"/>
          </ac:spMkLst>
        </pc:spChg>
        <pc:spChg chg="mod">
          <ac:chgData name="Nguyễn Minh Tân - Khoa Công nghệ Thông tin - VLTECH" userId="101068a6-915f-4420-8228-af2e167f3950" providerId="ADAL" clId="{9E6E303E-7C2D-4896-896D-96954E74D79C}" dt="2024-06-13T13:06:07.625" v="714" actId="1076"/>
          <ac:spMkLst>
            <pc:docMk/>
            <pc:sldMk cId="3431642819" sldId="954"/>
            <ac:spMk id="4" creationId="{07464ED1-336E-B6C9-0FC7-A62AD1A0A4E7}"/>
          </ac:spMkLst>
        </pc:spChg>
        <pc:spChg chg="add del mod">
          <ac:chgData name="Nguyễn Minh Tân - Khoa Công nghệ Thông tin - VLTECH" userId="101068a6-915f-4420-8228-af2e167f3950" providerId="ADAL" clId="{9E6E303E-7C2D-4896-896D-96954E74D79C}" dt="2024-06-13T13:04:24.991" v="693" actId="478"/>
          <ac:spMkLst>
            <pc:docMk/>
            <pc:sldMk cId="3431642819" sldId="954"/>
            <ac:spMk id="5" creationId="{076F5FA3-C07B-BBAB-C72E-F972CA0C0E75}"/>
          </ac:spMkLst>
        </pc:spChg>
        <pc:spChg chg="mod">
          <ac:chgData name="Nguyễn Minh Tân - Khoa Công nghệ Thông tin - VLTECH" userId="101068a6-915f-4420-8228-af2e167f3950" providerId="ADAL" clId="{9E6E303E-7C2D-4896-896D-96954E74D79C}" dt="2024-06-13T13:00:08.004" v="672"/>
          <ac:spMkLst>
            <pc:docMk/>
            <pc:sldMk cId="3431642819" sldId="954"/>
            <ac:spMk id="6" creationId="{3730B043-3AB6-38C1-985A-94C93E3B73E1}"/>
          </ac:spMkLst>
        </pc:spChg>
        <pc:spChg chg="del mod">
          <ac:chgData name="Nguyễn Minh Tân - Khoa Công nghệ Thông tin - VLTECH" userId="101068a6-915f-4420-8228-af2e167f3950" providerId="ADAL" clId="{9E6E303E-7C2D-4896-896D-96954E74D79C}" dt="2024-06-13T13:03:24.950" v="680" actId="478"/>
          <ac:spMkLst>
            <pc:docMk/>
            <pc:sldMk cId="3431642819" sldId="954"/>
            <ac:spMk id="7" creationId="{C02B646D-0C52-BD27-5E1B-8125FA6F3B7C}"/>
          </ac:spMkLst>
        </pc:spChg>
        <pc:spChg chg="add del mod">
          <ac:chgData name="Nguyễn Minh Tân - Khoa Công nghệ Thông tin - VLTECH" userId="101068a6-915f-4420-8228-af2e167f3950" providerId="ADAL" clId="{9E6E303E-7C2D-4896-896D-96954E74D79C}" dt="2024-06-13T13:05:26.821" v="703" actId="478"/>
          <ac:spMkLst>
            <pc:docMk/>
            <pc:sldMk cId="3431642819" sldId="954"/>
            <ac:spMk id="9" creationId="{102235B3-AA55-A42B-C5A9-765E8C7FDF0B}"/>
          </ac:spMkLst>
        </pc:spChg>
        <pc:spChg chg="add del">
          <ac:chgData name="Nguyễn Minh Tân - Khoa Công nghệ Thông tin - VLTECH" userId="101068a6-915f-4420-8228-af2e167f3950" providerId="ADAL" clId="{9E6E303E-7C2D-4896-896D-96954E74D79C}" dt="2024-06-13T13:03:53.483" v="689" actId="478"/>
          <ac:spMkLst>
            <pc:docMk/>
            <pc:sldMk cId="3431642819" sldId="954"/>
            <ac:spMk id="10" creationId="{50739487-F6E1-207B-D916-E63301407D0C}"/>
          </ac:spMkLst>
        </pc:spChg>
      </pc:sldChg>
      <pc:sldChg chg="addSp delSp modSp add mod">
        <pc:chgData name="Nguyễn Minh Tân - Khoa Công nghệ Thông tin - VLTECH" userId="101068a6-915f-4420-8228-af2e167f3950" providerId="ADAL" clId="{9E6E303E-7C2D-4896-896D-96954E74D79C}" dt="2024-06-13T13:11:36.735" v="836" actId="2710"/>
        <pc:sldMkLst>
          <pc:docMk/>
          <pc:sldMk cId="6393513" sldId="955"/>
        </pc:sldMkLst>
        <pc:spChg chg="add mod">
          <ac:chgData name="Nguyễn Minh Tân - Khoa Công nghệ Thông tin - VLTECH" userId="101068a6-915f-4420-8228-af2e167f3950" providerId="ADAL" clId="{9E6E303E-7C2D-4896-896D-96954E74D79C}" dt="2024-06-13T13:08:35.535" v="786" actId="2710"/>
          <ac:spMkLst>
            <pc:docMk/>
            <pc:sldMk cId="6393513" sldId="955"/>
            <ac:spMk id="3" creationId="{4ACC34A6-4777-C42A-7A93-394B0A09CFCB}"/>
          </ac:spMkLst>
        </pc:spChg>
        <pc:spChg chg="del">
          <ac:chgData name="Nguyễn Minh Tân - Khoa Công nghệ Thông tin - VLTECH" userId="101068a6-915f-4420-8228-af2e167f3950" providerId="ADAL" clId="{9E6E303E-7C2D-4896-896D-96954E74D79C}" dt="2024-06-13T13:06:23.147" v="760" actId="478"/>
          <ac:spMkLst>
            <pc:docMk/>
            <pc:sldMk cId="6393513" sldId="955"/>
            <ac:spMk id="4" creationId="{07464ED1-336E-B6C9-0FC7-A62AD1A0A4E7}"/>
          </ac:spMkLst>
        </pc:spChg>
        <pc:spChg chg="add del mod">
          <ac:chgData name="Nguyễn Minh Tân - Khoa Công nghệ Thông tin - VLTECH" userId="101068a6-915f-4420-8228-af2e167f3950" providerId="ADAL" clId="{9E6E303E-7C2D-4896-896D-96954E74D79C}" dt="2024-06-13T13:08:02.650" v="781"/>
          <ac:spMkLst>
            <pc:docMk/>
            <pc:sldMk cId="6393513" sldId="955"/>
            <ac:spMk id="5" creationId="{6744910A-B074-FBB8-5780-3A56C1129C9C}"/>
          </ac:spMkLst>
        </pc:spChg>
        <pc:spChg chg="mod">
          <ac:chgData name="Nguyễn Minh Tân - Khoa Công nghệ Thông tin - VLTECH" userId="101068a6-915f-4420-8228-af2e167f3950" providerId="ADAL" clId="{9E6E303E-7C2D-4896-896D-96954E74D79C}" dt="2024-06-13T13:06:18.078" v="758" actId="20577"/>
          <ac:spMkLst>
            <pc:docMk/>
            <pc:sldMk cId="6393513" sldId="955"/>
            <ac:spMk id="6" creationId="{3730B043-3AB6-38C1-985A-94C93E3B73E1}"/>
          </ac:spMkLst>
        </pc:spChg>
        <pc:spChg chg="add mod">
          <ac:chgData name="Nguyễn Minh Tân - Khoa Công nghệ Thông tin - VLTECH" userId="101068a6-915f-4420-8228-af2e167f3950" providerId="ADAL" clId="{9E6E303E-7C2D-4896-896D-96954E74D79C}" dt="2024-06-13T13:11:36.735" v="836" actId="2710"/>
          <ac:spMkLst>
            <pc:docMk/>
            <pc:sldMk cId="6393513" sldId="955"/>
            <ac:spMk id="8" creationId="{DF31342A-48EA-70D6-0A38-25EC51B0945F}"/>
          </ac:spMkLst>
        </pc:spChg>
        <pc:spChg chg="mod">
          <ac:chgData name="Nguyễn Minh Tân - Khoa Công nghệ Thông tin - VLTECH" userId="101068a6-915f-4420-8228-af2e167f3950" providerId="ADAL" clId="{9E6E303E-7C2D-4896-896D-96954E74D79C}" dt="2024-06-13T13:06:37.942" v="765" actId="114"/>
          <ac:spMkLst>
            <pc:docMk/>
            <pc:sldMk cId="6393513" sldId="955"/>
            <ac:spMk id="9" creationId="{102235B3-AA55-A42B-C5A9-765E8C7FDF0B}"/>
          </ac:spMkLst>
        </pc:spChg>
      </pc:sldChg>
      <pc:sldChg chg="addSp delSp modSp add mod">
        <pc:chgData name="Nguyễn Minh Tân - Khoa Công nghệ Thông tin - VLTECH" userId="101068a6-915f-4420-8228-af2e167f3950" providerId="ADAL" clId="{9E6E303E-7C2D-4896-896D-96954E74D79C}" dt="2024-06-13T13:11:49.730" v="839" actId="123"/>
        <pc:sldMkLst>
          <pc:docMk/>
          <pc:sldMk cId="1115087359" sldId="956"/>
        </pc:sldMkLst>
        <pc:spChg chg="add del mod">
          <ac:chgData name="Nguyễn Minh Tân - Khoa Công nghệ Thông tin - VLTECH" userId="101068a6-915f-4420-8228-af2e167f3950" providerId="ADAL" clId="{9E6E303E-7C2D-4896-896D-96954E74D79C}" dt="2024-06-13T13:09:09.083" v="804" actId="478"/>
          <ac:spMkLst>
            <pc:docMk/>
            <pc:sldMk cId="1115087359" sldId="956"/>
            <ac:spMk id="2" creationId="{A7CBD207-F32B-39FD-F9E4-52602E72745E}"/>
          </ac:spMkLst>
        </pc:spChg>
        <pc:spChg chg="mod">
          <ac:chgData name="Nguyễn Minh Tân - Khoa Công nghệ Thông tin - VLTECH" userId="101068a6-915f-4420-8228-af2e167f3950" providerId="ADAL" clId="{9E6E303E-7C2D-4896-896D-96954E74D79C}" dt="2024-06-13T13:11:22.775" v="833" actId="1076"/>
          <ac:spMkLst>
            <pc:docMk/>
            <pc:sldMk cId="1115087359" sldId="956"/>
            <ac:spMk id="3" creationId="{4ACC34A6-4777-C42A-7A93-394B0A09CFCB}"/>
          </ac:spMkLst>
        </pc:spChg>
        <pc:spChg chg="add del mod">
          <ac:chgData name="Nguyễn Minh Tân - Khoa Công nghệ Thông tin - VLTECH" userId="101068a6-915f-4420-8228-af2e167f3950" providerId="ADAL" clId="{9E6E303E-7C2D-4896-896D-96954E74D79C}" dt="2024-06-13T13:11:00.048" v="826"/>
          <ac:spMkLst>
            <pc:docMk/>
            <pc:sldMk cId="1115087359" sldId="956"/>
            <ac:spMk id="4" creationId="{0BC6B159-ABCC-43EA-43ED-87DC6D8119EC}"/>
          </ac:spMkLst>
        </pc:spChg>
        <pc:spChg chg="mod">
          <ac:chgData name="Nguyễn Minh Tân - Khoa Công nghệ Thông tin - VLTECH" userId="101068a6-915f-4420-8228-af2e167f3950" providerId="ADAL" clId="{9E6E303E-7C2D-4896-896D-96954E74D79C}" dt="2024-06-13T13:08:51.548" v="800" actId="20577"/>
          <ac:spMkLst>
            <pc:docMk/>
            <pc:sldMk cId="1115087359" sldId="956"/>
            <ac:spMk id="6" creationId="{3730B043-3AB6-38C1-985A-94C93E3B73E1}"/>
          </ac:spMkLst>
        </pc:spChg>
        <pc:spChg chg="add mod">
          <ac:chgData name="Nguyễn Minh Tân - Khoa Công nghệ Thông tin - VLTECH" userId="101068a6-915f-4420-8228-af2e167f3950" providerId="ADAL" clId="{9E6E303E-7C2D-4896-896D-96954E74D79C}" dt="2024-06-13T13:11:49.730" v="839" actId="123"/>
          <ac:spMkLst>
            <pc:docMk/>
            <pc:sldMk cId="1115087359" sldId="956"/>
            <ac:spMk id="7" creationId="{14674BAC-4561-92D2-75BC-488819F6928D}"/>
          </ac:spMkLst>
        </pc:spChg>
        <pc:spChg chg="del">
          <ac:chgData name="Nguyễn Minh Tân - Khoa Công nghệ Thông tin - VLTECH" userId="101068a6-915f-4420-8228-af2e167f3950" providerId="ADAL" clId="{9E6E303E-7C2D-4896-896D-96954E74D79C}" dt="2024-06-13T13:10:51.224" v="821" actId="478"/>
          <ac:spMkLst>
            <pc:docMk/>
            <pc:sldMk cId="1115087359" sldId="956"/>
            <ac:spMk id="8" creationId="{DF31342A-48EA-70D6-0A38-25EC51B0945F}"/>
          </ac:spMkLst>
        </pc:spChg>
        <pc:spChg chg="mod">
          <ac:chgData name="Nguyễn Minh Tân - Khoa Công nghệ Thông tin - VLTECH" userId="101068a6-915f-4420-8228-af2e167f3950" providerId="ADAL" clId="{9E6E303E-7C2D-4896-896D-96954E74D79C}" dt="2024-06-13T13:10:11.702" v="814" actId="20577"/>
          <ac:spMkLst>
            <pc:docMk/>
            <pc:sldMk cId="1115087359" sldId="956"/>
            <ac:spMk id="9" creationId="{102235B3-AA55-A42B-C5A9-765E8C7FDF0B}"/>
          </ac:spMkLst>
        </pc:spChg>
      </pc:sldChg>
      <pc:sldChg chg="addSp delSp modSp add mod">
        <pc:chgData name="Nguyễn Minh Tân - Khoa Công nghệ Thông tin - VLTECH" userId="101068a6-915f-4420-8228-af2e167f3950" providerId="ADAL" clId="{9E6E303E-7C2D-4896-896D-96954E74D79C}" dt="2024-06-13T13:27:15.748" v="1187" actId="123"/>
        <pc:sldMkLst>
          <pc:docMk/>
          <pc:sldMk cId="2687780759" sldId="957"/>
        </pc:sldMkLst>
        <pc:spChg chg="add mod">
          <ac:chgData name="Nguyễn Minh Tân - Khoa Công nghệ Thông tin - VLTECH" userId="101068a6-915f-4420-8228-af2e167f3950" providerId="ADAL" clId="{9E6E303E-7C2D-4896-896D-96954E74D79C}" dt="2024-06-13T13:12:46.762" v="900" actId="1076"/>
          <ac:spMkLst>
            <pc:docMk/>
            <pc:sldMk cId="2687780759" sldId="957"/>
            <ac:spMk id="2" creationId="{1CA52799-CEC8-D059-4D2B-8BB438481E36}"/>
          </ac:spMkLst>
        </pc:spChg>
        <pc:spChg chg="del">
          <ac:chgData name="Nguyễn Minh Tân - Khoa Công nghệ Thông tin - VLTECH" userId="101068a6-915f-4420-8228-af2e167f3950" providerId="ADAL" clId="{9E6E303E-7C2D-4896-896D-96954E74D79C}" dt="2024-06-13T13:13:28.769" v="910" actId="478"/>
          <ac:spMkLst>
            <pc:docMk/>
            <pc:sldMk cId="2687780759" sldId="957"/>
            <ac:spMk id="3" creationId="{4ACC34A6-4777-C42A-7A93-394B0A09CFCB}"/>
          </ac:spMkLst>
        </pc:spChg>
        <pc:spChg chg="add del mod">
          <ac:chgData name="Nguyễn Minh Tân - Khoa Công nghệ Thông tin - VLTECH" userId="101068a6-915f-4420-8228-af2e167f3950" providerId="ADAL" clId="{9E6E303E-7C2D-4896-896D-96954E74D79C}" dt="2024-06-13T13:12:55.452" v="903" actId="478"/>
          <ac:spMkLst>
            <pc:docMk/>
            <pc:sldMk cId="2687780759" sldId="957"/>
            <ac:spMk id="4" creationId="{D7CD36D5-05E9-AA4C-B2C8-E9CF0FDAF45A}"/>
          </ac:spMkLst>
        </pc:spChg>
        <pc:spChg chg="mod">
          <ac:chgData name="Nguyễn Minh Tân - Khoa Công nghệ Thông tin - VLTECH" userId="101068a6-915f-4420-8228-af2e167f3950" providerId="ADAL" clId="{9E6E303E-7C2D-4896-896D-96954E74D79C}" dt="2024-06-13T13:25:54.302" v="1167" actId="20577"/>
          <ac:spMkLst>
            <pc:docMk/>
            <pc:sldMk cId="2687780759" sldId="957"/>
            <ac:spMk id="6" creationId="{3730B043-3AB6-38C1-985A-94C93E3B73E1}"/>
          </ac:spMkLst>
        </pc:spChg>
        <pc:spChg chg="del">
          <ac:chgData name="Nguyễn Minh Tân - Khoa Công nghệ Thông tin - VLTECH" userId="101068a6-915f-4420-8228-af2e167f3950" providerId="ADAL" clId="{9E6E303E-7C2D-4896-896D-96954E74D79C}" dt="2024-06-13T13:13:27.238" v="909" actId="478"/>
          <ac:spMkLst>
            <pc:docMk/>
            <pc:sldMk cId="2687780759" sldId="957"/>
            <ac:spMk id="7" creationId="{14674BAC-4561-92D2-75BC-488819F6928D}"/>
          </ac:spMkLst>
        </pc:spChg>
        <pc:spChg chg="add del mod">
          <ac:chgData name="Nguyễn Minh Tân - Khoa Công nghệ Thông tin - VLTECH" userId="101068a6-915f-4420-8228-af2e167f3950" providerId="ADAL" clId="{9E6E303E-7C2D-4896-896D-96954E74D79C}" dt="2024-06-13T13:26:17.632" v="1176" actId="478"/>
          <ac:spMkLst>
            <pc:docMk/>
            <pc:sldMk cId="2687780759" sldId="957"/>
            <ac:spMk id="8" creationId="{2AE53893-C2D9-97E9-7924-EC95FA43EDED}"/>
          </ac:spMkLst>
        </pc:spChg>
        <pc:spChg chg="del mod">
          <ac:chgData name="Nguyễn Minh Tân - Khoa Công nghệ Thông tin - VLTECH" userId="101068a6-915f-4420-8228-af2e167f3950" providerId="ADAL" clId="{9E6E303E-7C2D-4896-896D-96954E74D79C}" dt="2024-06-13T13:12:58.021" v="904" actId="478"/>
          <ac:spMkLst>
            <pc:docMk/>
            <pc:sldMk cId="2687780759" sldId="957"/>
            <ac:spMk id="9" creationId="{102235B3-AA55-A42B-C5A9-765E8C7FDF0B}"/>
          </ac:spMkLst>
        </pc:spChg>
        <pc:spChg chg="add del mod">
          <ac:chgData name="Nguyễn Minh Tân - Khoa Công nghệ Thông tin - VLTECH" userId="101068a6-915f-4420-8228-af2e167f3950" providerId="ADAL" clId="{9E6E303E-7C2D-4896-896D-96954E74D79C}" dt="2024-06-13T13:26:04.810" v="1171"/>
          <ac:spMkLst>
            <pc:docMk/>
            <pc:sldMk cId="2687780759" sldId="957"/>
            <ac:spMk id="10" creationId="{86AF421D-A492-C4A0-79D9-7305731AB5F0}"/>
          </ac:spMkLst>
        </pc:spChg>
        <pc:spChg chg="add mod">
          <ac:chgData name="Nguyễn Minh Tân - Khoa Công nghệ Thông tin - VLTECH" userId="101068a6-915f-4420-8228-af2e167f3950" providerId="ADAL" clId="{9E6E303E-7C2D-4896-896D-96954E74D79C}" dt="2024-06-13T13:27:15.748" v="1187" actId="123"/>
          <ac:spMkLst>
            <pc:docMk/>
            <pc:sldMk cId="2687780759" sldId="957"/>
            <ac:spMk id="13" creationId="{ADE4C463-371B-BB0A-4C79-71492AEB4C67}"/>
          </ac:spMkLst>
        </pc:spChg>
      </pc:sldChg>
      <pc:sldChg chg="addSp delSp modSp add mod">
        <pc:chgData name="Nguyễn Minh Tân - Khoa Công nghệ Thông tin - VLTECH" userId="101068a6-915f-4420-8228-af2e167f3950" providerId="ADAL" clId="{9E6E303E-7C2D-4896-896D-96954E74D79C}" dt="2024-06-13T13:17:19.137" v="943" actId="14100"/>
        <pc:sldMkLst>
          <pc:docMk/>
          <pc:sldMk cId="2108922546" sldId="958"/>
        </pc:sldMkLst>
        <pc:spChg chg="add del mod">
          <ac:chgData name="Nguyễn Minh Tân - Khoa Công nghệ Thông tin - VLTECH" userId="101068a6-915f-4420-8228-af2e167f3950" providerId="ADAL" clId="{9E6E303E-7C2D-4896-896D-96954E74D79C}" dt="2024-06-13T13:15:48.017" v="918" actId="478"/>
          <ac:spMkLst>
            <pc:docMk/>
            <pc:sldMk cId="2108922546" sldId="958"/>
            <ac:spMk id="2" creationId="{13893421-41C5-A697-BBC8-F49B2B01D86A}"/>
          </ac:spMkLst>
        </pc:spChg>
        <pc:spChg chg="add del mod">
          <ac:chgData name="Nguyễn Minh Tân - Khoa Công nghệ Thông tin - VLTECH" userId="101068a6-915f-4420-8228-af2e167f3950" providerId="ADAL" clId="{9E6E303E-7C2D-4896-896D-96954E74D79C}" dt="2024-06-13T13:15:48.017" v="918" actId="478"/>
          <ac:spMkLst>
            <pc:docMk/>
            <pc:sldMk cId="2108922546" sldId="958"/>
            <ac:spMk id="3" creationId="{1ECA2E91-63FE-8B1F-F46B-D87CF21F3930}"/>
          </ac:spMkLst>
        </pc:spChg>
        <pc:spChg chg="add del mod">
          <ac:chgData name="Nguyễn Minh Tân - Khoa Công nghệ Thông tin - VLTECH" userId="101068a6-915f-4420-8228-af2e167f3950" providerId="ADAL" clId="{9E6E303E-7C2D-4896-896D-96954E74D79C}" dt="2024-06-13T13:16:00.597" v="923" actId="1076"/>
          <ac:spMkLst>
            <pc:docMk/>
            <pc:sldMk cId="2108922546" sldId="958"/>
            <ac:spMk id="4" creationId="{43672510-D059-2E47-8F87-A3FC0265B9CE}"/>
          </ac:spMkLst>
        </pc:spChg>
        <pc:spChg chg="add del mod">
          <ac:chgData name="Nguyễn Minh Tân - Khoa Công nghệ Thông tin - VLTECH" userId="101068a6-915f-4420-8228-af2e167f3950" providerId="ADAL" clId="{9E6E303E-7C2D-4896-896D-96954E74D79C}" dt="2024-06-13T13:16:08.877" v="926" actId="478"/>
          <ac:spMkLst>
            <pc:docMk/>
            <pc:sldMk cId="2108922546" sldId="958"/>
            <ac:spMk id="5" creationId="{6AB024F8-7688-CF09-1AB7-AAB8C30CBFD3}"/>
          </ac:spMkLst>
        </pc:spChg>
        <pc:spChg chg="add del mod">
          <ac:chgData name="Nguyễn Minh Tân - Khoa Công nghệ Thông tin - VLTECH" userId="101068a6-915f-4420-8228-af2e167f3950" providerId="ADAL" clId="{9E6E303E-7C2D-4896-896D-96954E74D79C}" dt="2024-06-13T13:16:00.597" v="923" actId="1076"/>
          <ac:spMkLst>
            <pc:docMk/>
            <pc:sldMk cId="2108922546" sldId="958"/>
            <ac:spMk id="6" creationId="{3730B043-3AB6-38C1-985A-94C93E3B73E1}"/>
          </ac:spMkLst>
        </pc:spChg>
        <pc:spChg chg="del">
          <ac:chgData name="Nguyễn Minh Tân - Khoa Công nghệ Thông tin - VLTECH" userId="101068a6-915f-4420-8228-af2e167f3950" providerId="ADAL" clId="{9E6E303E-7C2D-4896-896D-96954E74D79C}" dt="2024-06-13T13:15:33.193" v="913" actId="478"/>
          <ac:spMkLst>
            <pc:docMk/>
            <pc:sldMk cId="2108922546" sldId="958"/>
            <ac:spMk id="8" creationId="{2AE53893-C2D9-97E9-7924-EC95FA43EDED}"/>
          </ac:spMkLst>
        </pc:spChg>
        <pc:spChg chg="add mod">
          <ac:chgData name="Nguyễn Minh Tân - Khoa Công nghệ Thông tin - VLTECH" userId="101068a6-915f-4420-8228-af2e167f3950" providerId="ADAL" clId="{9E6E303E-7C2D-4896-896D-96954E74D79C}" dt="2024-06-13T13:16:52.962" v="935" actId="13926"/>
          <ac:spMkLst>
            <pc:docMk/>
            <pc:sldMk cId="2108922546" sldId="958"/>
            <ac:spMk id="9" creationId="{05A082E4-3327-9317-DE18-73A73BCDF7B2}"/>
          </ac:spMkLst>
        </pc:spChg>
        <pc:spChg chg="add del mod">
          <ac:chgData name="Nguyễn Minh Tân - Khoa Công nghệ Thông tin - VLTECH" userId="101068a6-915f-4420-8228-af2e167f3950" providerId="ADAL" clId="{9E6E303E-7C2D-4896-896D-96954E74D79C}" dt="2024-06-13T13:16:00.597" v="923" actId="1076"/>
          <ac:spMkLst>
            <pc:docMk/>
            <pc:sldMk cId="2108922546" sldId="958"/>
            <ac:spMk id="11" creationId="{9B8CD4C6-4556-413B-2691-D3D3EE408DE8}"/>
          </ac:spMkLst>
        </pc:spChg>
        <pc:spChg chg="add mod">
          <ac:chgData name="Nguyễn Minh Tân - Khoa Công nghệ Thông tin - VLTECH" userId="101068a6-915f-4420-8228-af2e167f3950" providerId="ADAL" clId="{9E6E303E-7C2D-4896-896D-96954E74D79C}" dt="2024-06-13T13:17:03.761" v="937" actId="1076"/>
          <ac:spMkLst>
            <pc:docMk/>
            <pc:sldMk cId="2108922546" sldId="958"/>
            <ac:spMk id="12" creationId="{46CF35A3-E6EE-AB5D-C422-1FB63407BB32}"/>
          </ac:spMkLst>
        </pc:spChg>
        <pc:spChg chg="add del mod">
          <ac:chgData name="Nguyễn Minh Tân - Khoa Công nghệ Thông tin - VLTECH" userId="101068a6-915f-4420-8228-af2e167f3950" providerId="ADAL" clId="{9E6E303E-7C2D-4896-896D-96954E74D79C}" dt="2024-06-13T13:17:13.439" v="940" actId="478"/>
          <ac:spMkLst>
            <pc:docMk/>
            <pc:sldMk cId="2108922546" sldId="958"/>
            <ac:spMk id="13" creationId="{7235093D-5128-FD60-00DD-EA24C7A48185}"/>
          </ac:spMkLst>
        </pc:spChg>
        <pc:spChg chg="add mod">
          <ac:chgData name="Nguyễn Minh Tân - Khoa Công nghệ Thông tin - VLTECH" userId="101068a6-915f-4420-8228-af2e167f3950" providerId="ADAL" clId="{9E6E303E-7C2D-4896-896D-96954E74D79C}" dt="2024-06-13T13:17:19.137" v="943" actId="14100"/>
          <ac:spMkLst>
            <pc:docMk/>
            <pc:sldMk cId="2108922546" sldId="958"/>
            <ac:spMk id="15" creationId="{0D56F495-D063-3D07-FF81-66BBC65FD4FC}"/>
          </ac:spMkLst>
        </pc:spChg>
      </pc:sldChg>
      <pc:sldChg chg="addSp delSp modSp add mod">
        <pc:chgData name="Nguyễn Minh Tân - Khoa Công nghệ Thông tin - VLTECH" userId="101068a6-915f-4420-8228-af2e167f3950" providerId="ADAL" clId="{9E6E303E-7C2D-4896-896D-96954E74D79C}" dt="2024-06-13T13:19:04.127" v="986" actId="1076"/>
        <pc:sldMkLst>
          <pc:docMk/>
          <pc:sldMk cId="859129552" sldId="959"/>
        </pc:sldMkLst>
        <pc:spChg chg="add mod">
          <ac:chgData name="Nguyễn Minh Tân - Khoa Công nghệ Thông tin - VLTECH" userId="101068a6-915f-4420-8228-af2e167f3950" providerId="ADAL" clId="{9E6E303E-7C2D-4896-896D-96954E74D79C}" dt="2024-06-13T13:18:02.500" v="978" actId="14100"/>
          <ac:spMkLst>
            <pc:docMk/>
            <pc:sldMk cId="859129552" sldId="959"/>
            <ac:spMk id="3" creationId="{B14EC3A8-B6D0-42EE-EE68-1359315CE135}"/>
          </ac:spMkLst>
        </pc:spChg>
        <pc:spChg chg="add del mod">
          <ac:chgData name="Nguyễn Minh Tân - Khoa Công nghệ Thông tin - VLTECH" userId="101068a6-915f-4420-8228-af2e167f3950" providerId="ADAL" clId="{9E6E303E-7C2D-4896-896D-96954E74D79C}" dt="2024-06-13T13:18:14.815" v="982" actId="478"/>
          <ac:spMkLst>
            <pc:docMk/>
            <pc:sldMk cId="859129552" sldId="959"/>
            <ac:spMk id="4" creationId="{0E09BBCF-8E32-275C-B1CF-7ADF375304BE}"/>
          </ac:spMkLst>
        </pc:spChg>
        <pc:spChg chg="add mod">
          <ac:chgData name="Nguyễn Minh Tân - Khoa Công nghệ Thông tin - VLTECH" userId="101068a6-915f-4420-8228-af2e167f3950" providerId="ADAL" clId="{9E6E303E-7C2D-4896-896D-96954E74D79C}" dt="2024-06-13T13:19:04.127" v="986" actId="1076"/>
          <ac:spMkLst>
            <pc:docMk/>
            <pc:sldMk cId="859129552" sldId="959"/>
            <ac:spMk id="7" creationId="{DD4326D5-5EFE-A4AB-D792-ED61172FBA94}"/>
          </ac:spMkLst>
        </pc:spChg>
        <pc:spChg chg="mod">
          <ac:chgData name="Nguyễn Minh Tân - Khoa Công nghệ Thông tin - VLTECH" userId="101068a6-915f-4420-8228-af2e167f3950" providerId="ADAL" clId="{9E6E303E-7C2D-4896-896D-96954E74D79C}" dt="2024-06-13T13:17:49.741" v="974" actId="20577"/>
          <ac:spMkLst>
            <pc:docMk/>
            <pc:sldMk cId="859129552" sldId="959"/>
            <ac:spMk id="9" creationId="{05A082E4-3327-9317-DE18-73A73BCDF7B2}"/>
          </ac:spMkLst>
        </pc:spChg>
        <pc:spChg chg="del">
          <ac:chgData name="Nguyễn Minh Tân - Khoa Công nghệ Thông tin - VLTECH" userId="101068a6-915f-4420-8228-af2e167f3950" providerId="ADAL" clId="{9E6E303E-7C2D-4896-896D-96954E74D79C}" dt="2024-06-13T13:17:57.818" v="975" actId="478"/>
          <ac:spMkLst>
            <pc:docMk/>
            <pc:sldMk cId="859129552" sldId="959"/>
            <ac:spMk id="12" creationId="{46CF35A3-E6EE-AB5D-C422-1FB63407BB32}"/>
          </ac:spMkLst>
        </pc:spChg>
        <pc:spChg chg="del">
          <ac:chgData name="Nguyễn Minh Tân - Khoa Công nghệ Thông tin - VLTECH" userId="101068a6-915f-4420-8228-af2e167f3950" providerId="ADAL" clId="{9E6E303E-7C2D-4896-896D-96954E74D79C}" dt="2024-06-13T13:18:09.812" v="979" actId="478"/>
          <ac:spMkLst>
            <pc:docMk/>
            <pc:sldMk cId="859129552" sldId="959"/>
            <ac:spMk id="15" creationId="{0D56F495-D063-3D07-FF81-66BBC65FD4FC}"/>
          </ac:spMkLst>
        </pc:spChg>
      </pc:sldChg>
      <pc:sldChg chg="addSp delSp modSp add mod">
        <pc:chgData name="Nguyễn Minh Tân - Khoa Công nghệ Thông tin - VLTECH" userId="101068a6-915f-4420-8228-af2e167f3950" providerId="ADAL" clId="{9E6E303E-7C2D-4896-896D-96954E74D79C}" dt="2024-06-13T13:20:58.944" v="1082" actId="123"/>
        <pc:sldMkLst>
          <pc:docMk/>
          <pc:sldMk cId="3773128869" sldId="960"/>
        </pc:sldMkLst>
        <pc:spChg chg="del">
          <ac:chgData name="Nguyễn Minh Tân - Khoa Công nghệ Thông tin - VLTECH" userId="101068a6-915f-4420-8228-af2e167f3950" providerId="ADAL" clId="{9E6E303E-7C2D-4896-896D-96954E74D79C}" dt="2024-06-13T13:19:26.325" v="1047" actId="478"/>
          <ac:spMkLst>
            <pc:docMk/>
            <pc:sldMk cId="3773128869" sldId="960"/>
            <ac:spMk id="3" creationId="{B14EC3A8-B6D0-42EE-EE68-1359315CE135}"/>
          </ac:spMkLst>
        </pc:spChg>
        <pc:spChg chg="add del mod">
          <ac:chgData name="Nguyễn Minh Tân - Khoa Công nghệ Thông tin - VLTECH" userId="101068a6-915f-4420-8228-af2e167f3950" providerId="ADAL" clId="{9E6E303E-7C2D-4896-896D-96954E74D79C}" dt="2024-06-13T13:19:34.193" v="1051" actId="478"/>
          <ac:spMkLst>
            <pc:docMk/>
            <pc:sldMk cId="3773128869" sldId="960"/>
            <ac:spMk id="4" creationId="{81739D9E-4A61-ED13-5883-485FDC3F6C4B}"/>
          </ac:spMkLst>
        </pc:spChg>
        <pc:spChg chg="mod">
          <ac:chgData name="Nguyễn Minh Tân - Khoa Công nghệ Thông tin - VLTECH" userId="101068a6-915f-4420-8228-af2e167f3950" providerId="ADAL" clId="{9E6E303E-7C2D-4896-896D-96954E74D79C}" dt="2024-06-13T13:19:15.366" v="1046" actId="20577"/>
          <ac:spMkLst>
            <pc:docMk/>
            <pc:sldMk cId="3773128869" sldId="960"/>
            <ac:spMk id="6" creationId="{3730B043-3AB6-38C1-985A-94C93E3B73E1}"/>
          </ac:spMkLst>
        </pc:spChg>
        <pc:spChg chg="del">
          <ac:chgData name="Nguyễn Minh Tân - Khoa Công nghệ Thông tin - VLTECH" userId="101068a6-915f-4420-8228-af2e167f3950" providerId="ADAL" clId="{9E6E303E-7C2D-4896-896D-96954E74D79C}" dt="2024-06-13T13:19:27.789" v="1048" actId="478"/>
          <ac:spMkLst>
            <pc:docMk/>
            <pc:sldMk cId="3773128869" sldId="960"/>
            <ac:spMk id="7" creationId="{DD4326D5-5EFE-A4AB-D792-ED61172FBA94}"/>
          </ac:spMkLst>
        </pc:spChg>
        <pc:spChg chg="add mod">
          <ac:chgData name="Nguyễn Minh Tân - Khoa Công nghệ Thông tin - VLTECH" userId="101068a6-915f-4420-8228-af2e167f3950" providerId="ADAL" clId="{9E6E303E-7C2D-4896-896D-96954E74D79C}" dt="2024-06-13T13:20:58.944" v="1082" actId="123"/>
          <ac:spMkLst>
            <pc:docMk/>
            <pc:sldMk cId="3773128869" sldId="960"/>
            <ac:spMk id="8" creationId="{C447075D-ADAF-FFC5-5438-2D5CED9022FB}"/>
          </ac:spMkLst>
        </pc:spChg>
        <pc:spChg chg="del">
          <ac:chgData name="Nguyễn Minh Tân - Khoa Công nghệ Thông tin - VLTECH" userId="101068a6-915f-4420-8228-af2e167f3950" providerId="ADAL" clId="{9E6E303E-7C2D-4896-896D-96954E74D79C}" dt="2024-06-13T13:19:26.325" v="1047" actId="478"/>
          <ac:spMkLst>
            <pc:docMk/>
            <pc:sldMk cId="3773128869" sldId="960"/>
            <ac:spMk id="9" creationId="{05A082E4-3327-9317-DE18-73A73BCDF7B2}"/>
          </ac:spMkLst>
        </pc:spChg>
        <pc:spChg chg="add mod">
          <ac:chgData name="Nguyễn Minh Tân - Khoa Công nghệ Thông tin - VLTECH" userId="101068a6-915f-4420-8228-af2e167f3950" providerId="ADAL" clId="{9E6E303E-7C2D-4896-896D-96954E74D79C}" dt="2024-06-13T13:20:46.653" v="1078" actId="1076"/>
          <ac:spMkLst>
            <pc:docMk/>
            <pc:sldMk cId="3773128869" sldId="960"/>
            <ac:spMk id="12" creationId="{78DE189B-33BB-343C-F58A-DA691856DC63}"/>
          </ac:spMkLst>
        </pc:spChg>
        <pc:spChg chg="add mod">
          <ac:chgData name="Nguyễn Minh Tân - Khoa Công nghệ Thông tin - VLTECH" userId="101068a6-915f-4420-8228-af2e167f3950" providerId="ADAL" clId="{9E6E303E-7C2D-4896-896D-96954E74D79C}" dt="2024-06-13T13:20:49.219" v="1079" actId="1076"/>
          <ac:spMkLst>
            <pc:docMk/>
            <pc:sldMk cId="3773128869" sldId="960"/>
            <ac:spMk id="14" creationId="{DB073B4E-B306-5A1B-AD8E-FE40AF21F30B}"/>
          </ac:spMkLst>
        </pc:spChg>
        <pc:spChg chg="add del mod">
          <ac:chgData name="Nguyễn Minh Tân - Khoa Công nghệ Thông tin - VLTECH" userId="101068a6-915f-4420-8228-af2e167f3950" providerId="ADAL" clId="{9E6E303E-7C2D-4896-896D-96954E74D79C}" dt="2024-06-13T13:20:14.660" v="1070" actId="478"/>
          <ac:spMkLst>
            <pc:docMk/>
            <pc:sldMk cId="3773128869" sldId="960"/>
            <ac:spMk id="15" creationId="{16C727C1-9FB5-04B5-5E5B-643AB294E288}"/>
          </ac:spMkLst>
        </pc:spChg>
        <pc:spChg chg="add mod">
          <ac:chgData name="Nguyễn Minh Tân - Khoa Công nghệ Thông tin - VLTECH" userId="101068a6-915f-4420-8228-af2e167f3950" providerId="ADAL" clId="{9E6E303E-7C2D-4896-896D-96954E74D79C}" dt="2024-06-13T13:20:54.247" v="1081" actId="1076"/>
          <ac:spMkLst>
            <pc:docMk/>
            <pc:sldMk cId="3773128869" sldId="960"/>
            <ac:spMk id="17" creationId="{607712BD-C61C-D093-047E-D4EC690DCB03}"/>
          </ac:spMkLst>
        </pc:spChg>
      </pc:sldChg>
      <pc:sldChg chg="addSp delSp modSp add mod">
        <pc:chgData name="Nguyễn Minh Tân - Khoa Công nghệ Thông tin - VLTECH" userId="101068a6-915f-4420-8228-af2e167f3950" providerId="ADAL" clId="{9E6E303E-7C2D-4896-896D-96954E74D79C}" dt="2024-06-13T13:34:33.023" v="1240" actId="1076"/>
        <pc:sldMkLst>
          <pc:docMk/>
          <pc:sldMk cId="1296217547" sldId="961"/>
        </pc:sldMkLst>
        <pc:spChg chg="add del mod">
          <ac:chgData name="Nguyễn Minh Tân - Khoa Công nghệ Thông tin - VLTECH" userId="101068a6-915f-4420-8228-af2e167f3950" providerId="ADAL" clId="{9E6E303E-7C2D-4896-896D-96954E74D79C}" dt="2024-06-13T13:30:13.809" v="1213" actId="478"/>
          <ac:spMkLst>
            <pc:docMk/>
            <pc:sldMk cId="1296217547" sldId="961"/>
            <ac:spMk id="3" creationId="{DFD21B30-B71A-5AD8-D221-DCA641B699BD}"/>
          </ac:spMkLst>
        </pc:spChg>
        <pc:spChg chg="add del mod">
          <ac:chgData name="Nguyễn Minh Tân - Khoa Công nghệ Thông tin - VLTECH" userId="101068a6-915f-4420-8228-af2e167f3950" providerId="ADAL" clId="{9E6E303E-7C2D-4896-896D-96954E74D79C}" dt="2024-06-13T13:30:19.356" v="1216" actId="21"/>
          <ac:spMkLst>
            <pc:docMk/>
            <pc:sldMk cId="1296217547" sldId="961"/>
            <ac:spMk id="4" creationId="{0D8790DD-9A34-E1BA-96C9-9B8266BD386E}"/>
          </ac:spMkLst>
        </pc:spChg>
        <pc:spChg chg="add del mod">
          <ac:chgData name="Nguyễn Minh Tân - Khoa Công nghệ Thông tin - VLTECH" userId="101068a6-915f-4420-8228-af2e167f3950" providerId="ADAL" clId="{9E6E303E-7C2D-4896-896D-96954E74D79C}" dt="2024-06-13T13:30:19.356" v="1216" actId="21"/>
          <ac:spMkLst>
            <pc:docMk/>
            <pc:sldMk cId="1296217547" sldId="961"/>
            <ac:spMk id="6" creationId="{3730B043-3AB6-38C1-985A-94C93E3B73E1}"/>
          </ac:spMkLst>
        </pc:spChg>
        <pc:spChg chg="add del mod">
          <ac:chgData name="Nguyễn Minh Tân - Khoa Công nghệ Thông tin - VLTECH" userId="101068a6-915f-4420-8228-af2e167f3950" providerId="ADAL" clId="{9E6E303E-7C2D-4896-896D-96954E74D79C}" dt="2024-06-13T13:30:34.444" v="1224" actId="478"/>
          <ac:spMkLst>
            <pc:docMk/>
            <pc:sldMk cId="1296217547" sldId="961"/>
            <ac:spMk id="7" creationId="{19994CB4-2E6D-782B-E4D2-79986DF35CA2}"/>
          </ac:spMkLst>
        </pc:spChg>
        <pc:spChg chg="del">
          <ac:chgData name="Nguyễn Minh Tân - Khoa Công nghệ Thông tin - VLTECH" userId="101068a6-915f-4420-8228-af2e167f3950" providerId="ADAL" clId="{9E6E303E-7C2D-4896-896D-96954E74D79C}" dt="2024-06-13T13:21:23.477" v="1096" actId="478"/>
          <ac:spMkLst>
            <pc:docMk/>
            <pc:sldMk cId="1296217547" sldId="961"/>
            <ac:spMk id="8" creationId="{C447075D-ADAF-FFC5-5438-2D5CED9022FB}"/>
          </ac:spMkLst>
        </pc:spChg>
        <pc:spChg chg="add del mod">
          <ac:chgData name="Nguyễn Minh Tân - Khoa Công nghệ Thông tin - VLTECH" userId="101068a6-915f-4420-8228-af2e167f3950" providerId="ADAL" clId="{9E6E303E-7C2D-4896-896D-96954E74D79C}" dt="2024-06-13T13:30:21.959" v="1219"/>
          <ac:spMkLst>
            <pc:docMk/>
            <pc:sldMk cId="1296217547" sldId="961"/>
            <ac:spMk id="9" creationId="{27BF66D1-6F40-CD2E-6A90-0E98377F07EB}"/>
          </ac:spMkLst>
        </pc:spChg>
        <pc:spChg chg="add del">
          <ac:chgData name="Nguyễn Minh Tân - Khoa Công nghệ Thông tin - VLTECH" userId="101068a6-915f-4420-8228-af2e167f3950" providerId="ADAL" clId="{9E6E303E-7C2D-4896-896D-96954E74D79C}" dt="2024-06-13T13:30:19.356" v="1216" actId="21"/>
          <ac:spMkLst>
            <pc:docMk/>
            <pc:sldMk cId="1296217547" sldId="961"/>
            <ac:spMk id="11" creationId="{9B8CD4C6-4556-413B-2691-D3D3EE408DE8}"/>
          </ac:spMkLst>
        </pc:spChg>
        <pc:spChg chg="del">
          <ac:chgData name="Nguyễn Minh Tân - Khoa Công nghệ Thông tin - VLTECH" userId="101068a6-915f-4420-8228-af2e167f3950" providerId="ADAL" clId="{9E6E303E-7C2D-4896-896D-96954E74D79C}" dt="2024-06-13T13:21:21.467" v="1095" actId="478"/>
          <ac:spMkLst>
            <pc:docMk/>
            <pc:sldMk cId="1296217547" sldId="961"/>
            <ac:spMk id="12" creationId="{78DE189B-33BB-343C-F58A-DA691856DC63}"/>
          </ac:spMkLst>
        </pc:spChg>
        <pc:spChg chg="add mod">
          <ac:chgData name="Nguyễn Minh Tân - Khoa Công nghệ Thông tin - VLTECH" userId="101068a6-915f-4420-8228-af2e167f3950" providerId="ADAL" clId="{9E6E303E-7C2D-4896-896D-96954E74D79C}" dt="2024-06-13T13:34:30.460" v="1239" actId="1076"/>
          <ac:spMkLst>
            <pc:docMk/>
            <pc:sldMk cId="1296217547" sldId="961"/>
            <ac:spMk id="13" creationId="{DD6751D4-CB72-CB08-37F0-48734DCA6AE9}"/>
          </ac:spMkLst>
        </pc:spChg>
        <pc:spChg chg="del">
          <ac:chgData name="Nguyễn Minh Tân - Khoa Công nghệ Thông tin - VLTECH" userId="101068a6-915f-4420-8228-af2e167f3950" providerId="ADAL" clId="{9E6E303E-7C2D-4896-896D-96954E74D79C}" dt="2024-06-13T13:21:21.467" v="1095" actId="478"/>
          <ac:spMkLst>
            <pc:docMk/>
            <pc:sldMk cId="1296217547" sldId="961"/>
            <ac:spMk id="14" creationId="{DB073B4E-B306-5A1B-AD8E-FE40AF21F30B}"/>
          </ac:spMkLst>
        </pc:spChg>
        <pc:spChg chg="del">
          <ac:chgData name="Nguyễn Minh Tân - Khoa Công nghệ Thông tin - VLTECH" userId="101068a6-915f-4420-8228-af2e167f3950" providerId="ADAL" clId="{9E6E303E-7C2D-4896-896D-96954E74D79C}" dt="2024-06-13T13:21:21.467" v="1095" actId="478"/>
          <ac:spMkLst>
            <pc:docMk/>
            <pc:sldMk cId="1296217547" sldId="961"/>
            <ac:spMk id="17" creationId="{607712BD-C61C-D093-047E-D4EC690DCB03}"/>
          </ac:spMkLst>
        </pc:spChg>
        <pc:picChg chg="add mod">
          <ac:chgData name="Nguyễn Minh Tân - Khoa Công nghệ Thông tin - VLTECH" userId="101068a6-915f-4420-8228-af2e167f3950" providerId="ADAL" clId="{9E6E303E-7C2D-4896-896D-96954E74D79C}" dt="2024-06-13T13:34:33.023" v="1240" actId="1076"/>
          <ac:picMkLst>
            <pc:docMk/>
            <pc:sldMk cId="1296217547" sldId="961"/>
            <ac:picMk id="16" creationId="{061FF0EB-6137-F7EC-EC05-0E0589D68A8E}"/>
          </ac:picMkLst>
        </pc:picChg>
      </pc:sldChg>
      <pc:sldChg chg="add">
        <pc:chgData name="Nguyễn Minh Tân - Khoa Công nghệ Thông tin - VLTECH" userId="101068a6-915f-4420-8228-af2e167f3950" providerId="ADAL" clId="{9E6E303E-7C2D-4896-896D-96954E74D79C}" dt="2024-06-13T13:25:46.108" v="1119" actId="2890"/>
        <pc:sldMkLst>
          <pc:docMk/>
          <pc:sldMk cId="2755766279" sldId="962"/>
        </pc:sldMkLst>
      </pc:sldChg>
      <pc:sldChg chg="add ord">
        <pc:chgData name="Nguyễn Minh Tân - Khoa Công nghệ Thông tin - VLTECH" userId="101068a6-915f-4420-8228-af2e167f3950" providerId="ADAL" clId="{9E6E303E-7C2D-4896-896D-96954E74D79C}" dt="2024-06-13T13:34:23.491" v="1236"/>
        <pc:sldMkLst>
          <pc:docMk/>
          <pc:sldMk cId="4244170373" sldId="963"/>
        </pc:sldMkLst>
      </pc:sldChg>
      <pc:sldMasterChg chg="delSldLayout">
        <pc:chgData name="Nguyễn Minh Tân - Khoa Công nghệ Thông tin - VLTECH" userId="101068a6-915f-4420-8228-af2e167f3950" providerId="ADAL" clId="{9E6E303E-7C2D-4896-896D-96954E74D79C}" dt="2024-06-13T11:32:49.655" v="0" actId="47"/>
        <pc:sldMasterMkLst>
          <pc:docMk/>
          <pc:sldMasterMk cId="464241476" sldId="2147483660"/>
        </pc:sldMasterMkLst>
        <pc:sldLayoutChg chg="del">
          <pc:chgData name="Nguyễn Minh Tân - Khoa Công nghệ Thông tin - VLTECH" userId="101068a6-915f-4420-8228-af2e167f3950" providerId="ADAL" clId="{9E6E303E-7C2D-4896-896D-96954E74D79C}" dt="2024-06-13T11:32:49.655" v="0" actId="47"/>
          <pc:sldLayoutMkLst>
            <pc:docMk/>
            <pc:sldMasterMk cId="464241476" sldId="2147483660"/>
            <pc:sldLayoutMk cId="1624564189" sldId="2147483670"/>
          </pc:sldLayoutMkLst>
        </pc:sldLayoutChg>
      </pc:sldMasterChg>
    </pc:docChg>
  </pc:docChgLst>
  <pc:docChgLst>
    <pc:chgData name="Nguyễn Minh Tân - Khoa Công nghệ Thông tin - VLTECH" userId="101068a6-915f-4420-8228-af2e167f3950" providerId="ADAL" clId="{DF57D715-3FB6-4C7B-B01A-F439D1826E8E}"/>
    <pc:docChg chg="addSld delSld modSld">
      <pc:chgData name="Nguyễn Minh Tân - Khoa Công nghệ Thông tin - VLTECH" userId="101068a6-915f-4420-8228-af2e167f3950" providerId="ADAL" clId="{DF57D715-3FB6-4C7B-B01A-F439D1826E8E}" dt="2024-01-12T23:25:06.864" v="75" actId="47"/>
      <pc:docMkLst>
        <pc:docMk/>
      </pc:docMkLst>
      <pc:sldChg chg="addSp modSp">
        <pc:chgData name="Nguyễn Minh Tân - Khoa Công nghệ Thông tin - VLTECH" userId="101068a6-915f-4420-8228-af2e167f3950" providerId="ADAL" clId="{DF57D715-3FB6-4C7B-B01A-F439D1826E8E}" dt="2024-01-12T23:03:03.861" v="7" actId="1076"/>
        <pc:sldMkLst>
          <pc:docMk/>
          <pc:sldMk cId="0" sldId="259"/>
        </pc:sldMkLst>
        <pc:picChg chg="add mod">
          <ac:chgData name="Nguyễn Minh Tân - Khoa Công nghệ Thông tin - VLTECH" userId="101068a6-915f-4420-8228-af2e167f3950" providerId="ADAL" clId="{DF57D715-3FB6-4C7B-B01A-F439D1826E8E}" dt="2024-01-12T23:03:03.861" v="7" actId="1076"/>
          <ac:picMkLst>
            <pc:docMk/>
            <pc:sldMk cId="0" sldId="259"/>
            <ac:picMk id="2" creationId="{8313F83B-3F0F-9221-9455-9C1184A08DCF}"/>
          </ac:picMkLst>
        </pc:picChg>
      </pc:sldChg>
      <pc:sldChg chg="del modNotesTx">
        <pc:chgData name="Nguyễn Minh Tân - Khoa Công nghệ Thông tin - VLTECH" userId="101068a6-915f-4420-8228-af2e167f3950" providerId="ADAL" clId="{DF57D715-3FB6-4C7B-B01A-F439D1826E8E}" dt="2024-01-12T23:05:17.372" v="11" actId="2696"/>
        <pc:sldMkLst>
          <pc:docMk/>
          <pc:sldMk cId="0" sldId="260"/>
        </pc:sldMkLst>
      </pc:sldChg>
      <pc:sldChg chg="delSp modSp del mod">
        <pc:chgData name="Nguyễn Minh Tân - Khoa Công nghệ Thông tin - VLTECH" userId="101068a6-915f-4420-8228-af2e167f3950" providerId="ADAL" clId="{DF57D715-3FB6-4C7B-B01A-F439D1826E8E}" dt="2024-01-12T23:05:33.893" v="16" actId="2696"/>
        <pc:sldMkLst>
          <pc:docMk/>
          <pc:sldMk cId="0" sldId="261"/>
        </pc:sldMkLst>
        <pc:spChg chg="del mod">
          <ac:chgData name="Nguyễn Minh Tân - Khoa Công nghệ Thông tin - VLTECH" userId="101068a6-915f-4420-8228-af2e167f3950" providerId="ADAL" clId="{DF57D715-3FB6-4C7B-B01A-F439D1826E8E}" dt="2024-01-12T23:05:26.030" v="14"/>
          <ac:spMkLst>
            <pc:docMk/>
            <pc:sldMk cId="0" sldId="261"/>
            <ac:spMk id="3" creationId="{00000000-0000-0000-0000-000000000000}"/>
          </ac:spMkLst>
        </pc:spChg>
      </pc:sldChg>
      <pc:sldChg chg="del">
        <pc:chgData name="Nguyễn Minh Tân - Khoa Công nghệ Thông tin - VLTECH" userId="101068a6-915f-4420-8228-af2e167f3950" providerId="ADAL" clId="{DF57D715-3FB6-4C7B-B01A-F439D1826E8E}" dt="2024-01-12T23:17:08.312" v="39" actId="47"/>
        <pc:sldMkLst>
          <pc:docMk/>
          <pc:sldMk cId="0" sldId="262"/>
        </pc:sldMkLst>
      </pc:sldChg>
      <pc:sldChg chg="del">
        <pc:chgData name="Nguyễn Minh Tân - Khoa Công nghệ Thông tin - VLTECH" userId="101068a6-915f-4420-8228-af2e167f3950" providerId="ADAL" clId="{DF57D715-3FB6-4C7B-B01A-F439D1826E8E}" dt="2024-01-12T23:18:30.664" v="40" actId="47"/>
        <pc:sldMkLst>
          <pc:docMk/>
          <pc:sldMk cId="0" sldId="266"/>
        </pc:sldMkLst>
      </pc:sldChg>
      <pc:sldChg chg="modSp mod">
        <pc:chgData name="Nguyễn Minh Tân - Khoa Công nghệ Thông tin - VLTECH" userId="101068a6-915f-4420-8228-af2e167f3950" providerId="ADAL" clId="{DF57D715-3FB6-4C7B-B01A-F439D1826E8E}" dt="2024-01-12T23:18:40.207" v="41" actId="1076"/>
        <pc:sldMkLst>
          <pc:docMk/>
          <pc:sldMk cId="0" sldId="269"/>
        </pc:sldMkLst>
        <pc:spChg chg="mod">
          <ac:chgData name="Nguyễn Minh Tân - Khoa Công nghệ Thông tin - VLTECH" userId="101068a6-915f-4420-8228-af2e167f3950" providerId="ADAL" clId="{DF57D715-3FB6-4C7B-B01A-F439D1826E8E}" dt="2024-01-12T23:18:40.207" v="41" actId="1076"/>
          <ac:spMkLst>
            <pc:docMk/>
            <pc:sldMk cId="0" sldId="269"/>
            <ac:spMk id="3" creationId="{00000000-0000-0000-0000-000000000000}"/>
          </ac:spMkLst>
        </pc:spChg>
      </pc:sldChg>
      <pc:sldChg chg="del">
        <pc:chgData name="Nguyễn Minh Tân - Khoa Công nghệ Thông tin - VLTECH" userId="101068a6-915f-4420-8228-af2e167f3950" providerId="ADAL" clId="{DF57D715-3FB6-4C7B-B01A-F439D1826E8E}" dt="2024-01-12T23:25:06.864" v="75" actId="47"/>
        <pc:sldMkLst>
          <pc:docMk/>
          <pc:sldMk cId="0" sldId="270"/>
        </pc:sldMkLst>
      </pc:sldChg>
      <pc:sldChg chg="del">
        <pc:chgData name="Nguyễn Minh Tân - Khoa Công nghệ Thông tin - VLTECH" userId="101068a6-915f-4420-8228-af2e167f3950" providerId="ADAL" clId="{DF57D715-3FB6-4C7B-B01A-F439D1826E8E}" dt="2024-01-12T23:19:54.948" v="44" actId="47"/>
        <pc:sldMkLst>
          <pc:docMk/>
          <pc:sldMk cId="0" sldId="271"/>
        </pc:sldMkLst>
      </pc:sldChg>
      <pc:sldChg chg="del">
        <pc:chgData name="Nguyễn Minh Tân - Khoa Công nghệ Thông tin - VLTECH" userId="101068a6-915f-4420-8228-af2e167f3950" providerId="ADAL" clId="{DF57D715-3FB6-4C7B-B01A-F439D1826E8E}" dt="2024-01-12T23:20:29.929" v="49" actId="47"/>
        <pc:sldMkLst>
          <pc:docMk/>
          <pc:sldMk cId="0" sldId="272"/>
        </pc:sldMkLst>
      </pc:sldChg>
      <pc:sldChg chg="del">
        <pc:chgData name="Nguyễn Minh Tân - Khoa Công nghệ Thông tin - VLTECH" userId="101068a6-915f-4420-8228-af2e167f3950" providerId="ADAL" clId="{DF57D715-3FB6-4C7B-B01A-F439D1826E8E}" dt="2024-01-12T23:20:30.916" v="50" actId="47"/>
        <pc:sldMkLst>
          <pc:docMk/>
          <pc:sldMk cId="0" sldId="273"/>
        </pc:sldMkLst>
      </pc:sldChg>
      <pc:sldChg chg="del">
        <pc:chgData name="Nguyễn Minh Tân - Khoa Công nghệ Thông tin - VLTECH" userId="101068a6-915f-4420-8228-af2e167f3950" providerId="ADAL" clId="{DF57D715-3FB6-4C7B-B01A-F439D1826E8E}" dt="2024-01-12T23:20:31.885" v="51" actId="47"/>
        <pc:sldMkLst>
          <pc:docMk/>
          <pc:sldMk cId="0" sldId="274"/>
        </pc:sldMkLst>
      </pc:sldChg>
      <pc:sldChg chg="del">
        <pc:chgData name="Nguyễn Minh Tân - Khoa Công nghệ Thông tin - VLTECH" userId="101068a6-915f-4420-8228-af2e167f3950" providerId="ADAL" clId="{DF57D715-3FB6-4C7B-B01A-F439D1826E8E}" dt="2024-01-12T23:20:33.073" v="52" actId="47"/>
        <pc:sldMkLst>
          <pc:docMk/>
          <pc:sldMk cId="0" sldId="275"/>
        </pc:sldMkLst>
      </pc:sldChg>
      <pc:sldChg chg="del">
        <pc:chgData name="Nguyễn Minh Tân - Khoa Công nghệ Thông tin - VLTECH" userId="101068a6-915f-4420-8228-af2e167f3950" providerId="ADAL" clId="{DF57D715-3FB6-4C7B-B01A-F439D1826E8E}" dt="2024-01-12T23:20:33.749" v="53" actId="47"/>
        <pc:sldMkLst>
          <pc:docMk/>
          <pc:sldMk cId="0" sldId="276"/>
        </pc:sldMkLst>
      </pc:sldChg>
      <pc:sldChg chg="del">
        <pc:chgData name="Nguyễn Minh Tân - Khoa Công nghệ Thông tin - VLTECH" userId="101068a6-915f-4420-8228-af2e167f3950" providerId="ADAL" clId="{DF57D715-3FB6-4C7B-B01A-F439D1826E8E}" dt="2024-01-12T23:20:35.240" v="54" actId="47"/>
        <pc:sldMkLst>
          <pc:docMk/>
          <pc:sldMk cId="0" sldId="279"/>
        </pc:sldMkLst>
      </pc:sldChg>
      <pc:sldChg chg="del">
        <pc:chgData name="Nguyễn Minh Tân - Khoa Công nghệ Thông tin - VLTECH" userId="101068a6-915f-4420-8228-af2e167f3950" providerId="ADAL" clId="{DF57D715-3FB6-4C7B-B01A-F439D1826E8E}" dt="2024-01-12T23:20:36.347" v="55" actId="47"/>
        <pc:sldMkLst>
          <pc:docMk/>
          <pc:sldMk cId="0" sldId="280"/>
        </pc:sldMkLst>
      </pc:sldChg>
      <pc:sldChg chg="del">
        <pc:chgData name="Nguyễn Minh Tân - Khoa Công nghệ Thông tin - VLTECH" userId="101068a6-915f-4420-8228-af2e167f3950" providerId="ADAL" clId="{DF57D715-3FB6-4C7B-B01A-F439D1826E8E}" dt="2024-01-12T23:20:37.456" v="56" actId="47"/>
        <pc:sldMkLst>
          <pc:docMk/>
          <pc:sldMk cId="0" sldId="281"/>
        </pc:sldMkLst>
      </pc:sldChg>
      <pc:sldChg chg="del">
        <pc:chgData name="Nguyễn Minh Tân - Khoa Công nghệ Thông tin - VLTECH" userId="101068a6-915f-4420-8228-af2e167f3950" providerId="ADAL" clId="{DF57D715-3FB6-4C7B-B01A-F439D1826E8E}" dt="2024-01-12T23:20:39.326" v="57" actId="47"/>
        <pc:sldMkLst>
          <pc:docMk/>
          <pc:sldMk cId="0" sldId="282"/>
        </pc:sldMkLst>
      </pc:sldChg>
      <pc:sldChg chg="del">
        <pc:chgData name="Nguyễn Minh Tân - Khoa Công nghệ Thông tin - VLTECH" userId="101068a6-915f-4420-8228-af2e167f3950" providerId="ADAL" clId="{DF57D715-3FB6-4C7B-B01A-F439D1826E8E}" dt="2024-01-12T23:20:41.026" v="58" actId="47"/>
        <pc:sldMkLst>
          <pc:docMk/>
          <pc:sldMk cId="0" sldId="283"/>
        </pc:sldMkLst>
      </pc:sldChg>
      <pc:sldChg chg="del">
        <pc:chgData name="Nguyễn Minh Tân - Khoa Công nghệ Thông tin - VLTECH" userId="101068a6-915f-4420-8228-af2e167f3950" providerId="ADAL" clId="{DF57D715-3FB6-4C7B-B01A-F439D1826E8E}" dt="2024-01-12T23:20:42.244" v="59" actId="47"/>
        <pc:sldMkLst>
          <pc:docMk/>
          <pc:sldMk cId="0" sldId="284"/>
        </pc:sldMkLst>
      </pc:sldChg>
      <pc:sldChg chg="del">
        <pc:chgData name="Nguyễn Minh Tân - Khoa Công nghệ Thông tin - VLTECH" userId="101068a6-915f-4420-8228-af2e167f3950" providerId="ADAL" clId="{DF57D715-3FB6-4C7B-B01A-F439D1826E8E}" dt="2024-01-12T23:20:43.693" v="61" actId="47"/>
        <pc:sldMkLst>
          <pc:docMk/>
          <pc:sldMk cId="0" sldId="286"/>
        </pc:sldMkLst>
      </pc:sldChg>
      <pc:sldChg chg="del">
        <pc:chgData name="Nguyễn Minh Tân - Khoa Công nghệ Thông tin - VLTECH" userId="101068a6-915f-4420-8228-af2e167f3950" providerId="ADAL" clId="{DF57D715-3FB6-4C7B-B01A-F439D1826E8E}" dt="2024-01-12T23:23:40.373" v="64" actId="47"/>
        <pc:sldMkLst>
          <pc:docMk/>
          <pc:sldMk cId="0" sldId="287"/>
        </pc:sldMkLst>
      </pc:sldChg>
      <pc:sldChg chg="del">
        <pc:chgData name="Nguyễn Minh Tân - Khoa Công nghệ Thông tin - VLTECH" userId="101068a6-915f-4420-8228-af2e167f3950" providerId="ADAL" clId="{DF57D715-3FB6-4C7B-B01A-F439D1826E8E}" dt="2024-01-12T23:23:41.419" v="65" actId="47"/>
        <pc:sldMkLst>
          <pc:docMk/>
          <pc:sldMk cId="0" sldId="288"/>
        </pc:sldMkLst>
      </pc:sldChg>
      <pc:sldChg chg="del">
        <pc:chgData name="Nguyễn Minh Tân - Khoa Công nghệ Thông tin - VLTECH" userId="101068a6-915f-4420-8228-af2e167f3950" providerId="ADAL" clId="{DF57D715-3FB6-4C7B-B01A-F439D1826E8E}" dt="2024-01-12T23:23:42.587" v="66" actId="47"/>
        <pc:sldMkLst>
          <pc:docMk/>
          <pc:sldMk cId="0" sldId="289"/>
        </pc:sldMkLst>
      </pc:sldChg>
      <pc:sldChg chg="del">
        <pc:chgData name="Nguyễn Minh Tân - Khoa Công nghệ Thông tin - VLTECH" userId="101068a6-915f-4420-8228-af2e167f3950" providerId="ADAL" clId="{DF57D715-3FB6-4C7B-B01A-F439D1826E8E}" dt="2024-01-12T23:23:43.827" v="67" actId="47"/>
        <pc:sldMkLst>
          <pc:docMk/>
          <pc:sldMk cId="0" sldId="290"/>
        </pc:sldMkLst>
      </pc:sldChg>
      <pc:sldChg chg="del">
        <pc:chgData name="Nguyễn Minh Tân - Khoa Công nghệ Thông tin - VLTECH" userId="101068a6-915f-4420-8228-af2e167f3950" providerId="ADAL" clId="{DF57D715-3FB6-4C7B-B01A-F439D1826E8E}" dt="2024-01-12T23:23:45.024" v="68" actId="47"/>
        <pc:sldMkLst>
          <pc:docMk/>
          <pc:sldMk cId="0" sldId="291"/>
        </pc:sldMkLst>
      </pc:sldChg>
      <pc:sldChg chg="del">
        <pc:chgData name="Nguyễn Minh Tân - Khoa Công nghệ Thông tin - VLTECH" userId="101068a6-915f-4420-8228-af2e167f3950" providerId="ADAL" clId="{DF57D715-3FB6-4C7B-B01A-F439D1826E8E}" dt="2024-01-12T23:23:45.901" v="69" actId="47"/>
        <pc:sldMkLst>
          <pc:docMk/>
          <pc:sldMk cId="0" sldId="292"/>
        </pc:sldMkLst>
      </pc:sldChg>
      <pc:sldChg chg="del">
        <pc:chgData name="Nguyễn Minh Tân - Khoa Công nghệ Thông tin - VLTECH" userId="101068a6-915f-4420-8228-af2e167f3950" providerId="ADAL" clId="{DF57D715-3FB6-4C7B-B01A-F439D1826E8E}" dt="2024-01-12T23:23:46.518" v="70" actId="47"/>
        <pc:sldMkLst>
          <pc:docMk/>
          <pc:sldMk cId="0" sldId="293"/>
        </pc:sldMkLst>
      </pc:sldChg>
      <pc:sldChg chg="del">
        <pc:chgData name="Nguyễn Minh Tân - Khoa Công nghệ Thông tin - VLTECH" userId="101068a6-915f-4420-8228-af2e167f3950" providerId="ADAL" clId="{DF57D715-3FB6-4C7B-B01A-F439D1826E8E}" dt="2024-01-12T23:02:13.636" v="1" actId="2696"/>
        <pc:sldMkLst>
          <pc:docMk/>
          <pc:sldMk cId="2752666142" sldId="411"/>
        </pc:sldMkLst>
      </pc:sldChg>
      <pc:sldChg chg="del">
        <pc:chgData name="Nguyễn Minh Tân - Khoa Công nghệ Thông tin - VLTECH" userId="101068a6-915f-4420-8228-af2e167f3950" providerId="ADAL" clId="{DF57D715-3FB6-4C7B-B01A-F439D1826E8E}" dt="2024-01-12T23:23:54.187" v="74" actId="47"/>
        <pc:sldMkLst>
          <pc:docMk/>
          <pc:sldMk cId="3934601009" sldId="421"/>
        </pc:sldMkLst>
      </pc:sldChg>
      <pc:sldChg chg="add">
        <pc:chgData name="Nguyễn Minh Tân - Khoa Công nghệ Thông tin - VLTECH" userId="101068a6-915f-4420-8228-af2e167f3950" providerId="ADAL" clId="{DF57D715-3FB6-4C7B-B01A-F439D1826E8E}" dt="2024-01-12T23:06:48.766" v="20"/>
        <pc:sldMkLst>
          <pc:docMk/>
          <pc:sldMk cId="4186484804" sldId="426"/>
        </pc:sldMkLst>
      </pc:sldChg>
      <pc:sldChg chg="del">
        <pc:chgData name="Nguyễn Minh Tân - Khoa Công nghệ Thông tin - VLTECH" userId="101068a6-915f-4420-8228-af2e167f3950" providerId="ADAL" clId="{DF57D715-3FB6-4C7B-B01A-F439D1826E8E}" dt="2024-01-12T23:06:28.101" v="19" actId="2696"/>
        <pc:sldMkLst>
          <pc:docMk/>
          <pc:sldMk cId="372236502" sldId="427"/>
        </pc:sldMkLst>
      </pc:sldChg>
      <pc:sldChg chg="add modNotesTx">
        <pc:chgData name="Nguyễn Minh Tân - Khoa Công nghệ Thông tin - VLTECH" userId="101068a6-915f-4420-8228-af2e167f3950" providerId="ADAL" clId="{DF57D715-3FB6-4C7B-B01A-F439D1826E8E}" dt="2024-01-12T23:09:04.210" v="23"/>
        <pc:sldMkLst>
          <pc:docMk/>
          <pc:sldMk cId="2887316325" sldId="427"/>
        </pc:sldMkLst>
      </pc:sldChg>
      <pc:sldChg chg="add">
        <pc:chgData name="Nguyễn Minh Tân - Khoa Công nghệ Thông tin - VLTECH" userId="101068a6-915f-4420-8228-af2e167f3950" providerId="ADAL" clId="{DF57D715-3FB6-4C7B-B01A-F439D1826E8E}" dt="2024-01-12T23:09:31.624" v="25"/>
        <pc:sldMkLst>
          <pc:docMk/>
          <pc:sldMk cId="896880239" sldId="428"/>
        </pc:sldMkLst>
      </pc:sldChg>
      <pc:sldChg chg="del">
        <pc:chgData name="Nguyễn Minh Tân - Khoa Công nghệ Thông tin - VLTECH" userId="101068a6-915f-4420-8228-af2e167f3950" providerId="ADAL" clId="{DF57D715-3FB6-4C7B-B01A-F439D1826E8E}" dt="2024-01-12T23:06:56.948" v="21" actId="2696"/>
        <pc:sldMkLst>
          <pc:docMk/>
          <pc:sldMk cId="2679462487" sldId="428"/>
        </pc:sldMkLst>
      </pc:sldChg>
      <pc:sldChg chg="add">
        <pc:chgData name="Nguyễn Minh Tân - Khoa Công nghệ Thông tin - VLTECH" userId="101068a6-915f-4420-8228-af2e167f3950" providerId="ADAL" clId="{DF57D715-3FB6-4C7B-B01A-F439D1826E8E}" dt="2024-01-12T23:09:55.176" v="26"/>
        <pc:sldMkLst>
          <pc:docMk/>
          <pc:sldMk cId="289023970" sldId="429"/>
        </pc:sldMkLst>
      </pc:sldChg>
      <pc:sldChg chg="del">
        <pc:chgData name="Nguyễn Minh Tân - Khoa Công nghệ Thông tin - VLTECH" userId="101068a6-915f-4420-8228-af2e167f3950" providerId="ADAL" clId="{DF57D715-3FB6-4C7B-B01A-F439D1826E8E}" dt="2024-01-12T23:09:09.728" v="24" actId="47"/>
        <pc:sldMkLst>
          <pc:docMk/>
          <pc:sldMk cId="3696241268" sldId="429"/>
        </pc:sldMkLst>
      </pc:sldChg>
      <pc:sldChg chg="del">
        <pc:chgData name="Nguyễn Minh Tân - Khoa Công nghệ Thông tin - VLTECH" userId="101068a6-915f-4420-8228-af2e167f3950" providerId="ADAL" clId="{DF57D715-3FB6-4C7B-B01A-F439D1826E8E}" dt="2024-01-12T23:17:06.953" v="38" actId="47"/>
        <pc:sldMkLst>
          <pc:docMk/>
          <pc:sldMk cId="3835894510" sldId="431"/>
        </pc:sldMkLst>
      </pc:sldChg>
      <pc:sldChg chg="del">
        <pc:chgData name="Nguyễn Minh Tân - Khoa Công nghệ Thông tin - VLTECH" userId="101068a6-915f-4420-8228-af2e167f3950" providerId="ADAL" clId="{DF57D715-3FB6-4C7B-B01A-F439D1826E8E}" dt="2024-01-12T23:23:49.032" v="71" actId="47"/>
        <pc:sldMkLst>
          <pc:docMk/>
          <pc:sldMk cId="2820761231" sldId="433"/>
        </pc:sldMkLst>
      </pc:sldChg>
      <pc:sldChg chg="del">
        <pc:chgData name="Nguyễn Minh Tân - Khoa Công nghệ Thông tin - VLTECH" userId="101068a6-915f-4420-8228-af2e167f3950" providerId="ADAL" clId="{DF57D715-3FB6-4C7B-B01A-F439D1826E8E}" dt="2024-01-12T23:23:51.328" v="72" actId="47"/>
        <pc:sldMkLst>
          <pc:docMk/>
          <pc:sldMk cId="384876831" sldId="434"/>
        </pc:sldMkLst>
      </pc:sldChg>
      <pc:sldChg chg="del">
        <pc:chgData name="Nguyễn Minh Tân - Khoa Công nghệ Thông tin - VLTECH" userId="101068a6-915f-4420-8228-af2e167f3950" providerId="ADAL" clId="{DF57D715-3FB6-4C7B-B01A-F439D1826E8E}" dt="2024-01-12T23:23:52.875" v="73" actId="47"/>
        <pc:sldMkLst>
          <pc:docMk/>
          <pc:sldMk cId="3372918600" sldId="435"/>
        </pc:sldMkLst>
      </pc:sldChg>
      <pc:sldChg chg="del">
        <pc:chgData name="Nguyễn Minh Tân - Khoa Công nghệ Thông tin - VLTECH" userId="101068a6-915f-4420-8228-af2e167f3950" providerId="ADAL" clId="{DF57D715-3FB6-4C7B-B01A-F439D1826E8E}" dt="2024-01-12T23:20:42.912" v="60" actId="47"/>
        <pc:sldMkLst>
          <pc:docMk/>
          <pc:sldMk cId="0" sldId="436"/>
        </pc:sldMkLst>
      </pc:sldChg>
      <pc:sldChg chg="add setBg">
        <pc:chgData name="Nguyễn Minh Tân - Khoa Công nghệ Thông tin - VLTECH" userId="101068a6-915f-4420-8228-af2e167f3950" providerId="ADAL" clId="{DF57D715-3FB6-4C7B-B01A-F439D1826E8E}" dt="2024-01-12T23:14:34.958" v="32"/>
        <pc:sldMkLst>
          <pc:docMk/>
          <pc:sldMk cId="808578855" sldId="444"/>
        </pc:sldMkLst>
      </pc:sldChg>
      <pc:sldChg chg="add">
        <pc:chgData name="Nguyễn Minh Tân - Khoa Công nghệ Thông tin - VLTECH" userId="101068a6-915f-4420-8228-af2e167f3950" providerId="ADAL" clId="{DF57D715-3FB6-4C7B-B01A-F439D1826E8E}" dt="2024-01-12T23:14:49.368" v="33"/>
        <pc:sldMkLst>
          <pc:docMk/>
          <pc:sldMk cId="4270320061" sldId="445"/>
        </pc:sldMkLst>
      </pc:sldChg>
      <pc:sldChg chg="add">
        <pc:chgData name="Nguyễn Minh Tân - Khoa Công nghệ Thông tin - VLTECH" userId="101068a6-915f-4420-8228-af2e167f3950" providerId="ADAL" clId="{DF57D715-3FB6-4C7B-B01A-F439D1826E8E}" dt="2024-01-12T23:15:04.984" v="34"/>
        <pc:sldMkLst>
          <pc:docMk/>
          <pc:sldMk cId="3949924581" sldId="446"/>
        </pc:sldMkLst>
      </pc:sldChg>
      <pc:sldChg chg="add">
        <pc:chgData name="Nguyễn Minh Tân - Khoa Công nghệ Thông tin - VLTECH" userId="101068a6-915f-4420-8228-af2e167f3950" providerId="ADAL" clId="{DF57D715-3FB6-4C7B-B01A-F439D1826E8E}" dt="2024-01-12T23:15:15.093" v="35"/>
        <pc:sldMkLst>
          <pc:docMk/>
          <pc:sldMk cId="559341698" sldId="447"/>
        </pc:sldMkLst>
      </pc:sldChg>
      <pc:sldChg chg="add">
        <pc:chgData name="Nguyễn Minh Tân - Khoa Công nghệ Thông tin - VLTECH" userId="101068a6-915f-4420-8228-af2e167f3950" providerId="ADAL" clId="{DF57D715-3FB6-4C7B-B01A-F439D1826E8E}" dt="2024-01-12T23:16:40.412" v="36"/>
        <pc:sldMkLst>
          <pc:docMk/>
          <pc:sldMk cId="3129141586" sldId="448"/>
        </pc:sldMkLst>
      </pc:sldChg>
      <pc:sldChg chg="add">
        <pc:chgData name="Nguyễn Minh Tân - Khoa Công nghệ Thông tin - VLTECH" userId="101068a6-915f-4420-8228-af2e167f3950" providerId="ADAL" clId="{DF57D715-3FB6-4C7B-B01A-F439D1826E8E}" dt="2024-01-12T23:16:47.334" v="37"/>
        <pc:sldMkLst>
          <pc:docMk/>
          <pc:sldMk cId="1921569463" sldId="449"/>
        </pc:sldMkLst>
      </pc:sldChg>
      <pc:sldChg chg="add">
        <pc:chgData name="Nguyễn Minh Tân - Khoa Công nghệ Thông tin - VLTECH" userId="101068a6-915f-4420-8228-af2e167f3950" providerId="ADAL" clId="{DF57D715-3FB6-4C7B-B01A-F439D1826E8E}" dt="2024-01-12T23:19:05.601" v="42"/>
        <pc:sldMkLst>
          <pc:docMk/>
          <pc:sldMk cId="3793877152" sldId="451"/>
        </pc:sldMkLst>
      </pc:sldChg>
      <pc:sldChg chg="add">
        <pc:chgData name="Nguyễn Minh Tân - Khoa Công nghệ Thông tin - VLTECH" userId="101068a6-915f-4420-8228-af2e167f3950" providerId="ADAL" clId="{DF57D715-3FB6-4C7B-B01A-F439D1826E8E}" dt="2024-01-12T23:19:36.564" v="43"/>
        <pc:sldMkLst>
          <pc:docMk/>
          <pc:sldMk cId="1047210422" sldId="452"/>
        </pc:sldMkLst>
      </pc:sldChg>
      <pc:sldChg chg="add">
        <pc:chgData name="Nguyễn Minh Tân - Khoa Công nghệ Thông tin - VLTECH" userId="101068a6-915f-4420-8228-af2e167f3950" providerId="ADAL" clId="{DF57D715-3FB6-4C7B-B01A-F439D1826E8E}" dt="2024-01-12T23:20:08.822" v="47"/>
        <pc:sldMkLst>
          <pc:docMk/>
          <pc:sldMk cId="3607071227" sldId="453"/>
        </pc:sldMkLst>
      </pc:sldChg>
      <pc:sldChg chg="add">
        <pc:chgData name="Nguyễn Minh Tân - Khoa Công nghệ Thông tin - VLTECH" userId="101068a6-915f-4420-8228-af2e167f3950" providerId="ADAL" clId="{DF57D715-3FB6-4C7B-B01A-F439D1826E8E}" dt="2024-01-12T23:20:19.924" v="48"/>
        <pc:sldMkLst>
          <pc:docMk/>
          <pc:sldMk cId="2942518278" sldId="454"/>
        </pc:sldMkLst>
      </pc:sldChg>
      <pc:sldChg chg="add">
        <pc:chgData name="Nguyễn Minh Tân - Khoa Công nghệ Thông tin - VLTECH" userId="101068a6-915f-4420-8228-af2e167f3950" providerId="ADAL" clId="{DF57D715-3FB6-4C7B-B01A-F439D1826E8E}" dt="2024-01-12T23:20:54.523" v="62"/>
        <pc:sldMkLst>
          <pc:docMk/>
          <pc:sldMk cId="914477234" sldId="455"/>
        </pc:sldMkLst>
      </pc:sldChg>
      <pc:sldChg chg="add">
        <pc:chgData name="Nguyễn Minh Tân - Khoa Công nghệ Thông tin - VLTECH" userId="101068a6-915f-4420-8228-af2e167f3950" providerId="ADAL" clId="{DF57D715-3FB6-4C7B-B01A-F439D1826E8E}" dt="2024-01-12T23:23:34.721" v="63"/>
        <pc:sldMkLst>
          <pc:docMk/>
          <pc:sldMk cId="2620131903" sldId="458"/>
        </pc:sldMkLst>
      </pc:sldChg>
      <pc:sldChg chg="add">
        <pc:chgData name="Nguyễn Minh Tân - Khoa Công nghệ Thông tin - VLTECH" userId="101068a6-915f-4420-8228-af2e167f3950" providerId="ADAL" clId="{DF57D715-3FB6-4C7B-B01A-F439D1826E8E}" dt="2024-01-12T23:23:34.721" v="63"/>
        <pc:sldMkLst>
          <pc:docMk/>
          <pc:sldMk cId="3388557377" sldId="459"/>
        </pc:sldMkLst>
      </pc:sldChg>
      <pc:sldChg chg="add">
        <pc:chgData name="Nguyễn Minh Tân - Khoa Công nghệ Thông tin - VLTECH" userId="101068a6-915f-4420-8228-af2e167f3950" providerId="ADAL" clId="{DF57D715-3FB6-4C7B-B01A-F439D1826E8E}" dt="2024-01-12T23:23:34.721" v="63"/>
        <pc:sldMkLst>
          <pc:docMk/>
          <pc:sldMk cId="339945879" sldId="460"/>
        </pc:sldMkLst>
      </pc:sldChg>
      <pc:sldChg chg="add">
        <pc:chgData name="Nguyễn Minh Tân - Khoa Công nghệ Thông tin - VLTECH" userId="101068a6-915f-4420-8228-af2e167f3950" providerId="ADAL" clId="{DF57D715-3FB6-4C7B-B01A-F439D1826E8E}" dt="2024-01-12T23:23:34.721" v="63"/>
        <pc:sldMkLst>
          <pc:docMk/>
          <pc:sldMk cId="1001709792" sldId="461"/>
        </pc:sldMkLst>
      </pc:sldChg>
      <pc:sldChg chg="add">
        <pc:chgData name="Nguyễn Minh Tân - Khoa Công nghệ Thông tin - VLTECH" userId="101068a6-915f-4420-8228-af2e167f3950" providerId="ADAL" clId="{DF57D715-3FB6-4C7B-B01A-F439D1826E8E}" dt="2024-01-12T23:23:34.721" v="63"/>
        <pc:sldMkLst>
          <pc:docMk/>
          <pc:sldMk cId="301548447" sldId="462"/>
        </pc:sldMkLst>
      </pc:sldChg>
      <pc:sldChg chg="add">
        <pc:chgData name="Nguyễn Minh Tân - Khoa Công nghệ Thông tin - VLTECH" userId="101068a6-915f-4420-8228-af2e167f3950" providerId="ADAL" clId="{DF57D715-3FB6-4C7B-B01A-F439D1826E8E}" dt="2024-01-12T23:23:34.721" v="63"/>
        <pc:sldMkLst>
          <pc:docMk/>
          <pc:sldMk cId="4206005339" sldId="463"/>
        </pc:sldMkLst>
      </pc:sldChg>
      <pc:sldChg chg="add">
        <pc:chgData name="Nguyễn Minh Tân - Khoa Công nghệ Thông tin - VLTECH" userId="101068a6-915f-4420-8228-af2e167f3950" providerId="ADAL" clId="{DF57D715-3FB6-4C7B-B01A-F439D1826E8E}" dt="2024-01-12T23:23:34.721" v="63"/>
        <pc:sldMkLst>
          <pc:docMk/>
          <pc:sldMk cId="1193770779" sldId="464"/>
        </pc:sldMkLst>
      </pc:sldChg>
      <pc:sldChg chg="add">
        <pc:chgData name="Nguyễn Minh Tân - Khoa Công nghệ Thông tin - VLTECH" userId="101068a6-915f-4420-8228-af2e167f3950" providerId="ADAL" clId="{DF57D715-3FB6-4C7B-B01A-F439D1826E8E}" dt="2024-01-12T23:23:34.721" v="63"/>
        <pc:sldMkLst>
          <pc:docMk/>
          <pc:sldMk cId="1337442334" sldId="465"/>
        </pc:sldMkLst>
      </pc:sldChg>
      <pc:sldChg chg="add">
        <pc:chgData name="Nguyễn Minh Tân - Khoa Công nghệ Thông tin - VLTECH" userId="101068a6-915f-4420-8228-af2e167f3950" providerId="ADAL" clId="{DF57D715-3FB6-4C7B-B01A-F439D1826E8E}" dt="2024-01-12T23:23:34.721" v="63"/>
        <pc:sldMkLst>
          <pc:docMk/>
          <pc:sldMk cId="2243437556" sldId="468"/>
        </pc:sldMkLst>
      </pc:sldChg>
      <pc:sldChg chg="add modNotesTx">
        <pc:chgData name="Nguyễn Minh Tân - Khoa Công nghệ Thông tin - VLTECH" userId="101068a6-915f-4420-8228-af2e167f3950" providerId="ADAL" clId="{DF57D715-3FB6-4C7B-B01A-F439D1826E8E}" dt="2024-01-12T23:05:29.259" v="15"/>
        <pc:sldMkLst>
          <pc:docMk/>
          <pc:sldMk cId="361276679" sldId="491"/>
        </pc:sldMkLst>
      </pc:sldChg>
      <pc:sldChg chg="add modNotesTx">
        <pc:chgData name="Nguyễn Minh Tân - Khoa Công nghệ Thông tin - VLTECH" userId="101068a6-915f-4420-8228-af2e167f3950" providerId="ADAL" clId="{DF57D715-3FB6-4C7B-B01A-F439D1826E8E}" dt="2024-01-12T23:06:16.185" v="18"/>
        <pc:sldMkLst>
          <pc:docMk/>
          <pc:sldMk cId="786410421" sldId="492"/>
        </pc:sldMkLst>
      </pc:sldChg>
      <pc:sldChg chg="add">
        <pc:chgData name="Nguyễn Minh Tân - Khoa Công nghệ Thông tin - VLTECH" userId="101068a6-915f-4420-8228-af2e167f3950" providerId="ADAL" clId="{DF57D715-3FB6-4C7B-B01A-F439D1826E8E}" dt="2024-01-12T23:14:18.664" v="31"/>
        <pc:sldMkLst>
          <pc:docMk/>
          <pc:sldMk cId="3401255380" sldId="493"/>
        </pc:sldMkLst>
      </pc:sldChg>
      <pc:sldChg chg="add">
        <pc:chgData name="Nguyễn Minh Tân - Khoa Công nghệ Thông tin - VLTECH" userId="101068a6-915f-4420-8228-af2e167f3950" providerId="ADAL" clId="{DF57D715-3FB6-4C7B-B01A-F439D1826E8E}" dt="2024-01-12T23:23:34.721" v="63"/>
        <pc:sldMkLst>
          <pc:docMk/>
          <pc:sldMk cId="1365786167" sldId="494"/>
        </pc:sldMkLst>
      </pc:sldChg>
      <pc:sldChg chg="add">
        <pc:chgData name="Nguyễn Minh Tân - Khoa Công nghệ Thông tin - VLTECH" userId="101068a6-915f-4420-8228-af2e167f3950" providerId="ADAL" clId="{DF57D715-3FB6-4C7B-B01A-F439D1826E8E}" dt="2024-01-12T23:23:34.721" v="63"/>
        <pc:sldMkLst>
          <pc:docMk/>
          <pc:sldMk cId="2482939848" sldId="495"/>
        </pc:sldMkLst>
      </pc:sldChg>
      <pc:sldChg chg="add">
        <pc:chgData name="Nguyễn Minh Tân - Khoa Công nghệ Thông tin - VLTECH" userId="101068a6-915f-4420-8228-af2e167f3950" providerId="ADAL" clId="{DF57D715-3FB6-4C7B-B01A-F439D1826E8E}" dt="2024-01-12T23:23:34.721" v="63"/>
        <pc:sldMkLst>
          <pc:docMk/>
          <pc:sldMk cId="2007817423" sldId="496"/>
        </pc:sldMkLst>
      </pc:sldChg>
      <pc:sldChg chg="add">
        <pc:chgData name="Nguyễn Minh Tân - Khoa Công nghệ Thông tin - VLTECH" userId="101068a6-915f-4420-8228-af2e167f3950" providerId="ADAL" clId="{DF57D715-3FB6-4C7B-B01A-F439D1826E8E}" dt="2024-01-12T23:23:34.721" v="63"/>
        <pc:sldMkLst>
          <pc:docMk/>
          <pc:sldMk cId="3374995150" sldId="497"/>
        </pc:sldMkLst>
      </pc:sldChg>
      <pc:sldChg chg="add">
        <pc:chgData name="Nguyễn Minh Tân - Khoa Công nghệ Thông tin - VLTECH" userId="101068a6-915f-4420-8228-af2e167f3950" providerId="ADAL" clId="{DF57D715-3FB6-4C7B-B01A-F439D1826E8E}" dt="2024-01-12T23:23:34.721" v="63"/>
        <pc:sldMkLst>
          <pc:docMk/>
          <pc:sldMk cId="2446300136" sldId="498"/>
        </pc:sldMkLst>
      </pc:sldChg>
      <pc:sldChg chg="add">
        <pc:chgData name="Nguyễn Minh Tân - Khoa Công nghệ Thông tin - VLTECH" userId="101068a6-915f-4420-8228-af2e167f3950" providerId="ADAL" clId="{DF57D715-3FB6-4C7B-B01A-F439D1826E8E}" dt="2024-01-12T23:23:34.721" v="63"/>
        <pc:sldMkLst>
          <pc:docMk/>
          <pc:sldMk cId="2437904029" sldId="499"/>
        </pc:sldMkLst>
      </pc:sldChg>
      <pc:sldChg chg="add">
        <pc:chgData name="Nguyễn Minh Tân - Khoa Công nghệ Thông tin - VLTECH" userId="101068a6-915f-4420-8228-af2e167f3950" providerId="ADAL" clId="{DF57D715-3FB6-4C7B-B01A-F439D1826E8E}" dt="2024-01-12T23:23:34.721" v="63"/>
        <pc:sldMkLst>
          <pc:docMk/>
          <pc:sldMk cId="1443079196" sldId="500"/>
        </pc:sldMkLst>
      </pc:sldChg>
      <pc:sldChg chg="add">
        <pc:chgData name="Nguyễn Minh Tân - Khoa Công nghệ Thông tin - VLTECH" userId="101068a6-915f-4420-8228-af2e167f3950" providerId="ADAL" clId="{DF57D715-3FB6-4C7B-B01A-F439D1826E8E}" dt="2024-01-12T23:23:34.721" v="63"/>
        <pc:sldMkLst>
          <pc:docMk/>
          <pc:sldMk cId="2762127558" sldId="501"/>
        </pc:sldMkLst>
      </pc:sldChg>
      <pc:sldChg chg="add">
        <pc:chgData name="Nguyễn Minh Tân - Khoa Công nghệ Thông tin - VLTECH" userId="101068a6-915f-4420-8228-af2e167f3950" providerId="ADAL" clId="{DF57D715-3FB6-4C7B-B01A-F439D1826E8E}" dt="2024-01-12T23:23:34.721" v="63"/>
        <pc:sldMkLst>
          <pc:docMk/>
          <pc:sldMk cId="1298807394" sldId="503"/>
        </pc:sldMkLst>
      </pc:sldChg>
      <pc:sldChg chg="modSp add mod">
        <pc:chgData name="Nguyễn Minh Tân - Khoa Công nghệ Thông tin - VLTECH" userId="101068a6-915f-4420-8228-af2e167f3950" providerId="ADAL" clId="{DF57D715-3FB6-4C7B-B01A-F439D1826E8E}" dt="2024-01-12T23:02:30.741" v="5" actId="1076"/>
        <pc:sldMkLst>
          <pc:docMk/>
          <pc:sldMk cId="3574642129" sldId="504"/>
        </pc:sldMkLst>
        <pc:spChg chg="mod">
          <ac:chgData name="Nguyễn Minh Tân - Khoa Công nghệ Thông tin - VLTECH" userId="101068a6-915f-4420-8228-af2e167f3950" providerId="ADAL" clId="{DF57D715-3FB6-4C7B-B01A-F439D1826E8E}" dt="2024-01-12T23:02:30.741" v="5" actId="1076"/>
          <ac:spMkLst>
            <pc:docMk/>
            <pc:sldMk cId="3574642129" sldId="504"/>
            <ac:spMk id="17" creationId="{22F52B8B-8972-BA72-514F-CA4406E9C05B}"/>
          </ac:spMkLst>
        </pc:spChg>
      </pc:sldChg>
      <pc:sldChg chg="add">
        <pc:chgData name="Nguyễn Minh Tân - Khoa Công nghệ Thông tin - VLTECH" userId="101068a6-915f-4420-8228-af2e167f3950" providerId="ADAL" clId="{DF57D715-3FB6-4C7B-B01A-F439D1826E8E}" dt="2024-01-12T23:13:25.005" v="27"/>
        <pc:sldMkLst>
          <pc:docMk/>
          <pc:sldMk cId="853168941" sldId="505"/>
        </pc:sldMkLst>
      </pc:sldChg>
      <pc:sldChg chg="add">
        <pc:chgData name="Nguyễn Minh Tân - Khoa Công nghệ Thông tin - VLTECH" userId="101068a6-915f-4420-8228-af2e167f3950" providerId="ADAL" clId="{DF57D715-3FB6-4C7B-B01A-F439D1826E8E}" dt="2024-01-12T23:13:38.564" v="28"/>
        <pc:sldMkLst>
          <pc:docMk/>
          <pc:sldMk cId="3917249094" sldId="506"/>
        </pc:sldMkLst>
      </pc:sldChg>
      <pc:sldChg chg="add">
        <pc:chgData name="Nguyễn Minh Tân - Khoa Công nghệ Thông tin - VLTECH" userId="101068a6-915f-4420-8228-af2e167f3950" providerId="ADAL" clId="{DF57D715-3FB6-4C7B-B01A-F439D1826E8E}" dt="2024-01-12T23:13:59.410" v="29"/>
        <pc:sldMkLst>
          <pc:docMk/>
          <pc:sldMk cId="3753221619" sldId="507"/>
        </pc:sldMkLst>
      </pc:sldChg>
      <pc:sldChg chg="add">
        <pc:chgData name="Nguyễn Minh Tân - Khoa Công nghệ Thông tin - VLTECH" userId="101068a6-915f-4420-8228-af2e167f3950" providerId="ADAL" clId="{DF57D715-3FB6-4C7B-B01A-F439D1826E8E}" dt="2024-01-12T23:14:10.381" v="30"/>
        <pc:sldMkLst>
          <pc:docMk/>
          <pc:sldMk cId="909867313" sldId="508"/>
        </pc:sldMkLst>
      </pc:sldChg>
      <pc:sldChg chg="add del">
        <pc:chgData name="Nguyễn Minh Tân - Khoa Công nghệ Thông tin - VLTECH" userId="101068a6-915f-4420-8228-af2e167f3950" providerId="ADAL" clId="{DF57D715-3FB6-4C7B-B01A-F439D1826E8E}" dt="2024-01-12T23:20:02.890" v="46" actId="47"/>
        <pc:sldMkLst>
          <pc:docMk/>
          <pc:sldMk cId="2180065609" sldId="509"/>
        </pc:sldMkLst>
      </pc:sldChg>
    </pc:docChg>
  </pc:docChgLst>
  <pc:docChgLst>
    <pc:chgData name="Nguyễn Minh Tân - Khoa Công nghệ Thông tin - VLTECH" userId="101068a6-915f-4420-8228-af2e167f3950" providerId="ADAL" clId="{43A175A9-6AD0-4AFA-A079-2B6C2F777FFA}"/>
    <pc:docChg chg="undo custSel addSld delSld modSld sldOrd">
      <pc:chgData name="Nguyễn Minh Tân - Khoa Công nghệ Thông tin - VLTECH" userId="101068a6-915f-4420-8228-af2e167f3950" providerId="ADAL" clId="{43A175A9-6AD0-4AFA-A079-2B6C2F777FFA}" dt="2024-05-28T09:26:20.431" v="4786" actId="20577"/>
      <pc:docMkLst>
        <pc:docMk/>
      </pc:docMkLst>
      <pc:sldChg chg="addSp delSp modSp add del mod">
        <pc:chgData name="Nguyễn Minh Tân - Khoa Công nghệ Thông tin - VLTECH" userId="101068a6-915f-4420-8228-af2e167f3950" providerId="ADAL" clId="{43A175A9-6AD0-4AFA-A079-2B6C2F777FFA}" dt="2024-05-28T08:20:56.653" v="1532" actId="1076"/>
        <pc:sldMkLst>
          <pc:docMk/>
          <pc:sldMk cId="0" sldId="259"/>
        </pc:sldMkLst>
        <pc:spChg chg="add mod">
          <ac:chgData name="Nguyễn Minh Tân - Khoa Công nghệ Thông tin - VLTECH" userId="101068a6-915f-4420-8228-af2e167f3950" providerId="ADAL" clId="{43A175A9-6AD0-4AFA-A079-2B6C2F777FFA}" dt="2024-05-28T08:20:56.653" v="1532" actId="1076"/>
          <ac:spMkLst>
            <pc:docMk/>
            <pc:sldMk cId="0" sldId="259"/>
            <ac:spMk id="4" creationId="{91D89868-8B1C-93EF-F27E-1A0B76A7FC24}"/>
          </ac:spMkLst>
        </pc:spChg>
        <pc:spChg chg="mod">
          <ac:chgData name="Nguyễn Minh Tân - Khoa Công nghệ Thông tin - VLTECH" userId="101068a6-915f-4420-8228-af2e167f3950" providerId="ADAL" clId="{43A175A9-6AD0-4AFA-A079-2B6C2F777FFA}" dt="2024-05-28T08:14:33.308" v="1483" actId="20577"/>
          <ac:spMkLst>
            <pc:docMk/>
            <pc:sldMk cId="0" sldId="259"/>
            <ac:spMk id="162" creationId="{00000000-0000-0000-0000-000000000000}"/>
          </ac:spMkLst>
        </pc:spChg>
        <pc:spChg chg="del">
          <ac:chgData name="Nguyễn Minh Tân - Khoa Công nghệ Thông tin - VLTECH" userId="101068a6-915f-4420-8228-af2e167f3950" providerId="ADAL" clId="{43A175A9-6AD0-4AFA-A079-2B6C2F777FFA}" dt="2024-05-27T14:06:57.144" v="300" actId="478"/>
          <ac:spMkLst>
            <pc:docMk/>
            <pc:sldMk cId="0" sldId="259"/>
            <ac:spMk id="163" creationId="{00000000-0000-0000-0000-000000000000}"/>
          </ac:spMkLst>
        </pc:spChg>
        <pc:spChg chg="del">
          <ac:chgData name="Nguyễn Minh Tân - Khoa Công nghệ Thông tin - VLTECH" userId="101068a6-915f-4420-8228-af2e167f3950" providerId="ADAL" clId="{43A175A9-6AD0-4AFA-A079-2B6C2F777FFA}" dt="2024-05-27T14:08:53.946" v="319" actId="478"/>
          <ac:spMkLst>
            <pc:docMk/>
            <pc:sldMk cId="0" sldId="259"/>
            <ac:spMk id="164" creationId="{00000000-0000-0000-0000-000000000000}"/>
          </ac:spMkLst>
        </pc:spChg>
        <pc:spChg chg="del">
          <ac:chgData name="Nguyễn Minh Tân - Khoa Công nghệ Thông tin - VLTECH" userId="101068a6-915f-4420-8228-af2e167f3950" providerId="ADAL" clId="{43A175A9-6AD0-4AFA-A079-2B6C2F777FFA}" dt="2024-05-27T14:08:53.946" v="319" actId="478"/>
          <ac:spMkLst>
            <pc:docMk/>
            <pc:sldMk cId="0" sldId="259"/>
            <ac:spMk id="165" creationId="{00000000-0000-0000-0000-000000000000}"/>
          </ac:spMkLst>
        </pc:spChg>
        <pc:graphicFrameChg chg="add del mod modGraphic">
          <ac:chgData name="Nguyễn Minh Tân - Khoa Công nghệ Thông tin - VLTECH" userId="101068a6-915f-4420-8228-af2e167f3950" providerId="ADAL" clId="{43A175A9-6AD0-4AFA-A079-2B6C2F777FFA}" dt="2024-05-28T08:14:04.107" v="1467" actId="478"/>
          <ac:graphicFrameMkLst>
            <pc:docMk/>
            <pc:sldMk cId="0" sldId="259"/>
            <ac:graphicFrameMk id="2" creationId="{EE04B44A-A8CD-77BC-5B09-67C62B36D727}"/>
          </ac:graphicFrameMkLst>
        </pc:graphicFrameChg>
        <pc:graphicFrameChg chg="add del mod modGraphic">
          <ac:chgData name="Nguyễn Minh Tân - Khoa Công nghệ Thông tin - VLTECH" userId="101068a6-915f-4420-8228-af2e167f3950" providerId="ADAL" clId="{43A175A9-6AD0-4AFA-A079-2B6C2F777FFA}" dt="2024-05-28T08:14:04.107" v="1467" actId="478"/>
          <ac:graphicFrameMkLst>
            <pc:docMk/>
            <pc:sldMk cId="0" sldId="259"/>
            <ac:graphicFrameMk id="3" creationId="{CC49E845-CAB2-30D8-9670-763C33F767C0}"/>
          </ac:graphicFrameMkLst>
        </pc:graphicFrameChg>
        <pc:graphicFrameChg chg="add mod">
          <ac:chgData name="Nguyễn Minh Tân - Khoa Công nghệ Thông tin - VLTECH" userId="101068a6-915f-4420-8228-af2e167f3950" providerId="ADAL" clId="{43A175A9-6AD0-4AFA-A079-2B6C2F777FFA}" dt="2024-05-28T08:19:26.873" v="1514"/>
          <ac:graphicFrameMkLst>
            <pc:docMk/>
            <pc:sldMk cId="0" sldId="259"/>
            <ac:graphicFrameMk id="5" creationId="{8EE34366-CD24-0778-9E9C-516E0D330CD4}"/>
          </ac:graphicFrameMkLst>
        </pc:graphicFrameChg>
      </pc:sldChg>
      <pc:sldChg chg="delSp modSp add del mod">
        <pc:chgData name="Nguyễn Minh Tân - Khoa Công nghệ Thông tin - VLTECH" userId="101068a6-915f-4420-8228-af2e167f3950" providerId="ADAL" clId="{43A175A9-6AD0-4AFA-A079-2B6C2F777FFA}" dt="2024-05-28T04:18:04.361" v="814" actId="2696"/>
        <pc:sldMkLst>
          <pc:docMk/>
          <pc:sldMk cId="0" sldId="264"/>
        </pc:sldMkLst>
        <pc:spChg chg="del mod">
          <ac:chgData name="Nguyễn Minh Tân - Khoa Công nghệ Thông tin - VLTECH" userId="101068a6-915f-4420-8228-af2e167f3950" providerId="ADAL" clId="{43A175A9-6AD0-4AFA-A079-2B6C2F777FFA}" dt="2024-05-28T04:15:49.693" v="664" actId="21"/>
          <ac:spMkLst>
            <pc:docMk/>
            <pc:sldMk cId="0" sldId="264"/>
            <ac:spMk id="202" creationId="{00000000-0000-0000-0000-000000000000}"/>
          </ac:spMkLst>
        </pc:spChg>
        <pc:spChg chg="mod">
          <ac:chgData name="Nguyễn Minh Tân - Khoa Công nghệ Thông tin - VLTECH" userId="101068a6-915f-4420-8228-af2e167f3950" providerId="ADAL" clId="{43A175A9-6AD0-4AFA-A079-2B6C2F777FFA}" dt="2024-05-27T14:05:49.283" v="292" actId="20577"/>
          <ac:spMkLst>
            <pc:docMk/>
            <pc:sldMk cId="0" sldId="264"/>
            <ac:spMk id="203" creationId="{00000000-0000-0000-0000-000000000000}"/>
          </ac:spMkLst>
        </pc:spChg>
        <pc:spChg chg="del">
          <ac:chgData name="Nguyễn Minh Tân - Khoa Công nghệ Thông tin - VLTECH" userId="101068a6-915f-4420-8228-af2e167f3950" providerId="ADAL" clId="{43A175A9-6AD0-4AFA-A079-2B6C2F777FFA}" dt="2024-05-27T14:11:42.293" v="469" actId="478"/>
          <ac:spMkLst>
            <pc:docMk/>
            <pc:sldMk cId="0" sldId="264"/>
            <ac:spMk id="204" creationId="{00000000-0000-0000-0000-000000000000}"/>
          </ac:spMkLst>
        </pc:spChg>
        <pc:spChg chg="del">
          <ac:chgData name="Nguyễn Minh Tân - Khoa Công nghệ Thông tin - VLTECH" userId="101068a6-915f-4420-8228-af2e167f3950" providerId="ADAL" clId="{43A175A9-6AD0-4AFA-A079-2B6C2F777FFA}" dt="2024-05-27T14:11:42.293" v="469" actId="478"/>
          <ac:spMkLst>
            <pc:docMk/>
            <pc:sldMk cId="0" sldId="264"/>
            <ac:spMk id="205" creationId="{00000000-0000-0000-0000-000000000000}"/>
          </ac:spMkLst>
        </pc:spChg>
      </pc:sldChg>
      <pc:sldChg chg="addSp delSp modSp add mod modClrScheme chgLayout">
        <pc:chgData name="Nguyễn Minh Tân - Khoa Công nghệ Thông tin - VLTECH" userId="101068a6-915f-4420-8228-af2e167f3950" providerId="ADAL" clId="{43A175A9-6AD0-4AFA-A079-2B6C2F777FFA}" dt="2024-05-28T04:26:24.499" v="891" actId="123"/>
        <pc:sldMkLst>
          <pc:docMk/>
          <pc:sldMk cId="2299796347" sldId="265"/>
        </pc:sldMkLst>
        <pc:spChg chg="del mod">
          <ac:chgData name="Nguyễn Minh Tân - Khoa Công nghệ Thông tin - VLTECH" userId="101068a6-915f-4420-8228-af2e167f3950" providerId="ADAL" clId="{43A175A9-6AD0-4AFA-A079-2B6C2F777FFA}" dt="2024-05-28T04:17:04.713" v="675" actId="478"/>
          <ac:spMkLst>
            <pc:docMk/>
            <pc:sldMk cId="2299796347" sldId="265"/>
            <ac:spMk id="2" creationId="{5C9EDD33-35A3-4950-AE06-7A6BB54603B3}"/>
          </ac:spMkLst>
        </pc:spChg>
        <pc:spChg chg="mod">
          <ac:chgData name="Nguyễn Minh Tân - Khoa Công nghệ Thông tin - VLTECH" userId="101068a6-915f-4420-8228-af2e167f3950" providerId="ADAL" clId="{43A175A9-6AD0-4AFA-A079-2B6C2F777FFA}" dt="2024-05-28T04:26:24.499" v="891" actId="123"/>
          <ac:spMkLst>
            <pc:docMk/>
            <pc:sldMk cId="2299796347" sldId="265"/>
            <ac:spMk id="3" creationId="{AEE4C1EF-F482-4299-9C71-ED713CDCA81C}"/>
          </ac:spMkLst>
        </pc:spChg>
        <pc:spChg chg="add del mod">
          <ac:chgData name="Nguyễn Minh Tân - Khoa Công nghệ Thông tin - VLTECH" userId="101068a6-915f-4420-8228-af2e167f3950" providerId="ADAL" clId="{43A175A9-6AD0-4AFA-A079-2B6C2F777FFA}" dt="2024-05-28T04:17:08.480" v="677" actId="700"/>
          <ac:spMkLst>
            <pc:docMk/>
            <pc:sldMk cId="2299796347" sldId="265"/>
            <ac:spMk id="5" creationId="{100BB930-BB46-DA5D-BEB4-388276DAEE2B}"/>
          </ac:spMkLst>
        </pc:spChg>
        <pc:spChg chg="add mod">
          <ac:chgData name="Nguyễn Minh Tân - Khoa Công nghệ Thông tin - VLTECH" userId="101068a6-915f-4420-8228-af2e167f3950" providerId="ADAL" clId="{43A175A9-6AD0-4AFA-A079-2B6C2F777FFA}" dt="2024-05-28T04:17:15.569" v="705" actId="20577"/>
          <ac:spMkLst>
            <pc:docMk/>
            <pc:sldMk cId="2299796347" sldId="265"/>
            <ac:spMk id="6" creationId="{5C1D856D-7AD5-384F-EDAC-C51A9B43E3AF}"/>
          </ac:spMkLst>
        </pc:spChg>
        <pc:spChg chg="del">
          <ac:chgData name="Nguyễn Minh Tân - Khoa Công nghệ Thông tin - VLTECH" userId="101068a6-915f-4420-8228-af2e167f3950" providerId="ADAL" clId="{43A175A9-6AD0-4AFA-A079-2B6C2F777FFA}" dt="2024-05-28T04:08:30.768" v="525" actId="478"/>
          <ac:spMkLst>
            <pc:docMk/>
            <pc:sldMk cId="2299796347" sldId="265"/>
            <ac:spMk id="10" creationId="{1EC55E11-0B6E-4945-ACA7-D535CAE5E5B7}"/>
          </ac:spMkLst>
        </pc:spChg>
      </pc:sldChg>
      <pc:sldChg chg="delSp modSp add mod">
        <pc:chgData name="Nguyễn Minh Tân - Khoa Công nghệ Thông tin - VLTECH" userId="101068a6-915f-4420-8228-af2e167f3950" providerId="ADAL" clId="{43A175A9-6AD0-4AFA-A079-2B6C2F777FFA}" dt="2024-05-28T08:12:19.538" v="1465" actId="1076"/>
        <pc:sldMkLst>
          <pc:docMk/>
          <pc:sldMk cId="0" sldId="266"/>
        </pc:sldMkLst>
        <pc:spChg chg="mod">
          <ac:chgData name="Nguyễn Minh Tân - Khoa Công nghệ Thông tin - VLTECH" userId="101068a6-915f-4420-8228-af2e167f3950" providerId="ADAL" clId="{43A175A9-6AD0-4AFA-A079-2B6C2F777FFA}" dt="2024-05-28T04:12:28.276" v="613" actId="1076"/>
          <ac:spMkLst>
            <pc:docMk/>
            <pc:sldMk cId="0" sldId="266"/>
            <ac:spMk id="218" creationId="{00000000-0000-0000-0000-000000000000}"/>
          </ac:spMkLst>
        </pc:spChg>
        <pc:spChg chg="mod">
          <ac:chgData name="Nguyễn Minh Tân - Khoa Công nghệ Thông tin - VLTECH" userId="101068a6-915f-4420-8228-af2e167f3950" providerId="ADAL" clId="{43A175A9-6AD0-4AFA-A079-2B6C2F777FFA}" dt="2024-05-28T08:12:19.538" v="1465" actId="1076"/>
          <ac:spMkLst>
            <pc:docMk/>
            <pc:sldMk cId="0" sldId="266"/>
            <ac:spMk id="219" creationId="{00000000-0000-0000-0000-000000000000}"/>
          </ac:spMkLst>
        </pc:spChg>
        <pc:spChg chg="del">
          <ac:chgData name="Nguyễn Minh Tân - Khoa Công nghệ Thông tin - VLTECH" userId="101068a6-915f-4420-8228-af2e167f3950" providerId="ADAL" clId="{43A175A9-6AD0-4AFA-A079-2B6C2F777FFA}" dt="2024-05-27T14:05:12.727" v="207" actId="478"/>
          <ac:spMkLst>
            <pc:docMk/>
            <pc:sldMk cId="0" sldId="266"/>
            <ac:spMk id="220" creationId="{00000000-0000-0000-0000-000000000000}"/>
          </ac:spMkLst>
        </pc:spChg>
        <pc:spChg chg="del">
          <ac:chgData name="Nguyễn Minh Tân - Khoa Công nghệ Thông tin - VLTECH" userId="101068a6-915f-4420-8228-af2e167f3950" providerId="ADAL" clId="{43A175A9-6AD0-4AFA-A079-2B6C2F777FFA}" dt="2024-05-27T14:05:12.727" v="207" actId="478"/>
          <ac:spMkLst>
            <pc:docMk/>
            <pc:sldMk cId="0" sldId="266"/>
            <ac:spMk id="221" creationId="{00000000-0000-0000-0000-000000000000}"/>
          </ac:spMkLst>
        </pc:spChg>
      </pc:sldChg>
      <pc:sldChg chg="del">
        <pc:chgData name="Nguyễn Minh Tân - Khoa Công nghệ Thông tin - VLTECH" userId="101068a6-915f-4420-8228-af2e167f3950" providerId="ADAL" clId="{43A175A9-6AD0-4AFA-A079-2B6C2F777FFA}" dt="2024-05-27T13:54:32.340" v="0" actId="47"/>
        <pc:sldMkLst>
          <pc:docMk/>
          <pc:sldMk cId="0" sldId="267"/>
        </pc:sldMkLst>
      </pc:sldChg>
      <pc:sldChg chg="addSp delSp modSp add mod ord setBg modClrScheme delDesignElem chgLayout">
        <pc:chgData name="Nguyễn Minh Tân - Khoa Công nghệ Thông tin - VLTECH" userId="101068a6-915f-4420-8228-af2e167f3950" providerId="ADAL" clId="{43A175A9-6AD0-4AFA-A079-2B6C2F777FFA}" dt="2024-05-28T04:17:55.923" v="813" actId="1076"/>
        <pc:sldMkLst>
          <pc:docMk/>
          <pc:sldMk cId="98943473" sldId="268"/>
        </pc:sldMkLst>
        <pc:spChg chg="del">
          <ac:chgData name="Nguyễn Minh Tân - Khoa Công nghệ Thông tin - VLTECH" userId="101068a6-915f-4420-8228-af2e167f3950" providerId="ADAL" clId="{43A175A9-6AD0-4AFA-A079-2B6C2F777FFA}" dt="2024-05-28T04:17:24.339" v="706" actId="478"/>
          <ac:spMkLst>
            <pc:docMk/>
            <pc:sldMk cId="98943473" sldId="268"/>
            <ac:spMk id="2" creationId="{5C9EDD33-35A3-4950-AE06-7A6BB54603B3}"/>
          </ac:spMkLst>
        </pc:spChg>
        <pc:spChg chg="add del mod">
          <ac:chgData name="Nguyễn Minh Tân - Khoa Công nghệ Thông tin - VLTECH" userId="101068a6-915f-4420-8228-af2e167f3950" providerId="ADAL" clId="{43A175A9-6AD0-4AFA-A079-2B6C2F777FFA}" dt="2024-05-28T04:17:34.296" v="709" actId="700"/>
          <ac:spMkLst>
            <pc:docMk/>
            <pc:sldMk cId="98943473" sldId="268"/>
            <ac:spMk id="5" creationId="{0D07CC9D-D409-CE3B-BB26-1D8EFA3533BD}"/>
          </ac:spMkLst>
        </pc:spChg>
        <pc:spChg chg="add mod">
          <ac:chgData name="Nguyễn Minh Tân - Khoa Công nghệ Thông tin - VLTECH" userId="101068a6-915f-4420-8228-af2e167f3950" providerId="ADAL" clId="{43A175A9-6AD0-4AFA-A079-2B6C2F777FFA}" dt="2024-05-28T04:17:55.923" v="813" actId="1076"/>
          <ac:spMkLst>
            <pc:docMk/>
            <pc:sldMk cId="98943473" sldId="268"/>
            <ac:spMk id="6" creationId="{75DA3743-E2E1-88E8-A2FB-4E0EB8F5964E}"/>
          </ac:spMkLst>
        </pc:spChg>
        <pc:spChg chg="del mod">
          <ac:chgData name="Nguyễn Minh Tân - Khoa Công nghệ Thông tin - VLTECH" userId="101068a6-915f-4420-8228-af2e167f3950" providerId="ADAL" clId="{43A175A9-6AD0-4AFA-A079-2B6C2F777FFA}" dt="2024-05-28T04:17:53.220" v="812" actId="478"/>
          <ac:spMkLst>
            <pc:docMk/>
            <pc:sldMk cId="98943473" sldId="268"/>
            <ac:spMk id="10" creationId="{1EC55E11-0B6E-4945-ACA7-D535CAE5E5B7}"/>
          </ac:spMkLst>
        </pc:spChg>
        <pc:spChg chg="del">
          <ac:chgData name="Nguyễn Minh Tân - Khoa Công nghệ Thông tin - VLTECH" userId="101068a6-915f-4420-8228-af2e167f3950" providerId="ADAL" clId="{43A175A9-6AD0-4AFA-A079-2B6C2F777FFA}" dt="2024-05-28T04:07:31.188" v="486"/>
          <ac:spMkLst>
            <pc:docMk/>
            <pc:sldMk cId="98943473" sldId="268"/>
            <ac:spMk id="17" creationId="{2E92FA66-67D7-4CB4-94D3-E643A9AD4757}"/>
          </ac:spMkLst>
        </pc:spChg>
        <pc:spChg chg="del">
          <ac:chgData name="Nguyễn Minh Tân - Khoa Công nghệ Thông tin - VLTECH" userId="101068a6-915f-4420-8228-af2e167f3950" providerId="ADAL" clId="{43A175A9-6AD0-4AFA-A079-2B6C2F777FFA}" dt="2024-05-28T04:07:31.188" v="486"/>
          <ac:spMkLst>
            <pc:docMk/>
            <pc:sldMk cId="98943473" sldId="268"/>
            <ac:spMk id="22" creationId="{32AEEBC8-9D30-42EF-95F2-386C2653FBF0}"/>
          </ac:spMkLst>
        </pc:spChg>
        <pc:graphicFrameChg chg="modGraphic">
          <ac:chgData name="Nguyễn Minh Tân - Khoa Công nghệ Thông tin - VLTECH" userId="101068a6-915f-4420-8228-af2e167f3950" providerId="ADAL" clId="{43A175A9-6AD0-4AFA-A079-2B6C2F777FFA}" dt="2024-05-28T04:10:18.506" v="602" actId="20577"/>
          <ac:graphicFrameMkLst>
            <pc:docMk/>
            <pc:sldMk cId="98943473" sldId="268"/>
            <ac:graphicFrameMk id="4" creationId="{2279F520-5824-47B4-B398-EE593EC10FAD}"/>
          </ac:graphicFrameMkLst>
        </pc:graphicFrameChg>
      </pc:sldChg>
      <pc:sldChg chg="del">
        <pc:chgData name="Nguyễn Minh Tân - Khoa Công nghệ Thông tin - VLTECH" userId="101068a6-915f-4420-8228-af2e167f3950" providerId="ADAL" clId="{43A175A9-6AD0-4AFA-A079-2B6C2F777FFA}" dt="2024-05-27T13:54:32.340" v="0" actId="47"/>
        <pc:sldMkLst>
          <pc:docMk/>
          <pc:sldMk cId="0" sldId="269"/>
        </pc:sldMkLst>
      </pc:sldChg>
      <pc:sldChg chg="add del">
        <pc:chgData name="Nguyễn Minh Tân - Khoa Công nghệ Thông tin - VLTECH" userId="101068a6-915f-4420-8228-af2e167f3950" providerId="ADAL" clId="{43A175A9-6AD0-4AFA-A079-2B6C2F777FFA}" dt="2024-05-28T04:09:10.770" v="528" actId="47"/>
        <pc:sldMkLst>
          <pc:docMk/>
          <pc:sldMk cId="2160611362" sldId="269"/>
        </pc:sldMkLst>
      </pc:sldChg>
      <pc:sldChg chg="add del">
        <pc:chgData name="Nguyễn Minh Tân - Khoa Công nghệ Thông tin - VLTECH" userId="101068a6-915f-4420-8228-af2e167f3950" providerId="ADAL" clId="{43A175A9-6AD0-4AFA-A079-2B6C2F777FFA}" dt="2024-05-28T08:14:28.598" v="1470" actId="47"/>
        <pc:sldMkLst>
          <pc:docMk/>
          <pc:sldMk cId="0" sldId="274"/>
        </pc:sldMkLst>
      </pc:sldChg>
      <pc:sldChg chg="modSp mod">
        <pc:chgData name="Nguyễn Minh Tân - Khoa Công nghệ Thông tin - VLTECH" userId="101068a6-915f-4420-8228-af2e167f3950" providerId="ADAL" clId="{43A175A9-6AD0-4AFA-A079-2B6C2F777FFA}" dt="2024-05-28T09:03:56.516" v="4250" actId="20577"/>
        <pc:sldMkLst>
          <pc:docMk/>
          <pc:sldMk cId="3671363652" sldId="285"/>
        </pc:sldMkLst>
        <pc:spChg chg="mod">
          <ac:chgData name="Nguyễn Minh Tân - Khoa Công nghệ Thông tin - VLTECH" userId="101068a6-915f-4420-8228-af2e167f3950" providerId="ADAL" clId="{43A175A9-6AD0-4AFA-A079-2B6C2F777FFA}" dt="2024-05-27T13:55:05.228" v="52" actId="20577"/>
          <ac:spMkLst>
            <pc:docMk/>
            <pc:sldMk cId="3671363652" sldId="285"/>
            <ac:spMk id="17" creationId="{C9BD2F7B-3F77-4C00-A03B-0C17F27D1349}"/>
          </ac:spMkLst>
        </pc:spChg>
        <pc:spChg chg="mod">
          <ac:chgData name="Nguyễn Minh Tân - Khoa Công nghệ Thông tin - VLTECH" userId="101068a6-915f-4420-8228-af2e167f3950" providerId="ADAL" clId="{43A175A9-6AD0-4AFA-A079-2B6C2F777FFA}" dt="2024-05-27T13:54:57.499" v="49" actId="20577"/>
          <ac:spMkLst>
            <pc:docMk/>
            <pc:sldMk cId="3671363652" sldId="285"/>
            <ac:spMk id="19" creationId="{CEF99411-4709-4D85-A7C3-945C4791A054}"/>
          </ac:spMkLst>
        </pc:spChg>
        <pc:spChg chg="mod">
          <ac:chgData name="Nguyễn Minh Tân - Khoa Công nghệ Thông tin - VLTECH" userId="101068a6-915f-4420-8228-af2e167f3950" providerId="ADAL" clId="{43A175A9-6AD0-4AFA-A079-2B6C2F777FFA}" dt="2024-05-28T09:03:56.516" v="4250" actId="20577"/>
          <ac:spMkLst>
            <pc:docMk/>
            <pc:sldMk cId="3671363652" sldId="285"/>
            <ac:spMk id="21" creationId="{C9BD2F7B-3F77-4C00-A03B-0C17F27D1349}"/>
          </ac:spMkLst>
        </pc:spChg>
        <pc:spChg chg="mod">
          <ac:chgData name="Nguyễn Minh Tân - Khoa Công nghệ Thông tin - VLTECH" userId="101068a6-915f-4420-8228-af2e167f3950" providerId="ADAL" clId="{43A175A9-6AD0-4AFA-A079-2B6C2F777FFA}" dt="2024-05-27T13:55:07.748" v="54" actId="20577"/>
          <ac:spMkLst>
            <pc:docMk/>
            <pc:sldMk cId="3671363652" sldId="285"/>
            <ac:spMk id="23" creationId="{C9BD2F7B-3F77-4C00-A03B-0C17F27D1349}"/>
          </ac:spMkLst>
        </pc:spChg>
      </pc:sldChg>
      <pc:sldChg chg="add">
        <pc:chgData name="Nguyễn Minh Tân - Khoa Công nghệ Thông tin - VLTECH" userId="101068a6-915f-4420-8228-af2e167f3950" providerId="ADAL" clId="{43A175A9-6AD0-4AFA-A079-2B6C2F777FFA}" dt="2024-05-27T14:06:08.492" v="295"/>
        <pc:sldMkLst>
          <pc:docMk/>
          <pc:sldMk cId="3448089675" sldId="319"/>
        </pc:sldMkLst>
      </pc:sldChg>
      <pc:sldChg chg="delSp modSp add del mod">
        <pc:chgData name="Nguyễn Minh Tân - Khoa Công nghệ Thông tin - VLTECH" userId="101068a6-915f-4420-8228-af2e167f3950" providerId="ADAL" clId="{43A175A9-6AD0-4AFA-A079-2B6C2F777FFA}" dt="2024-05-28T04:07:34.594" v="487" actId="47"/>
        <pc:sldMkLst>
          <pc:docMk/>
          <pc:sldMk cId="4260503108" sldId="344"/>
        </pc:sldMkLst>
        <pc:spChg chg="mod">
          <ac:chgData name="Nguyễn Minh Tân - Khoa Công nghệ Thông tin - VLTECH" userId="101068a6-915f-4420-8228-af2e167f3950" providerId="ADAL" clId="{43A175A9-6AD0-4AFA-A079-2B6C2F777FFA}" dt="2024-05-27T13:57:52.204" v="58" actId="14100"/>
          <ac:spMkLst>
            <pc:docMk/>
            <pc:sldMk cId="4260503108" sldId="344"/>
            <ac:spMk id="242" creationId="{00000000-0000-0000-0000-000000000000}"/>
          </ac:spMkLst>
        </pc:spChg>
        <pc:spChg chg="del">
          <ac:chgData name="Nguyễn Minh Tân - Khoa Công nghệ Thông tin - VLTECH" userId="101068a6-915f-4420-8228-af2e167f3950" providerId="ADAL" clId="{43A175A9-6AD0-4AFA-A079-2B6C2F777FFA}" dt="2024-05-27T13:58:38.945" v="79" actId="478"/>
          <ac:spMkLst>
            <pc:docMk/>
            <pc:sldMk cId="4260503108" sldId="344"/>
            <ac:spMk id="243" creationId="{00000000-0000-0000-0000-000000000000}"/>
          </ac:spMkLst>
        </pc:spChg>
        <pc:spChg chg="del">
          <ac:chgData name="Nguyễn Minh Tân - Khoa Công nghệ Thông tin - VLTECH" userId="101068a6-915f-4420-8228-af2e167f3950" providerId="ADAL" clId="{43A175A9-6AD0-4AFA-A079-2B6C2F777FFA}" dt="2024-05-27T13:58:38.945" v="79" actId="478"/>
          <ac:spMkLst>
            <pc:docMk/>
            <pc:sldMk cId="4260503108" sldId="344"/>
            <ac:spMk id="244" creationId="{00000000-0000-0000-0000-000000000000}"/>
          </ac:spMkLst>
        </pc:spChg>
        <pc:spChg chg="mod">
          <ac:chgData name="Nguyễn Minh Tân - Khoa Công nghệ Thông tin - VLTECH" userId="101068a6-915f-4420-8228-af2e167f3950" providerId="ADAL" clId="{43A175A9-6AD0-4AFA-A079-2B6C2F777FFA}" dt="2024-05-27T13:58:32.476" v="78" actId="20577"/>
          <ac:spMkLst>
            <pc:docMk/>
            <pc:sldMk cId="4260503108" sldId="344"/>
            <ac:spMk id="245" creationId="{00000000-0000-0000-0000-000000000000}"/>
          </ac:spMkLst>
        </pc:spChg>
      </pc:sldChg>
      <pc:sldChg chg="del">
        <pc:chgData name="Nguyễn Minh Tân - Khoa Công nghệ Thông tin - VLTECH" userId="101068a6-915f-4420-8228-af2e167f3950" providerId="ADAL" clId="{43A175A9-6AD0-4AFA-A079-2B6C2F777FFA}" dt="2024-05-27T13:54:32.340" v="0" actId="47"/>
        <pc:sldMkLst>
          <pc:docMk/>
          <pc:sldMk cId="634032718" sldId="422"/>
        </pc:sldMkLst>
      </pc:sldChg>
      <pc:sldChg chg="del">
        <pc:chgData name="Nguyễn Minh Tân - Khoa Công nghệ Thông tin - VLTECH" userId="101068a6-915f-4420-8228-af2e167f3950" providerId="ADAL" clId="{43A175A9-6AD0-4AFA-A079-2B6C2F777FFA}" dt="2024-05-27T13:54:32.340" v="0" actId="47"/>
        <pc:sldMkLst>
          <pc:docMk/>
          <pc:sldMk cId="4186484804" sldId="426"/>
        </pc:sldMkLst>
      </pc:sldChg>
      <pc:sldChg chg="del">
        <pc:chgData name="Nguyễn Minh Tân - Khoa Công nghệ Thông tin - VLTECH" userId="101068a6-915f-4420-8228-af2e167f3950" providerId="ADAL" clId="{43A175A9-6AD0-4AFA-A079-2B6C2F777FFA}" dt="2024-05-27T13:54:32.340" v="0" actId="47"/>
        <pc:sldMkLst>
          <pc:docMk/>
          <pc:sldMk cId="2887316325" sldId="427"/>
        </pc:sldMkLst>
      </pc:sldChg>
      <pc:sldChg chg="del">
        <pc:chgData name="Nguyễn Minh Tân - Khoa Công nghệ Thông tin - VLTECH" userId="101068a6-915f-4420-8228-af2e167f3950" providerId="ADAL" clId="{43A175A9-6AD0-4AFA-A079-2B6C2F777FFA}" dt="2024-05-27T13:54:32.340" v="0" actId="47"/>
        <pc:sldMkLst>
          <pc:docMk/>
          <pc:sldMk cId="896880239" sldId="428"/>
        </pc:sldMkLst>
      </pc:sldChg>
      <pc:sldChg chg="del">
        <pc:chgData name="Nguyễn Minh Tân - Khoa Công nghệ Thông tin - VLTECH" userId="101068a6-915f-4420-8228-af2e167f3950" providerId="ADAL" clId="{43A175A9-6AD0-4AFA-A079-2B6C2F777FFA}" dt="2024-05-27T13:54:32.340" v="0" actId="47"/>
        <pc:sldMkLst>
          <pc:docMk/>
          <pc:sldMk cId="289023970" sldId="429"/>
        </pc:sldMkLst>
      </pc:sldChg>
      <pc:sldChg chg="del">
        <pc:chgData name="Nguyễn Minh Tân - Khoa Công nghệ Thông tin - VLTECH" userId="101068a6-915f-4420-8228-af2e167f3950" providerId="ADAL" clId="{43A175A9-6AD0-4AFA-A079-2B6C2F777FFA}" dt="2024-05-27T13:54:32.340" v="0" actId="47"/>
        <pc:sldMkLst>
          <pc:docMk/>
          <pc:sldMk cId="3459279191" sldId="430"/>
        </pc:sldMkLst>
      </pc:sldChg>
      <pc:sldChg chg="del">
        <pc:chgData name="Nguyễn Minh Tân - Khoa Công nghệ Thông tin - VLTECH" userId="101068a6-915f-4420-8228-af2e167f3950" providerId="ADAL" clId="{43A175A9-6AD0-4AFA-A079-2B6C2F777FFA}" dt="2024-05-27T13:54:32.340" v="0" actId="47"/>
        <pc:sldMkLst>
          <pc:docMk/>
          <pc:sldMk cId="2179778509" sldId="432"/>
        </pc:sldMkLst>
      </pc:sldChg>
      <pc:sldChg chg="del">
        <pc:chgData name="Nguyễn Minh Tân - Khoa Công nghệ Thông tin - VLTECH" userId="101068a6-915f-4420-8228-af2e167f3950" providerId="ADAL" clId="{43A175A9-6AD0-4AFA-A079-2B6C2F777FFA}" dt="2024-05-27T13:54:32.340" v="0" actId="47"/>
        <pc:sldMkLst>
          <pc:docMk/>
          <pc:sldMk cId="808578855" sldId="444"/>
        </pc:sldMkLst>
      </pc:sldChg>
      <pc:sldChg chg="del">
        <pc:chgData name="Nguyễn Minh Tân - Khoa Công nghệ Thông tin - VLTECH" userId="101068a6-915f-4420-8228-af2e167f3950" providerId="ADAL" clId="{43A175A9-6AD0-4AFA-A079-2B6C2F777FFA}" dt="2024-05-27T13:54:32.340" v="0" actId="47"/>
        <pc:sldMkLst>
          <pc:docMk/>
          <pc:sldMk cId="4270320061" sldId="445"/>
        </pc:sldMkLst>
      </pc:sldChg>
      <pc:sldChg chg="del">
        <pc:chgData name="Nguyễn Minh Tân - Khoa Công nghệ Thông tin - VLTECH" userId="101068a6-915f-4420-8228-af2e167f3950" providerId="ADAL" clId="{43A175A9-6AD0-4AFA-A079-2B6C2F777FFA}" dt="2024-05-27T13:54:32.340" v="0" actId="47"/>
        <pc:sldMkLst>
          <pc:docMk/>
          <pc:sldMk cId="3949924581" sldId="446"/>
        </pc:sldMkLst>
      </pc:sldChg>
      <pc:sldChg chg="del">
        <pc:chgData name="Nguyễn Minh Tân - Khoa Công nghệ Thông tin - VLTECH" userId="101068a6-915f-4420-8228-af2e167f3950" providerId="ADAL" clId="{43A175A9-6AD0-4AFA-A079-2B6C2F777FFA}" dt="2024-05-27T13:54:32.340" v="0" actId="47"/>
        <pc:sldMkLst>
          <pc:docMk/>
          <pc:sldMk cId="559341698" sldId="447"/>
        </pc:sldMkLst>
      </pc:sldChg>
      <pc:sldChg chg="del">
        <pc:chgData name="Nguyễn Minh Tân - Khoa Công nghệ Thông tin - VLTECH" userId="101068a6-915f-4420-8228-af2e167f3950" providerId="ADAL" clId="{43A175A9-6AD0-4AFA-A079-2B6C2F777FFA}" dt="2024-05-27T13:54:32.340" v="0" actId="47"/>
        <pc:sldMkLst>
          <pc:docMk/>
          <pc:sldMk cId="3129141586" sldId="448"/>
        </pc:sldMkLst>
      </pc:sldChg>
      <pc:sldChg chg="del">
        <pc:chgData name="Nguyễn Minh Tân - Khoa Công nghệ Thông tin - VLTECH" userId="101068a6-915f-4420-8228-af2e167f3950" providerId="ADAL" clId="{43A175A9-6AD0-4AFA-A079-2B6C2F777FFA}" dt="2024-05-27T13:54:32.340" v="0" actId="47"/>
        <pc:sldMkLst>
          <pc:docMk/>
          <pc:sldMk cId="1921569463" sldId="449"/>
        </pc:sldMkLst>
      </pc:sldChg>
      <pc:sldChg chg="del">
        <pc:chgData name="Nguyễn Minh Tân - Khoa Công nghệ Thông tin - VLTECH" userId="101068a6-915f-4420-8228-af2e167f3950" providerId="ADAL" clId="{43A175A9-6AD0-4AFA-A079-2B6C2F777FFA}" dt="2024-05-27T13:54:32.340" v="0" actId="47"/>
        <pc:sldMkLst>
          <pc:docMk/>
          <pc:sldMk cId="3793877152" sldId="451"/>
        </pc:sldMkLst>
      </pc:sldChg>
      <pc:sldChg chg="del">
        <pc:chgData name="Nguyễn Minh Tân - Khoa Công nghệ Thông tin - VLTECH" userId="101068a6-915f-4420-8228-af2e167f3950" providerId="ADAL" clId="{43A175A9-6AD0-4AFA-A079-2B6C2F777FFA}" dt="2024-05-27T13:54:32.340" v="0" actId="47"/>
        <pc:sldMkLst>
          <pc:docMk/>
          <pc:sldMk cId="1047210422" sldId="452"/>
        </pc:sldMkLst>
      </pc:sldChg>
      <pc:sldChg chg="del">
        <pc:chgData name="Nguyễn Minh Tân - Khoa Công nghệ Thông tin - VLTECH" userId="101068a6-915f-4420-8228-af2e167f3950" providerId="ADAL" clId="{43A175A9-6AD0-4AFA-A079-2B6C2F777FFA}" dt="2024-05-27T13:54:32.340" v="0" actId="47"/>
        <pc:sldMkLst>
          <pc:docMk/>
          <pc:sldMk cId="3607071227" sldId="453"/>
        </pc:sldMkLst>
      </pc:sldChg>
      <pc:sldChg chg="del">
        <pc:chgData name="Nguyễn Minh Tân - Khoa Công nghệ Thông tin - VLTECH" userId="101068a6-915f-4420-8228-af2e167f3950" providerId="ADAL" clId="{43A175A9-6AD0-4AFA-A079-2B6C2F777FFA}" dt="2024-05-27T13:54:32.340" v="0" actId="47"/>
        <pc:sldMkLst>
          <pc:docMk/>
          <pc:sldMk cId="2942518278" sldId="454"/>
        </pc:sldMkLst>
      </pc:sldChg>
      <pc:sldChg chg="del">
        <pc:chgData name="Nguyễn Minh Tân - Khoa Công nghệ Thông tin - VLTECH" userId="101068a6-915f-4420-8228-af2e167f3950" providerId="ADAL" clId="{43A175A9-6AD0-4AFA-A079-2B6C2F777FFA}" dt="2024-05-27T13:54:32.340" v="0" actId="47"/>
        <pc:sldMkLst>
          <pc:docMk/>
          <pc:sldMk cId="914477234" sldId="455"/>
        </pc:sldMkLst>
      </pc:sldChg>
      <pc:sldChg chg="del">
        <pc:chgData name="Nguyễn Minh Tân - Khoa Công nghệ Thông tin - VLTECH" userId="101068a6-915f-4420-8228-af2e167f3950" providerId="ADAL" clId="{43A175A9-6AD0-4AFA-A079-2B6C2F777FFA}" dt="2024-05-27T13:54:32.340" v="0" actId="47"/>
        <pc:sldMkLst>
          <pc:docMk/>
          <pc:sldMk cId="2620131903" sldId="458"/>
        </pc:sldMkLst>
      </pc:sldChg>
      <pc:sldChg chg="del">
        <pc:chgData name="Nguyễn Minh Tân - Khoa Công nghệ Thông tin - VLTECH" userId="101068a6-915f-4420-8228-af2e167f3950" providerId="ADAL" clId="{43A175A9-6AD0-4AFA-A079-2B6C2F777FFA}" dt="2024-05-27T13:54:32.340" v="0" actId="47"/>
        <pc:sldMkLst>
          <pc:docMk/>
          <pc:sldMk cId="3388557377" sldId="459"/>
        </pc:sldMkLst>
      </pc:sldChg>
      <pc:sldChg chg="del">
        <pc:chgData name="Nguyễn Minh Tân - Khoa Công nghệ Thông tin - VLTECH" userId="101068a6-915f-4420-8228-af2e167f3950" providerId="ADAL" clId="{43A175A9-6AD0-4AFA-A079-2B6C2F777FFA}" dt="2024-05-27T13:54:32.340" v="0" actId="47"/>
        <pc:sldMkLst>
          <pc:docMk/>
          <pc:sldMk cId="339945879" sldId="460"/>
        </pc:sldMkLst>
      </pc:sldChg>
      <pc:sldChg chg="del">
        <pc:chgData name="Nguyễn Minh Tân - Khoa Công nghệ Thông tin - VLTECH" userId="101068a6-915f-4420-8228-af2e167f3950" providerId="ADAL" clId="{43A175A9-6AD0-4AFA-A079-2B6C2F777FFA}" dt="2024-05-27T13:54:32.340" v="0" actId="47"/>
        <pc:sldMkLst>
          <pc:docMk/>
          <pc:sldMk cId="1001709792" sldId="461"/>
        </pc:sldMkLst>
      </pc:sldChg>
      <pc:sldChg chg="del">
        <pc:chgData name="Nguyễn Minh Tân - Khoa Công nghệ Thông tin - VLTECH" userId="101068a6-915f-4420-8228-af2e167f3950" providerId="ADAL" clId="{43A175A9-6AD0-4AFA-A079-2B6C2F777FFA}" dt="2024-05-27T13:54:32.340" v="0" actId="47"/>
        <pc:sldMkLst>
          <pc:docMk/>
          <pc:sldMk cId="301548447" sldId="462"/>
        </pc:sldMkLst>
      </pc:sldChg>
      <pc:sldChg chg="del">
        <pc:chgData name="Nguyễn Minh Tân - Khoa Công nghệ Thông tin - VLTECH" userId="101068a6-915f-4420-8228-af2e167f3950" providerId="ADAL" clId="{43A175A9-6AD0-4AFA-A079-2B6C2F777FFA}" dt="2024-05-27T13:54:32.340" v="0" actId="47"/>
        <pc:sldMkLst>
          <pc:docMk/>
          <pc:sldMk cId="4206005339" sldId="463"/>
        </pc:sldMkLst>
      </pc:sldChg>
      <pc:sldChg chg="del">
        <pc:chgData name="Nguyễn Minh Tân - Khoa Công nghệ Thông tin - VLTECH" userId="101068a6-915f-4420-8228-af2e167f3950" providerId="ADAL" clId="{43A175A9-6AD0-4AFA-A079-2B6C2F777FFA}" dt="2024-05-27T13:54:32.340" v="0" actId="47"/>
        <pc:sldMkLst>
          <pc:docMk/>
          <pc:sldMk cId="1193770779" sldId="464"/>
        </pc:sldMkLst>
      </pc:sldChg>
      <pc:sldChg chg="del">
        <pc:chgData name="Nguyễn Minh Tân - Khoa Công nghệ Thông tin - VLTECH" userId="101068a6-915f-4420-8228-af2e167f3950" providerId="ADAL" clId="{43A175A9-6AD0-4AFA-A079-2B6C2F777FFA}" dt="2024-05-27T13:54:32.340" v="0" actId="47"/>
        <pc:sldMkLst>
          <pc:docMk/>
          <pc:sldMk cId="1337442334" sldId="465"/>
        </pc:sldMkLst>
      </pc:sldChg>
      <pc:sldChg chg="del">
        <pc:chgData name="Nguyễn Minh Tân - Khoa Công nghệ Thông tin - VLTECH" userId="101068a6-915f-4420-8228-af2e167f3950" providerId="ADAL" clId="{43A175A9-6AD0-4AFA-A079-2B6C2F777FFA}" dt="2024-05-27T13:54:32.340" v="0" actId="47"/>
        <pc:sldMkLst>
          <pc:docMk/>
          <pc:sldMk cId="2243437556" sldId="468"/>
        </pc:sldMkLst>
      </pc:sldChg>
      <pc:sldChg chg="del">
        <pc:chgData name="Nguyễn Minh Tân - Khoa Công nghệ Thông tin - VLTECH" userId="101068a6-915f-4420-8228-af2e167f3950" providerId="ADAL" clId="{43A175A9-6AD0-4AFA-A079-2B6C2F777FFA}" dt="2024-05-27T13:54:32.340" v="0" actId="47"/>
        <pc:sldMkLst>
          <pc:docMk/>
          <pc:sldMk cId="361276679" sldId="491"/>
        </pc:sldMkLst>
      </pc:sldChg>
      <pc:sldChg chg="del">
        <pc:chgData name="Nguyễn Minh Tân - Khoa Công nghệ Thông tin - VLTECH" userId="101068a6-915f-4420-8228-af2e167f3950" providerId="ADAL" clId="{43A175A9-6AD0-4AFA-A079-2B6C2F777FFA}" dt="2024-05-27T13:54:32.340" v="0" actId="47"/>
        <pc:sldMkLst>
          <pc:docMk/>
          <pc:sldMk cId="786410421" sldId="492"/>
        </pc:sldMkLst>
      </pc:sldChg>
      <pc:sldChg chg="del">
        <pc:chgData name="Nguyễn Minh Tân - Khoa Công nghệ Thông tin - VLTECH" userId="101068a6-915f-4420-8228-af2e167f3950" providerId="ADAL" clId="{43A175A9-6AD0-4AFA-A079-2B6C2F777FFA}" dt="2024-05-27T13:54:32.340" v="0" actId="47"/>
        <pc:sldMkLst>
          <pc:docMk/>
          <pc:sldMk cId="3401255380" sldId="493"/>
        </pc:sldMkLst>
      </pc:sldChg>
      <pc:sldChg chg="del">
        <pc:chgData name="Nguyễn Minh Tân - Khoa Công nghệ Thông tin - VLTECH" userId="101068a6-915f-4420-8228-af2e167f3950" providerId="ADAL" clId="{43A175A9-6AD0-4AFA-A079-2B6C2F777FFA}" dt="2024-05-27T13:54:32.340" v="0" actId="47"/>
        <pc:sldMkLst>
          <pc:docMk/>
          <pc:sldMk cId="1365786167" sldId="494"/>
        </pc:sldMkLst>
      </pc:sldChg>
      <pc:sldChg chg="del">
        <pc:chgData name="Nguyễn Minh Tân - Khoa Công nghệ Thông tin - VLTECH" userId="101068a6-915f-4420-8228-af2e167f3950" providerId="ADAL" clId="{43A175A9-6AD0-4AFA-A079-2B6C2F777FFA}" dt="2024-05-27T13:54:32.340" v="0" actId="47"/>
        <pc:sldMkLst>
          <pc:docMk/>
          <pc:sldMk cId="2482939848" sldId="495"/>
        </pc:sldMkLst>
      </pc:sldChg>
      <pc:sldChg chg="del">
        <pc:chgData name="Nguyễn Minh Tân - Khoa Công nghệ Thông tin - VLTECH" userId="101068a6-915f-4420-8228-af2e167f3950" providerId="ADAL" clId="{43A175A9-6AD0-4AFA-A079-2B6C2F777FFA}" dt="2024-05-27T13:54:32.340" v="0" actId="47"/>
        <pc:sldMkLst>
          <pc:docMk/>
          <pc:sldMk cId="2007817423" sldId="496"/>
        </pc:sldMkLst>
      </pc:sldChg>
      <pc:sldChg chg="del">
        <pc:chgData name="Nguyễn Minh Tân - Khoa Công nghệ Thông tin - VLTECH" userId="101068a6-915f-4420-8228-af2e167f3950" providerId="ADAL" clId="{43A175A9-6AD0-4AFA-A079-2B6C2F777FFA}" dt="2024-05-27T13:54:32.340" v="0" actId="47"/>
        <pc:sldMkLst>
          <pc:docMk/>
          <pc:sldMk cId="3374995150" sldId="497"/>
        </pc:sldMkLst>
      </pc:sldChg>
      <pc:sldChg chg="del">
        <pc:chgData name="Nguyễn Minh Tân - Khoa Công nghệ Thông tin - VLTECH" userId="101068a6-915f-4420-8228-af2e167f3950" providerId="ADAL" clId="{43A175A9-6AD0-4AFA-A079-2B6C2F777FFA}" dt="2024-05-27T13:54:32.340" v="0" actId="47"/>
        <pc:sldMkLst>
          <pc:docMk/>
          <pc:sldMk cId="2446300136" sldId="498"/>
        </pc:sldMkLst>
      </pc:sldChg>
      <pc:sldChg chg="del">
        <pc:chgData name="Nguyễn Minh Tân - Khoa Công nghệ Thông tin - VLTECH" userId="101068a6-915f-4420-8228-af2e167f3950" providerId="ADAL" clId="{43A175A9-6AD0-4AFA-A079-2B6C2F777FFA}" dt="2024-05-27T13:54:32.340" v="0" actId="47"/>
        <pc:sldMkLst>
          <pc:docMk/>
          <pc:sldMk cId="2437904029" sldId="499"/>
        </pc:sldMkLst>
      </pc:sldChg>
      <pc:sldChg chg="del">
        <pc:chgData name="Nguyễn Minh Tân - Khoa Công nghệ Thông tin - VLTECH" userId="101068a6-915f-4420-8228-af2e167f3950" providerId="ADAL" clId="{43A175A9-6AD0-4AFA-A079-2B6C2F777FFA}" dt="2024-05-27T13:54:32.340" v="0" actId="47"/>
        <pc:sldMkLst>
          <pc:docMk/>
          <pc:sldMk cId="1443079196" sldId="500"/>
        </pc:sldMkLst>
      </pc:sldChg>
      <pc:sldChg chg="del">
        <pc:chgData name="Nguyễn Minh Tân - Khoa Công nghệ Thông tin - VLTECH" userId="101068a6-915f-4420-8228-af2e167f3950" providerId="ADAL" clId="{43A175A9-6AD0-4AFA-A079-2B6C2F777FFA}" dt="2024-05-27T13:54:32.340" v="0" actId="47"/>
        <pc:sldMkLst>
          <pc:docMk/>
          <pc:sldMk cId="2762127558" sldId="501"/>
        </pc:sldMkLst>
      </pc:sldChg>
      <pc:sldChg chg="del">
        <pc:chgData name="Nguyễn Minh Tân - Khoa Công nghệ Thông tin - VLTECH" userId="101068a6-915f-4420-8228-af2e167f3950" providerId="ADAL" clId="{43A175A9-6AD0-4AFA-A079-2B6C2F777FFA}" dt="2024-05-27T13:54:32.340" v="0" actId="47"/>
        <pc:sldMkLst>
          <pc:docMk/>
          <pc:sldMk cId="1298807394" sldId="503"/>
        </pc:sldMkLst>
      </pc:sldChg>
      <pc:sldChg chg="del">
        <pc:chgData name="Nguyễn Minh Tân - Khoa Công nghệ Thông tin - VLTECH" userId="101068a6-915f-4420-8228-af2e167f3950" providerId="ADAL" clId="{43A175A9-6AD0-4AFA-A079-2B6C2F777FFA}" dt="2024-05-27T13:54:32.340" v="0" actId="47"/>
        <pc:sldMkLst>
          <pc:docMk/>
          <pc:sldMk cId="3574642129" sldId="504"/>
        </pc:sldMkLst>
      </pc:sldChg>
      <pc:sldChg chg="del">
        <pc:chgData name="Nguyễn Minh Tân - Khoa Công nghệ Thông tin - VLTECH" userId="101068a6-915f-4420-8228-af2e167f3950" providerId="ADAL" clId="{43A175A9-6AD0-4AFA-A079-2B6C2F777FFA}" dt="2024-05-27T13:54:32.340" v="0" actId="47"/>
        <pc:sldMkLst>
          <pc:docMk/>
          <pc:sldMk cId="853168941" sldId="505"/>
        </pc:sldMkLst>
      </pc:sldChg>
      <pc:sldChg chg="del">
        <pc:chgData name="Nguyễn Minh Tân - Khoa Công nghệ Thông tin - VLTECH" userId="101068a6-915f-4420-8228-af2e167f3950" providerId="ADAL" clId="{43A175A9-6AD0-4AFA-A079-2B6C2F777FFA}" dt="2024-05-27T13:54:32.340" v="0" actId="47"/>
        <pc:sldMkLst>
          <pc:docMk/>
          <pc:sldMk cId="3917249094" sldId="506"/>
        </pc:sldMkLst>
      </pc:sldChg>
      <pc:sldChg chg="del">
        <pc:chgData name="Nguyễn Minh Tân - Khoa Công nghệ Thông tin - VLTECH" userId="101068a6-915f-4420-8228-af2e167f3950" providerId="ADAL" clId="{43A175A9-6AD0-4AFA-A079-2B6C2F777FFA}" dt="2024-05-27T13:54:32.340" v="0" actId="47"/>
        <pc:sldMkLst>
          <pc:docMk/>
          <pc:sldMk cId="3753221619" sldId="507"/>
        </pc:sldMkLst>
      </pc:sldChg>
      <pc:sldChg chg="del">
        <pc:chgData name="Nguyễn Minh Tân - Khoa Công nghệ Thông tin - VLTECH" userId="101068a6-915f-4420-8228-af2e167f3950" providerId="ADAL" clId="{43A175A9-6AD0-4AFA-A079-2B6C2F777FFA}" dt="2024-05-27T13:54:32.340" v="0" actId="47"/>
        <pc:sldMkLst>
          <pc:docMk/>
          <pc:sldMk cId="909867313" sldId="508"/>
        </pc:sldMkLst>
      </pc:sldChg>
      <pc:sldChg chg="addSp delSp modSp add mod modClrScheme modAnim chgLayout">
        <pc:chgData name="Nguyễn Minh Tân - Khoa Công nghệ Thông tin - VLTECH" userId="101068a6-915f-4420-8228-af2e167f3950" providerId="ADAL" clId="{43A175A9-6AD0-4AFA-A079-2B6C2F777FFA}" dt="2024-05-28T09:04:59.876" v="4296" actId="478"/>
        <pc:sldMkLst>
          <pc:docMk/>
          <pc:sldMk cId="1319175048" sldId="729"/>
        </pc:sldMkLst>
        <pc:spChg chg="del">
          <ac:chgData name="Nguyễn Minh Tân - Khoa Công nghệ Thông tin - VLTECH" userId="101068a6-915f-4420-8228-af2e167f3950" providerId="ADAL" clId="{43A175A9-6AD0-4AFA-A079-2B6C2F777FFA}" dt="2024-05-28T08:06:29.812" v="1090" actId="478"/>
          <ac:spMkLst>
            <pc:docMk/>
            <pc:sldMk cId="1319175048" sldId="729"/>
            <ac:spMk id="2" creationId="{00000000-0000-0000-0000-000000000000}"/>
          </ac:spMkLst>
        </pc:spChg>
        <pc:spChg chg="mod ord">
          <ac:chgData name="Nguyễn Minh Tân - Khoa Công nghệ Thông tin - VLTECH" userId="101068a6-915f-4420-8228-af2e167f3950" providerId="ADAL" clId="{43A175A9-6AD0-4AFA-A079-2B6C2F777FFA}" dt="2024-05-28T09:04:50.140" v="4293" actId="5793"/>
          <ac:spMkLst>
            <pc:docMk/>
            <pc:sldMk cId="1319175048" sldId="729"/>
            <ac:spMk id="3" creationId="{00000000-0000-0000-0000-000000000000}"/>
          </ac:spMkLst>
        </pc:spChg>
        <pc:spChg chg="del mod ord">
          <ac:chgData name="Nguyễn Minh Tân - Khoa Công nghệ Thông tin - VLTECH" userId="101068a6-915f-4420-8228-af2e167f3950" providerId="ADAL" clId="{43A175A9-6AD0-4AFA-A079-2B6C2F777FFA}" dt="2024-05-28T09:04:59.876" v="4296" actId="478"/>
          <ac:spMkLst>
            <pc:docMk/>
            <pc:sldMk cId="1319175048" sldId="729"/>
            <ac:spMk id="4" creationId="{00000000-0000-0000-0000-000000000000}"/>
          </ac:spMkLst>
        </pc:spChg>
        <pc:spChg chg="del mod ord">
          <ac:chgData name="Nguyễn Minh Tân - Khoa Công nghệ Thông tin - VLTECH" userId="101068a6-915f-4420-8228-af2e167f3950" providerId="ADAL" clId="{43A175A9-6AD0-4AFA-A079-2B6C2F777FFA}" dt="2024-05-28T09:04:57.269" v="4294" actId="478"/>
          <ac:spMkLst>
            <pc:docMk/>
            <pc:sldMk cId="1319175048" sldId="729"/>
            <ac:spMk id="5" creationId="{00000000-0000-0000-0000-000000000000}"/>
          </ac:spMkLst>
        </pc:spChg>
        <pc:spChg chg="del mod ord">
          <ac:chgData name="Nguyễn Minh Tân - Khoa Công nghệ Thông tin - VLTECH" userId="101068a6-915f-4420-8228-af2e167f3950" providerId="ADAL" clId="{43A175A9-6AD0-4AFA-A079-2B6C2F777FFA}" dt="2024-05-28T09:04:57.269" v="4294" actId="478"/>
          <ac:spMkLst>
            <pc:docMk/>
            <pc:sldMk cId="1319175048" sldId="729"/>
            <ac:spMk id="6" creationId="{00000000-0000-0000-0000-000000000000}"/>
          </ac:spMkLst>
        </pc:spChg>
        <pc:spChg chg="add mod">
          <ac:chgData name="Nguyễn Minh Tân - Khoa Công nghệ Thông tin - VLTECH" userId="101068a6-915f-4420-8228-af2e167f3950" providerId="ADAL" clId="{43A175A9-6AD0-4AFA-A079-2B6C2F777FFA}" dt="2024-05-28T08:06:38.777" v="1119" actId="1076"/>
          <ac:spMkLst>
            <pc:docMk/>
            <pc:sldMk cId="1319175048" sldId="729"/>
            <ac:spMk id="7" creationId="{7380965B-A45B-D433-93B4-8B938BDA179D}"/>
          </ac:spMkLst>
        </pc:spChg>
        <pc:spChg chg="add del mod">
          <ac:chgData name="Nguyễn Minh Tân - Khoa Công nghệ Thông tin - VLTECH" userId="101068a6-915f-4420-8228-af2e167f3950" providerId="ADAL" clId="{43A175A9-6AD0-4AFA-A079-2B6C2F777FFA}" dt="2024-05-28T08:06:55.799" v="1141" actId="700"/>
          <ac:spMkLst>
            <pc:docMk/>
            <pc:sldMk cId="1319175048" sldId="729"/>
            <ac:spMk id="9" creationId="{669268E1-7A56-8F03-CFEA-511E73BE7AED}"/>
          </ac:spMkLst>
        </pc:spChg>
      </pc:sldChg>
      <pc:sldChg chg="addSp delSp modSp add mod modClrScheme chgLayout">
        <pc:chgData name="Nguyễn Minh Tân - Khoa Công nghệ Thông tin - VLTECH" userId="101068a6-915f-4420-8228-af2e167f3950" providerId="ADAL" clId="{43A175A9-6AD0-4AFA-A079-2B6C2F777FFA}" dt="2024-05-28T04:27:09.202" v="912" actId="20577"/>
        <pc:sldMkLst>
          <pc:docMk/>
          <pc:sldMk cId="0" sldId="943"/>
        </pc:sldMkLst>
        <pc:spChg chg="del">
          <ac:chgData name="Nguyễn Minh Tân - Khoa Công nghệ Thông tin - VLTECH" userId="101068a6-915f-4420-8228-af2e167f3950" providerId="ADAL" clId="{43A175A9-6AD0-4AFA-A079-2B6C2F777FFA}" dt="2024-05-28T04:27:00.327" v="893" actId="478"/>
          <ac:spMkLst>
            <pc:docMk/>
            <pc:sldMk cId="0" sldId="943"/>
            <ac:spMk id="2" creationId="{00000000-0000-0000-0000-000000000000}"/>
          </ac:spMkLst>
        </pc:spChg>
        <pc:spChg chg="del">
          <ac:chgData name="Nguyễn Minh Tân - Khoa Công nghệ Thông tin - VLTECH" userId="101068a6-915f-4420-8228-af2e167f3950" providerId="ADAL" clId="{43A175A9-6AD0-4AFA-A079-2B6C2F777FFA}" dt="2024-05-27T13:55:52.041" v="56" actId="478"/>
          <ac:spMkLst>
            <pc:docMk/>
            <pc:sldMk cId="0" sldId="943"/>
            <ac:spMk id="4" creationId="{00000000-0000-0000-0000-000000000000}"/>
          </ac:spMkLst>
        </pc:spChg>
        <pc:spChg chg="del">
          <ac:chgData name="Nguyễn Minh Tân - Khoa Công nghệ Thông tin - VLTECH" userId="101068a6-915f-4420-8228-af2e167f3950" providerId="ADAL" clId="{43A175A9-6AD0-4AFA-A079-2B6C2F777FFA}" dt="2024-05-27T13:55:52.041" v="56" actId="478"/>
          <ac:spMkLst>
            <pc:docMk/>
            <pc:sldMk cId="0" sldId="943"/>
            <ac:spMk id="5" creationId="{00000000-0000-0000-0000-000000000000}"/>
          </ac:spMkLst>
        </pc:spChg>
        <pc:spChg chg="add del mod">
          <ac:chgData name="Nguyễn Minh Tân - Khoa Công nghệ Thông tin - VLTECH" userId="101068a6-915f-4420-8228-af2e167f3950" providerId="ADAL" clId="{43A175A9-6AD0-4AFA-A079-2B6C2F777FFA}" dt="2024-05-28T04:27:03.171" v="895" actId="700"/>
          <ac:spMkLst>
            <pc:docMk/>
            <pc:sldMk cId="0" sldId="943"/>
            <ac:spMk id="5" creationId="{667C4F61-B45E-E556-0ED5-6AAFE718CD14}"/>
          </ac:spMkLst>
        </pc:spChg>
        <pc:spChg chg="del">
          <ac:chgData name="Nguyễn Minh Tân - Khoa Công nghệ Thông tin - VLTECH" userId="101068a6-915f-4420-8228-af2e167f3950" providerId="ADAL" clId="{43A175A9-6AD0-4AFA-A079-2B6C2F777FFA}" dt="2024-05-27T13:55:52.041" v="56" actId="478"/>
          <ac:spMkLst>
            <pc:docMk/>
            <pc:sldMk cId="0" sldId="943"/>
            <ac:spMk id="6" creationId="{00000000-0000-0000-0000-000000000000}"/>
          </ac:spMkLst>
        </pc:spChg>
        <pc:spChg chg="add mod">
          <ac:chgData name="Nguyễn Minh Tân - Khoa Công nghệ Thông tin - VLTECH" userId="101068a6-915f-4420-8228-af2e167f3950" providerId="ADAL" clId="{43A175A9-6AD0-4AFA-A079-2B6C2F777FFA}" dt="2024-05-28T04:27:09.202" v="912" actId="20577"/>
          <ac:spMkLst>
            <pc:docMk/>
            <pc:sldMk cId="0" sldId="943"/>
            <ac:spMk id="6" creationId="{29C2BA21-ABA5-C488-C2FD-A6F759F9FD5A}"/>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0"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6"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0"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6" creationId="{00000000-0000-0000-0000-000000000000}"/>
          </ac:spMkLst>
        </pc:spChg>
        <pc:grpChg chg="mod">
          <ac:chgData name="Nguyễn Minh Tân - Khoa Công nghệ Thông tin - VLTECH" userId="101068a6-915f-4420-8228-af2e167f3950" providerId="ADAL" clId="{43A175A9-6AD0-4AFA-A079-2B6C2F777FFA}" dt="2024-05-28T04:26:54.608" v="892" actId="1076"/>
          <ac:grpSpMkLst>
            <pc:docMk/>
            <pc:sldMk cId="0" sldId="943"/>
            <ac:grpSpMk id="3"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7"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8"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9"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10"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1"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2"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6"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56"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60" creationId="{00000000-0000-0000-0000-000000000000}"/>
          </ac:grpSpMkLst>
        </pc:grpChg>
      </pc:sldChg>
      <pc:sldChg chg="addSp delSp modSp add mod ord modClrScheme chgLayout">
        <pc:chgData name="Nguyễn Minh Tân - Khoa Công nghệ Thông tin - VLTECH" userId="101068a6-915f-4420-8228-af2e167f3950" providerId="ADAL" clId="{43A175A9-6AD0-4AFA-A079-2B6C2F777FFA}" dt="2024-05-28T04:16:54.259" v="674"/>
        <pc:sldMkLst>
          <pc:docMk/>
          <pc:sldMk cId="1029817366" sldId="944"/>
        </pc:sldMkLst>
        <pc:spChg chg="del mod">
          <ac:chgData name="Nguyễn Minh Tân - Khoa Công nghệ Thông tin - VLTECH" userId="101068a6-915f-4420-8228-af2e167f3950" providerId="ADAL" clId="{43A175A9-6AD0-4AFA-A079-2B6C2F777FFA}" dt="2024-05-28T04:12:44.823" v="638" actId="478"/>
          <ac:spMkLst>
            <pc:docMk/>
            <pc:sldMk cId="1029817366" sldId="944"/>
            <ac:spMk id="2" creationId="{00000000-0000-0000-0000-000000000000}"/>
          </ac:spMkLst>
        </pc:spChg>
        <pc:spChg chg="mod ord">
          <ac:chgData name="Nguyễn Minh Tân - Khoa Công nghệ Thông tin - VLTECH" userId="101068a6-915f-4420-8228-af2e167f3950" providerId="ADAL" clId="{43A175A9-6AD0-4AFA-A079-2B6C2F777FFA}" dt="2024-05-28T04:16:29.664" v="672" actId="1076"/>
          <ac:spMkLst>
            <pc:docMk/>
            <pc:sldMk cId="1029817366" sldId="944"/>
            <ac:spMk id="3" creationId="{00000000-0000-0000-0000-000000000000}"/>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4" creationId="{00000000-0000-0000-0000-000000000000}"/>
          </ac:spMkLst>
        </pc:spChg>
        <pc:spChg chg="add del mod">
          <ac:chgData name="Nguyễn Minh Tân - Khoa Công nghệ Thông tin - VLTECH" userId="101068a6-915f-4420-8228-af2e167f3950" providerId="ADAL" clId="{43A175A9-6AD0-4AFA-A079-2B6C2F777FFA}" dt="2024-05-28T04:16:19.648" v="671" actId="1076"/>
          <ac:spMkLst>
            <pc:docMk/>
            <pc:sldMk cId="1029817366" sldId="944"/>
            <ac:spMk id="4" creationId="{D1575D40-1000-268C-4873-49717E6E81BD}"/>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5" creationId="{00000000-0000-0000-0000-000000000000}"/>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6" creationId="{00000000-0000-0000-0000-000000000000}"/>
          </ac:spMkLst>
        </pc:spChg>
        <pc:spChg chg="add del mod">
          <ac:chgData name="Nguyễn Minh Tân - Khoa Công nghệ Thông tin - VLTECH" userId="101068a6-915f-4420-8228-af2e167f3950" providerId="ADAL" clId="{43A175A9-6AD0-4AFA-A079-2B6C2F777FFA}" dt="2024-05-28T04:16:14.304" v="669" actId="700"/>
          <ac:spMkLst>
            <pc:docMk/>
            <pc:sldMk cId="1029817366" sldId="944"/>
            <ac:spMk id="6" creationId="{31F7562B-A049-D1FC-7321-64CFCA96C02D}"/>
          </ac:spMkLst>
        </pc:spChg>
        <pc:graphicFrameChg chg="add del modGraphic">
          <ac:chgData name="Nguyễn Minh Tân - Khoa Công nghệ Thông tin - VLTECH" userId="101068a6-915f-4420-8228-af2e167f3950" providerId="ADAL" clId="{43A175A9-6AD0-4AFA-A079-2B6C2F777FFA}" dt="2024-05-28T04:13:54.644" v="653" actId="27309"/>
          <ac:graphicFrameMkLst>
            <pc:docMk/>
            <pc:sldMk cId="1029817366" sldId="944"/>
            <ac:graphicFrameMk id="8" creationId="{80ECB8A7-A0EF-CA37-A3C7-B30AAB9BA72F}"/>
          </ac:graphicFrameMkLst>
        </pc:graphicFrameChg>
      </pc:sldChg>
      <pc:sldChg chg="delSp modSp add del mod modAnim">
        <pc:chgData name="Nguyễn Minh Tân - Khoa Công nghệ Thông tin - VLTECH" userId="101068a6-915f-4420-8228-af2e167f3950" providerId="ADAL" clId="{43A175A9-6AD0-4AFA-A079-2B6C2F777FFA}" dt="2024-05-28T04:07:48.579" v="490" actId="47"/>
        <pc:sldMkLst>
          <pc:docMk/>
          <pc:sldMk cId="1763393296" sldId="945"/>
        </pc:sldMkLst>
        <pc:spChg chg="mod">
          <ac:chgData name="Nguyễn Minh Tân - Khoa Công nghệ Thông tin - VLTECH" userId="101068a6-915f-4420-8228-af2e167f3950" providerId="ADAL" clId="{43A175A9-6AD0-4AFA-A079-2B6C2F777FFA}" dt="2024-05-27T14:01:36.130" v="183" actId="20577"/>
          <ac:spMkLst>
            <pc:docMk/>
            <pc:sldMk cId="1763393296" sldId="945"/>
            <ac:spMk id="3"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4"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5"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6" creationId="{00000000-0000-0000-0000-000000000000}"/>
          </ac:spMkLst>
        </pc:spChg>
      </pc:sldChg>
      <pc:sldChg chg="modSp add del mod modAnim">
        <pc:chgData name="Nguyễn Minh Tân - Khoa Công nghệ Thông tin - VLTECH" userId="101068a6-915f-4420-8228-af2e167f3950" providerId="ADAL" clId="{43A175A9-6AD0-4AFA-A079-2B6C2F777FFA}" dt="2024-05-28T04:07:47.485" v="489" actId="47"/>
        <pc:sldMkLst>
          <pc:docMk/>
          <pc:sldMk cId="3120559212" sldId="946"/>
        </pc:sldMkLst>
        <pc:spChg chg="mod">
          <ac:chgData name="Nguyễn Minh Tân - Khoa Công nghệ Thông tin - VLTECH" userId="101068a6-915f-4420-8228-af2e167f3950" providerId="ADAL" clId="{43A175A9-6AD0-4AFA-A079-2B6C2F777FFA}" dt="2024-05-27T14:04:04.220" v="198" actId="2711"/>
          <ac:spMkLst>
            <pc:docMk/>
            <pc:sldMk cId="3120559212" sldId="946"/>
            <ac:spMk id="3" creationId="{00000000-0000-0000-0000-000000000000}"/>
          </ac:spMkLst>
        </pc:spChg>
      </pc:sldChg>
      <pc:sldChg chg="modSp add del modAnim">
        <pc:chgData name="Nguyễn Minh Tân - Khoa Công nghệ Thông tin - VLTECH" userId="101068a6-915f-4420-8228-af2e167f3950" providerId="ADAL" clId="{43A175A9-6AD0-4AFA-A079-2B6C2F777FFA}" dt="2024-05-28T04:07:45.642" v="488" actId="47"/>
        <pc:sldMkLst>
          <pc:docMk/>
          <pc:sldMk cId="1812537278" sldId="947"/>
        </pc:sldMkLst>
        <pc:spChg chg="mod">
          <ac:chgData name="Nguyễn Minh Tân - Khoa Công nghệ Thông tin - VLTECH" userId="101068a6-915f-4420-8228-af2e167f3950" providerId="ADAL" clId="{43A175A9-6AD0-4AFA-A079-2B6C2F777FFA}" dt="2024-05-27T14:04:09.675" v="199" actId="2711"/>
          <ac:spMkLst>
            <pc:docMk/>
            <pc:sldMk cId="1812537278" sldId="947"/>
            <ac:spMk id="3" creationId="{00000000-0000-0000-0000-000000000000}"/>
          </ac:spMkLst>
        </pc:spChg>
      </pc:sldChg>
      <pc:sldChg chg="addSp delSp modSp add del mod">
        <pc:chgData name="Nguyễn Minh Tân - Khoa Công nghệ Thông tin - VLTECH" userId="101068a6-915f-4420-8228-af2e167f3950" providerId="ADAL" clId="{43A175A9-6AD0-4AFA-A079-2B6C2F777FFA}" dt="2024-05-27T14:05:02.365" v="205" actId="47"/>
        <pc:sldMkLst>
          <pc:docMk/>
          <pc:sldMk cId="2274501460" sldId="948"/>
        </pc:sldMkLst>
        <pc:spChg chg="add del">
          <ac:chgData name="Nguyễn Minh Tân - Khoa Công nghệ Thông tin - VLTECH" userId="101068a6-915f-4420-8228-af2e167f3950" providerId="ADAL" clId="{43A175A9-6AD0-4AFA-A079-2B6C2F777FFA}" dt="2024-05-27T14:04:59.834" v="204" actId="478"/>
          <ac:spMkLst>
            <pc:docMk/>
            <pc:sldMk cId="2274501460" sldId="948"/>
            <ac:spMk id="2" creationId="{00000000-0000-0000-0000-000000000000}"/>
          </ac:spMkLst>
        </pc:spChg>
        <pc:spChg chg="add del">
          <ac:chgData name="Nguyễn Minh Tân - Khoa Công nghệ Thông tin - VLTECH" userId="101068a6-915f-4420-8228-af2e167f3950" providerId="ADAL" clId="{43A175A9-6AD0-4AFA-A079-2B6C2F777FFA}" dt="2024-05-27T14:04:59.834" v="204" actId="478"/>
          <ac:spMkLst>
            <pc:docMk/>
            <pc:sldMk cId="2274501460" sldId="948"/>
            <ac:spMk id="3" creationId="{00000000-0000-0000-0000-000000000000}"/>
          </ac:spMkLst>
        </pc:spChg>
        <pc:spChg chg="add del mod">
          <ac:chgData name="Nguyễn Minh Tân - Khoa Công nghệ Thông tin - VLTECH" userId="101068a6-915f-4420-8228-af2e167f3950" providerId="ADAL" clId="{43A175A9-6AD0-4AFA-A079-2B6C2F777FFA}" dt="2024-05-27T14:04:57.724" v="203" actId="478"/>
          <ac:spMkLst>
            <pc:docMk/>
            <pc:sldMk cId="2274501460" sldId="948"/>
            <ac:spMk id="5" creationId="{0CDFF55E-786F-579C-B4C3-E2C03F228125}"/>
          </ac:spMkLst>
        </pc:spChg>
        <pc:spChg chg="add del mod">
          <ac:chgData name="Nguyễn Minh Tân - Khoa Công nghệ Thông tin - VLTECH" userId="101068a6-915f-4420-8228-af2e167f3950" providerId="ADAL" clId="{43A175A9-6AD0-4AFA-A079-2B6C2F777FFA}" dt="2024-05-27T14:04:57.724" v="203" actId="478"/>
          <ac:spMkLst>
            <pc:docMk/>
            <pc:sldMk cId="2274501460" sldId="948"/>
            <ac:spMk id="7" creationId="{9AE4FA29-B8A9-40D0-1453-36EF2760F393}"/>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8" creationId="{C3AFADC8-2803-0D55-E210-6BDF3761D753}"/>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9" creationId="{264FE242-16E7-FB09-D904-7F9B0BE0AC06}"/>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10" creationId="{99595C85-10E1-414C-1A7F-F7A6A521D479}"/>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11" creationId="{2B681B3A-2CBE-01C1-BAB2-CEB84FCF8FB6}"/>
          </ac:spMkLst>
        </pc:spChg>
        <pc:spChg chg="add mod">
          <ac:chgData name="Nguyễn Minh Tân - Khoa Công nghệ Thông tin - VLTECH" userId="101068a6-915f-4420-8228-af2e167f3950" providerId="ADAL" clId="{43A175A9-6AD0-4AFA-A079-2B6C2F777FFA}" dt="2024-05-27T14:04:59.834" v="204" actId="478"/>
          <ac:spMkLst>
            <pc:docMk/>
            <pc:sldMk cId="2274501460" sldId="948"/>
            <ac:spMk id="14" creationId="{DC03A2A2-FCBC-E241-9F93-E6936BA8FD91}"/>
          </ac:spMkLst>
        </pc:spChg>
        <pc:spChg chg="add mod">
          <ac:chgData name="Nguyễn Minh Tân - Khoa Công nghệ Thông tin - VLTECH" userId="101068a6-915f-4420-8228-af2e167f3950" providerId="ADAL" clId="{43A175A9-6AD0-4AFA-A079-2B6C2F777FFA}" dt="2024-05-27T14:04:59.834" v="204" actId="478"/>
          <ac:spMkLst>
            <pc:docMk/>
            <pc:sldMk cId="2274501460" sldId="948"/>
            <ac:spMk id="16" creationId="{7BFC77C0-9790-D946-C10E-1AB0EE672EA1}"/>
          </ac:spMkLst>
        </pc:spChg>
        <pc:picChg chg="add mod">
          <ac:chgData name="Nguyễn Minh Tân - Khoa Công nghệ Thông tin - VLTECH" userId="101068a6-915f-4420-8228-af2e167f3950" providerId="ADAL" clId="{43A175A9-6AD0-4AFA-A079-2B6C2F777FFA}" dt="2024-05-27T14:04:39.979" v="202"/>
          <ac:picMkLst>
            <pc:docMk/>
            <pc:sldMk cId="2274501460" sldId="948"/>
            <ac:picMk id="12" creationId="{AFA06C4D-CFAF-101B-D839-75CA731AABD7}"/>
          </ac:picMkLst>
        </pc:picChg>
      </pc:sldChg>
      <pc:sldChg chg="addSp delSp modSp add mod ord modClrScheme chgLayout">
        <pc:chgData name="Nguyễn Minh Tân - Khoa Công nghệ Thông tin - VLTECH" userId="101068a6-915f-4420-8228-af2e167f3950" providerId="ADAL" clId="{43A175A9-6AD0-4AFA-A079-2B6C2F777FFA}" dt="2024-05-28T09:05:55.621" v="4329" actId="20577"/>
        <pc:sldMkLst>
          <pc:docMk/>
          <pc:sldMk cId="3213249824" sldId="948"/>
        </pc:sldMkLst>
        <pc:spChg chg="del">
          <ac:chgData name="Nguyễn Minh Tân - Khoa Công nghệ Thông tin - VLTECH" userId="101068a6-915f-4420-8228-af2e167f3950" providerId="ADAL" clId="{43A175A9-6AD0-4AFA-A079-2B6C2F777FFA}" dt="2024-05-28T04:18:13.034" v="816" actId="478"/>
          <ac:spMkLst>
            <pc:docMk/>
            <pc:sldMk cId="3213249824" sldId="948"/>
            <ac:spMk id="2" creationId="{00000000-0000-0000-0000-000000000000}"/>
          </ac:spMkLst>
        </pc:spChg>
        <pc:spChg chg="mod ord">
          <ac:chgData name="Nguyễn Minh Tân - Khoa Công nghệ Thông tin - VLTECH" userId="101068a6-915f-4420-8228-af2e167f3950" providerId="ADAL" clId="{43A175A9-6AD0-4AFA-A079-2B6C2F777FFA}" dt="2024-05-28T09:05:55.621" v="4329" actId="20577"/>
          <ac:spMkLst>
            <pc:docMk/>
            <pc:sldMk cId="3213249824" sldId="948"/>
            <ac:spMk id="3" creationId="{00000000-0000-0000-0000-000000000000}"/>
          </ac:spMkLst>
        </pc:spChg>
        <pc:spChg chg="del">
          <ac:chgData name="Nguyễn Minh Tân - Khoa Công nghệ Thông tin - VLTECH" userId="101068a6-915f-4420-8228-af2e167f3950" providerId="ADAL" clId="{43A175A9-6AD0-4AFA-A079-2B6C2F777FFA}" dt="2024-05-27T14:11:22.821" v="467" actId="478"/>
          <ac:spMkLst>
            <pc:docMk/>
            <pc:sldMk cId="3213249824" sldId="948"/>
            <ac:spMk id="4" creationId="{00000000-0000-0000-0000-000000000000}"/>
          </ac:spMkLst>
        </pc:spChg>
        <pc:spChg chg="add mod">
          <ac:chgData name="Nguyễn Minh Tân - Khoa Công nghệ Thông tin - VLTECH" userId="101068a6-915f-4420-8228-af2e167f3950" providerId="ADAL" clId="{43A175A9-6AD0-4AFA-A079-2B6C2F777FFA}" dt="2024-05-28T04:18:26.050" v="846" actId="1076"/>
          <ac:spMkLst>
            <pc:docMk/>
            <pc:sldMk cId="3213249824" sldId="948"/>
            <ac:spMk id="4" creationId="{64628AD3-B830-46FA-74E0-89B47BF98DEE}"/>
          </ac:spMkLst>
        </pc:spChg>
        <pc:spChg chg="del">
          <ac:chgData name="Nguyễn Minh Tân - Khoa Công nghệ Thông tin - VLTECH" userId="101068a6-915f-4420-8228-af2e167f3950" providerId="ADAL" clId="{43A175A9-6AD0-4AFA-A079-2B6C2F777FFA}" dt="2024-05-27T14:11:22.821" v="467" actId="478"/>
          <ac:spMkLst>
            <pc:docMk/>
            <pc:sldMk cId="3213249824" sldId="948"/>
            <ac:spMk id="5" creationId="{00000000-0000-0000-0000-000000000000}"/>
          </ac:spMkLst>
        </pc:spChg>
        <pc:spChg chg="del">
          <ac:chgData name="Nguyễn Minh Tân - Khoa Công nghệ Thông tin - VLTECH" userId="101068a6-915f-4420-8228-af2e167f3950" providerId="ADAL" clId="{43A175A9-6AD0-4AFA-A079-2B6C2F777FFA}" dt="2024-05-27T14:11:24.337" v="468" actId="478"/>
          <ac:spMkLst>
            <pc:docMk/>
            <pc:sldMk cId="3213249824" sldId="948"/>
            <ac:spMk id="6" creationId="{00000000-0000-0000-0000-000000000000}"/>
          </ac:spMkLst>
        </pc:spChg>
        <pc:spChg chg="add del mod">
          <ac:chgData name="Nguyễn Minh Tân - Khoa Công nghệ Thông tin - VLTECH" userId="101068a6-915f-4420-8228-af2e167f3950" providerId="ADAL" clId="{43A175A9-6AD0-4AFA-A079-2B6C2F777FFA}" dt="2024-05-28T04:18:15.815" v="817" actId="700"/>
          <ac:spMkLst>
            <pc:docMk/>
            <pc:sldMk cId="3213249824" sldId="948"/>
            <ac:spMk id="6" creationId="{C94F71F5-6FB1-9D50-E8C4-7D1A8F9E712D}"/>
          </ac:spMkLst>
        </pc:spChg>
      </pc:sldChg>
      <pc:sldChg chg="add del">
        <pc:chgData name="Nguyễn Minh Tân - Khoa Công nghệ Thông tin - VLTECH" userId="101068a6-915f-4420-8228-af2e167f3950" providerId="ADAL" clId="{43A175A9-6AD0-4AFA-A079-2B6C2F777FFA}" dt="2024-05-28T04:08:44.597" v="526" actId="47"/>
        <pc:sldMkLst>
          <pc:docMk/>
          <pc:sldMk cId="4109716125" sldId="949"/>
        </pc:sldMkLst>
      </pc:sldChg>
      <pc:sldChg chg="add del">
        <pc:chgData name="Nguyễn Minh Tân - Khoa Công nghệ Thông tin - VLTECH" userId="101068a6-915f-4420-8228-af2e167f3950" providerId="ADAL" clId="{43A175A9-6AD0-4AFA-A079-2B6C2F777FFA}" dt="2024-05-28T04:08:48.285" v="527" actId="47"/>
        <pc:sldMkLst>
          <pc:docMk/>
          <pc:sldMk cId="2868784522" sldId="2599"/>
        </pc:sldMkLst>
      </pc:sldChg>
      <pc:sldChg chg="addSp delSp modSp add mod modClrScheme modAnim chgLayout">
        <pc:chgData name="Nguyễn Minh Tân - Khoa Công nghệ Thông tin - VLTECH" userId="101068a6-915f-4420-8228-af2e167f3950" providerId="ADAL" clId="{43A175A9-6AD0-4AFA-A079-2B6C2F777FFA}" dt="2024-05-28T08:12:03.654" v="1464" actId="1076"/>
        <pc:sldMkLst>
          <pc:docMk/>
          <pc:sldMk cId="3357362277" sldId="2600"/>
        </pc:sldMkLst>
        <pc:spChg chg="add del mod">
          <ac:chgData name="Nguyễn Minh Tân - Khoa Công nghệ Thông tin - VLTECH" userId="101068a6-915f-4420-8228-af2e167f3950" providerId="ADAL" clId="{43A175A9-6AD0-4AFA-A079-2B6C2F777FFA}" dt="2024-05-28T04:15:28.505" v="662" actId="700"/>
          <ac:spMkLst>
            <pc:docMk/>
            <pc:sldMk cId="3357362277" sldId="2600"/>
            <ac:spMk id="2" creationId="{5C9EDD33-35A3-4950-AE06-7A6BB54603B3}"/>
          </ac:spMkLst>
        </pc:spChg>
        <pc:spChg chg="add del mod">
          <ac:chgData name="Nguyễn Minh Tân - Khoa Công nghệ Thông tin - VLTECH" userId="101068a6-915f-4420-8228-af2e167f3950" providerId="ADAL" clId="{43A175A9-6AD0-4AFA-A079-2B6C2F777FFA}" dt="2024-05-28T04:14:44.567" v="657" actId="478"/>
          <ac:spMkLst>
            <pc:docMk/>
            <pc:sldMk cId="3357362277" sldId="2600"/>
            <ac:spMk id="5" creationId="{F3426F6A-6D8F-8F54-EF2D-11358EE00BC8}"/>
          </ac:spMkLst>
        </pc:spChg>
        <pc:spChg chg="add del mod ord">
          <ac:chgData name="Nguyễn Minh Tân - Khoa Công nghệ Thông tin - VLTECH" userId="101068a6-915f-4420-8228-af2e167f3950" providerId="ADAL" clId="{43A175A9-6AD0-4AFA-A079-2B6C2F777FFA}" dt="2024-05-28T04:14:56.927" v="659" actId="6264"/>
          <ac:spMkLst>
            <pc:docMk/>
            <pc:sldMk cId="3357362277" sldId="2600"/>
            <ac:spMk id="6" creationId="{1EEAFBED-7884-49A2-969B-F9D288FE1DBA}"/>
          </ac:spMkLst>
        </pc:spChg>
        <pc:spChg chg="add del mod ord">
          <ac:chgData name="Nguyễn Minh Tân - Khoa Công nghệ Thông tin - VLTECH" userId="101068a6-915f-4420-8228-af2e167f3950" providerId="ADAL" clId="{43A175A9-6AD0-4AFA-A079-2B6C2F777FFA}" dt="2024-05-28T04:14:56.927" v="659" actId="6264"/>
          <ac:spMkLst>
            <pc:docMk/>
            <pc:sldMk cId="3357362277" sldId="2600"/>
            <ac:spMk id="7" creationId="{2CE1C330-27EF-8E5F-CEB9-36D47BF2C21D}"/>
          </ac:spMkLst>
        </pc:spChg>
        <pc:spChg chg="add mod">
          <ac:chgData name="Nguyễn Minh Tân - Khoa Công nghệ Thông tin - VLTECH" userId="101068a6-915f-4420-8228-af2e167f3950" providerId="ADAL" clId="{43A175A9-6AD0-4AFA-A079-2B6C2F777FFA}" dt="2024-05-28T08:09:54.378" v="1256" actId="20577"/>
          <ac:spMkLst>
            <pc:docMk/>
            <pc:sldMk cId="3357362277" sldId="2600"/>
            <ac:spMk id="202" creationId="{00000000-0000-0000-0000-000000000000}"/>
          </ac:spMkLst>
        </pc:spChg>
        <pc:graphicFrameChg chg="mod">
          <ac:chgData name="Nguyễn Minh Tân - Khoa Công nghệ Thông tin - VLTECH" userId="101068a6-915f-4420-8228-af2e167f3950" providerId="ADAL" clId="{43A175A9-6AD0-4AFA-A079-2B6C2F777FFA}" dt="2024-05-28T08:12:03.654" v="1464" actId="1076"/>
          <ac:graphicFrameMkLst>
            <pc:docMk/>
            <pc:sldMk cId="3357362277" sldId="2600"/>
            <ac:graphicFrameMk id="4" creationId="{76EE4369-FDB8-4E64-8FFD-BD97BCC646B7}"/>
          </ac:graphicFrameMkLst>
        </pc:graphicFrameChg>
      </pc:sldChg>
      <pc:sldChg chg="delSp add del mod chgLayout">
        <pc:chgData name="Nguyễn Minh Tân - Khoa Công nghệ Thông tin - VLTECH" userId="101068a6-915f-4420-8228-af2e167f3950" providerId="ADAL" clId="{43A175A9-6AD0-4AFA-A079-2B6C2F777FFA}" dt="2024-05-28T08:21:56.003" v="1536" actId="2696"/>
        <pc:sldMkLst>
          <pc:docMk/>
          <pc:sldMk cId="1720181184" sldId="2601"/>
        </pc:sldMkLst>
        <pc:graphicFrameChg chg="del">
          <ac:chgData name="Nguyễn Minh Tân - Khoa Công nghệ Thông tin - VLTECH" userId="101068a6-915f-4420-8228-af2e167f3950" providerId="ADAL" clId="{43A175A9-6AD0-4AFA-A079-2B6C2F777FFA}" dt="2024-05-28T08:21:46.973" v="1534" actId="478"/>
          <ac:graphicFrameMkLst>
            <pc:docMk/>
            <pc:sldMk cId="1720181184" sldId="2601"/>
            <ac:graphicFrameMk id="4" creationId="{2279F520-5824-47B4-B398-EE593EC10FAD}"/>
          </ac:graphicFrameMkLst>
        </pc:graphicFrameChg>
      </pc:sldChg>
      <pc:sldChg chg="modSp add mod ord">
        <pc:chgData name="Nguyễn Minh Tân - Khoa Công nghệ Thông tin - VLTECH" userId="101068a6-915f-4420-8228-af2e167f3950" providerId="ADAL" clId="{43A175A9-6AD0-4AFA-A079-2B6C2F777FFA}" dt="2024-05-28T08:25:49.609" v="1810" actId="108"/>
        <pc:sldMkLst>
          <pc:docMk/>
          <pc:sldMk cId="2881927351" sldId="2601"/>
        </pc:sldMkLst>
        <pc:spChg chg="mod">
          <ac:chgData name="Nguyễn Minh Tân - Khoa Công nghệ Thông tin - VLTECH" userId="101068a6-915f-4420-8228-af2e167f3950" providerId="ADAL" clId="{43A175A9-6AD0-4AFA-A079-2B6C2F777FFA}" dt="2024-05-28T08:22:07.103" v="1570" actId="20577"/>
          <ac:spMkLst>
            <pc:docMk/>
            <pc:sldMk cId="2881927351" sldId="2601"/>
            <ac:spMk id="218" creationId="{00000000-0000-0000-0000-000000000000}"/>
          </ac:spMkLst>
        </pc:spChg>
        <pc:spChg chg="mod">
          <ac:chgData name="Nguyễn Minh Tân - Khoa Công nghệ Thông tin - VLTECH" userId="101068a6-915f-4420-8228-af2e167f3950" providerId="ADAL" clId="{43A175A9-6AD0-4AFA-A079-2B6C2F777FFA}" dt="2024-05-28T08:25:49.609" v="1810" actId="108"/>
          <ac:spMkLst>
            <pc:docMk/>
            <pc:sldMk cId="2881927351" sldId="2601"/>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27:57.927" v="2181" actId="20577"/>
        <pc:sldMkLst>
          <pc:docMk/>
          <pc:sldMk cId="2628108278" sldId="2602"/>
        </pc:sldMkLst>
        <pc:spChg chg="mod">
          <ac:chgData name="Nguyễn Minh Tân - Khoa Công nghệ Thông tin - VLTECH" userId="101068a6-915f-4420-8228-af2e167f3950" providerId="ADAL" clId="{43A175A9-6AD0-4AFA-A079-2B6C2F777FFA}" dt="2024-05-28T08:26:19.604" v="1840" actId="20577"/>
          <ac:spMkLst>
            <pc:docMk/>
            <pc:sldMk cId="2628108278" sldId="2602"/>
            <ac:spMk id="218" creationId="{00000000-0000-0000-0000-000000000000}"/>
          </ac:spMkLst>
        </pc:spChg>
        <pc:spChg chg="mod">
          <ac:chgData name="Nguyễn Minh Tân - Khoa Công nghệ Thông tin - VLTECH" userId="101068a6-915f-4420-8228-af2e167f3950" providerId="ADAL" clId="{43A175A9-6AD0-4AFA-A079-2B6C2F777FFA}" dt="2024-05-28T08:27:57.927" v="2181" actId="20577"/>
          <ac:spMkLst>
            <pc:docMk/>
            <pc:sldMk cId="2628108278" sldId="2602"/>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31:09.829" v="2890" actId="1076"/>
        <pc:sldMkLst>
          <pc:docMk/>
          <pc:sldMk cId="4178314901" sldId="2603"/>
        </pc:sldMkLst>
        <pc:spChg chg="mod">
          <ac:chgData name="Nguyễn Minh Tân - Khoa Công nghệ Thông tin - VLTECH" userId="101068a6-915f-4420-8228-af2e167f3950" providerId="ADAL" clId="{43A175A9-6AD0-4AFA-A079-2B6C2F777FFA}" dt="2024-05-28T08:28:21.449" v="2244" actId="20577"/>
          <ac:spMkLst>
            <pc:docMk/>
            <pc:sldMk cId="4178314901" sldId="2603"/>
            <ac:spMk id="218" creationId="{00000000-0000-0000-0000-000000000000}"/>
          </ac:spMkLst>
        </pc:spChg>
        <pc:spChg chg="mod">
          <ac:chgData name="Nguyễn Minh Tân - Khoa Công nghệ Thông tin - VLTECH" userId="101068a6-915f-4420-8228-af2e167f3950" providerId="ADAL" clId="{43A175A9-6AD0-4AFA-A079-2B6C2F777FFA}" dt="2024-05-28T08:31:05.469" v="2889" actId="113"/>
          <ac:spMkLst>
            <pc:docMk/>
            <pc:sldMk cId="4178314901" sldId="2603"/>
            <ac:spMk id="219" creationId="{00000000-0000-0000-0000-000000000000}"/>
          </ac:spMkLst>
        </pc:spChg>
        <pc:picChg chg="mod">
          <ac:chgData name="Nguyễn Minh Tân - Khoa Công nghệ Thông tin - VLTECH" userId="101068a6-915f-4420-8228-af2e167f3950" providerId="ADAL" clId="{43A175A9-6AD0-4AFA-A079-2B6C2F777FFA}" dt="2024-05-28T08:31:09.829" v="2890" actId="1076"/>
          <ac:picMkLst>
            <pc:docMk/>
            <pc:sldMk cId="4178314901" sldId="2603"/>
            <ac:picMk id="2" creationId="{C7530EE8-D4BC-2A4F-315D-7237F5E659A6}"/>
          </ac:picMkLst>
        </pc:picChg>
      </pc:sldChg>
      <pc:sldChg chg="modSp add mod">
        <pc:chgData name="Nguyễn Minh Tân - Khoa Công nghệ Thông tin - VLTECH" userId="101068a6-915f-4420-8228-af2e167f3950" providerId="ADAL" clId="{43A175A9-6AD0-4AFA-A079-2B6C2F777FFA}" dt="2024-05-28T08:33:56.928" v="3531" actId="5793"/>
        <pc:sldMkLst>
          <pc:docMk/>
          <pc:sldMk cId="1811563143" sldId="2604"/>
        </pc:sldMkLst>
        <pc:spChg chg="mod">
          <ac:chgData name="Nguyễn Minh Tân - Khoa Công nghệ Thông tin - VLTECH" userId="101068a6-915f-4420-8228-af2e167f3950" providerId="ADAL" clId="{43A175A9-6AD0-4AFA-A079-2B6C2F777FFA}" dt="2024-05-28T08:33:56.928" v="3531" actId="5793"/>
          <ac:spMkLst>
            <pc:docMk/>
            <pc:sldMk cId="1811563143" sldId="2604"/>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36:29.140" v="4187" actId="20577"/>
        <pc:sldMkLst>
          <pc:docMk/>
          <pc:sldMk cId="1355999410" sldId="2605"/>
        </pc:sldMkLst>
        <pc:spChg chg="mod">
          <ac:chgData name="Nguyễn Minh Tân - Khoa Công nghệ Thông tin - VLTECH" userId="101068a6-915f-4420-8228-af2e167f3950" providerId="ADAL" clId="{43A175A9-6AD0-4AFA-A079-2B6C2F777FFA}" dt="2024-05-28T08:36:29.140" v="4187" actId="20577"/>
          <ac:spMkLst>
            <pc:docMk/>
            <pc:sldMk cId="1355999410" sldId="2605"/>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9:26:20.431" v="4786" actId="20577"/>
        <pc:sldMkLst>
          <pc:docMk/>
          <pc:sldMk cId="3094647165" sldId="2606"/>
        </pc:sldMkLst>
        <pc:spChg chg="mod">
          <ac:chgData name="Nguyễn Minh Tân - Khoa Công nghệ Thông tin - VLTECH" userId="101068a6-915f-4420-8228-af2e167f3950" providerId="ADAL" clId="{43A175A9-6AD0-4AFA-A079-2B6C2F777FFA}" dt="2024-05-28T09:23:06.553" v="4345" actId="20577"/>
          <ac:spMkLst>
            <pc:docMk/>
            <pc:sldMk cId="3094647165" sldId="2606"/>
            <ac:spMk id="218" creationId="{00000000-0000-0000-0000-000000000000}"/>
          </ac:spMkLst>
        </pc:spChg>
        <pc:spChg chg="mod">
          <ac:chgData name="Nguyễn Minh Tân - Khoa Công nghệ Thông tin - VLTECH" userId="101068a6-915f-4420-8228-af2e167f3950" providerId="ADAL" clId="{43A175A9-6AD0-4AFA-A079-2B6C2F777FFA}" dt="2024-05-28T09:26:20.431" v="4786" actId="20577"/>
          <ac:spMkLst>
            <pc:docMk/>
            <pc:sldMk cId="3094647165" sldId="2606"/>
            <ac:spMk id="219" creationId="{00000000-0000-0000-0000-000000000000}"/>
          </ac:spMkLst>
        </pc:spChg>
      </pc:sldChg>
      <pc:sldMasterChg chg="delSldLayout">
        <pc:chgData name="Nguyễn Minh Tân - Khoa Công nghệ Thông tin - VLTECH" userId="101068a6-915f-4420-8228-af2e167f3950" providerId="ADAL" clId="{43A175A9-6AD0-4AFA-A079-2B6C2F777FFA}" dt="2024-05-28T08:14:28.598" v="1470" actId="47"/>
        <pc:sldMasterMkLst>
          <pc:docMk/>
          <pc:sldMasterMk cId="464241476" sldId="2147483660"/>
        </pc:sldMasterMkLst>
        <pc:sldLayoutChg chg="del">
          <pc:chgData name="Nguyễn Minh Tân - Khoa Công nghệ Thông tin - VLTECH" userId="101068a6-915f-4420-8228-af2e167f3950" providerId="ADAL" clId="{43A175A9-6AD0-4AFA-A079-2B6C2F777FFA}" dt="2024-05-27T13:54:32.340" v="0" actId="47"/>
          <pc:sldLayoutMkLst>
            <pc:docMk/>
            <pc:sldMasterMk cId="464241476" sldId="2147483660"/>
            <pc:sldLayoutMk cId="365001277" sldId="2147483671"/>
          </pc:sldLayoutMkLst>
        </pc:sldLayoutChg>
        <pc:sldLayoutChg chg="del">
          <pc:chgData name="Nguyễn Minh Tân - Khoa Công nghệ Thông tin - VLTECH" userId="101068a6-915f-4420-8228-af2e167f3950" providerId="ADAL" clId="{43A175A9-6AD0-4AFA-A079-2B6C2F777FFA}" dt="2024-05-28T08:14:28.598" v="1470" actId="47"/>
          <pc:sldLayoutMkLst>
            <pc:docMk/>
            <pc:sldMasterMk cId="464241476" sldId="2147483660"/>
            <pc:sldLayoutMk cId="3779111112" sldId="2147483671"/>
          </pc:sldLayoutMkLst>
        </pc:sldLayoutChg>
      </pc:sldMasterChg>
    </pc:docChg>
  </pc:docChgLst>
  <pc:docChgLst>
    <pc:chgData name="Nguyễn Minh Tân - Khoa Công nghệ Thông tin - VLTECH" userId="101068a6-915f-4420-8228-af2e167f3950" providerId="ADAL" clId="{537E84C6-1B61-49A3-9C7C-1319ED96C022}"/>
    <pc:docChg chg="delSld modSld">
      <pc:chgData name="Nguyễn Minh Tân - Khoa Công nghệ Thông tin - VLTECH" userId="101068a6-915f-4420-8228-af2e167f3950" providerId="ADAL" clId="{537E84C6-1B61-49A3-9C7C-1319ED96C022}" dt="2024-05-28T12:32:21.477" v="20" actId="47"/>
      <pc:docMkLst>
        <pc:docMk/>
      </pc:docMkLst>
      <pc:sldChg chg="modSp mod">
        <pc:chgData name="Nguyễn Minh Tân - Khoa Công nghệ Thông tin - VLTECH" userId="101068a6-915f-4420-8228-af2e167f3950" providerId="ADAL" clId="{537E84C6-1B61-49A3-9C7C-1319ED96C022}" dt="2024-05-28T12:32:05.276" v="19" actId="20577"/>
        <pc:sldMkLst>
          <pc:docMk/>
          <pc:sldMk cId="3671363652" sldId="285"/>
        </pc:sldMkLst>
        <pc:spChg chg="mod">
          <ac:chgData name="Nguyễn Minh Tân - Khoa Công nghệ Thông tin - VLTECH" userId="101068a6-915f-4420-8228-af2e167f3950" providerId="ADAL" clId="{537E84C6-1B61-49A3-9C7C-1319ED96C022}" dt="2024-05-28T12:32:05.276" v="19" actId="20577"/>
          <ac:spMkLst>
            <pc:docMk/>
            <pc:sldMk cId="3671363652" sldId="285"/>
            <ac:spMk id="19" creationId="{CEF99411-4709-4D85-A7C3-945C4791A054}"/>
          </ac:spMkLst>
        </pc:spChg>
      </pc:sldChg>
      <pc:sldChg chg="del">
        <pc:chgData name="Nguyễn Minh Tân - Khoa Công nghệ Thông tin - VLTECH" userId="101068a6-915f-4420-8228-af2e167f3950" providerId="ADAL" clId="{537E84C6-1B61-49A3-9C7C-1319ED96C022}" dt="2024-05-28T12:32:21.477" v="20" actId="47"/>
        <pc:sldMkLst>
          <pc:docMk/>
          <pc:sldMk cId="2836247606" sldId="367"/>
        </pc:sldMkLst>
      </pc:sldChg>
      <pc:sldChg chg="del">
        <pc:chgData name="Nguyễn Minh Tân - Khoa Công nghệ Thông tin - VLTECH" userId="101068a6-915f-4420-8228-af2e167f3950" providerId="ADAL" clId="{537E84C6-1B61-49A3-9C7C-1319ED96C022}" dt="2024-05-28T12:32:21.477" v="20" actId="47"/>
        <pc:sldMkLst>
          <pc:docMk/>
          <pc:sldMk cId="3213750477" sldId="368"/>
        </pc:sldMkLst>
      </pc:sldChg>
      <pc:sldChg chg="del">
        <pc:chgData name="Nguyễn Minh Tân - Khoa Công nghệ Thông tin - VLTECH" userId="101068a6-915f-4420-8228-af2e167f3950" providerId="ADAL" clId="{537E84C6-1B61-49A3-9C7C-1319ED96C022}" dt="2024-05-28T12:32:21.477" v="20" actId="47"/>
        <pc:sldMkLst>
          <pc:docMk/>
          <pc:sldMk cId="3535334405" sldId="369"/>
        </pc:sldMkLst>
      </pc:sldChg>
      <pc:sldChg chg="del">
        <pc:chgData name="Nguyễn Minh Tân - Khoa Công nghệ Thông tin - VLTECH" userId="101068a6-915f-4420-8228-af2e167f3950" providerId="ADAL" clId="{537E84C6-1B61-49A3-9C7C-1319ED96C022}" dt="2024-05-28T12:32:21.477" v="20" actId="47"/>
        <pc:sldMkLst>
          <pc:docMk/>
          <pc:sldMk cId="3252811363" sldId="370"/>
        </pc:sldMkLst>
      </pc:sldChg>
      <pc:sldChg chg="del">
        <pc:chgData name="Nguyễn Minh Tân - Khoa Công nghệ Thông tin - VLTECH" userId="101068a6-915f-4420-8228-af2e167f3950" providerId="ADAL" clId="{537E84C6-1B61-49A3-9C7C-1319ED96C022}" dt="2024-05-28T12:32:21.477" v="20" actId="47"/>
        <pc:sldMkLst>
          <pc:docMk/>
          <pc:sldMk cId="887362147" sldId="371"/>
        </pc:sldMkLst>
      </pc:sldChg>
      <pc:sldChg chg="del">
        <pc:chgData name="Nguyễn Minh Tân - Khoa Công nghệ Thông tin - VLTECH" userId="101068a6-915f-4420-8228-af2e167f3950" providerId="ADAL" clId="{537E84C6-1B61-49A3-9C7C-1319ED96C022}" dt="2024-05-28T12:32:21.477" v="20" actId="47"/>
        <pc:sldMkLst>
          <pc:docMk/>
          <pc:sldMk cId="2648092228" sldId="372"/>
        </pc:sldMkLst>
      </pc:sldChg>
      <pc:sldChg chg="del">
        <pc:chgData name="Nguyễn Minh Tân - Khoa Công nghệ Thông tin - VLTECH" userId="101068a6-915f-4420-8228-af2e167f3950" providerId="ADAL" clId="{537E84C6-1B61-49A3-9C7C-1319ED96C022}" dt="2024-05-28T12:32:21.477" v="20" actId="47"/>
        <pc:sldMkLst>
          <pc:docMk/>
          <pc:sldMk cId="3215054345" sldId="373"/>
        </pc:sldMkLst>
      </pc:sldChg>
      <pc:sldChg chg="del">
        <pc:chgData name="Nguyễn Minh Tân - Khoa Công nghệ Thông tin - VLTECH" userId="101068a6-915f-4420-8228-af2e167f3950" providerId="ADAL" clId="{537E84C6-1B61-49A3-9C7C-1319ED96C022}" dt="2024-05-28T12:32:21.477" v="20" actId="47"/>
        <pc:sldMkLst>
          <pc:docMk/>
          <pc:sldMk cId="1824456304" sldId="374"/>
        </pc:sldMkLst>
      </pc:sldChg>
      <pc:sldChg chg="del">
        <pc:chgData name="Nguyễn Minh Tân - Khoa Công nghệ Thông tin - VLTECH" userId="101068a6-915f-4420-8228-af2e167f3950" providerId="ADAL" clId="{537E84C6-1B61-49A3-9C7C-1319ED96C022}" dt="2024-05-28T12:32:21.477" v="20" actId="47"/>
        <pc:sldMkLst>
          <pc:docMk/>
          <pc:sldMk cId="1847319700" sldId="375"/>
        </pc:sldMkLst>
      </pc:sldChg>
      <pc:sldChg chg="del">
        <pc:chgData name="Nguyễn Minh Tân - Khoa Công nghệ Thông tin - VLTECH" userId="101068a6-915f-4420-8228-af2e167f3950" providerId="ADAL" clId="{537E84C6-1B61-49A3-9C7C-1319ED96C022}" dt="2024-05-28T12:32:21.477" v="20" actId="47"/>
        <pc:sldMkLst>
          <pc:docMk/>
          <pc:sldMk cId="3354961016" sldId="376"/>
        </pc:sldMkLst>
      </pc:sldChg>
      <pc:sldChg chg="del">
        <pc:chgData name="Nguyễn Minh Tân - Khoa Công nghệ Thông tin - VLTECH" userId="101068a6-915f-4420-8228-af2e167f3950" providerId="ADAL" clId="{537E84C6-1B61-49A3-9C7C-1319ED96C022}" dt="2024-05-28T12:32:21.477" v="20" actId="47"/>
        <pc:sldMkLst>
          <pc:docMk/>
          <pc:sldMk cId="3574784619" sldId="377"/>
        </pc:sldMkLst>
      </pc:sldChg>
      <pc:sldChg chg="del">
        <pc:chgData name="Nguyễn Minh Tân - Khoa Công nghệ Thông tin - VLTECH" userId="101068a6-915f-4420-8228-af2e167f3950" providerId="ADAL" clId="{537E84C6-1B61-49A3-9C7C-1319ED96C022}" dt="2024-05-28T12:32:21.477" v="20" actId="47"/>
        <pc:sldMkLst>
          <pc:docMk/>
          <pc:sldMk cId="3198683667" sldId="378"/>
        </pc:sldMkLst>
      </pc:sldChg>
      <pc:sldChg chg="del">
        <pc:chgData name="Nguyễn Minh Tân - Khoa Công nghệ Thông tin - VLTECH" userId="101068a6-915f-4420-8228-af2e167f3950" providerId="ADAL" clId="{537E84C6-1B61-49A3-9C7C-1319ED96C022}" dt="2024-05-28T12:32:21.477" v="20" actId="47"/>
        <pc:sldMkLst>
          <pc:docMk/>
          <pc:sldMk cId="2827518500" sldId="379"/>
        </pc:sldMkLst>
      </pc:sldChg>
      <pc:sldChg chg="del">
        <pc:chgData name="Nguyễn Minh Tân - Khoa Công nghệ Thông tin - VLTECH" userId="101068a6-915f-4420-8228-af2e167f3950" providerId="ADAL" clId="{537E84C6-1B61-49A3-9C7C-1319ED96C022}" dt="2024-05-28T12:32:21.477" v="20" actId="47"/>
        <pc:sldMkLst>
          <pc:docMk/>
          <pc:sldMk cId="561131180" sldId="380"/>
        </pc:sldMkLst>
      </pc:sldChg>
      <pc:sldChg chg="del">
        <pc:chgData name="Nguyễn Minh Tân - Khoa Công nghệ Thông tin - VLTECH" userId="101068a6-915f-4420-8228-af2e167f3950" providerId="ADAL" clId="{537E84C6-1B61-49A3-9C7C-1319ED96C022}" dt="2024-05-28T12:32:21.477" v="20" actId="47"/>
        <pc:sldMkLst>
          <pc:docMk/>
          <pc:sldMk cId="1591964965" sldId="381"/>
        </pc:sldMkLst>
      </pc:sldChg>
      <pc:sldChg chg="del">
        <pc:chgData name="Nguyễn Minh Tân - Khoa Công nghệ Thông tin - VLTECH" userId="101068a6-915f-4420-8228-af2e167f3950" providerId="ADAL" clId="{537E84C6-1B61-49A3-9C7C-1319ED96C022}" dt="2024-05-28T12:32:21.477" v="20" actId="47"/>
        <pc:sldMkLst>
          <pc:docMk/>
          <pc:sldMk cId="3345716429" sldId="944"/>
        </pc:sldMkLst>
      </pc:sldChg>
      <pc:sldChg chg="del">
        <pc:chgData name="Nguyễn Minh Tân - Khoa Công nghệ Thông tin - VLTECH" userId="101068a6-915f-4420-8228-af2e167f3950" providerId="ADAL" clId="{537E84C6-1B61-49A3-9C7C-1319ED96C022}" dt="2024-05-28T12:32:21.477" v="20" actId="47"/>
        <pc:sldMkLst>
          <pc:docMk/>
          <pc:sldMk cId="670145063" sldId="945"/>
        </pc:sldMkLst>
      </pc:sldChg>
      <pc:sldChg chg="del">
        <pc:chgData name="Nguyễn Minh Tân - Khoa Công nghệ Thông tin - VLTECH" userId="101068a6-915f-4420-8228-af2e167f3950" providerId="ADAL" clId="{537E84C6-1B61-49A3-9C7C-1319ED96C022}" dt="2024-05-28T12:32:21.477" v="20" actId="47"/>
        <pc:sldMkLst>
          <pc:docMk/>
          <pc:sldMk cId="46121049" sldId="946"/>
        </pc:sldMkLst>
      </pc:sldChg>
      <pc:sldChg chg="del">
        <pc:chgData name="Nguyễn Minh Tân - Khoa Công nghệ Thông tin - VLTECH" userId="101068a6-915f-4420-8228-af2e167f3950" providerId="ADAL" clId="{537E84C6-1B61-49A3-9C7C-1319ED96C022}" dt="2024-05-28T12:32:21.477" v="20" actId="47"/>
        <pc:sldMkLst>
          <pc:docMk/>
          <pc:sldMk cId="3887483554" sldId="947"/>
        </pc:sldMkLst>
      </pc:sldChg>
      <pc:sldChg chg="del">
        <pc:chgData name="Nguyễn Minh Tân - Khoa Công nghệ Thông tin - VLTECH" userId="101068a6-915f-4420-8228-af2e167f3950" providerId="ADAL" clId="{537E84C6-1B61-49A3-9C7C-1319ED96C022}" dt="2024-05-28T12:32:21.477" v="20" actId="47"/>
        <pc:sldMkLst>
          <pc:docMk/>
          <pc:sldMk cId="4139600302" sldId="948"/>
        </pc:sldMkLst>
      </pc:sldChg>
      <pc:sldChg chg="del">
        <pc:chgData name="Nguyễn Minh Tân - Khoa Công nghệ Thông tin - VLTECH" userId="101068a6-915f-4420-8228-af2e167f3950" providerId="ADAL" clId="{537E84C6-1B61-49A3-9C7C-1319ED96C022}" dt="2024-05-28T12:32:21.477" v="20" actId="47"/>
        <pc:sldMkLst>
          <pc:docMk/>
          <pc:sldMk cId="3510986643" sldId="949"/>
        </pc:sldMkLst>
      </pc:sldChg>
    </pc:docChg>
  </pc:docChgLst>
  <pc:docChgLst>
    <pc:chgData name="Nguyễn Minh Tân - Khoa Công nghệ Thông tin - VLTECH" userId="101068a6-915f-4420-8228-af2e167f3950" providerId="ADAL" clId="{B1B899F2-67F4-404C-B6D1-C220E4D15DEE}"/>
    <pc:docChg chg="custSel addSld delSld modSld">
      <pc:chgData name="Nguyễn Minh Tân - Khoa Công nghệ Thông tin - VLTECH" userId="101068a6-915f-4420-8228-af2e167f3950" providerId="ADAL" clId="{B1B899F2-67F4-404C-B6D1-C220E4D15DEE}" dt="2024-06-01T14:25:11.941" v="89" actId="1076"/>
      <pc:docMkLst>
        <pc:docMk/>
      </pc:docMkLst>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5"/>
        </pc:sldMkLst>
        <pc:spChg chg="mod ord">
          <ac:chgData name="Nguyễn Minh Tân - Khoa Công nghệ Thông tin - VLTECH" userId="101068a6-915f-4420-8228-af2e167f3950" providerId="ADAL" clId="{B1B899F2-67F4-404C-B6D1-C220E4D15DEE}" dt="2024-06-01T14:23:20.918" v="8" actId="700"/>
          <ac:spMkLst>
            <pc:docMk/>
            <pc:sldMk cId="0" sldId="265"/>
            <ac:spMk id="1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5"/>
            <ac:spMk id="37" creationId="{F6AC00CE-AF9C-FB4B-7B31-15FEC893FF6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6"/>
        </pc:sldMkLst>
        <pc:spChg chg="mod ord">
          <ac:chgData name="Nguyễn Minh Tân - Khoa Công nghệ Thông tin - VLTECH" userId="101068a6-915f-4420-8228-af2e167f3950" providerId="ADAL" clId="{B1B899F2-67F4-404C-B6D1-C220E4D15DEE}" dt="2024-06-01T14:23:20.918" v="8" actId="700"/>
          <ac:spMkLst>
            <pc:docMk/>
            <pc:sldMk cId="0" sldId="266"/>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6"/>
            <ac:spMk id="21" creationId="{FBC557EF-64F7-5585-3E5F-CD6827BABD2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7"/>
        </pc:sldMkLst>
        <pc:spChg chg="mod ord">
          <ac:chgData name="Nguyễn Minh Tân - Khoa Công nghệ Thông tin - VLTECH" userId="101068a6-915f-4420-8228-af2e167f3950" providerId="ADAL" clId="{B1B899F2-67F4-404C-B6D1-C220E4D15DEE}" dt="2024-06-01T14:23:20.918" v="8" actId="700"/>
          <ac:spMkLst>
            <pc:docMk/>
            <pc:sldMk cId="0" sldId="267"/>
            <ac:spMk id="2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7"/>
            <ac:spMk id="31" creationId="{E6D6E68B-F85C-8E29-0BCA-F868767591A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8"/>
        </pc:sldMkLst>
        <pc:spChg chg="mod ord">
          <ac:chgData name="Nguyễn Minh Tân - Khoa Công nghệ Thông tin - VLTECH" userId="101068a6-915f-4420-8228-af2e167f3950" providerId="ADAL" clId="{B1B899F2-67F4-404C-B6D1-C220E4D15DEE}" dt="2024-06-01T14:23:20.918" v="8" actId="700"/>
          <ac:spMkLst>
            <pc:docMk/>
            <pc:sldMk cId="0" sldId="268"/>
            <ac:spMk id="2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8"/>
            <ac:spMk id="35" creationId="{15BEAC07-AA2E-889F-2C6B-17F834BDA38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9"/>
        </pc:sldMkLst>
        <pc:spChg chg="mod ord">
          <ac:chgData name="Nguyễn Minh Tân - Khoa Công nghệ Thông tin - VLTECH" userId="101068a6-915f-4420-8228-af2e167f3950" providerId="ADAL" clId="{B1B899F2-67F4-404C-B6D1-C220E4D15DEE}" dt="2024-06-01T14:23:20.918" v="8" actId="700"/>
          <ac:spMkLst>
            <pc:docMk/>
            <pc:sldMk cId="0" sldId="269"/>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9"/>
            <ac:spMk id="15" creationId="{4B0269AF-3B5E-004A-7BC5-AF88B1521D7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0"/>
        </pc:sldMkLst>
        <pc:spChg chg="mod ord">
          <ac:chgData name="Nguyễn Minh Tân - Khoa Công nghệ Thông tin - VLTECH" userId="101068a6-915f-4420-8228-af2e167f3950" providerId="ADAL" clId="{B1B899F2-67F4-404C-B6D1-C220E4D15DEE}" dt="2024-06-01T14:23:20.918" v="8" actId="700"/>
          <ac:spMkLst>
            <pc:docMk/>
            <pc:sldMk cId="0" sldId="270"/>
            <ac:spMk id="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0"/>
            <ac:spMk id="10" creationId="{2B855C6C-AC6F-574D-BDD1-DC2F79889C3E}"/>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1"/>
        </pc:sldMkLst>
        <pc:spChg chg="mod ord">
          <ac:chgData name="Nguyễn Minh Tân - Khoa Công nghệ Thông tin - VLTECH" userId="101068a6-915f-4420-8228-af2e167f3950" providerId="ADAL" clId="{B1B899F2-67F4-404C-B6D1-C220E4D15DEE}" dt="2024-06-01T14:23:20.918" v="8" actId="700"/>
          <ac:spMkLst>
            <pc:docMk/>
            <pc:sldMk cId="0" sldId="271"/>
            <ac:spMk id="1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1"/>
            <ac:spMk id="22" creationId="{3DD0A65B-F743-FA26-4382-CEA22D754E59}"/>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72"/>
        </pc:sldMkLst>
        <pc:spChg chg="add mod ord">
          <ac:chgData name="Nguyễn Minh Tân - Khoa Công nghệ Thông tin - VLTECH" userId="101068a6-915f-4420-8228-af2e167f3950" providerId="ADAL" clId="{B1B899F2-67F4-404C-B6D1-C220E4D15DEE}" dt="2024-06-01T14:23:20.918" v="8" actId="700"/>
          <ac:spMkLst>
            <pc:docMk/>
            <pc:sldMk cId="0" sldId="272"/>
            <ac:spMk id="7" creationId="{DDF3D7D5-A3AC-AE81-B93B-D3880AB2BBB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3"/>
        </pc:sldMkLst>
        <pc:spChg chg="mod ord">
          <ac:chgData name="Nguyễn Minh Tân - Khoa Công nghệ Thông tin - VLTECH" userId="101068a6-915f-4420-8228-af2e167f3950" providerId="ADAL" clId="{B1B899F2-67F4-404C-B6D1-C220E4D15DEE}" dt="2024-06-01T14:23:20.918" v="8" actId="700"/>
          <ac:spMkLst>
            <pc:docMk/>
            <pc:sldMk cId="0" sldId="273"/>
            <ac:spMk id="1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3"/>
            <ac:spMk id="28" creationId="{7CFBE277-59E6-39A0-04A2-A5F076B51F5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4"/>
        </pc:sldMkLst>
        <pc:spChg chg="mod ord">
          <ac:chgData name="Nguyễn Minh Tân - Khoa Công nghệ Thông tin - VLTECH" userId="101068a6-915f-4420-8228-af2e167f3950" providerId="ADAL" clId="{B1B899F2-67F4-404C-B6D1-C220E4D15DEE}" dt="2024-06-01T14:23:20.918" v="8" actId="700"/>
          <ac:spMkLst>
            <pc:docMk/>
            <pc:sldMk cId="0" sldId="274"/>
            <ac:spMk id="1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4"/>
            <ac:spMk id="33" creationId="{BDA48E43-2F15-6A61-0E5F-6D9AD572391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5"/>
        </pc:sldMkLst>
        <pc:spChg chg="mod ord">
          <ac:chgData name="Nguyễn Minh Tân - Khoa Công nghệ Thông tin - VLTECH" userId="101068a6-915f-4420-8228-af2e167f3950" providerId="ADAL" clId="{B1B899F2-67F4-404C-B6D1-C220E4D15DEE}" dt="2024-06-01T14:23:20.918" v="8" actId="700"/>
          <ac:spMkLst>
            <pc:docMk/>
            <pc:sldMk cId="0" sldId="275"/>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5"/>
            <ac:spMk id="29" creationId="{6FD7F96A-B1A6-5101-20EC-56614A4394C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6"/>
        </pc:sldMkLst>
        <pc:spChg chg="mod ord">
          <ac:chgData name="Nguyễn Minh Tân - Khoa Công nghệ Thông tin - VLTECH" userId="101068a6-915f-4420-8228-af2e167f3950" providerId="ADAL" clId="{B1B899F2-67F4-404C-B6D1-C220E4D15DEE}" dt="2024-06-01T14:23:20.918" v="8" actId="700"/>
          <ac:spMkLst>
            <pc:docMk/>
            <pc:sldMk cId="0" sldId="276"/>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6"/>
            <ac:spMk id="27" creationId="{62499CA3-928B-3259-282D-750E9D11854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7"/>
        </pc:sldMkLst>
        <pc:spChg chg="mod ord">
          <ac:chgData name="Nguyễn Minh Tân - Khoa Công nghệ Thông tin - VLTECH" userId="101068a6-915f-4420-8228-af2e167f3950" providerId="ADAL" clId="{B1B899F2-67F4-404C-B6D1-C220E4D15DEE}" dt="2024-06-01T14:23:20.918" v="8" actId="700"/>
          <ac:spMkLst>
            <pc:docMk/>
            <pc:sldMk cId="0" sldId="277"/>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7"/>
            <ac:spMk id="26" creationId="{0136345C-00E2-1680-3AB1-0ADEAA58BDC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8"/>
        </pc:sldMkLst>
        <pc:spChg chg="mod ord">
          <ac:chgData name="Nguyễn Minh Tân - Khoa Công nghệ Thông tin - VLTECH" userId="101068a6-915f-4420-8228-af2e167f3950" providerId="ADAL" clId="{B1B899F2-67F4-404C-B6D1-C220E4D15DEE}" dt="2024-06-01T14:23:20.918" v="8" actId="700"/>
          <ac:spMkLst>
            <pc:docMk/>
            <pc:sldMk cId="0" sldId="278"/>
            <ac:spMk id="1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8"/>
            <ac:spMk id="27" creationId="{F3208E37-29C7-4A7E-6B63-97C2180DAB0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9"/>
        </pc:sldMkLst>
        <pc:spChg chg="mod ord">
          <ac:chgData name="Nguyễn Minh Tân - Khoa Công nghệ Thông tin - VLTECH" userId="101068a6-915f-4420-8228-af2e167f3950" providerId="ADAL" clId="{B1B899F2-67F4-404C-B6D1-C220E4D15DEE}" dt="2024-06-01T14:23:20.918" v="8" actId="700"/>
          <ac:spMkLst>
            <pc:docMk/>
            <pc:sldMk cId="0" sldId="279"/>
            <ac:spMk id="3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9"/>
            <ac:spMk id="43" creationId="{FC8BEDC8-5136-5F8E-F59D-D3F335FFB6F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80"/>
        </pc:sldMkLst>
        <pc:spChg chg="add mod ord">
          <ac:chgData name="Nguyễn Minh Tân - Khoa Công nghệ Thông tin - VLTECH" userId="101068a6-915f-4420-8228-af2e167f3950" providerId="ADAL" clId="{B1B899F2-67F4-404C-B6D1-C220E4D15DEE}" dt="2024-06-01T14:23:20.918" v="8" actId="700"/>
          <ac:spMkLst>
            <pc:docMk/>
            <pc:sldMk cId="0" sldId="280"/>
            <ac:spMk id="31" creationId="{A7A1F13F-90C5-DE0A-48CF-516C5A68B25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1"/>
        </pc:sldMkLst>
        <pc:spChg chg="mod ord">
          <ac:chgData name="Nguyễn Minh Tân - Khoa Công nghệ Thông tin - VLTECH" userId="101068a6-915f-4420-8228-af2e167f3950" providerId="ADAL" clId="{B1B899F2-67F4-404C-B6D1-C220E4D15DEE}" dt="2024-06-01T14:23:20.918" v="8" actId="700"/>
          <ac:spMkLst>
            <pc:docMk/>
            <pc:sldMk cId="0" sldId="281"/>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1"/>
            <ac:spMk id="34" creationId="{30C9CA2D-545E-79D5-66F6-ECE229C85FB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2"/>
        </pc:sldMkLst>
        <pc:spChg chg="mod ord">
          <ac:chgData name="Nguyễn Minh Tân - Khoa Công nghệ Thông tin - VLTECH" userId="101068a6-915f-4420-8228-af2e167f3950" providerId="ADAL" clId="{B1B899F2-67F4-404C-B6D1-C220E4D15DEE}" dt="2024-06-01T14:23:20.918" v="8" actId="700"/>
          <ac:spMkLst>
            <pc:docMk/>
            <pc:sldMk cId="0" sldId="282"/>
            <ac:spMk id="1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2"/>
            <ac:spMk id="25" creationId="{CC26C628-D054-C967-BC91-56511CB8CF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3"/>
        </pc:sldMkLst>
        <pc:spChg chg="mod ord">
          <ac:chgData name="Nguyễn Minh Tân - Khoa Công nghệ Thông tin - VLTECH" userId="101068a6-915f-4420-8228-af2e167f3950" providerId="ADAL" clId="{B1B899F2-67F4-404C-B6D1-C220E4D15DEE}" dt="2024-06-01T14:23:20.918" v="8" actId="700"/>
          <ac:spMkLst>
            <pc:docMk/>
            <pc:sldMk cId="0" sldId="283"/>
            <ac:spMk id="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3"/>
            <ac:spMk id="16" creationId="{66E55A03-B6A5-14ED-DB39-2E996A2232A9}"/>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4"/>
        </pc:sldMkLst>
        <pc:spChg chg="mod ord">
          <ac:chgData name="Nguyễn Minh Tân - Khoa Công nghệ Thông tin - VLTECH" userId="101068a6-915f-4420-8228-af2e167f3950" providerId="ADAL" clId="{B1B899F2-67F4-404C-B6D1-C220E4D15DEE}" dt="2024-06-01T14:23:20.918" v="8" actId="700"/>
          <ac:spMkLst>
            <pc:docMk/>
            <pc:sldMk cId="0" sldId="284"/>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4"/>
            <ac:spMk id="19" creationId="{29E35F99-87F4-4560-5909-01062856D9B0}"/>
          </ac:spMkLst>
        </pc:spChg>
      </pc:sldChg>
      <pc:sldChg chg="modSp mod">
        <pc:chgData name="Nguyễn Minh Tân - Khoa Công nghệ Thông tin - VLTECH" userId="101068a6-915f-4420-8228-af2e167f3950" providerId="ADAL" clId="{B1B899F2-67F4-404C-B6D1-C220E4D15DEE}" dt="2024-05-29T06:49:12.231" v="5" actId="20577"/>
        <pc:sldMkLst>
          <pc:docMk/>
          <pc:sldMk cId="3671363652" sldId="285"/>
        </pc:sldMkLst>
        <pc:spChg chg="mod">
          <ac:chgData name="Nguyễn Minh Tân - Khoa Công nghệ Thông tin - VLTECH" userId="101068a6-915f-4420-8228-af2e167f3950" providerId="ADAL" clId="{B1B899F2-67F4-404C-B6D1-C220E4D15DEE}" dt="2024-05-29T06:49:12.231" v="5" actId="20577"/>
          <ac:spMkLst>
            <pc:docMk/>
            <pc:sldMk cId="3671363652" sldId="285"/>
            <ac:spMk id="19" creationId="{CEF99411-4709-4D85-A7C3-945C4791A054}"/>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86"/>
        </pc:sldMkLst>
        <pc:spChg chg="add mod ord">
          <ac:chgData name="Nguyễn Minh Tân - Khoa Công nghệ Thông tin - VLTECH" userId="101068a6-915f-4420-8228-af2e167f3950" providerId="ADAL" clId="{B1B899F2-67F4-404C-B6D1-C220E4D15DEE}" dt="2024-06-01T14:23:20.918" v="8" actId="700"/>
          <ac:spMkLst>
            <pc:docMk/>
            <pc:sldMk cId="0" sldId="286"/>
            <ac:spMk id="39" creationId="{61BE14AC-A19D-C1C3-9B23-22BB735AE1E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7"/>
        </pc:sldMkLst>
        <pc:spChg chg="mod ord">
          <ac:chgData name="Nguyễn Minh Tân - Khoa Công nghệ Thông tin - VLTECH" userId="101068a6-915f-4420-8228-af2e167f3950" providerId="ADAL" clId="{B1B899F2-67F4-404C-B6D1-C220E4D15DEE}" dt="2024-06-01T14:23:20.918" v="8" actId="700"/>
          <ac:spMkLst>
            <pc:docMk/>
            <pc:sldMk cId="0" sldId="287"/>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7"/>
            <ac:spMk id="32" creationId="{D47D104C-E850-D4D4-C69C-3C63CA9C2E0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8"/>
        </pc:sldMkLst>
        <pc:spChg chg="mod ord">
          <ac:chgData name="Nguyễn Minh Tân - Khoa Công nghệ Thông tin - VLTECH" userId="101068a6-915f-4420-8228-af2e167f3950" providerId="ADAL" clId="{B1B899F2-67F4-404C-B6D1-C220E4D15DEE}" dt="2024-06-01T14:23:20.918" v="8" actId="700"/>
          <ac:spMkLst>
            <pc:docMk/>
            <pc:sldMk cId="0" sldId="288"/>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8"/>
            <ac:spMk id="32" creationId="{E000C8E5-7BF0-CB84-A31E-69934F0859A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9"/>
        </pc:sldMkLst>
        <pc:spChg chg="mod ord">
          <ac:chgData name="Nguyễn Minh Tân - Khoa Công nghệ Thông tin - VLTECH" userId="101068a6-915f-4420-8228-af2e167f3950" providerId="ADAL" clId="{B1B899F2-67F4-404C-B6D1-C220E4D15DEE}" dt="2024-06-01T14:23:20.918" v="8" actId="700"/>
          <ac:spMkLst>
            <pc:docMk/>
            <pc:sldMk cId="0" sldId="289"/>
            <ac:spMk id="1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9"/>
            <ac:spMk id="23" creationId="{612EF82F-3A0B-61C3-24CF-B3EE45948C8D}"/>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90"/>
        </pc:sldMkLst>
        <pc:spChg chg="add mod ord">
          <ac:chgData name="Nguyễn Minh Tân - Khoa Công nghệ Thông tin - VLTECH" userId="101068a6-915f-4420-8228-af2e167f3950" providerId="ADAL" clId="{B1B899F2-67F4-404C-B6D1-C220E4D15DEE}" dt="2024-06-01T14:23:20.918" v="8" actId="700"/>
          <ac:spMkLst>
            <pc:docMk/>
            <pc:sldMk cId="0" sldId="290"/>
            <ac:spMk id="68" creationId="{1D8F426C-0413-DC69-FF31-8685994AB6C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1"/>
        </pc:sldMkLst>
        <pc:spChg chg="mod ord">
          <ac:chgData name="Nguyễn Minh Tân - Khoa Công nghệ Thông tin - VLTECH" userId="101068a6-915f-4420-8228-af2e167f3950" providerId="ADAL" clId="{B1B899F2-67F4-404C-B6D1-C220E4D15DEE}" dt="2024-06-01T14:23:20.918" v="8" actId="700"/>
          <ac:spMkLst>
            <pc:docMk/>
            <pc:sldMk cId="0" sldId="291"/>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1"/>
            <ac:spMk id="21" creationId="{423EC563-3259-9A72-59BA-CC02B1B74EE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2"/>
        </pc:sldMkLst>
        <pc:spChg chg="mod ord">
          <ac:chgData name="Nguyễn Minh Tân - Khoa Công nghệ Thông tin - VLTECH" userId="101068a6-915f-4420-8228-af2e167f3950" providerId="ADAL" clId="{B1B899F2-67F4-404C-B6D1-C220E4D15DEE}" dt="2024-06-01T14:23:20.918" v="8" actId="700"/>
          <ac:spMkLst>
            <pc:docMk/>
            <pc:sldMk cId="0" sldId="292"/>
            <ac:spMk id="2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2"/>
            <ac:spMk id="37" creationId="{13D8F2EC-8BFE-5FC9-A58C-6A6EE504C5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3"/>
        </pc:sldMkLst>
        <pc:spChg chg="mod ord">
          <ac:chgData name="Nguyễn Minh Tân - Khoa Công nghệ Thông tin - VLTECH" userId="101068a6-915f-4420-8228-af2e167f3950" providerId="ADAL" clId="{B1B899F2-67F4-404C-B6D1-C220E4D15DEE}" dt="2024-06-01T14:23:20.918" v="8" actId="700"/>
          <ac:spMkLst>
            <pc:docMk/>
            <pc:sldMk cId="0" sldId="293"/>
            <ac:spMk id="25"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3"/>
            <ac:spMk id="36" creationId="{7F856D23-E850-BF9B-3FC5-C12116A6230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4"/>
        </pc:sldMkLst>
        <pc:spChg chg="mod ord">
          <ac:chgData name="Nguyễn Minh Tân - Khoa Công nghệ Thông tin - VLTECH" userId="101068a6-915f-4420-8228-af2e167f3950" providerId="ADAL" clId="{B1B899F2-67F4-404C-B6D1-C220E4D15DEE}" dt="2024-06-01T14:23:20.918" v="8" actId="700"/>
          <ac:spMkLst>
            <pc:docMk/>
            <pc:sldMk cId="0" sldId="294"/>
            <ac:spMk id="2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4"/>
            <ac:spMk id="36" creationId="{F68BE75D-3FA8-9C16-1B65-2CFFE9422BA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5"/>
        </pc:sldMkLst>
        <pc:spChg chg="mod ord">
          <ac:chgData name="Nguyễn Minh Tân - Khoa Công nghệ Thông tin - VLTECH" userId="101068a6-915f-4420-8228-af2e167f3950" providerId="ADAL" clId="{B1B899F2-67F4-404C-B6D1-C220E4D15DEE}" dt="2024-06-01T14:23:20.918" v="8" actId="700"/>
          <ac:spMkLst>
            <pc:docMk/>
            <pc:sldMk cId="0" sldId="295"/>
            <ac:spMk id="2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5"/>
            <ac:spMk id="28" creationId="{0BB9EC44-385B-075E-ABA0-5C1DF455DE5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6"/>
        </pc:sldMkLst>
        <pc:spChg chg="mod ord">
          <ac:chgData name="Nguyễn Minh Tân - Khoa Công nghệ Thông tin - VLTECH" userId="101068a6-915f-4420-8228-af2e167f3950" providerId="ADAL" clId="{B1B899F2-67F4-404C-B6D1-C220E4D15DEE}" dt="2024-06-01T14:23:20.918" v="8" actId="700"/>
          <ac:spMkLst>
            <pc:docMk/>
            <pc:sldMk cId="0" sldId="296"/>
            <ac:spMk id="22" creationId="{00000000-0000-0000-0000-000000000000}"/>
          </ac:spMkLst>
        </pc:spChg>
        <pc:spChg chg="mod ord">
          <ac:chgData name="Nguyễn Minh Tân - Khoa Công nghệ Thông tin - VLTECH" userId="101068a6-915f-4420-8228-af2e167f3950" providerId="ADAL" clId="{B1B899F2-67F4-404C-B6D1-C220E4D15DEE}" dt="2024-06-01T14:23:20.918" v="8" actId="700"/>
          <ac:spMkLst>
            <pc:docMk/>
            <pc:sldMk cId="0" sldId="296"/>
            <ac:spMk id="2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6"/>
            <ac:spMk id="34" creationId="{173A7044-C65F-57B2-C14A-C78A5970887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7"/>
        </pc:sldMkLst>
        <pc:spChg chg="mod ord">
          <ac:chgData name="Nguyễn Minh Tân - Khoa Công nghệ Thông tin - VLTECH" userId="101068a6-915f-4420-8228-af2e167f3950" providerId="ADAL" clId="{B1B899F2-67F4-404C-B6D1-C220E4D15DEE}" dt="2024-06-01T14:23:20.918" v="8" actId="700"/>
          <ac:spMkLst>
            <pc:docMk/>
            <pc:sldMk cId="0" sldId="297"/>
            <ac:spMk id="16" creationId="{00000000-0000-0000-0000-000000000000}"/>
          </ac:spMkLst>
        </pc:spChg>
        <pc:spChg chg="mod ord">
          <ac:chgData name="Nguyễn Minh Tân - Khoa Công nghệ Thông tin - VLTECH" userId="101068a6-915f-4420-8228-af2e167f3950" providerId="ADAL" clId="{B1B899F2-67F4-404C-B6D1-C220E4D15DEE}" dt="2024-06-01T14:23:20.918" v="8" actId="700"/>
          <ac:spMkLst>
            <pc:docMk/>
            <pc:sldMk cId="0" sldId="297"/>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7"/>
            <ac:spMk id="24" creationId="{84A94BAF-6794-69DE-F8D6-8D755BA0111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8"/>
        </pc:sldMkLst>
        <pc:spChg chg="mod ord">
          <ac:chgData name="Nguyễn Minh Tân - Khoa Công nghệ Thông tin - VLTECH" userId="101068a6-915f-4420-8228-af2e167f3950" providerId="ADAL" clId="{B1B899F2-67F4-404C-B6D1-C220E4D15DEE}" dt="2024-06-01T14:23:20.918" v="8" actId="700"/>
          <ac:spMkLst>
            <pc:docMk/>
            <pc:sldMk cId="0" sldId="298"/>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8"/>
            <ac:spMk id="28" creationId="{36E64C00-5A54-C38F-2885-035EC6BE6DDC}"/>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9"/>
        </pc:sldMkLst>
        <pc:spChg chg="mod ord">
          <ac:chgData name="Nguyễn Minh Tân - Khoa Công nghệ Thông tin - VLTECH" userId="101068a6-915f-4420-8228-af2e167f3950" providerId="ADAL" clId="{B1B899F2-67F4-404C-B6D1-C220E4D15DEE}" dt="2024-06-01T14:23:20.918" v="8" actId="700"/>
          <ac:spMkLst>
            <pc:docMk/>
            <pc:sldMk cId="0" sldId="299"/>
            <ac:spMk id="2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9"/>
            <ac:spMk id="32" creationId="{98F63D4C-24AC-F368-828C-0EF1E7CA5CFD}"/>
          </ac:spMkLst>
        </pc:spChg>
      </pc:sldChg>
      <pc:sldChg chg="addSp modSp add mod modClrScheme chgLayout">
        <pc:chgData name="Nguyễn Minh Tân - Khoa Công nghệ Thông tin - VLTECH" userId="101068a6-915f-4420-8228-af2e167f3950" providerId="ADAL" clId="{B1B899F2-67F4-404C-B6D1-C220E4D15DEE}" dt="2024-06-01T14:25:11.941" v="89" actId="1076"/>
        <pc:sldMkLst>
          <pc:docMk/>
          <pc:sldMk cId="0" sldId="300"/>
        </pc:sldMkLst>
        <pc:spChg chg="add mod ord">
          <ac:chgData name="Nguyễn Minh Tân - Khoa Công nghệ Thông tin - VLTECH" userId="101068a6-915f-4420-8228-af2e167f3950" providerId="ADAL" clId="{B1B899F2-67F4-404C-B6D1-C220E4D15DEE}" dt="2024-06-01T14:25:11.941" v="89" actId="1076"/>
          <ac:spMkLst>
            <pc:docMk/>
            <pc:sldMk cId="0" sldId="300"/>
            <ac:spMk id="31" creationId="{D6BB741A-0107-4174-B117-41CB260E868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1"/>
        </pc:sldMkLst>
        <pc:spChg chg="mod ord">
          <ac:chgData name="Nguyễn Minh Tân - Khoa Công nghệ Thông tin - VLTECH" userId="101068a6-915f-4420-8228-af2e167f3950" providerId="ADAL" clId="{B1B899F2-67F4-404C-B6D1-C220E4D15DEE}" dt="2024-06-01T14:23:20.918" v="8" actId="700"/>
          <ac:spMkLst>
            <pc:docMk/>
            <pc:sldMk cId="0" sldId="301"/>
            <ac:spMk id="2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1"/>
            <ac:spMk id="28" creationId="{0A062A63-8299-8353-B822-EA486A21D697}"/>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2"/>
        </pc:sldMkLst>
        <pc:spChg chg="mod ord">
          <ac:chgData name="Nguyễn Minh Tân - Khoa Công nghệ Thông tin - VLTECH" userId="101068a6-915f-4420-8228-af2e167f3950" providerId="ADAL" clId="{B1B899F2-67F4-404C-B6D1-C220E4D15DEE}" dt="2024-06-01T14:23:20.918" v="8" actId="700"/>
          <ac:spMkLst>
            <pc:docMk/>
            <pc:sldMk cId="0" sldId="302"/>
            <ac:spMk id="2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2"/>
            <ac:spMk id="40" creationId="{128128E4-1752-4305-50DF-BFF4697CCDA8}"/>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3"/>
        </pc:sldMkLst>
        <pc:spChg chg="add mod ord">
          <ac:chgData name="Nguyễn Minh Tân - Khoa Công nghệ Thông tin - VLTECH" userId="101068a6-915f-4420-8228-af2e167f3950" providerId="ADAL" clId="{B1B899F2-67F4-404C-B6D1-C220E4D15DEE}" dt="2024-06-01T14:23:20.918" v="8" actId="700"/>
          <ac:spMkLst>
            <pc:docMk/>
            <pc:sldMk cId="0" sldId="303"/>
            <ac:spMk id="42" creationId="{A9F75F2F-D6FA-E06F-BD75-20CA4738CDF1}"/>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4"/>
        </pc:sldMkLst>
        <pc:spChg chg="add mod ord">
          <ac:chgData name="Nguyễn Minh Tân - Khoa Công nghệ Thông tin - VLTECH" userId="101068a6-915f-4420-8228-af2e167f3950" providerId="ADAL" clId="{B1B899F2-67F4-404C-B6D1-C220E4D15DEE}" dt="2024-06-01T14:23:20.918" v="8" actId="700"/>
          <ac:spMkLst>
            <pc:docMk/>
            <pc:sldMk cId="0" sldId="304"/>
            <ac:spMk id="13" creationId="{B8644DE6-1376-AF6D-FE5A-8AC134D48A6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5"/>
        </pc:sldMkLst>
        <pc:spChg chg="mod ord">
          <ac:chgData name="Nguyễn Minh Tân - Khoa Công nghệ Thông tin - VLTECH" userId="101068a6-915f-4420-8228-af2e167f3950" providerId="ADAL" clId="{B1B899F2-67F4-404C-B6D1-C220E4D15DEE}" dt="2024-06-01T14:23:20.918" v="8" actId="700"/>
          <ac:spMkLst>
            <pc:docMk/>
            <pc:sldMk cId="0" sldId="305"/>
            <ac:spMk id="1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5"/>
            <ac:spMk id="25" creationId="{0E50B36A-CDD5-D130-39C5-1A0B394149B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6"/>
        </pc:sldMkLst>
        <pc:spChg chg="mod ord">
          <ac:chgData name="Nguyễn Minh Tân - Khoa Công nghệ Thông tin - VLTECH" userId="101068a6-915f-4420-8228-af2e167f3950" providerId="ADAL" clId="{B1B899F2-67F4-404C-B6D1-C220E4D15DEE}" dt="2024-06-01T14:23:20.918" v="8" actId="700"/>
          <ac:spMkLst>
            <pc:docMk/>
            <pc:sldMk cId="0" sldId="306"/>
            <ac:spMk id="2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6"/>
            <ac:spMk id="31" creationId="{53BE0CAC-5FCC-5B6A-DA77-225C8609509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7"/>
        </pc:sldMkLst>
        <pc:spChg chg="mod ord">
          <ac:chgData name="Nguyễn Minh Tân - Khoa Công nghệ Thông tin - VLTECH" userId="101068a6-915f-4420-8228-af2e167f3950" providerId="ADAL" clId="{B1B899F2-67F4-404C-B6D1-C220E4D15DEE}" dt="2024-06-01T14:23:20.918" v="8" actId="700"/>
          <ac:spMkLst>
            <pc:docMk/>
            <pc:sldMk cId="0" sldId="307"/>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7"/>
            <ac:spMk id="23" creationId="{A8531CA4-F61F-47E3-7F9A-12D41636B3AD}"/>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8"/>
        </pc:sldMkLst>
        <pc:spChg chg="mod ord">
          <ac:chgData name="Nguyễn Minh Tân - Khoa Công nghệ Thông tin - VLTECH" userId="101068a6-915f-4420-8228-af2e167f3950" providerId="ADAL" clId="{B1B899F2-67F4-404C-B6D1-C220E4D15DEE}" dt="2024-06-01T14:23:20.918" v="8" actId="700"/>
          <ac:spMkLst>
            <pc:docMk/>
            <pc:sldMk cId="0" sldId="308"/>
            <ac:spMk id="25"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8"/>
            <ac:spMk id="32" creationId="{722B1FBD-C6EF-9299-1A27-FD7522DAF53D}"/>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9"/>
        </pc:sldMkLst>
        <pc:spChg chg="add mod ord">
          <ac:chgData name="Nguyễn Minh Tân - Khoa Công nghệ Thông tin - VLTECH" userId="101068a6-915f-4420-8228-af2e167f3950" providerId="ADAL" clId="{B1B899F2-67F4-404C-B6D1-C220E4D15DEE}" dt="2024-06-01T14:23:20.918" v="8" actId="700"/>
          <ac:spMkLst>
            <pc:docMk/>
            <pc:sldMk cId="0" sldId="309"/>
            <ac:spMk id="29" creationId="{0B06BA15-0F6A-DA04-1619-8BDCCBDD8E5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0"/>
        </pc:sldMkLst>
        <pc:spChg chg="mod ord">
          <ac:chgData name="Nguyễn Minh Tân - Khoa Công nghệ Thông tin - VLTECH" userId="101068a6-915f-4420-8228-af2e167f3950" providerId="ADAL" clId="{B1B899F2-67F4-404C-B6D1-C220E4D15DEE}" dt="2024-06-01T14:23:20.918" v="8" actId="700"/>
          <ac:spMkLst>
            <pc:docMk/>
            <pc:sldMk cId="0" sldId="310"/>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0"/>
            <ac:spMk id="19" creationId="{986293C2-2499-9213-2530-B4C01D7AA33A}"/>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1"/>
        </pc:sldMkLst>
        <pc:spChg chg="add mod ord">
          <ac:chgData name="Nguyễn Minh Tân - Khoa Công nghệ Thông tin - VLTECH" userId="101068a6-915f-4420-8228-af2e167f3950" providerId="ADAL" clId="{B1B899F2-67F4-404C-B6D1-C220E4D15DEE}" dt="2024-06-01T14:23:20.918" v="8" actId="700"/>
          <ac:spMkLst>
            <pc:docMk/>
            <pc:sldMk cId="0" sldId="311"/>
            <ac:spMk id="30" creationId="{871C0975-82D3-9B6F-3BAF-771A230BD65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2"/>
        </pc:sldMkLst>
        <pc:spChg chg="add mod ord">
          <ac:chgData name="Nguyễn Minh Tân - Khoa Công nghệ Thông tin - VLTECH" userId="101068a6-915f-4420-8228-af2e167f3950" providerId="ADAL" clId="{B1B899F2-67F4-404C-B6D1-C220E4D15DEE}" dt="2024-06-01T14:23:20.918" v="8" actId="700"/>
          <ac:spMkLst>
            <pc:docMk/>
            <pc:sldMk cId="0" sldId="312"/>
            <ac:spMk id="20" creationId="{69264E8E-793F-DE84-B669-44DE384F314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3"/>
        </pc:sldMkLst>
        <pc:spChg chg="mod ord">
          <ac:chgData name="Nguyễn Minh Tân - Khoa Công nghệ Thông tin - VLTECH" userId="101068a6-915f-4420-8228-af2e167f3950" providerId="ADAL" clId="{B1B899F2-67F4-404C-B6D1-C220E4D15DEE}" dt="2024-06-01T14:23:20.918" v="8" actId="700"/>
          <ac:spMkLst>
            <pc:docMk/>
            <pc:sldMk cId="0" sldId="313"/>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3"/>
            <ac:spMk id="27" creationId="{65CAC5BF-4CF3-28B0-F95C-0BCD59BDD72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4"/>
        </pc:sldMkLst>
        <pc:spChg chg="mod ord">
          <ac:chgData name="Nguyễn Minh Tân - Khoa Công nghệ Thông tin - VLTECH" userId="101068a6-915f-4420-8228-af2e167f3950" providerId="ADAL" clId="{B1B899F2-67F4-404C-B6D1-C220E4D15DEE}" dt="2024-06-01T14:23:20.918" v="8" actId="700"/>
          <ac:spMkLst>
            <pc:docMk/>
            <pc:sldMk cId="0" sldId="314"/>
            <ac:spMk id="3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4"/>
            <ac:spMk id="61" creationId="{069D58FB-42FD-F46E-F800-88BAC709177A}"/>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5"/>
        </pc:sldMkLst>
        <pc:spChg chg="add mod ord">
          <ac:chgData name="Nguyễn Minh Tân - Khoa Công nghệ Thông tin - VLTECH" userId="101068a6-915f-4420-8228-af2e167f3950" providerId="ADAL" clId="{B1B899F2-67F4-404C-B6D1-C220E4D15DEE}" dt="2024-06-01T14:23:20.918" v="8" actId="700"/>
          <ac:spMkLst>
            <pc:docMk/>
            <pc:sldMk cId="0" sldId="315"/>
            <ac:spMk id="17" creationId="{6E3BF50A-E1AF-2678-03CF-5E44D22058C9}"/>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6"/>
        </pc:sldMkLst>
        <pc:spChg chg="mod ord">
          <ac:chgData name="Nguyễn Minh Tân - Khoa Công nghệ Thông tin - VLTECH" userId="101068a6-915f-4420-8228-af2e167f3950" providerId="ADAL" clId="{B1B899F2-67F4-404C-B6D1-C220E4D15DEE}" dt="2024-06-01T14:23:20.918" v="8" actId="700"/>
          <ac:spMkLst>
            <pc:docMk/>
            <pc:sldMk cId="0" sldId="316"/>
            <ac:spMk id="1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6"/>
            <ac:spMk id="24" creationId="{C542F6EB-31CE-9696-63F0-8FFC78504EBB}"/>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7"/>
        </pc:sldMkLst>
        <pc:spChg chg="add mod ord">
          <ac:chgData name="Nguyễn Minh Tân - Khoa Công nghệ Thông tin - VLTECH" userId="101068a6-915f-4420-8228-af2e167f3950" providerId="ADAL" clId="{B1B899F2-67F4-404C-B6D1-C220E4D15DEE}" dt="2024-06-01T14:23:20.918" v="8" actId="700"/>
          <ac:spMkLst>
            <pc:docMk/>
            <pc:sldMk cId="0" sldId="317"/>
            <ac:spMk id="23" creationId="{6A86267D-08AC-8E3A-9DEC-84187D3D2B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8"/>
        </pc:sldMkLst>
        <pc:spChg chg="mod ord">
          <ac:chgData name="Nguyễn Minh Tân - Khoa Công nghệ Thông tin - VLTECH" userId="101068a6-915f-4420-8228-af2e167f3950" providerId="ADAL" clId="{B1B899F2-67F4-404C-B6D1-C220E4D15DEE}" dt="2024-06-01T14:23:20.918" v="8" actId="700"/>
          <ac:spMkLst>
            <pc:docMk/>
            <pc:sldMk cId="0" sldId="318"/>
            <ac:spMk id="2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8"/>
            <ac:spMk id="35" creationId="{79757F21-4486-EDF5-6A56-21779C3CDBA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0"/>
        </pc:sldMkLst>
        <pc:spChg chg="add mod ord">
          <ac:chgData name="Nguyễn Minh Tân - Khoa Công nghệ Thông tin - VLTECH" userId="101068a6-915f-4420-8228-af2e167f3950" providerId="ADAL" clId="{B1B899F2-67F4-404C-B6D1-C220E4D15DEE}" dt="2024-06-01T14:23:20.918" v="8" actId="700"/>
          <ac:spMkLst>
            <pc:docMk/>
            <pc:sldMk cId="0" sldId="320"/>
            <ac:spMk id="72" creationId="{A43C1E6A-2CC2-39FF-2E2A-3A53878E6A53}"/>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1"/>
        </pc:sldMkLst>
        <pc:spChg chg="mod ord">
          <ac:chgData name="Nguyễn Minh Tân - Khoa Công nghệ Thông tin - VLTECH" userId="101068a6-915f-4420-8228-af2e167f3950" providerId="ADAL" clId="{B1B899F2-67F4-404C-B6D1-C220E4D15DEE}" dt="2024-06-01T14:23:20.918" v="8" actId="700"/>
          <ac:spMkLst>
            <pc:docMk/>
            <pc:sldMk cId="0" sldId="321"/>
            <ac:spMk id="8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1"/>
            <ac:spMk id="139" creationId="{182F2764-C698-F7B3-4962-9D84178586C3}"/>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2"/>
        </pc:sldMkLst>
        <pc:spChg chg="mod ord">
          <ac:chgData name="Nguyễn Minh Tân - Khoa Công nghệ Thông tin - VLTECH" userId="101068a6-915f-4420-8228-af2e167f3950" providerId="ADAL" clId="{B1B899F2-67F4-404C-B6D1-C220E4D15DEE}" dt="2024-06-01T14:23:20.918" v="8" actId="700"/>
          <ac:spMkLst>
            <pc:docMk/>
            <pc:sldMk cId="0" sldId="322"/>
            <ac:spMk id="6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2"/>
            <ac:spMk id="95" creationId="{2D197E9E-E1A2-DE99-0277-7773D18BF62E}"/>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3"/>
        </pc:sldMkLst>
        <pc:spChg chg="mod ord">
          <ac:chgData name="Nguyễn Minh Tân - Khoa Công nghệ Thông tin - VLTECH" userId="101068a6-915f-4420-8228-af2e167f3950" providerId="ADAL" clId="{B1B899F2-67F4-404C-B6D1-C220E4D15DEE}" dt="2024-06-01T14:23:20.918" v="8" actId="700"/>
          <ac:spMkLst>
            <pc:docMk/>
            <pc:sldMk cId="0" sldId="323"/>
            <ac:spMk id="2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3"/>
            <ac:spMk id="46" creationId="{71D28596-BBDB-8510-2043-4D95B9F38F69}"/>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4"/>
        </pc:sldMkLst>
        <pc:spChg chg="add mod ord">
          <ac:chgData name="Nguyễn Minh Tân - Khoa Công nghệ Thông tin - VLTECH" userId="101068a6-915f-4420-8228-af2e167f3950" providerId="ADAL" clId="{B1B899F2-67F4-404C-B6D1-C220E4D15DEE}" dt="2024-06-01T14:23:20.918" v="8" actId="700"/>
          <ac:spMkLst>
            <pc:docMk/>
            <pc:sldMk cId="0" sldId="324"/>
            <ac:spMk id="12" creationId="{9DEE0AFB-828F-1B1B-F2A7-5707500AFA86}"/>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5"/>
        </pc:sldMkLst>
        <pc:spChg chg="add mod ord">
          <ac:chgData name="Nguyễn Minh Tân - Khoa Công nghệ Thông tin - VLTECH" userId="101068a6-915f-4420-8228-af2e167f3950" providerId="ADAL" clId="{B1B899F2-67F4-404C-B6D1-C220E4D15DEE}" dt="2024-06-01T14:23:20.918" v="8" actId="700"/>
          <ac:spMkLst>
            <pc:docMk/>
            <pc:sldMk cId="0" sldId="325"/>
            <ac:spMk id="18" creationId="{DC01E2DF-1B9F-E034-AAD8-A855D647540D}"/>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6"/>
        </pc:sldMkLst>
        <pc:spChg chg="mod ord">
          <ac:chgData name="Nguyễn Minh Tân - Khoa Công nghệ Thông tin - VLTECH" userId="101068a6-915f-4420-8228-af2e167f3950" providerId="ADAL" clId="{B1B899F2-67F4-404C-B6D1-C220E4D15DEE}" dt="2024-06-01T14:23:20.918" v="8" actId="700"/>
          <ac:spMkLst>
            <pc:docMk/>
            <pc:sldMk cId="0" sldId="326"/>
            <ac:spMk id="3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6"/>
            <ac:spMk id="43" creationId="{DE0714E5-E31A-F190-B530-7BEAA8812E3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7"/>
        </pc:sldMkLst>
        <pc:spChg chg="mod ord">
          <ac:chgData name="Nguyễn Minh Tân - Khoa Công nghệ Thông tin - VLTECH" userId="101068a6-915f-4420-8228-af2e167f3950" providerId="ADAL" clId="{B1B899F2-67F4-404C-B6D1-C220E4D15DEE}" dt="2024-06-01T14:23:20.918" v="8" actId="700"/>
          <ac:spMkLst>
            <pc:docMk/>
            <pc:sldMk cId="0" sldId="327"/>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7"/>
            <ac:spMk id="22" creationId="{A053CF28-513A-4617-AF18-84D0BA179D56}"/>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8"/>
        </pc:sldMkLst>
        <pc:spChg chg="add mod ord">
          <ac:chgData name="Nguyễn Minh Tân - Khoa Công nghệ Thông tin - VLTECH" userId="101068a6-915f-4420-8228-af2e167f3950" providerId="ADAL" clId="{B1B899F2-67F4-404C-B6D1-C220E4D15DEE}" dt="2024-06-01T14:23:20.918" v="8" actId="700"/>
          <ac:spMkLst>
            <pc:docMk/>
            <pc:sldMk cId="0" sldId="328"/>
            <ac:spMk id="28" creationId="{31F16464-F589-13FB-8FD7-A9BDA762017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9"/>
        </pc:sldMkLst>
        <pc:spChg chg="mod ord">
          <ac:chgData name="Nguyễn Minh Tân - Khoa Công nghệ Thông tin - VLTECH" userId="101068a6-915f-4420-8228-af2e167f3950" providerId="ADAL" clId="{B1B899F2-67F4-404C-B6D1-C220E4D15DEE}" dt="2024-06-01T14:23:20.918" v="8" actId="700"/>
          <ac:spMkLst>
            <pc:docMk/>
            <pc:sldMk cId="0" sldId="329"/>
            <ac:spMk id="1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9"/>
            <ac:spMk id="21" creationId="{B6E54E46-A3FB-4D16-2D9B-175785095484}"/>
          </ac:spMkLst>
        </pc:spChg>
      </pc:sldChg>
      <pc:sldChg chg="del">
        <pc:chgData name="Nguyễn Minh Tân - Khoa Công nghệ Thông tin - VLTECH" userId="101068a6-915f-4420-8228-af2e167f3950" providerId="ADAL" clId="{B1B899F2-67F4-404C-B6D1-C220E4D15DEE}" dt="2024-06-01T14:23:15.429" v="6" actId="47"/>
        <pc:sldMkLst>
          <pc:docMk/>
          <pc:sldMk cId="1862885215" sldId="366"/>
        </pc:sldMkLst>
      </pc:sldChg>
      <pc:sldChg chg="modSp mod">
        <pc:chgData name="Nguyễn Minh Tân - Khoa Công nghệ Thông tin - VLTECH" userId="101068a6-915f-4420-8228-af2e167f3950" providerId="ADAL" clId="{B1B899F2-67F4-404C-B6D1-C220E4D15DEE}" dt="2024-06-01T14:24:45.139" v="88" actId="20577"/>
        <pc:sldMkLst>
          <pc:docMk/>
          <pc:sldMk cId="0" sldId="943"/>
        </pc:sldMkLst>
        <pc:spChg chg="mod">
          <ac:chgData name="Nguyễn Minh Tân - Khoa Công nghệ Thông tin - VLTECH" userId="101068a6-915f-4420-8228-af2e167f3950" providerId="ADAL" clId="{B1B899F2-67F4-404C-B6D1-C220E4D15DEE}" dt="2024-06-01T14:24:14.187" v="63" actId="20577"/>
          <ac:spMkLst>
            <pc:docMk/>
            <pc:sldMk cId="0" sldId="943"/>
            <ac:spMk id="51" creationId="{00000000-0000-0000-0000-000000000000}"/>
          </ac:spMkLst>
        </pc:spChg>
        <pc:spChg chg="mod">
          <ac:chgData name="Nguyễn Minh Tân - Khoa Công nghệ Thông tin - VLTECH" userId="101068a6-915f-4420-8228-af2e167f3950" providerId="ADAL" clId="{B1B899F2-67F4-404C-B6D1-C220E4D15DEE}" dt="2024-06-01T14:24:19.473" v="68" actId="20577"/>
          <ac:spMkLst>
            <pc:docMk/>
            <pc:sldMk cId="0" sldId="943"/>
            <ac:spMk id="54" creationId="{00000000-0000-0000-0000-000000000000}"/>
          </ac:spMkLst>
        </pc:spChg>
        <pc:spChg chg="mod">
          <ac:chgData name="Nguyễn Minh Tân - Khoa Công nghệ Thông tin - VLTECH" userId="101068a6-915f-4420-8228-af2e167f3950" providerId="ADAL" clId="{B1B899F2-67F4-404C-B6D1-C220E4D15DEE}" dt="2024-06-01T14:24:30.967" v="72" actId="20577"/>
          <ac:spMkLst>
            <pc:docMk/>
            <pc:sldMk cId="0" sldId="943"/>
            <ac:spMk id="65" creationId="{00000000-0000-0000-0000-000000000000}"/>
          </ac:spMkLst>
        </pc:spChg>
        <pc:spChg chg="mod">
          <ac:chgData name="Nguyễn Minh Tân - Khoa Công nghệ Thông tin - VLTECH" userId="101068a6-915f-4420-8228-af2e167f3950" providerId="ADAL" clId="{B1B899F2-67F4-404C-B6D1-C220E4D15DEE}" dt="2024-06-01T14:24:45.139" v="88" actId="20577"/>
          <ac:spMkLst>
            <pc:docMk/>
            <pc:sldMk cId="0" sldId="943"/>
            <ac:spMk id="68" creationId="{00000000-0000-0000-0000-00000000000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1801258367" sldId="944"/>
        </pc:sldMkLst>
        <pc:spChg chg="mod ord">
          <ac:chgData name="Nguyễn Minh Tân - Khoa Công nghệ Thông tin - VLTECH" userId="101068a6-915f-4420-8228-af2e167f3950" providerId="ADAL" clId="{B1B899F2-67F4-404C-B6D1-C220E4D15DEE}" dt="2024-06-01T14:23:20.918" v="8" actId="700"/>
          <ac:spMkLst>
            <pc:docMk/>
            <pc:sldMk cId="1801258367" sldId="944"/>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1801258367" sldId="944"/>
            <ac:spMk id="27" creationId="{7AAA4507-B3FD-7CE5-BD90-4EA4B1892AD5}"/>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1910880761" sldId="945"/>
        </pc:sldMkLst>
        <pc:spChg chg="add mod ord">
          <ac:chgData name="Nguyễn Minh Tân - Khoa Công nghệ Thông tin - VLTECH" userId="101068a6-915f-4420-8228-af2e167f3950" providerId="ADAL" clId="{B1B899F2-67F4-404C-B6D1-C220E4D15DEE}" dt="2024-06-01T14:23:20.918" v="8" actId="700"/>
          <ac:spMkLst>
            <pc:docMk/>
            <pc:sldMk cId="1910880761" sldId="945"/>
            <ac:spMk id="37" creationId="{F9729CB2-CB56-069A-D6FB-0BB1F3A67F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2024/6/13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25</a:t>
            </a:fld>
            <a:endParaRPr lang="zh-CN" altLang="en-US"/>
          </a:p>
        </p:txBody>
      </p:sp>
    </p:spTree>
    <p:extLst>
      <p:ext uri="{BB962C8B-B14F-4D97-AF65-F5344CB8AC3E}">
        <p14:creationId xmlns:p14="http://schemas.microsoft.com/office/powerpoint/2010/main" val="9234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6"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4"/>
          <p:cNvSpPr txBox="1"/>
          <p:nvPr userDrawn="1"/>
        </p:nvSpPr>
        <p:spPr>
          <a:xfrm>
            <a:off x="4711672" y="891929"/>
            <a:ext cx="3247126"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Arial" charset="0"/>
                <a:ea typeface="Arial" charset="0"/>
                <a:cs typeface="Arial" charset="0"/>
              </a:rPr>
              <a:t>KHOA CÔNG</a:t>
            </a:r>
            <a:r>
              <a:rPr lang="en-US" altLang="zh-CN" sz="1400" b="1" u="sng" baseline="0" dirty="0">
                <a:solidFill>
                  <a:srgbClr val="D51C29"/>
                </a:solidFill>
                <a:latin typeface="Arial" charset="0"/>
                <a:ea typeface="Arial" charset="0"/>
                <a:cs typeface="Arial" charset="0"/>
              </a:rPr>
              <a:t> NGHỆ THÔNG TIN</a:t>
            </a:r>
            <a:endParaRPr lang="en-US" altLang="zh-CN" sz="1400" b="1" u="sng" dirty="0">
              <a:solidFill>
                <a:srgbClr val="D51C29"/>
              </a:solidFill>
              <a:latin typeface="Arial" charset="0"/>
              <a:ea typeface="Arial" charset="0"/>
              <a:cs typeface="Arial" charset="0"/>
            </a:endParaRPr>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767072" y="250764"/>
            <a:ext cx="2657856" cy="641165"/>
          </a:xfrm>
          <a:prstGeom prst="rect">
            <a:avLst/>
          </a:prstGeom>
        </p:spPr>
      </p:pic>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
        <p:nvSpPr>
          <p:cNvPr id="5" name="文本框 4"/>
          <p:cNvSpPr txBox="1"/>
          <p:nvPr userDrawn="1"/>
        </p:nvSpPr>
        <p:spPr>
          <a:xfrm>
            <a:off x="281339" y="866172"/>
            <a:ext cx="3247126"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Arial" charset="0"/>
                <a:ea typeface="Arial" charset="0"/>
                <a:cs typeface="Arial" charset="0"/>
              </a:rPr>
              <a:t>KHOA CÔNG</a:t>
            </a:r>
            <a:r>
              <a:rPr lang="en-US" altLang="zh-CN" sz="1400" b="1" u="sng" baseline="0" dirty="0">
                <a:solidFill>
                  <a:srgbClr val="D51C29"/>
                </a:solidFill>
                <a:latin typeface="Arial" charset="0"/>
                <a:ea typeface="Arial" charset="0"/>
                <a:cs typeface="Arial" charset="0"/>
              </a:rPr>
              <a:t> NGHỆ THÔNG TIN</a:t>
            </a:r>
            <a:endParaRPr lang="en-US" altLang="zh-CN" sz="1400" b="1" u="sng" dirty="0">
              <a:solidFill>
                <a:srgbClr val="D51C29"/>
              </a:solidFill>
              <a:latin typeface="Arial" charset="0"/>
              <a:ea typeface="Arial" charset="0"/>
              <a:cs typeface="Arial" charset="0"/>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39" y="225007"/>
            <a:ext cx="2657856" cy="641165"/>
          </a:xfrm>
          <a:prstGeom prst="rect">
            <a:avLst/>
          </a:prstGeom>
        </p:spPr>
      </p:pic>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13/06/2024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940800" y="6356351"/>
            <a:ext cx="2844800"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712528540"/>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290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223515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123362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userDrawn="1"/>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userDrawn="1"/>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263318" y="6623622"/>
            <a:ext cx="1741182" cy="215444"/>
          </a:xfrm>
          <a:prstGeom prst="rect">
            <a:avLst/>
          </a:prstGeom>
          <a:noFill/>
        </p:spPr>
        <p:txBody>
          <a:bodyPr wrap="none" rtlCol="0">
            <a:spAutoFit/>
          </a:bodyPr>
          <a:lstStyle/>
          <a:p>
            <a:r>
              <a:rPr lang="en-US" sz="800" b="1" dirty="0">
                <a:solidFill>
                  <a:srgbClr val="D51F35"/>
                </a:solidFill>
                <a:latin typeface="+mj-lt"/>
              </a:rPr>
              <a:t>KHOA</a:t>
            </a:r>
            <a:r>
              <a:rPr lang="en-US" sz="800" b="1" baseline="0" dirty="0">
                <a:solidFill>
                  <a:srgbClr val="D51F35"/>
                </a:solidFill>
                <a:latin typeface="+mj-lt"/>
              </a:rPr>
              <a:t> CÔNG NGHỆ THÔNG TIN</a:t>
            </a:r>
            <a:endParaRPr lang="en-US" sz="800" b="1" dirty="0">
              <a:solidFill>
                <a:srgbClr val="D51F35"/>
              </a:solidFill>
              <a:latin typeface="+mj-lt"/>
            </a:endParaRPr>
          </a:p>
        </p:txBody>
      </p:sp>
      <p:pic>
        <p:nvPicPr>
          <p:cNvPr id="10" name="Picture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6749" y="6538351"/>
            <a:ext cx="1246569" cy="300715"/>
          </a:xfrm>
          <a:prstGeom prst="rect">
            <a:avLst/>
          </a:prstGeom>
        </p:spPr>
      </p:pic>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71" r:id="rId5"/>
    <p:sldLayoutId id="2147483672" r:id="rId6"/>
    <p:sldLayoutId id="2147483673" r:id="rId7"/>
    <p:sldLayoutId id="2147483674" r:id="rId8"/>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97D9BB3D-6037-4984-B1C9-6EA6F0733901}"/>
              </a:ext>
            </a:extLst>
          </p:cNvPr>
          <p:cNvGrpSpPr/>
          <p:nvPr/>
        </p:nvGrpSpPr>
        <p:grpSpPr>
          <a:xfrm>
            <a:off x="4315901" y="3833874"/>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grpSp>
        <p:nvGrpSpPr>
          <p:cNvPr id="14" name="组合 12">
            <a:extLst>
              <a:ext uri="{FF2B5EF4-FFF2-40B4-BE49-F238E27FC236}">
                <a16:creationId xmlns:a16="http://schemas.microsoft.com/office/drawing/2014/main" id="{A6373AAE-0444-45F1-A55E-2836D8D88CFA}"/>
              </a:ext>
            </a:extLst>
          </p:cNvPr>
          <p:cNvGrpSpPr/>
          <p:nvPr/>
        </p:nvGrpSpPr>
        <p:grpSpPr>
          <a:xfrm>
            <a:off x="4315901" y="5032890"/>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4870305" y="5032890"/>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III – NĂM HỌC 2023-2024</a:t>
            </a:r>
          </a:p>
        </p:txBody>
      </p:sp>
      <p:sp>
        <p:nvSpPr>
          <p:cNvPr id="20" name="椭圆 13">
            <a:extLst>
              <a:ext uri="{FF2B5EF4-FFF2-40B4-BE49-F238E27FC236}">
                <a16:creationId xmlns:a16="http://schemas.microsoft.com/office/drawing/2014/main" id="{CDAA027D-F144-4D14-B4A5-F6916DF57A23}"/>
              </a:ext>
            </a:extLst>
          </p:cNvPr>
          <p:cNvSpPr/>
          <p:nvPr/>
        </p:nvSpPr>
        <p:spPr>
          <a:xfrm>
            <a:off x="4328565" y="5526695"/>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422127" y="5616403"/>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4870305" y="5540658"/>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KHÓA 27T-IT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299423" y="1473520"/>
            <a:ext cx="10111096" cy="1800493"/>
          </a:xfrm>
          <a:prstGeom prst="rect">
            <a:avLst/>
          </a:prstGeom>
          <a:noFill/>
        </p:spPr>
        <p:txBody>
          <a:bodyPr wrap="square" rtlCol="0">
            <a:spAutoFit/>
            <a:scene3d>
              <a:camera prst="orthographicFront"/>
              <a:lightRig rig="threePt" dir="t"/>
            </a:scene3d>
            <a:sp3d contourW="12700"/>
          </a:bodyPr>
          <a:lstStyle/>
          <a:p>
            <a:pPr algn="ctr"/>
            <a:r>
              <a:rPr lang="en-US" sz="4400" b="1" dirty="0">
                <a:solidFill>
                  <a:srgbClr val="A6182C"/>
                </a:solidFill>
                <a:latin typeface="Cambria" panose="02040503050406030204" pitchFamily="18" charset="0"/>
                <a:ea typeface="Cambria" panose="02040503050406030204" pitchFamily="18" charset="0"/>
              </a:rPr>
              <a:t>LẬP TRÌNH JAVA NÂNG CAO</a:t>
            </a:r>
          </a:p>
          <a:p>
            <a:pPr algn="ctr"/>
            <a:endParaRPr lang="en-US" altLang="zh-CN" sz="2500" b="1" dirty="0">
              <a:solidFill>
                <a:srgbClr val="D32F2F"/>
              </a:solidFill>
              <a:latin typeface="Cambria" panose="02040503050406030204" pitchFamily="18" charset="0"/>
              <a:ea typeface="Cambria" panose="02040503050406030204" pitchFamily="18" charset="0"/>
              <a:cs typeface="Tahoma" panose="020B0604030504040204" pitchFamily="34" charset="0"/>
            </a:endParaRPr>
          </a:p>
          <a:p>
            <a:pPr algn="ctr"/>
            <a:r>
              <a:rPr lang="vi-VN" sz="4100" b="1" dirty="0">
                <a:solidFill>
                  <a:srgbClr val="2C3E50"/>
                </a:solidFill>
                <a:latin typeface="Cambria" panose="02040503050406030204" pitchFamily="18" charset="0"/>
                <a:ea typeface="Tahoma" panose="020B0604030504040204" pitchFamily="34" charset="0"/>
                <a:cs typeface="Tahoma" panose="020B0604030504040204" pitchFamily="34" charset="0"/>
              </a:rPr>
              <a:t>CHƯƠNG </a:t>
            </a:r>
            <a:r>
              <a:rPr lang="en-US" sz="4100" b="1" dirty="0">
                <a:solidFill>
                  <a:srgbClr val="2C3E50"/>
                </a:solidFill>
                <a:latin typeface="Cambria" panose="02040503050406030204" pitchFamily="18" charset="0"/>
                <a:ea typeface="Tahoma" panose="020B0604030504040204" pitchFamily="34" charset="0"/>
                <a:cs typeface="Tahoma" panose="020B0604030504040204" pitchFamily="34" charset="0"/>
              </a:rPr>
              <a:t>5</a:t>
            </a:r>
            <a:r>
              <a:rPr lang="vi-VN" sz="4100" b="1" dirty="0">
                <a:solidFill>
                  <a:srgbClr val="2C3E50"/>
                </a:solidFill>
                <a:latin typeface="Cambria" panose="02040503050406030204" pitchFamily="18" charset="0"/>
                <a:ea typeface="Tahoma" panose="020B0604030504040204" pitchFamily="34" charset="0"/>
                <a:cs typeface="Tahoma" panose="020B0604030504040204" pitchFamily="34" charset="0"/>
              </a:rPr>
              <a:t>: </a:t>
            </a:r>
            <a:r>
              <a:rPr lang="en-US" sz="4100" b="1">
                <a:solidFill>
                  <a:srgbClr val="2C3E50"/>
                </a:solidFill>
                <a:latin typeface="Cambria" panose="02040503050406030204" pitchFamily="18" charset="0"/>
                <a:ea typeface="Tahoma" panose="020B0604030504040204" pitchFamily="34" charset="0"/>
                <a:cs typeface="Tahoma" panose="020B0604030504040204" pitchFamily="34" charset="0"/>
              </a:rPr>
              <a:t>Thymeleaf</a:t>
            </a:r>
            <a:endParaRPr lang="en-US" altLang="zh-CN" sz="41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sp>
        <p:nvSpPr>
          <p:cNvPr id="21" name="文本框 11">
            <a:extLst>
              <a:ext uri="{FF2B5EF4-FFF2-40B4-BE49-F238E27FC236}">
                <a16:creationId xmlns:a16="http://schemas.microsoft.com/office/drawing/2014/main" id="{C9BD2F7B-3F77-4C00-A03B-0C17F27D1349}"/>
              </a:ext>
            </a:extLst>
          </p:cNvPr>
          <p:cNvSpPr txBox="1"/>
          <p:nvPr/>
        </p:nvSpPr>
        <p:spPr>
          <a:xfrm>
            <a:off x="4883227" y="3775504"/>
            <a:ext cx="4692440" cy="1323439"/>
          </a:xfrm>
          <a:prstGeom prst="rect">
            <a:avLst/>
          </a:prstGeom>
          <a:noFill/>
        </p:spPr>
        <p:txBody>
          <a:bodyPr wrap="square" rtlCol="0">
            <a:spAutoFit/>
            <a:scene3d>
              <a:camera prst="orthographicFront"/>
              <a:lightRig rig="threePt" dir="t"/>
            </a:scene3d>
            <a:sp3d contourW="12700"/>
          </a:bodyPr>
          <a:lstStyle/>
          <a:p>
            <a:r>
              <a:rPr lang="en-US" altLang="zh-CN" sz="2000" b="1" dirty="0" err="1">
                <a:solidFill>
                  <a:srgbClr val="878383"/>
                </a:solidFill>
                <a:latin typeface="Cambria" panose="02040503050406030204" pitchFamily="18" charset="0"/>
                <a:ea typeface="+mj-ea"/>
              </a:rPr>
              <a:t>Giảng</a:t>
            </a:r>
            <a:r>
              <a:rPr lang="en-US" altLang="zh-CN" sz="2000" b="1" dirty="0">
                <a:solidFill>
                  <a:srgbClr val="878383"/>
                </a:solidFill>
                <a:latin typeface="Cambria" panose="02040503050406030204" pitchFamily="18" charset="0"/>
                <a:ea typeface="+mj-ea"/>
              </a:rPr>
              <a:t> Viên </a:t>
            </a:r>
            <a:r>
              <a:rPr lang="en-US" altLang="zh-CN" sz="2000" b="1" dirty="0" err="1">
                <a:solidFill>
                  <a:srgbClr val="878383"/>
                </a:solidFill>
                <a:latin typeface="Cambria" panose="02040503050406030204" pitchFamily="18" charset="0"/>
                <a:ea typeface="+mj-ea"/>
              </a:rPr>
              <a:t>Giảng</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Dạy</a:t>
            </a:r>
            <a:r>
              <a:rPr lang="en-US" altLang="zh-CN" sz="2000" b="1" dirty="0">
                <a:solidFill>
                  <a:srgbClr val="878383"/>
                </a:solidFill>
                <a:latin typeface="Cambria" panose="02040503050406030204" pitchFamily="18" charset="0"/>
                <a:ea typeface="+mj-ea"/>
              </a:rPr>
              <a:t>: </a:t>
            </a: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Nguyễn Minh Tân </a:t>
            </a: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Đặng</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Đình</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Hòa</a:t>
            </a:r>
            <a:endParaRPr lang="en-US" altLang="zh-CN" sz="2000" b="1" dirty="0">
              <a:solidFill>
                <a:srgbClr val="878383"/>
              </a:solidFill>
              <a:latin typeface="Cambria" panose="02040503050406030204" pitchFamily="18" charset="0"/>
              <a:ea typeface="+mj-ea"/>
            </a:endParaRP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Trần</a:t>
            </a:r>
            <a:r>
              <a:rPr lang="en-US" altLang="zh-CN" sz="2000" b="1" dirty="0">
                <a:solidFill>
                  <a:srgbClr val="878383"/>
                </a:solidFill>
                <a:latin typeface="Cambria" panose="02040503050406030204" pitchFamily="18" charset="0"/>
                <a:ea typeface="+mj-ea"/>
              </a:rPr>
              <a:t> Công Thanh</a:t>
            </a:r>
          </a:p>
        </p:txBody>
      </p:sp>
    </p:spTree>
    <p:extLst>
      <p:ext uri="{BB962C8B-B14F-4D97-AF65-F5344CB8AC3E}">
        <p14:creationId xmlns:p14="http://schemas.microsoft.com/office/powerpoint/2010/main" val="367136365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Cách</a:t>
            </a:r>
            <a:r>
              <a:rPr lang="en-US" sz="2750" b="1" spc="80" dirty="0">
                <a:solidFill>
                  <a:srgbClr val="081F4B"/>
                </a:solidFill>
                <a:latin typeface="Arial"/>
                <a:cs typeface="Arial"/>
              </a:rPr>
              <a:t> </a:t>
            </a:r>
            <a:r>
              <a:rPr lang="en-US" sz="2750" b="1" spc="80" dirty="0" err="1">
                <a:solidFill>
                  <a:srgbClr val="081F4B"/>
                </a:solidFill>
                <a:latin typeface="Arial"/>
                <a:cs typeface="Arial"/>
              </a:rPr>
              <a:t>hoạt</a:t>
            </a:r>
            <a:r>
              <a:rPr lang="en-US" sz="2750" b="1" spc="80" dirty="0">
                <a:solidFill>
                  <a:srgbClr val="081F4B"/>
                </a:solidFill>
                <a:latin typeface="Arial"/>
                <a:cs typeface="Arial"/>
              </a:rPr>
              <a:t> </a:t>
            </a:r>
            <a:r>
              <a:rPr lang="en-US" sz="2750" b="1" spc="80" dirty="0" err="1">
                <a:solidFill>
                  <a:srgbClr val="081F4B"/>
                </a:solidFill>
                <a:latin typeface="Arial"/>
                <a:cs typeface="Arial"/>
              </a:rPr>
              <a:t>động</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endParaRPr sz="2750" dirty="0">
              <a:latin typeface="Arial"/>
              <a:cs typeface="Arial"/>
            </a:endParaRPr>
          </a:p>
        </p:txBody>
      </p:sp>
      <p:pic>
        <p:nvPicPr>
          <p:cNvPr id="3" name="Picture 2">
            <a:extLst>
              <a:ext uri="{FF2B5EF4-FFF2-40B4-BE49-F238E27FC236}">
                <a16:creationId xmlns:a16="http://schemas.microsoft.com/office/drawing/2014/main" id="{2F019B02-233B-A2AA-9DDC-A1A6AA686838}"/>
              </a:ext>
            </a:extLst>
          </p:cNvPr>
          <p:cNvPicPr>
            <a:picLocks noChangeAspect="1"/>
          </p:cNvPicPr>
          <p:nvPr/>
        </p:nvPicPr>
        <p:blipFill>
          <a:blip r:embed="rId2"/>
          <a:stretch>
            <a:fillRect/>
          </a:stretch>
        </p:blipFill>
        <p:spPr>
          <a:xfrm>
            <a:off x="1786848" y="1299687"/>
            <a:ext cx="8242443" cy="4575255"/>
          </a:xfrm>
          <a:prstGeom prst="rect">
            <a:avLst/>
          </a:prstGeom>
        </p:spPr>
      </p:pic>
    </p:spTree>
    <p:extLst>
      <p:ext uri="{BB962C8B-B14F-4D97-AF65-F5344CB8AC3E}">
        <p14:creationId xmlns:p14="http://schemas.microsoft.com/office/powerpoint/2010/main" val="308354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Cách</a:t>
            </a:r>
            <a:r>
              <a:rPr lang="en-US" sz="2750" b="1" spc="80" dirty="0">
                <a:solidFill>
                  <a:srgbClr val="081F4B"/>
                </a:solidFill>
                <a:latin typeface="Arial"/>
                <a:cs typeface="Arial"/>
              </a:rPr>
              <a:t> </a:t>
            </a:r>
            <a:r>
              <a:rPr lang="en-US" sz="2750" b="1" spc="80" dirty="0" err="1">
                <a:solidFill>
                  <a:srgbClr val="081F4B"/>
                </a:solidFill>
                <a:latin typeface="Arial"/>
                <a:cs typeface="Arial"/>
              </a:rPr>
              <a:t>hoạt</a:t>
            </a:r>
            <a:r>
              <a:rPr lang="en-US" sz="2750" b="1" spc="80" dirty="0">
                <a:solidFill>
                  <a:srgbClr val="081F4B"/>
                </a:solidFill>
                <a:latin typeface="Arial"/>
                <a:cs typeface="Arial"/>
              </a:rPr>
              <a:t> </a:t>
            </a:r>
            <a:r>
              <a:rPr lang="en-US" sz="2750" b="1" spc="80" dirty="0" err="1">
                <a:solidFill>
                  <a:srgbClr val="081F4B"/>
                </a:solidFill>
                <a:latin typeface="Arial"/>
                <a:cs typeface="Arial"/>
              </a:rPr>
              <a:t>động</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endParaRPr sz="2750" dirty="0">
              <a:latin typeface="Arial"/>
              <a:cs typeface="Arial"/>
            </a:endParaRPr>
          </a:p>
        </p:txBody>
      </p:sp>
      <p:pic>
        <p:nvPicPr>
          <p:cNvPr id="8" name="Picture 7">
            <a:extLst>
              <a:ext uri="{FF2B5EF4-FFF2-40B4-BE49-F238E27FC236}">
                <a16:creationId xmlns:a16="http://schemas.microsoft.com/office/drawing/2014/main" id="{635EDA0E-36C7-2407-137C-119D56D19B1C}"/>
              </a:ext>
            </a:extLst>
          </p:cNvPr>
          <p:cNvPicPr>
            <a:picLocks noChangeAspect="1"/>
          </p:cNvPicPr>
          <p:nvPr/>
        </p:nvPicPr>
        <p:blipFill>
          <a:blip r:embed="rId2"/>
          <a:stretch>
            <a:fillRect/>
          </a:stretch>
        </p:blipFill>
        <p:spPr>
          <a:xfrm>
            <a:off x="7258341" y="0"/>
            <a:ext cx="5150044" cy="6351939"/>
          </a:xfrm>
          <a:prstGeom prst="rect">
            <a:avLst/>
          </a:prstGeom>
        </p:spPr>
      </p:pic>
      <p:sp>
        <p:nvSpPr>
          <p:cNvPr id="10" name="TextBox 9">
            <a:extLst>
              <a:ext uri="{FF2B5EF4-FFF2-40B4-BE49-F238E27FC236}">
                <a16:creationId xmlns:a16="http://schemas.microsoft.com/office/drawing/2014/main" id="{48451ACC-6F29-5A0F-C147-A3EBEB5CD56F}"/>
              </a:ext>
            </a:extLst>
          </p:cNvPr>
          <p:cNvSpPr txBox="1"/>
          <p:nvPr/>
        </p:nvSpPr>
        <p:spPr>
          <a:xfrm>
            <a:off x="1049497" y="2505670"/>
            <a:ext cx="6208844" cy="1631216"/>
          </a:xfrm>
          <a:prstGeom prst="rect">
            <a:avLst/>
          </a:prstGeom>
          <a:noFill/>
        </p:spPr>
        <p:txBody>
          <a:bodyPr wrap="square">
            <a:spAutoFit/>
          </a:bodyPr>
          <a:lstStyle/>
          <a:p>
            <a:pPr algn="just"/>
            <a:r>
              <a:rPr lang="vi-VN" sz="2500" b="1" i="0" dirty="0">
                <a:solidFill>
                  <a:srgbClr val="000000"/>
                </a:solidFill>
                <a:effectLst/>
                <a:latin typeface="Times New Roman" panose="02020603050405020304" pitchFamily="18" charset="0"/>
                <a:cs typeface="Times New Roman" panose="02020603050405020304" pitchFamily="18" charset="0"/>
              </a:rPr>
              <a:t>Thymeleaf Engine </a:t>
            </a:r>
            <a:r>
              <a:rPr lang="vi-VN" sz="2500" b="0" i="0" dirty="0">
                <a:solidFill>
                  <a:srgbClr val="000000"/>
                </a:solidFill>
                <a:effectLst/>
                <a:latin typeface="Times New Roman" panose="02020603050405020304" pitchFamily="18" charset="0"/>
                <a:cs typeface="Times New Roman" panose="02020603050405020304" pitchFamily="18" charset="0"/>
              </a:rPr>
              <a:t>sẽ phân tích </a:t>
            </a:r>
            <a:r>
              <a:rPr lang="vi-VN" sz="2500" b="1" i="0" dirty="0">
                <a:solidFill>
                  <a:srgbClr val="000000"/>
                </a:solidFill>
                <a:effectLst/>
                <a:latin typeface="Times New Roman" panose="02020603050405020304" pitchFamily="18" charset="0"/>
                <a:cs typeface="Times New Roman" panose="02020603050405020304" pitchFamily="18" charset="0"/>
              </a:rPr>
              <a:t>Thymeleaf Template</a:t>
            </a:r>
            <a:r>
              <a:rPr lang="vi-VN" sz="2500" b="0" i="0" dirty="0">
                <a:solidFill>
                  <a:srgbClr val="000000"/>
                </a:solidFill>
                <a:effectLst/>
                <a:latin typeface="Times New Roman" panose="02020603050405020304" pitchFamily="18" charset="0"/>
                <a:cs typeface="Times New Roman" panose="02020603050405020304" pitchFamily="18" charset="0"/>
              </a:rPr>
              <a:t>, nó sử dụng các dữ liệu </a:t>
            </a:r>
            <a:r>
              <a:rPr lang="vi-VN" sz="2500" b="1" i="0" dirty="0">
                <a:solidFill>
                  <a:srgbClr val="000000"/>
                </a:solidFill>
                <a:effectLst/>
                <a:latin typeface="Times New Roman" panose="02020603050405020304" pitchFamily="18" charset="0"/>
                <a:cs typeface="Times New Roman" panose="02020603050405020304" pitchFamily="18" charset="0"/>
              </a:rPr>
              <a:t>Java</a:t>
            </a:r>
            <a:r>
              <a:rPr lang="vi-VN" sz="2500" b="0" i="0" dirty="0">
                <a:solidFill>
                  <a:srgbClr val="000000"/>
                </a:solidFill>
                <a:effectLst/>
                <a:latin typeface="Times New Roman" panose="02020603050405020304" pitchFamily="18" charset="0"/>
                <a:cs typeface="Times New Roman" panose="02020603050405020304" pitchFamily="18" charset="0"/>
              </a:rPr>
              <a:t> để thay thế các vị trí được đánh dấu trên </a:t>
            </a:r>
            <a:r>
              <a:rPr lang="vi-VN" sz="2500" b="1" i="0" dirty="0">
                <a:solidFill>
                  <a:srgbClr val="000000"/>
                </a:solidFill>
                <a:effectLst/>
                <a:latin typeface="Times New Roman" panose="02020603050405020304" pitchFamily="18" charset="0"/>
                <a:cs typeface="Times New Roman" panose="02020603050405020304" pitchFamily="18" charset="0"/>
              </a:rPr>
              <a:t>Thymeleaf Template</a:t>
            </a:r>
            <a:r>
              <a:rPr lang="vi-VN" sz="2500" b="0" i="0" dirty="0">
                <a:solidFill>
                  <a:srgbClr val="000000"/>
                </a:solidFill>
                <a:effectLst/>
                <a:latin typeface="Times New Roman" panose="02020603050405020304" pitchFamily="18" charset="0"/>
                <a:cs typeface="Times New Roman" panose="02020603050405020304" pitchFamily="18" charset="0"/>
              </a:rPr>
              <a:t> để tạo ra một văn bản mới.</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60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Cài</a:t>
            </a:r>
            <a:r>
              <a:rPr lang="en-US" sz="2750" b="1" spc="80" dirty="0">
                <a:solidFill>
                  <a:srgbClr val="081F4B"/>
                </a:solidFill>
                <a:latin typeface="Arial"/>
                <a:cs typeface="Arial"/>
              </a:rPr>
              <a:t> </a:t>
            </a:r>
            <a:r>
              <a:rPr lang="en-US" sz="2750" b="1" spc="80" dirty="0" err="1">
                <a:solidFill>
                  <a:srgbClr val="081F4B"/>
                </a:solidFill>
                <a:latin typeface="Arial"/>
                <a:cs typeface="Arial"/>
              </a:rPr>
              <a:t>đặt</a:t>
            </a:r>
            <a:r>
              <a:rPr lang="en-US" sz="2750" b="1" spc="80" dirty="0">
                <a:solidFill>
                  <a:srgbClr val="081F4B"/>
                </a:solidFill>
                <a:latin typeface="Arial"/>
                <a:cs typeface="Arial"/>
              </a:rPr>
              <a:t> </a:t>
            </a:r>
            <a:r>
              <a:rPr lang="en-US" sz="2750" b="1" spc="80" dirty="0" err="1">
                <a:solidFill>
                  <a:srgbClr val="081F4B"/>
                </a:solidFill>
                <a:latin typeface="Arial"/>
                <a:cs typeface="Arial"/>
              </a:rPr>
              <a:t>thư</a:t>
            </a:r>
            <a:r>
              <a:rPr lang="en-US" sz="2750" b="1" spc="80" dirty="0">
                <a:solidFill>
                  <a:srgbClr val="081F4B"/>
                </a:solidFill>
                <a:latin typeface="Arial"/>
                <a:cs typeface="Arial"/>
              </a:rPr>
              <a:t> </a:t>
            </a:r>
            <a:r>
              <a:rPr lang="en-US" sz="2750" b="1" spc="80" dirty="0" err="1">
                <a:solidFill>
                  <a:srgbClr val="081F4B"/>
                </a:solidFill>
                <a:latin typeface="Arial"/>
                <a:cs typeface="Arial"/>
              </a:rPr>
              <a:t>viện</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endParaRPr sz="2750" dirty="0">
              <a:latin typeface="Arial"/>
              <a:cs typeface="Arial"/>
            </a:endParaRPr>
          </a:p>
        </p:txBody>
      </p:sp>
      <p:sp>
        <p:nvSpPr>
          <p:cNvPr id="4" name="TextBox 3">
            <a:extLst>
              <a:ext uri="{FF2B5EF4-FFF2-40B4-BE49-F238E27FC236}">
                <a16:creationId xmlns:a16="http://schemas.microsoft.com/office/drawing/2014/main" id="{07464ED1-336E-B6C9-0FC7-A62AD1A0A4E7}"/>
              </a:ext>
            </a:extLst>
          </p:cNvPr>
          <p:cNvSpPr txBox="1"/>
          <p:nvPr/>
        </p:nvSpPr>
        <p:spPr>
          <a:xfrm>
            <a:off x="1675236" y="1021260"/>
            <a:ext cx="9800135" cy="4062779"/>
          </a:xfrm>
          <a:prstGeom prst="rect">
            <a:avLst/>
          </a:prstGeom>
          <a:noFill/>
        </p:spPr>
        <p:txBody>
          <a:bodyPr wrap="square">
            <a:spAutoFit/>
          </a:bodyPr>
          <a:lstStyle/>
          <a:p>
            <a:pPr algn="just">
              <a:lnSpc>
                <a:spcPct val="150000"/>
              </a:lnSpc>
            </a:pPr>
            <a:r>
              <a:rPr lang="en-US" sz="2500" dirty="0">
                <a:solidFill>
                  <a:srgbClr val="2C3E50"/>
                </a:solidFill>
                <a:latin typeface="Times New Roman" panose="02020603050405020304" pitchFamily="18" charset="0"/>
                <a:cs typeface="Times New Roman" panose="02020603050405020304" pitchFamily="18" charset="0"/>
              </a:rPr>
              <a:t>C</a:t>
            </a:r>
            <a:r>
              <a:rPr lang="vi-VN" sz="2500" dirty="0">
                <a:solidFill>
                  <a:srgbClr val="2C3E50"/>
                </a:solidFill>
                <a:latin typeface="Times New Roman" panose="02020603050405020304" pitchFamily="18" charset="0"/>
                <a:cs typeface="Times New Roman" panose="02020603050405020304" pitchFamily="18" charset="0"/>
              </a:rPr>
              <a:t>húng ta sử dụng các dependency sau đây để sử dụng Thymeleaf: </a:t>
            </a:r>
            <a:endParaRPr lang="en-US" sz="2500" dirty="0">
              <a:solidFill>
                <a:srgbClr val="2C3E5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500" b="1" dirty="0">
                <a:solidFill>
                  <a:srgbClr val="2C3E50"/>
                </a:solidFill>
                <a:latin typeface="Times New Roman" panose="02020603050405020304" pitchFamily="18" charset="0"/>
                <a:cs typeface="Times New Roman" panose="02020603050405020304" pitchFamily="18" charset="0"/>
              </a:rPr>
              <a:t>spring-boot-starter-thymeleaf: </a:t>
            </a:r>
            <a:r>
              <a:rPr lang="vi-VN" sz="2500" dirty="0">
                <a:solidFill>
                  <a:srgbClr val="2C3E50"/>
                </a:solidFill>
                <a:latin typeface="Times New Roman" panose="02020603050405020304" pitchFamily="18" charset="0"/>
                <a:cs typeface="Times New Roman" panose="02020603050405020304" pitchFamily="18" charset="0"/>
              </a:rPr>
              <a:t>dependency cung cấp các thư viện cần thiết để sử dụng Thymeleaf trong project. </a:t>
            </a:r>
            <a:endParaRPr lang="en-US" sz="2500" dirty="0">
              <a:solidFill>
                <a:srgbClr val="2C3E5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500" b="1" dirty="0">
                <a:solidFill>
                  <a:srgbClr val="2C3E50"/>
                </a:solidFill>
                <a:latin typeface="Times New Roman" panose="02020603050405020304" pitchFamily="18" charset="0"/>
                <a:cs typeface="Times New Roman" panose="02020603050405020304" pitchFamily="18" charset="0"/>
              </a:rPr>
              <a:t>thymeleaf-extras-springsecurity5: </a:t>
            </a:r>
            <a:r>
              <a:rPr lang="vi-VN" sz="2500" dirty="0">
                <a:solidFill>
                  <a:srgbClr val="2C3E50"/>
                </a:solidFill>
                <a:latin typeface="Times New Roman" panose="02020603050405020304" pitchFamily="18" charset="0"/>
                <a:cs typeface="Times New Roman" panose="02020603050405020304" pitchFamily="18" charset="0"/>
              </a:rPr>
              <a:t>dependency cung cấp tích hợp Thymeleaf với Spring Security để thực hiện các chức năng bảo mật trong project. </a:t>
            </a:r>
            <a:endParaRPr lang="en-US" sz="2500" dirty="0">
              <a:solidFill>
                <a:srgbClr val="2C3E5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500" dirty="0" err="1">
                <a:solidFill>
                  <a:srgbClr val="2C3E50"/>
                </a:solidFill>
                <a:latin typeface="Times New Roman" panose="02020603050405020304" pitchFamily="18" charset="0"/>
                <a:cs typeface="Times New Roman" panose="02020603050405020304" pitchFamily="18" charset="0"/>
              </a:rPr>
              <a:t>Thymeleaf</a:t>
            </a:r>
            <a:r>
              <a:rPr lang="en-US" sz="2500" dirty="0">
                <a:solidFill>
                  <a:srgbClr val="2C3E50"/>
                </a:solidFill>
                <a:latin typeface="Times New Roman" panose="02020603050405020304" pitchFamily="18" charset="0"/>
                <a:cs typeface="Times New Roman" panose="02020603050405020304" pitchFamily="18" charset="0"/>
              </a:rPr>
              <a:t> template </a:t>
            </a:r>
            <a:r>
              <a:rPr lang="en-US" sz="2500" dirty="0" err="1">
                <a:solidFill>
                  <a:srgbClr val="2C3E50"/>
                </a:solidFill>
                <a:latin typeface="Times New Roman" panose="02020603050405020304" pitchFamily="18" charset="0"/>
                <a:cs typeface="Times New Roman" panose="02020603050405020304" pitchFamily="18" charset="0"/>
              </a:rPr>
              <a:t>sử</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dụng</a:t>
            </a:r>
            <a:r>
              <a:rPr lang="en-US" sz="2500" dirty="0">
                <a:solidFill>
                  <a:srgbClr val="2C3E50"/>
                </a:solidFill>
                <a:latin typeface="Times New Roman" panose="02020603050405020304" pitchFamily="18" charset="0"/>
                <a:cs typeface="Times New Roman" panose="02020603050405020304" pitchFamily="18" charset="0"/>
              </a:rPr>
              <a:t> ở </a:t>
            </a:r>
            <a:r>
              <a:rPr lang="en-US" sz="2500" b="1" dirty="0">
                <a:solidFill>
                  <a:srgbClr val="2C3E50"/>
                </a:solidFill>
                <a:latin typeface="Times New Roman" panose="02020603050405020304" pitchFamily="18" charset="0"/>
                <a:cs typeface="Times New Roman" panose="02020603050405020304" pitchFamily="18" charset="0"/>
              </a:rPr>
              <a:t>/resources/templates </a:t>
            </a:r>
            <a:r>
              <a:rPr lang="en-US" sz="2500" dirty="0">
                <a:solidFill>
                  <a:srgbClr val="2C3E50"/>
                </a:solidFill>
                <a:latin typeface="Times New Roman" panose="02020603050405020304" pitchFamily="18" charset="0"/>
                <a:cs typeface="Times New Roman" panose="02020603050405020304" pitchFamily="18" charset="0"/>
              </a:rPr>
              <a:t>folder </a:t>
            </a:r>
          </a:p>
        </p:txBody>
      </p:sp>
    </p:spTree>
    <p:extLst>
      <p:ext uri="{BB962C8B-B14F-4D97-AF65-F5344CB8AC3E}">
        <p14:creationId xmlns:p14="http://schemas.microsoft.com/office/powerpoint/2010/main" val="320219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Cú</a:t>
            </a:r>
            <a:r>
              <a:rPr lang="en-US" sz="2750" b="1" spc="80" dirty="0">
                <a:solidFill>
                  <a:srgbClr val="081F4B"/>
                </a:solidFill>
                <a:latin typeface="Arial"/>
                <a:cs typeface="Arial"/>
              </a:rPr>
              <a:t> </a:t>
            </a:r>
            <a:r>
              <a:rPr lang="en-US" sz="2750" b="1" spc="80" dirty="0" err="1">
                <a:solidFill>
                  <a:srgbClr val="081F4B"/>
                </a:solidFill>
                <a:latin typeface="Arial"/>
                <a:cs typeface="Arial"/>
              </a:rPr>
              <a:t>pháp</a:t>
            </a:r>
            <a:endParaRPr sz="2750" dirty="0">
              <a:latin typeface="Arial"/>
              <a:cs typeface="Arial"/>
            </a:endParaRPr>
          </a:p>
        </p:txBody>
      </p:sp>
      <p:sp>
        <p:nvSpPr>
          <p:cNvPr id="4" name="TextBox 3">
            <a:extLst>
              <a:ext uri="{FF2B5EF4-FFF2-40B4-BE49-F238E27FC236}">
                <a16:creationId xmlns:a16="http://schemas.microsoft.com/office/drawing/2014/main" id="{07464ED1-336E-B6C9-0FC7-A62AD1A0A4E7}"/>
              </a:ext>
            </a:extLst>
          </p:cNvPr>
          <p:cNvSpPr txBox="1"/>
          <p:nvPr/>
        </p:nvSpPr>
        <p:spPr>
          <a:xfrm>
            <a:off x="1567008" y="1181803"/>
            <a:ext cx="9800135" cy="2331536"/>
          </a:xfrm>
          <a:prstGeom prst="rect">
            <a:avLst/>
          </a:prstGeom>
          <a:noFill/>
        </p:spPr>
        <p:txBody>
          <a:bodyPr wrap="square">
            <a:spAutoFit/>
          </a:bodyPr>
          <a:lstStyle/>
          <a:p>
            <a:pPr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Cú pháp của Thymeleaf sẽ là một attributes (Thuộc tính) của thẻ HTML và bắt đầu bằng chữ th:. Với cách tiếp cận này, bạn sẽ chỉ cần sử dụng các thẻ HTML cơ bản đã biết mà không cần bổ sung thêm syntax hay thẻ mới như JSP truyền thống.</a:t>
            </a:r>
            <a:endParaRPr lang="en-US" sz="2500" dirty="0">
              <a:solidFill>
                <a:srgbClr val="2C3E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83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Ví</a:t>
            </a:r>
            <a:r>
              <a:rPr lang="en-US" sz="2750" b="1" spc="80" dirty="0">
                <a:solidFill>
                  <a:srgbClr val="081F4B"/>
                </a:solidFill>
                <a:latin typeface="Arial"/>
                <a:cs typeface="Arial"/>
              </a:rPr>
              <a:t> </a:t>
            </a:r>
            <a:r>
              <a:rPr lang="en-US" sz="2750" b="1" spc="80" dirty="0" err="1">
                <a:solidFill>
                  <a:srgbClr val="081F4B"/>
                </a:solidFill>
                <a:latin typeface="Arial"/>
                <a:cs typeface="Arial"/>
              </a:rPr>
              <a:t>dụ</a:t>
            </a:r>
            <a:endParaRPr sz="2750" dirty="0">
              <a:latin typeface="Arial"/>
              <a:cs typeface="Arial"/>
            </a:endParaRPr>
          </a:p>
        </p:txBody>
      </p:sp>
      <p:sp>
        <p:nvSpPr>
          <p:cNvPr id="4" name="TextBox 3">
            <a:extLst>
              <a:ext uri="{FF2B5EF4-FFF2-40B4-BE49-F238E27FC236}">
                <a16:creationId xmlns:a16="http://schemas.microsoft.com/office/drawing/2014/main" id="{07464ED1-336E-B6C9-0FC7-A62AD1A0A4E7}"/>
              </a:ext>
            </a:extLst>
          </p:cNvPr>
          <p:cNvSpPr txBox="1"/>
          <p:nvPr/>
        </p:nvSpPr>
        <p:spPr>
          <a:xfrm>
            <a:off x="1567008" y="1181803"/>
            <a:ext cx="9800135" cy="1177374"/>
          </a:xfrm>
          <a:prstGeom prst="rect">
            <a:avLst/>
          </a:prstGeom>
          <a:noFill/>
        </p:spPr>
        <p:txBody>
          <a:bodyPr wrap="square">
            <a:spAutoFit/>
          </a:bodyPr>
          <a:lstStyle/>
          <a:p>
            <a:pPr algn="just">
              <a:lnSpc>
                <a:spcPct val="150000"/>
              </a:lnSpc>
            </a:pPr>
            <a:r>
              <a:rPr lang="en-US" altLang="en-US" sz="2500" dirty="0" err="1">
                <a:solidFill>
                  <a:srgbClr val="2C3E50"/>
                </a:solidFill>
                <a:latin typeface="Times New Roman" panose="02020603050405020304" pitchFamily="18" charset="0"/>
                <a:cs typeface="Times New Roman" panose="02020603050405020304" pitchFamily="18" charset="0"/>
              </a:rPr>
              <a:t>Để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truyền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dữ</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liệu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từ</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name</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trong</a:t>
            </a:r>
            <a:r>
              <a:rPr lang="en-US" altLang="en-US" sz="2500" dirty="0">
                <a:solidFill>
                  <a:srgbClr val="2C3E50"/>
                </a:solidFill>
                <a:latin typeface="Times New Roman" panose="02020603050405020304" pitchFamily="18" charset="0"/>
                <a:cs typeface="Times New Roman" panose="02020603050405020304" pitchFamily="18" charset="0"/>
              </a:rPr>
              <a:t> Java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một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thẻ</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H1</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của</a:t>
            </a:r>
            <a:r>
              <a:rPr lang="en-US" altLang="en-US" sz="2500" dirty="0">
                <a:solidFill>
                  <a:srgbClr val="2C3E50"/>
                </a:solidFill>
                <a:latin typeface="Times New Roman" panose="02020603050405020304" pitchFamily="18" charset="0"/>
                <a:cs typeface="Times New Roman" panose="02020603050405020304" pitchFamily="18" charset="0"/>
              </a:rPr>
              <a:t> HTML. </a:t>
            </a:r>
          </a:p>
          <a:p>
            <a:pPr algn="just">
              <a:lnSpc>
                <a:spcPct val="150000"/>
              </a:lnSpc>
            </a:pPr>
            <a:endParaRPr lang="en-US" sz="2500" dirty="0">
              <a:solidFill>
                <a:srgbClr val="2C3E5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2B646D-0C52-BD27-5E1B-8125FA6F3B7C}"/>
              </a:ext>
            </a:extLst>
          </p:cNvPr>
          <p:cNvSpPr txBox="1"/>
          <p:nvPr/>
        </p:nvSpPr>
        <p:spPr>
          <a:xfrm>
            <a:off x="1567008" y="1879298"/>
            <a:ext cx="6100652" cy="477054"/>
          </a:xfrm>
          <a:prstGeom prst="rect">
            <a:avLst/>
          </a:prstGeom>
          <a:noFill/>
        </p:spPr>
        <p:txBody>
          <a:bodyPr wrap="square">
            <a:spAutoFit/>
          </a:bodyPr>
          <a:lstStyle/>
          <a:p>
            <a:r>
              <a:rPr lang="en-US" sz="2500" dirty="0">
                <a:solidFill>
                  <a:srgbClr val="2C3E50"/>
                </a:solidFill>
                <a:latin typeface="Times New Roman" panose="02020603050405020304" pitchFamily="18" charset="0"/>
                <a:cs typeface="Times New Roman" panose="02020603050405020304" pitchFamily="18" charset="0"/>
              </a:rPr>
              <a:t>&lt;h1 </a:t>
            </a:r>
            <a:r>
              <a:rPr lang="en-US" sz="2500" dirty="0" err="1">
                <a:solidFill>
                  <a:srgbClr val="2C3E50"/>
                </a:solidFill>
                <a:latin typeface="Times New Roman" panose="02020603050405020304" pitchFamily="18" charset="0"/>
                <a:cs typeface="Times New Roman" panose="02020603050405020304" pitchFamily="18" charset="0"/>
              </a:rPr>
              <a:t>th:text</a:t>
            </a:r>
            <a:r>
              <a:rPr lang="en-US" sz="2500" dirty="0">
                <a:solidFill>
                  <a:srgbClr val="2C3E50"/>
                </a:solidFill>
                <a:latin typeface="Times New Roman" panose="02020603050405020304" pitchFamily="18" charset="0"/>
                <a:cs typeface="Times New Roman" panose="02020603050405020304" pitchFamily="18" charset="0"/>
              </a:rPr>
              <a:t>="${name}"&gt;&lt;/h1&gt;</a:t>
            </a:r>
          </a:p>
        </p:txBody>
      </p:sp>
      <p:sp>
        <p:nvSpPr>
          <p:cNvPr id="10" name="TextBox 9">
            <a:extLst>
              <a:ext uri="{FF2B5EF4-FFF2-40B4-BE49-F238E27FC236}">
                <a16:creationId xmlns:a16="http://schemas.microsoft.com/office/drawing/2014/main" id="{50739487-F6E1-207B-D916-E63301407D0C}"/>
              </a:ext>
            </a:extLst>
          </p:cNvPr>
          <p:cNvSpPr txBox="1"/>
          <p:nvPr/>
        </p:nvSpPr>
        <p:spPr>
          <a:xfrm>
            <a:off x="1567008" y="2453653"/>
            <a:ext cx="9580296" cy="424731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500" dirty="0" err="1">
                <a:solidFill>
                  <a:srgbClr val="2C3E50"/>
                </a:solidFill>
                <a:latin typeface="Times New Roman" panose="02020603050405020304" pitchFamily="18" charset="0"/>
                <a:cs typeface="Times New Roman" panose="02020603050405020304" pitchFamily="18" charset="0"/>
              </a:rPr>
              <a:t>Chúng</a:t>
            </a:r>
            <a:r>
              <a:rPr lang="en-US" altLang="en-US" sz="2500" dirty="0">
                <a:solidFill>
                  <a:srgbClr val="2C3E50"/>
                </a:solidFill>
                <a:latin typeface="Times New Roman" panose="02020603050405020304" pitchFamily="18" charset="0"/>
                <a:cs typeface="Times New Roman" panose="02020603050405020304" pitchFamily="18" charset="0"/>
              </a:rPr>
              <a:t> ta </a:t>
            </a:r>
            <a:r>
              <a:rPr lang="en-US" altLang="en-US" sz="2500" dirty="0" err="1">
                <a:solidFill>
                  <a:srgbClr val="2C3E50"/>
                </a:solidFill>
                <a:latin typeface="Times New Roman" panose="02020603050405020304" pitchFamily="18" charset="0"/>
                <a:cs typeface="Times New Roman" panose="02020603050405020304" pitchFamily="18" charset="0"/>
              </a:rPr>
              <a:t>viết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thẻ</a:t>
            </a:r>
            <a:r>
              <a:rPr lang="en-US" altLang="en-US" sz="2500" dirty="0">
                <a:solidFill>
                  <a:srgbClr val="2C3E50"/>
                </a:solidFill>
                <a:latin typeface="Times New Roman" panose="02020603050405020304" pitchFamily="18" charset="0"/>
                <a:cs typeface="Times New Roman" panose="02020603050405020304" pitchFamily="18" charset="0"/>
              </a:rPr>
              <a:t> H1 </a:t>
            </a:r>
            <a:r>
              <a:rPr lang="en-US" altLang="en-US" sz="2500" dirty="0" err="1">
                <a:solidFill>
                  <a:srgbClr val="2C3E50"/>
                </a:solidFill>
                <a:latin typeface="Times New Roman" panose="02020603050405020304" pitchFamily="18" charset="0"/>
                <a:cs typeface="Times New Roman" panose="02020603050405020304" pitchFamily="18" charset="0"/>
              </a:rPr>
              <a:t>như</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bình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thường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nhưng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không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chứa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bất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cứ</a:t>
            </a:r>
            <a:r>
              <a:rPr lang="en-US" altLang="en-US" sz="2500" dirty="0">
                <a:solidFill>
                  <a:srgbClr val="2C3E50"/>
                </a:solidFill>
                <a:latin typeface="Times New Roman" panose="02020603050405020304" pitchFamily="18" charset="0"/>
                <a:cs typeface="Times New Roman" panose="02020603050405020304" pitchFamily="18" charset="0"/>
              </a:rPr>
              <a:t> text </a:t>
            </a:r>
            <a:r>
              <a:rPr lang="en-US" altLang="en-US" sz="2500" dirty="0" err="1">
                <a:solidFill>
                  <a:srgbClr val="2C3E50"/>
                </a:solidFill>
                <a:latin typeface="Times New Roman" panose="02020603050405020304" pitchFamily="18" charset="0"/>
                <a:cs typeface="Times New Roman" panose="02020603050405020304" pitchFamily="18" charset="0"/>
              </a:rPr>
              <a:t>nào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trong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thẻ</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cú</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pháp</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highlight>
                  <a:srgbClr val="FFFF00"/>
                </a:highlight>
                <a:latin typeface="Times New Roman" panose="02020603050405020304" pitchFamily="18" charset="0"/>
                <a:cs typeface="Times New Roman" panose="02020603050405020304" pitchFamily="18" charset="0"/>
              </a:rPr>
              <a:t>th:text</a:t>
            </a:r>
            <a:r>
              <a:rPr lang="en-US" altLang="en-US" sz="2500" dirty="0">
                <a:solidFill>
                  <a:srgbClr val="2C3E50"/>
                </a:solidFill>
                <a:highlight>
                  <a:srgbClr val="FFFF00"/>
                </a:highlight>
                <a:latin typeface="Times New Roman" panose="02020603050405020304" pitchFamily="18" charset="0"/>
                <a:cs typeface="Times New Roman" panose="02020603050405020304" pitchFamily="18" charset="0"/>
              </a:rPr>
              <a:t>="${name}" </a:t>
            </a:r>
            <a:r>
              <a:rPr lang="en-US" altLang="en-US" sz="2500" dirty="0" err="1">
                <a:solidFill>
                  <a:srgbClr val="2C3E50"/>
                </a:solidFill>
                <a:latin typeface="Times New Roman" panose="02020603050405020304" pitchFamily="18" charset="0"/>
                <a:cs typeface="Times New Roman" panose="02020603050405020304" pitchFamily="18" charset="0"/>
              </a:rPr>
              <a:t>để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Thymeleaf</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lấy</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thông</a:t>
            </a:r>
            <a:r>
              <a:rPr lang="en-US" altLang="en-US" sz="2500" dirty="0">
                <a:solidFill>
                  <a:srgbClr val="2C3E50"/>
                </a:solidFill>
                <a:latin typeface="Times New Roman" panose="02020603050405020304" pitchFamily="18" charset="0"/>
                <a:cs typeface="Times New Roman" panose="02020603050405020304" pitchFamily="18" charset="0"/>
              </a:rPr>
              <a:t> tin </a:t>
            </a:r>
            <a:r>
              <a:rPr lang="en-US" altLang="en-US" sz="2500" dirty="0" err="1">
                <a:solidFill>
                  <a:srgbClr val="2C3E50"/>
                </a:solidFill>
                <a:latin typeface="Times New Roman" panose="02020603050405020304" pitchFamily="18" charset="0"/>
                <a:cs typeface="Times New Roman" panose="02020603050405020304" pitchFamily="18" charset="0"/>
              </a:rPr>
              <a:t>từ</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name</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đưa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thẻ</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H1</a:t>
            </a:r>
            <a:r>
              <a:rPr lang="en-US" altLang="en-US" sz="2500" dirty="0">
                <a:solidFill>
                  <a:srgbClr val="2C3E50"/>
                </a:solidFill>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00000"/>
              </a:lnSpc>
              <a:spcBef>
                <a:spcPts val="1200"/>
              </a:spcBef>
              <a:spcAft>
                <a:spcPts val="1200"/>
              </a:spcAft>
              <a:buClrTx/>
              <a:buSzTx/>
              <a:buFont typeface="Arial" panose="020B0604020202020204" pitchFamily="34" charset="0"/>
              <a:buChar char="•"/>
              <a:tabLst/>
            </a:pPr>
            <a:r>
              <a:rPr lang="en-US" altLang="en-US" sz="2500" dirty="0" err="1">
                <a:solidFill>
                  <a:srgbClr val="2C3E50"/>
                </a:solidFill>
                <a:latin typeface="Times New Roman" panose="02020603050405020304" pitchFamily="18" charset="0"/>
                <a:cs typeface="Times New Roman" panose="02020603050405020304" pitchFamily="18" charset="0"/>
              </a:rPr>
              <a:t>Kết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quả</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khi</a:t>
            </a:r>
            <a:r>
              <a:rPr lang="en-US" altLang="en-US" sz="2500" dirty="0">
                <a:solidFill>
                  <a:srgbClr val="2C3E50"/>
                </a:solidFill>
                <a:latin typeface="Times New Roman" panose="02020603050405020304" pitchFamily="18" charset="0"/>
                <a:cs typeface="Times New Roman" panose="02020603050405020304" pitchFamily="18" charset="0"/>
              </a:rPr>
              <a:t> render </a:t>
            </a:r>
            <a:r>
              <a:rPr lang="en-US" altLang="en-US" sz="2500" dirty="0" err="1">
                <a:solidFill>
                  <a:srgbClr val="2C3E50"/>
                </a:solidFill>
                <a:latin typeface="Times New Roman" panose="02020603050405020304" pitchFamily="18" charset="0"/>
                <a:cs typeface="Times New Roman" panose="02020603050405020304" pitchFamily="18" charset="0"/>
              </a:rPr>
              <a:t>ra</a:t>
            </a:r>
            <a:r>
              <a:rPr lang="en-US" altLang="en-US" sz="2500" dirty="0">
                <a:solidFill>
                  <a:srgbClr val="2C3E50"/>
                </a:solidFill>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pt-BR" altLang="en-US" sz="2500" dirty="0">
                <a:solidFill>
                  <a:srgbClr val="2C3E50"/>
                </a:solidFill>
                <a:latin typeface="Times New Roman" panose="02020603050405020304" pitchFamily="18" charset="0"/>
                <a:cs typeface="Times New Roman" panose="02020603050405020304" pitchFamily="18" charset="0"/>
              </a:rPr>
              <a:t>// Giả sử String name = "loda"</a:t>
            </a:r>
          </a:p>
          <a:p>
            <a:pPr marL="0" marR="0" lvl="0" indent="0" algn="l" defTabSz="914400" rtl="0" eaLnBrk="0" fontAlgn="base" latinLnBrk="0" hangingPunct="0">
              <a:lnSpc>
                <a:spcPct val="100000"/>
              </a:lnSpc>
              <a:spcBef>
                <a:spcPct val="0"/>
              </a:spcBef>
              <a:spcAft>
                <a:spcPct val="0"/>
              </a:spcAft>
              <a:buClrTx/>
              <a:buSzTx/>
              <a:buFontTx/>
              <a:buNone/>
              <a:tabLst/>
            </a:pPr>
            <a:r>
              <a:rPr lang="pt-BR" altLang="en-US" sz="2500" dirty="0">
                <a:solidFill>
                  <a:srgbClr val="2C3E50"/>
                </a:solidFill>
                <a:latin typeface="Times New Roman" panose="02020603050405020304" pitchFamily="18" charset="0"/>
                <a:cs typeface="Times New Roman" panose="02020603050405020304" pitchFamily="18" charset="0"/>
              </a:rPr>
              <a:t>&lt;h1&gt;Loda&lt;/h1&gt;</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en-US" sz="2500" dirty="0">
              <a:solidFill>
                <a:srgbClr val="2C3E5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500" dirty="0" err="1">
                <a:solidFill>
                  <a:srgbClr val="2C3E50"/>
                </a:solidFill>
                <a:latin typeface="Times New Roman" panose="02020603050405020304" pitchFamily="18" charset="0"/>
                <a:cs typeface="Times New Roman" panose="02020603050405020304" pitchFamily="18" charset="0"/>
              </a:rPr>
              <a:t>Thuộc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tính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highlight>
                  <a:srgbClr val="FFFF00"/>
                </a:highlight>
                <a:latin typeface="Times New Roman" panose="02020603050405020304" pitchFamily="18" charset="0"/>
                <a:cs typeface="Times New Roman" panose="02020603050405020304" pitchFamily="18" charset="0"/>
              </a:rPr>
              <a:t>th:text</a:t>
            </a:r>
            <a:r>
              <a:rPr lang="en-US" altLang="en-US" sz="2500" dirty="0">
                <a:solidFill>
                  <a:srgbClr val="2C3E50"/>
                </a:solidFill>
                <a:highlight>
                  <a:srgbClr val="FFFF00"/>
                </a:highlight>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mất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giá</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trị</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name</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được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đưa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trong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thẻ</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H1</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Thymeleaf</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hoạt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động</a:t>
            </a:r>
            <a:r>
              <a:rPr lang="en-US" altLang="en-US" sz="2500" dirty="0">
                <a:solidFill>
                  <a:srgbClr val="2C3E50"/>
                </a:solidFill>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pt-BR" altLang="en-US" sz="2500" dirty="0">
              <a:solidFill>
                <a:srgbClr val="2C3E50"/>
              </a:solidFill>
              <a:latin typeface="Times New Roman" panose="02020603050405020304" pitchFamily="18" charset="0"/>
              <a:cs typeface="Times New Roman" panose="02020603050405020304" pitchFamily="18" charset="0"/>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262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i="0" dirty="0" err="1">
                <a:solidFill>
                  <a:srgbClr val="3F4A54"/>
                </a:solidFill>
                <a:effectLst/>
                <a:highlight>
                  <a:srgbClr val="FFFFFF"/>
                </a:highlight>
                <a:latin typeface="Lexend"/>
              </a:rPr>
              <a:t>Định</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nghĩa</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Biến</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trong</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Thymeleaf</a:t>
            </a:r>
            <a:endParaRPr lang="en-US" sz="2800" b="1" i="0" dirty="0">
              <a:solidFill>
                <a:srgbClr val="3F4A54"/>
              </a:solidFill>
              <a:effectLst/>
              <a:highlight>
                <a:srgbClr val="FFFFFF"/>
              </a:highlight>
              <a:latin typeface="Lexend"/>
            </a:endParaRPr>
          </a:p>
        </p:txBody>
      </p:sp>
      <p:sp>
        <p:nvSpPr>
          <p:cNvPr id="4" name="TextBox 3">
            <a:extLst>
              <a:ext uri="{FF2B5EF4-FFF2-40B4-BE49-F238E27FC236}">
                <a16:creationId xmlns:a16="http://schemas.microsoft.com/office/drawing/2014/main" id="{07464ED1-336E-B6C9-0FC7-A62AD1A0A4E7}"/>
              </a:ext>
            </a:extLst>
          </p:cNvPr>
          <p:cNvSpPr txBox="1"/>
          <p:nvPr/>
        </p:nvSpPr>
        <p:spPr>
          <a:xfrm>
            <a:off x="1692651" y="1478589"/>
            <a:ext cx="9800135" cy="233153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500" dirty="0">
                <a:solidFill>
                  <a:srgbClr val="2C3E50"/>
                </a:solidFill>
                <a:latin typeface="Times New Roman" panose="02020603050405020304" pitchFamily="18" charset="0"/>
                <a:cs typeface="Times New Roman" panose="02020603050405020304" pitchFamily="18" charset="0"/>
              </a:rPr>
              <a:t>Trong </a:t>
            </a:r>
            <a:r>
              <a:rPr lang="en-US" altLang="en-US" sz="2500" dirty="0" err="1">
                <a:solidFill>
                  <a:srgbClr val="2C3E50"/>
                </a:solidFill>
                <a:latin typeface="Times New Roman" panose="02020603050405020304" pitchFamily="18" charset="0"/>
                <a:cs typeface="Times New Roman" panose="02020603050405020304" pitchFamily="18" charset="0"/>
              </a:rPr>
              <a:t>Thymeleaf</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định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nghĩa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bằng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cú</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pháp</a:t>
            </a:r>
            <a:endParaRPr lang="en-US" altLang="en-US" sz="2500" dirty="0">
              <a:solidFill>
                <a:srgbClr val="2C3E5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500" dirty="0" err="1">
                <a:solidFill>
                  <a:srgbClr val="2C3E50"/>
                </a:solidFill>
                <a:latin typeface="Times New Roman" panose="02020603050405020304" pitchFamily="18" charset="0"/>
                <a:cs typeface="Times New Roman" panose="02020603050405020304" pitchFamily="18" charset="0"/>
              </a:rPr>
              <a:t>th:object</a:t>
            </a:r>
            <a:r>
              <a:rPr lang="en-US" altLang="en-US" sz="2500" dirty="0">
                <a:solidFill>
                  <a:srgbClr val="2C3E50"/>
                </a:solidFill>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500" dirty="0" err="1">
                <a:solidFill>
                  <a:srgbClr val="2C3E50"/>
                </a:solidFill>
                <a:latin typeface="Times New Roman" panose="02020603050405020304" pitchFamily="18" charset="0"/>
                <a:cs typeface="Times New Roman" panose="02020603050405020304" pitchFamily="18" charset="0"/>
              </a:rPr>
              <a:t>th:field</a:t>
            </a:r>
            <a:endParaRPr lang="en-US" altLang="en-US" sz="2500" dirty="0">
              <a:solidFill>
                <a:srgbClr val="2C3E5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500" dirty="0" err="1">
                <a:solidFill>
                  <a:srgbClr val="2C3E50"/>
                </a:solidFill>
                <a:latin typeface="Times New Roman" panose="02020603050405020304" pitchFamily="18" charset="0"/>
                <a:cs typeface="Times New Roman" panose="02020603050405020304" pitchFamily="18" charset="0"/>
              </a:rPr>
              <a:t>Dưới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đây</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chúng</a:t>
            </a:r>
            <a:r>
              <a:rPr lang="en-US" altLang="en-US" sz="2500" dirty="0">
                <a:solidFill>
                  <a:srgbClr val="2C3E50"/>
                </a:solidFill>
                <a:latin typeface="Times New Roman" panose="02020603050405020304" pitchFamily="18" charset="0"/>
                <a:cs typeface="Times New Roman" panose="02020603050405020304" pitchFamily="18" charset="0"/>
              </a:rPr>
              <a:t>: </a:t>
            </a: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64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i="0" dirty="0" err="1">
                <a:solidFill>
                  <a:srgbClr val="3F4A54"/>
                </a:solidFill>
                <a:effectLst/>
                <a:highlight>
                  <a:srgbClr val="FFFFFF"/>
                </a:highlight>
                <a:latin typeface="Lexend"/>
              </a:rPr>
              <a:t>Biến</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đối</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tượng</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02235B3-AA55-A42B-C5A9-765E8C7FDF0B}"/>
              </a:ext>
            </a:extLst>
          </p:cNvPr>
          <p:cNvSpPr txBox="1"/>
          <p:nvPr/>
        </p:nvSpPr>
        <p:spPr>
          <a:xfrm>
            <a:off x="1657749" y="988110"/>
            <a:ext cx="10187569" cy="12464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đối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tượng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phép</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đặt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một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đối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tượng</a:t>
            </a:r>
            <a:r>
              <a:rPr lang="en-US" altLang="en-US" sz="2500" dirty="0">
                <a:solidFill>
                  <a:srgbClr val="2C3E50"/>
                </a:solidFill>
                <a:latin typeface="Times New Roman" panose="02020603050405020304" pitchFamily="18" charset="0"/>
                <a:cs typeface="Times New Roman" panose="02020603050405020304" pitchFamily="18" charset="0"/>
              </a:rPr>
              <a:t> Java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phạm</a:t>
            </a:r>
            <a:r>
              <a:rPr lang="en-US" altLang="en-US" sz="2500" dirty="0">
                <a:solidFill>
                  <a:srgbClr val="2C3E50"/>
                </a:solidFill>
                <a:latin typeface="Times New Roman" panose="02020603050405020304" pitchFamily="18" charset="0"/>
                <a:cs typeface="Times New Roman" panose="02020603050405020304" pitchFamily="18" charset="0"/>
              </a:rPr>
              <a:t> vi </a:t>
            </a:r>
            <a:r>
              <a:rPr lang="en-US" altLang="en-US" sz="2500" dirty="0" err="1">
                <a:solidFill>
                  <a:srgbClr val="2C3E50"/>
                </a:solidFill>
                <a:latin typeface="Times New Roman" panose="02020603050405020304" pitchFamily="18" charset="0"/>
                <a:cs typeface="Times New Roman" panose="02020603050405020304" pitchFamily="18" charset="0"/>
              </a:rPr>
              <a:t>của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Thymeleaf</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nếu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một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đối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tượng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Person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với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thuộc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tính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name</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err="1">
                <a:solidFill>
                  <a:srgbClr val="2C3E50"/>
                </a:solidFill>
                <a:latin typeface="Times New Roman" panose="02020603050405020304" pitchFamily="18" charset="0"/>
                <a:cs typeface="Times New Roman" panose="02020603050405020304" pitchFamily="18" charset="0"/>
              </a:rPr>
              <a:t>th:object</a:t>
            </a:r>
            <a:r>
              <a:rPr lang="en-US" altLang="en-US" sz="2500" i="1"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như</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sau</a:t>
            </a:r>
            <a:r>
              <a:rPr lang="en-US" altLang="en-US" sz="2500" dirty="0">
                <a:solidFill>
                  <a:srgbClr val="2C3E50"/>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4ACC34A6-4777-C42A-7A93-394B0A09CFCB}"/>
              </a:ext>
            </a:extLst>
          </p:cNvPr>
          <p:cNvSpPr txBox="1"/>
          <p:nvPr/>
        </p:nvSpPr>
        <p:spPr>
          <a:xfrm>
            <a:off x="1657748" y="2465406"/>
            <a:ext cx="7842239" cy="1303242"/>
          </a:xfrm>
          <a:prstGeom prst="rect">
            <a:avLst/>
          </a:prstGeom>
          <a:noFill/>
        </p:spPr>
        <p:txBody>
          <a:bodyPr wrap="square">
            <a:spAutoFit/>
          </a:bodyPr>
          <a:lstStyle/>
          <a:p>
            <a:pPr>
              <a:lnSpc>
                <a:spcPct val="150000"/>
              </a:lnSpc>
            </a:pPr>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div</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th:object</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"${person}"</a:t>
            </a:r>
            <a:r>
              <a:rPr lang="en-US" b="0" i="0" dirty="0">
                <a:solidFill>
                  <a:srgbClr val="FFFFFF"/>
                </a:solidFill>
                <a:effectLst/>
                <a:highlight>
                  <a:srgbClr val="1F2937"/>
                </a:highlight>
                <a:latin typeface="Courier New" panose="02070309020205020404" pitchFamily="49" charset="0"/>
              </a:rPr>
              <a:t>&gt; </a:t>
            </a:r>
          </a:p>
          <a:p>
            <a:pPr>
              <a:lnSpc>
                <a:spcPct val="150000"/>
              </a:lnSpc>
            </a:pPr>
            <a:r>
              <a:rPr lang="en-US" b="0" i="0" dirty="0">
                <a:solidFill>
                  <a:srgbClr val="FFFFFF"/>
                </a:solidFill>
                <a:effectLst/>
                <a:highlight>
                  <a:srgbClr val="1F2937"/>
                </a:highlight>
                <a:latin typeface="Courier New" panose="02070309020205020404" pitchFamily="49" charset="0"/>
              </a:rPr>
              <a:t>	&lt;</a:t>
            </a:r>
            <a:r>
              <a:rPr lang="en-US" b="0" i="0" dirty="0">
                <a:solidFill>
                  <a:srgbClr val="E06C75"/>
                </a:solidFill>
                <a:effectLst/>
                <a:highlight>
                  <a:srgbClr val="1F2937"/>
                </a:highlight>
                <a:latin typeface="Courier New" panose="02070309020205020404" pitchFamily="49" charset="0"/>
              </a:rPr>
              <a:t>p</a:t>
            </a:r>
            <a:r>
              <a:rPr lang="en-US" b="0" i="0" dirty="0">
                <a:solidFill>
                  <a:srgbClr val="FFFFFF"/>
                </a:solidFill>
                <a:effectLst/>
                <a:highlight>
                  <a:srgbClr val="1F2937"/>
                </a:highlight>
                <a:latin typeface="Courier New" panose="02070309020205020404" pitchFamily="49" charset="0"/>
              </a:rPr>
              <a:t>&gt;Name: &lt;</a:t>
            </a:r>
            <a:r>
              <a:rPr lang="en-US" b="0" i="0" dirty="0">
                <a:solidFill>
                  <a:srgbClr val="E06C75"/>
                </a:solidFill>
                <a:effectLst/>
                <a:highlight>
                  <a:srgbClr val="1F2937"/>
                </a:highlight>
                <a:latin typeface="Courier New" panose="02070309020205020404" pitchFamily="49" charset="0"/>
              </a:rPr>
              <a:t>span </a:t>
            </a:r>
            <a:r>
              <a:rPr lang="en-US" b="0" i="0" dirty="0" err="1">
                <a:solidFill>
                  <a:srgbClr val="D19A66"/>
                </a:solidFill>
                <a:effectLst/>
                <a:highlight>
                  <a:srgbClr val="1F2937"/>
                </a:highlight>
                <a:latin typeface="Courier New" panose="02070309020205020404" pitchFamily="49" charset="0"/>
              </a:rPr>
              <a:t>th:text</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"*{name}"</a:t>
            </a:r>
            <a:r>
              <a:rPr lang="en-US" b="0" i="0" dirty="0">
                <a:solidFill>
                  <a:srgbClr val="FFFFFF"/>
                </a:solidFill>
                <a:effectLst/>
                <a:highlight>
                  <a:srgbClr val="1F2937"/>
                </a:highlight>
                <a:latin typeface="Courier New" panose="02070309020205020404" pitchFamily="49" charset="0"/>
              </a:rPr>
              <a:t>&gt;&lt;/</a:t>
            </a:r>
            <a:r>
              <a:rPr lang="en-US" b="0" i="0" dirty="0">
                <a:solidFill>
                  <a:srgbClr val="E06C75"/>
                </a:solidFill>
                <a:effectLst/>
                <a:highlight>
                  <a:srgbClr val="1F2937"/>
                </a:highlight>
                <a:latin typeface="Courier New" panose="02070309020205020404" pitchFamily="49" charset="0"/>
              </a:rPr>
              <a:t>span</a:t>
            </a:r>
            <a:r>
              <a:rPr lang="en-US" b="0" i="0" dirty="0">
                <a:solidFill>
                  <a:srgbClr val="FFFFFF"/>
                </a:solidFill>
                <a:effectLst/>
                <a:highlight>
                  <a:srgbClr val="1F2937"/>
                </a:highlight>
                <a:latin typeface="Courier New" panose="02070309020205020404" pitchFamily="49" charset="0"/>
              </a:rPr>
              <a:t>&gt;&lt;/</a:t>
            </a:r>
            <a:r>
              <a:rPr lang="en-US" b="0" i="0" dirty="0">
                <a:solidFill>
                  <a:srgbClr val="E06C75"/>
                </a:solidFill>
                <a:effectLst/>
                <a:highlight>
                  <a:srgbClr val="1F2937"/>
                </a:highlight>
                <a:latin typeface="Courier New" panose="02070309020205020404" pitchFamily="49" charset="0"/>
              </a:rPr>
              <a:t>p</a:t>
            </a:r>
            <a:r>
              <a:rPr lang="en-US" b="0" i="0" dirty="0">
                <a:solidFill>
                  <a:srgbClr val="FFFFFF"/>
                </a:solidFill>
                <a:effectLst/>
                <a:highlight>
                  <a:srgbClr val="1F2937"/>
                </a:highlight>
                <a:latin typeface="Courier New" panose="02070309020205020404" pitchFamily="49" charset="0"/>
              </a:rPr>
              <a:t>&gt; </a:t>
            </a:r>
          </a:p>
          <a:p>
            <a:pPr>
              <a:lnSpc>
                <a:spcPct val="150000"/>
              </a:lnSpc>
            </a:pPr>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div</a:t>
            </a:r>
            <a:r>
              <a:rPr lang="en-US" b="0" i="0" dirty="0">
                <a:solidFill>
                  <a:srgbClr val="FFFFFF"/>
                </a:solidFill>
                <a:effectLst/>
                <a:highlight>
                  <a:srgbClr val="1F2937"/>
                </a:highlight>
                <a:latin typeface="Courier New" panose="02070309020205020404" pitchFamily="49" charset="0"/>
              </a:rPr>
              <a:t>&gt;</a:t>
            </a:r>
            <a:endParaRPr lang="en-US" dirty="0"/>
          </a:p>
        </p:txBody>
      </p:sp>
      <p:sp>
        <p:nvSpPr>
          <p:cNvPr id="8" name="TextBox 7">
            <a:extLst>
              <a:ext uri="{FF2B5EF4-FFF2-40B4-BE49-F238E27FC236}">
                <a16:creationId xmlns:a16="http://schemas.microsoft.com/office/drawing/2014/main" id="{DF31342A-48EA-70D6-0A38-25EC51B0945F}"/>
              </a:ext>
            </a:extLst>
          </p:cNvPr>
          <p:cNvSpPr txBox="1"/>
          <p:nvPr/>
        </p:nvSpPr>
        <p:spPr>
          <a:xfrm>
            <a:off x="1598455" y="4074151"/>
            <a:ext cx="8711229" cy="88870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Ở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đây</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${person}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đại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diện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cho</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đối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tượng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Person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và</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bạn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có</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thể</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truy</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cập</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thuộc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tính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name</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của</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nó</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bằng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cách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sử</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dụng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*{name}</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9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i="0" dirty="0" err="1">
                <a:solidFill>
                  <a:srgbClr val="3F4A54"/>
                </a:solidFill>
                <a:effectLst/>
                <a:highlight>
                  <a:srgbClr val="FFFFFF"/>
                </a:highlight>
                <a:latin typeface="Lexend"/>
              </a:rPr>
              <a:t>Biến</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trường</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02235B3-AA55-A42B-C5A9-765E8C7FDF0B}"/>
              </a:ext>
            </a:extLst>
          </p:cNvPr>
          <p:cNvSpPr txBox="1"/>
          <p:nvPr/>
        </p:nvSpPr>
        <p:spPr>
          <a:xfrm>
            <a:off x="1714456" y="834190"/>
            <a:ext cx="10187569" cy="1246495"/>
          </a:xfrm>
          <a:prstGeom prst="rect">
            <a:avLst/>
          </a:prstGeom>
          <a:noFill/>
        </p:spPr>
        <p:txBody>
          <a:bodyPr wrap="square">
            <a:spAutoFit/>
          </a:bodyPr>
          <a:lstStyle/>
          <a:p>
            <a:pPr eaLnBrk="0" fontAlgn="base" hangingPunct="0">
              <a:spcBef>
                <a:spcPct val="0"/>
              </a:spcBef>
              <a:spcAft>
                <a:spcPct val="0"/>
              </a:spcAft>
            </a:pP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trường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làm</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việc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xử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lý</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trường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dữ</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liệu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trong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mẫu</a:t>
            </a:r>
            <a:r>
              <a:rPr lang="en-US" altLang="en-US" sz="2500" dirty="0">
                <a:solidFill>
                  <a:srgbClr val="2C3E50"/>
                </a:solidFill>
                <a:latin typeface="Times New Roman" panose="02020603050405020304" pitchFamily="18" charset="0"/>
                <a:cs typeface="Times New Roman" panose="02020603050405020304" pitchFamily="18" charset="0"/>
              </a:rPr>
              <a:t> HTML </a:t>
            </a:r>
            <a:r>
              <a:rPr lang="en-US" altLang="en-US" sz="2500" dirty="0" err="1">
                <a:solidFill>
                  <a:srgbClr val="2C3E50"/>
                </a:solidFill>
                <a:latin typeface="Times New Roman" panose="02020603050405020304" pitchFamily="18" charset="0"/>
                <a:cs typeface="Times New Roman" panose="02020603050405020304" pitchFamily="18" charset="0"/>
              </a:rPr>
              <a:t>trở</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nên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dễ</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dàng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hơn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nếu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một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mẫu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đăng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ký</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với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trường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a:solidFill>
                  <a:srgbClr val="2C3E50"/>
                </a:solidFill>
                <a:latin typeface="Times New Roman" panose="02020603050405020304" pitchFamily="18" charset="0"/>
                <a:cs typeface="Times New Roman" panose="02020603050405020304" pitchFamily="18" charset="0"/>
              </a:rPr>
              <a:t>username</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i="1" dirty="0" err="1">
                <a:solidFill>
                  <a:srgbClr val="2C3E50"/>
                </a:solidFill>
                <a:latin typeface="Times New Roman" panose="02020603050405020304" pitchFamily="18" charset="0"/>
                <a:cs typeface="Times New Roman" panose="02020603050405020304" pitchFamily="18" charset="0"/>
              </a:rPr>
              <a:t>th:field</a:t>
            </a:r>
            <a:r>
              <a:rPr lang="en-US" altLang="en-US" sz="2500" i="1"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như</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sau</a:t>
            </a:r>
            <a:r>
              <a:rPr lang="en-US" altLang="en-US" sz="2500" dirty="0">
                <a:solidFill>
                  <a:srgbClr val="2C3E50"/>
                </a:solid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4ACC34A6-4777-C42A-7A93-394B0A09CFCB}"/>
              </a:ext>
            </a:extLst>
          </p:cNvPr>
          <p:cNvSpPr txBox="1"/>
          <p:nvPr/>
        </p:nvSpPr>
        <p:spPr>
          <a:xfrm>
            <a:off x="1714456" y="2455394"/>
            <a:ext cx="9903386" cy="1718740"/>
          </a:xfrm>
          <a:prstGeom prst="rect">
            <a:avLst/>
          </a:prstGeom>
          <a:noFill/>
        </p:spPr>
        <p:txBody>
          <a:bodyPr wrap="square">
            <a:spAutoFit/>
          </a:bodyPr>
          <a:lstStyle/>
          <a:p>
            <a:pPr>
              <a:lnSpc>
                <a:spcPct val="150000"/>
              </a:lnSpc>
            </a:pPr>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form</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th:object</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"${user}"</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th:action</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"@{/register}"</a:t>
            </a:r>
            <a:r>
              <a:rPr lang="en-US" b="0" i="0" dirty="0">
                <a:solidFill>
                  <a:srgbClr val="FFFFFF"/>
                </a:solidFill>
                <a:effectLst/>
                <a:highlight>
                  <a:srgbClr val="1F2937"/>
                </a:highlight>
                <a:latin typeface="Courier New" panose="02070309020205020404" pitchFamily="49" charset="0"/>
              </a:rPr>
              <a:t> </a:t>
            </a:r>
            <a:r>
              <a:rPr lang="en-US" b="0" i="0" dirty="0">
                <a:solidFill>
                  <a:srgbClr val="D19A66"/>
                </a:solidFill>
                <a:effectLst/>
                <a:highlight>
                  <a:srgbClr val="1F2937"/>
                </a:highlight>
                <a:latin typeface="Courier New" panose="02070309020205020404" pitchFamily="49" charset="0"/>
              </a:rPr>
              <a:t>method</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"post"</a:t>
            </a:r>
            <a:r>
              <a:rPr lang="en-US" b="0" i="0" dirty="0">
                <a:solidFill>
                  <a:srgbClr val="FFFFFF"/>
                </a:solidFill>
                <a:effectLst/>
                <a:highlight>
                  <a:srgbClr val="1F2937"/>
                </a:highlight>
                <a:latin typeface="Courier New" panose="02070309020205020404" pitchFamily="49" charset="0"/>
              </a:rPr>
              <a:t>&gt; </a:t>
            </a:r>
          </a:p>
          <a:p>
            <a:pPr lvl="1">
              <a:lnSpc>
                <a:spcPct val="150000"/>
              </a:lnSpc>
            </a:pPr>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label</a:t>
            </a:r>
            <a:r>
              <a:rPr lang="en-US" b="0" i="0" dirty="0">
                <a:solidFill>
                  <a:srgbClr val="FFFFFF"/>
                </a:solidFill>
                <a:effectLst/>
                <a:highlight>
                  <a:srgbClr val="1F2937"/>
                </a:highlight>
                <a:latin typeface="Courier New" panose="02070309020205020404" pitchFamily="49" charset="0"/>
              </a:rPr>
              <a:t> </a:t>
            </a:r>
            <a:r>
              <a:rPr lang="en-US" b="0" i="0" dirty="0">
                <a:solidFill>
                  <a:srgbClr val="D19A66"/>
                </a:solidFill>
                <a:effectLst/>
                <a:highlight>
                  <a:srgbClr val="1F2937"/>
                </a:highlight>
                <a:latin typeface="Courier New" panose="02070309020205020404" pitchFamily="49" charset="0"/>
              </a:rPr>
              <a:t>for</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"username"</a:t>
            </a:r>
            <a:r>
              <a:rPr lang="en-US" b="0" i="0" dirty="0">
                <a:solidFill>
                  <a:srgbClr val="FFFFFF"/>
                </a:solidFill>
                <a:effectLst/>
                <a:highlight>
                  <a:srgbClr val="1F2937"/>
                </a:highlight>
                <a:latin typeface="Courier New" panose="02070309020205020404" pitchFamily="49" charset="0"/>
              </a:rPr>
              <a:t>&gt;Username:&lt;/</a:t>
            </a:r>
            <a:r>
              <a:rPr lang="en-US" b="0" i="0" dirty="0">
                <a:solidFill>
                  <a:srgbClr val="E06C75"/>
                </a:solidFill>
                <a:effectLst/>
                <a:highlight>
                  <a:srgbClr val="1F2937"/>
                </a:highlight>
                <a:latin typeface="Courier New" panose="02070309020205020404" pitchFamily="49" charset="0"/>
              </a:rPr>
              <a:t>label</a:t>
            </a:r>
            <a:r>
              <a:rPr lang="en-US" b="0" i="0" dirty="0">
                <a:solidFill>
                  <a:srgbClr val="FFFFFF"/>
                </a:solidFill>
                <a:effectLst/>
                <a:highlight>
                  <a:srgbClr val="1F2937"/>
                </a:highlight>
                <a:latin typeface="Courier New" panose="02070309020205020404" pitchFamily="49" charset="0"/>
              </a:rPr>
              <a:t>&gt; </a:t>
            </a:r>
          </a:p>
          <a:p>
            <a:pPr lvl="1">
              <a:lnSpc>
                <a:spcPct val="150000"/>
              </a:lnSpc>
            </a:pPr>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input</a:t>
            </a:r>
            <a:r>
              <a:rPr lang="en-US" b="0" i="0" dirty="0">
                <a:solidFill>
                  <a:srgbClr val="FFFFFF"/>
                </a:solidFill>
                <a:effectLst/>
                <a:highlight>
                  <a:srgbClr val="1F2937"/>
                </a:highlight>
                <a:latin typeface="Courier New" panose="02070309020205020404" pitchFamily="49" charset="0"/>
              </a:rPr>
              <a:t> </a:t>
            </a:r>
            <a:r>
              <a:rPr lang="en-US" b="0" i="0" dirty="0">
                <a:solidFill>
                  <a:srgbClr val="D19A66"/>
                </a:solidFill>
                <a:effectLst/>
                <a:highlight>
                  <a:srgbClr val="1F2937"/>
                </a:highlight>
                <a:latin typeface="Courier New" panose="02070309020205020404" pitchFamily="49" charset="0"/>
              </a:rPr>
              <a:t>type</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"text"</a:t>
            </a:r>
            <a:r>
              <a:rPr lang="en-US" b="0" i="0" dirty="0">
                <a:solidFill>
                  <a:srgbClr val="FFFFFF"/>
                </a:solidFill>
                <a:effectLst/>
                <a:highlight>
                  <a:srgbClr val="1F2937"/>
                </a:highlight>
                <a:latin typeface="Courier New" panose="02070309020205020404" pitchFamily="49" charset="0"/>
              </a:rPr>
              <a:t> </a:t>
            </a:r>
            <a:r>
              <a:rPr lang="en-US" b="0" i="0" dirty="0">
                <a:solidFill>
                  <a:srgbClr val="D19A66"/>
                </a:solidFill>
                <a:effectLst/>
                <a:highlight>
                  <a:srgbClr val="1F2937"/>
                </a:highlight>
                <a:latin typeface="Courier New" panose="02070309020205020404" pitchFamily="49" charset="0"/>
              </a:rPr>
              <a:t>id</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"username"</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th:field</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"*{username}"</a:t>
            </a:r>
            <a:r>
              <a:rPr lang="en-US" b="0" i="0" dirty="0">
                <a:solidFill>
                  <a:srgbClr val="FFFFFF"/>
                </a:solidFill>
                <a:effectLst/>
                <a:highlight>
                  <a:srgbClr val="1F2937"/>
                </a:highlight>
                <a:latin typeface="Courier New" panose="02070309020205020404" pitchFamily="49" charset="0"/>
              </a:rPr>
              <a:t> /&gt; </a:t>
            </a:r>
          </a:p>
          <a:p>
            <a:pPr>
              <a:lnSpc>
                <a:spcPct val="150000"/>
              </a:lnSpc>
            </a:pPr>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form</a:t>
            </a:r>
            <a:r>
              <a:rPr lang="en-US" b="0" i="0" dirty="0">
                <a:solidFill>
                  <a:srgbClr val="FFFFFF"/>
                </a:solidFill>
                <a:effectLst/>
                <a:highlight>
                  <a:srgbClr val="1F2937"/>
                </a:highlight>
                <a:latin typeface="Courier New" panose="02070309020205020404" pitchFamily="49" charset="0"/>
              </a:rPr>
              <a:t>&gt;</a:t>
            </a:r>
            <a:endParaRPr lang="en-US" dirty="0"/>
          </a:p>
        </p:txBody>
      </p:sp>
      <p:sp>
        <p:nvSpPr>
          <p:cNvPr id="7" name="TextBox 6">
            <a:extLst>
              <a:ext uri="{FF2B5EF4-FFF2-40B4-BE49-F238E27FC236}">
                <a16:creationId xmlns:a16="http://schemas.microsoft.com/office/drawing/2014/main" id="{14674BAC-4561-92D2-75BC-488819F6928D}"/>
              </a:ext>
            </a:extLst>
          </p:cNvPr>
          <p:cNvSpPr txBox="1"/>
          <p:nvPr/>
        </p:nvSpPr>
        <p:spPr>
          <a:xfrm>
            <a:off x="1714456" y="4451250"/>
            <a:ext cx="9903386" cy="1304203"/>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Trong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trường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này</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${user}</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đại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diện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cho</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đối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tượng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User</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và</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*{username}</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là</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cách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Thymeleaf</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liên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kết</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trường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username</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trong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biểu</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mẫu</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HTML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với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thuộc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tính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username</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của</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đối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tượng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User</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508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i="0" dirty="0" err="1">
                <a:solidFill>
                  <a:srgbClr val="3F4A54"/>
                </a:solidFill>
                <a:effectLst/>
                <a:highlight>
                  <a:srgbClr val="FFFFFF"/>
                </a:highlight>
                <a:latin typeface="Lexend"/>
              </a:rPr>
              <a:t>Cá</a:t>
            </a:r>
            <a:r>
              <a:rPr lang="en-US" sz="2800" b="1" dirty="0" err="1">
                <a:solidFill>
                  <a:srgbClr val="3F4A54"/>
                </a:solidFill>
                <a:highlight>
                  <a:srgbClr val="FFFFFF"/>
                </a:highlight>
                <a:latin typeface="Lexend"/>
              </a:rPr>
              <a:t>c</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loại</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biểu</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thức</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ADE4C463-371B-BB0A-4C79-71492AEB4C67}"/>
              </a:ext>
            </a:extLst>
          </p:cNvPr>
          <p:cNvSpPr txBox="1"/>
          <p:nvPr/>
        </p:nvSpPr>
        <p:spPr>
          <a:xfrm>
            <a:off x="1256428" y="1974691"/>
            <a:ext cx="11105423" cy="290861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Times New Roman" panose="02020603050405020304" pitchFamily="18" charset="0"/>
              <a:buChar char="⁃"/>
              <a:tabLst/>
            </a:pP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thức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thay</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giá</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trị</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của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template</a:t>
            </a:r>
          </a:p>
          <a:p>
            <a:pPr marL="342900" marR="0" lvl="0" indent="-342900" algn="just" defTabSz="914400" rtl="0" eaLnBrk="0" fontAlgn="base" latinLnBrk="0" hangingPunct="0">
              <a:lnSpc>
                <a:spcPct val="150000"/>
              </a:lnSpc>
              <a:spcBef>
                <a:spcPct val="0"/>
              </a:spcBef>
              <a:spcAft>
                <a:spcPct val="0"/>
              </a:spcAft>
              <a:buClrTx/>
              <a:buSzTx/>
              <a:buFont typeface="Times New Roman" panose="02020603050405020304" pitchFamily="18" charset="0"/>
              <a:buChar char="⁃"/>
              <a:tabLst/>
            </a:pP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thức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thay</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thuộc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tính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của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template. Hay </a:t>
            </a:r>
            <a:r>
              <a:rPr lang="en-US" altLang="en-US" sz="2500" dirty="0" err="1">
                <a:solidFill>
                  <a:srgbClr val="2C3E50"/>
                </a:solidFill>
                <a:latin typeface="Times New Roman" panose="02020603050405020304" pitchFamily="18" charset="0"/>
                <a:cs typeface="Times New Roman" panose="02020603050405020304" pitchFamily="18" charset="0"/>
              </a:rPr>
              <a:t>dùng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với</a:t>
            </a:r>
            <a:r>
              <a:rPr lang="en-US" altLang="en-US" sz="2500" dirty="0">
                <a:solidFill>
                  <a:srgbClr val="2C3E50"/>
                </a:solidFill>
                <a:latin typeface="Times New Roman" panose="02020603050405020304" pitchFamily="18" charset="0"/>
                <a:cs typeface="Times New Roman" panose="02020603050405020304" pitchFamily="18" charset="0"/>
              </a:rPr>
              <a:t> form post</a:t>
            </a:r>
          </a:p>
          <a:p>
            <a:pPr marL="342900" marR="0" lvl="0" indent="-342900" algn="just" defTabSz="914400" rtl="0" eaLnBrk="0" fontAlgn="base" latinLnBrk="0" hangingPunct="0">
              <a:lnSpc>
                <a:spcPct val="150000"/>
              </a:lnSpc>
              <a:spcBef>
                <a:spcPct val="0"/>
              </a:spcBef>
              <a:spcAft>
                <a:spcPct val="0"/>
              </a:spcAft>
              <a:buClrTx/>
              <a:buSzTx/>
              <a:buFont typeface="Times New Roman" panose="02020603050405020304" pitchFamily="18" charset="0"/>
              <a:buChar char="⁃"/>
              <a:tabLst/>
            </a:pPr>
            <a:r>
              <a:rPr lang="en-US" altLang="en-US" sz="2500" dirty="0">
                <a:solidFill>
                  <a:srgbClr val="2C3E50"/>
                </a:solidFill>
                <a:latin typeface="Times New Roman" panose="02020603050405020304" pitchFamily="18" charset="0"/>
                <a:cs typeface="Times New Roman" panose="02020603050405020304" pitchFamily="18" charset="0"/>
              </a:rPr>
              <a:t>#{...}: message expression,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thức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thay</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chuỗi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ngôn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ngữ</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từ</a:t>
            </a:r>
            <a:r>
              <a:rPr lang="en-US" altLang="en-US" sz="2500" dirty="0">
                <a:solidFill>
                  <a:srgbClr val="2C3E50"/>
                </a:solidFill>
                <a:latin typeface="Times New Roman" panose="02020603050405020304" pitchFamily="18" charset="0"/>
                <a:cs typeface="Times New Roman" panose="02020603050405020304" pitchFamily="18" charset="0"/>
              </a:rPr>
              <a:t> file resource.</a:t>
            </a:r>
          </a:p>
          <a:p>
            <a:pPr marL="342900" marR="0" lvl="0" indent="-342900" algn="just" defTabSz="914400" rtl="0" eaLnBrk="0" fontAlgn="base" latinLnBrk="0" hangingPunct="0">
              <a:lnSpc>
                <a:spcPct val="150000"/>
              </a:lnSpc>
              <a:spcBef>
                <a:spcPct val="0"/>
              </a:spcBef>
              <a:spcAft>
                <a:spcPct val="0"/>
              </a:spcAft>
              <a:buClrTx/>
              <a:buSzTx/>
              <a:buFont typeface="Times New Roman" panose="02020603050405020304" pitchFamily="18" charset="0"/>
              <a:buChar char="⁃"/>
              <a:tabLst/>
            </a:pPr>
            <a:r>
              <a:rPr lang="en-US" altLang="en-US" sz="2500" dirty="0">
                <a:solidFill>
                  <a:srgbClr val="2C3E50"/>
                </a:solidFill>
                <a:latin typeface="Times New Roman" panose="02020603050405020304" pitchFamily="18" charset="0"/>
                <a:cs typeface="Times New Roman" panose="02020603050405020304" pitchFamily="18" charset="0"/>
              </a:rPr>
              <a:t>@{...}: link expression,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thức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liên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kết</a:t>
            </a:r>
            <a:endParaRPr lang="en-US" altLang="en-US" sz="2500" dirty="0">
              <a:solidFill>
                <a:srgbClr val="2C3E50"/>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Times New Roman" panose="02020603050405020304" pitchFamily="18" charset="0"/>
              <a:buChar char="⁃"/>
              <a:tabLst/>
            </a:pP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fragement</a:t>
            </a:r>
            <a:r>
              <a:rPr lang="en-US" altLang="en-US" sz="2500" dirty="0">
                <a:solidFill>
                  <a:srgbClr val="2C3E50"/>
                </a:solidFill>
                <a:latin typeface="Times New Roman" panose="02020603050405020304" pitchFamily="18" charset="0"/>
                <a:cs typeface="Times New Roman" panose="02020603050405020304" pitchFamily="18" charset="0"/>
              </a:rPr>
              <a:t> expression,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thức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mảnh</a:t>
            </a:r>
            <a:endParaRPr lang="en-US" altLang="en-US" sz="2500" dirty="0">
              <a:solidFill>
                <a:srgbClr val="2C3E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78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i="0" dirty="0" err="1">
                <a:solidFill>
                  <a:srgbClr val="3F4A54"/>
                </a:solidFill>
                <a:effectLst/>
                <a:highlight>
                  <a:srgbClr val="FFFFFF"/>
                </a:highlight>
                <a:latin typeface="Lexend"/>
              </a:rPr>
              <a:t>Hiển</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thị</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giá</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trị</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của</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biến</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AE53893-C2D9-97E9-7924-EC95FA43EDED}"/>
              </a:ext>
            </a:extLst>
          </p:cNvPr>
          <p:cNvSpPr txBox="1"/>
          <p:nvPr/>
        </p:nvSpPr>
        <p:spPr>
          <a:xfrm>
            <a:off x="1714456" y="978066"/>
            <a:ext cx="9516610" cy="171970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Khi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bạn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đã</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định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nghĩa</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biến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trong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Thymeleaf</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bạn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có</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thể</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hiển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thị</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giá</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trị</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của</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chúng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bằng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cách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sử</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dụng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các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thuộc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tính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Thymeleaf</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như</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th:text</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th:value</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th:src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và</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nhiều</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thuộc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tính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khác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Dưới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đây</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là</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một</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số</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ví</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dụ</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576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2319737" y="1344430"/>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Giới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Thymeleaf</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2319737" y="2284228"/>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Kiến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trúc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Thymeleaf</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2319737" y="3151005"/>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Cú</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pháp</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2319737" y="4065405"/>
            <a:ext cx="5715000" cy="665163"/>
            <a:chOff x="1828800" y="4386491"/>
            <a:chExt cx="57150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80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2319738" y="500203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a:latin typeface="Times New Roman" pitchFamily="18" charset="0"/>
                  <a:cs typeface="Times New Roman" pitchFamily="18" charset="0"/>
                </a:rPr>
                <a:t>Q &amp; A</a:t>
              </a: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
        <p:nvSpPr>
          <p:cNvPr id="6" name="Google Shape;218;p11">
            <a:extLst>
              <a:ext uri="{FF2B5EF4-FFF2-40B4-BE49-F238E27FC236}">
                <a16:creationId xmlns:a16="http://schemas.microsoft.com/office/drawing/2014/main" id="{29C2BA21-ABA5-C488-C2FD-A6F759F9FD5A}"/>
              </a:ext>
            </a:extLst>
          </p:cNvPr>
          <p:cNvSpPr txBox="1"/>
          <p:nvPr/>
        </p:nvSpPr>
        <p:spPr>
          <a:xfrm>
            <a:off x="1981200" y="172319"/>
            <a:ext cx="5748737" cy="993366"/>
          </a:xfrm>
          <a:prstGeom prst="rect">
            <a:avLst/>
          </a:prstGeom>
          <a:noFill/>
          <a:ln>
            <a:noFill/>
          </a:ln>
        </p:spPr>
        <p:txBody>
          <a:bodyPr spcFirstLastPara="1" wrap="square" lIns="121900" tIns="60933" rIns="121900" bIns="60933" anchor="b" anchorCtr="0">
            <a:noAutofit/>
          </a:bodyPr>
          <a:lstStyle/>
          <a:p>
            <a:r>
              <a:rPr lang="en-US" sz="4267" dirty="0" err="1">
                <a:solidFill>
                  <a:srgbClr val="333399"/>
                </a:solidFill>
                <a:latin typeface="Arial"/>
                <a:ea typeface="Arial"/>
                <a:cs typeface="Arial"/>
                <a:sym typeface="Arial"/>
              </a:rPr>
              <a:t>Nội</a:t>
            </a:r>
            <a:r>
              <a:rPr lang="en-US" sz="4267" dirty="0">
                <a:solidFill>
                  <a:srgbClr val="333399"/>
                </a:solidFill>
                <a:latin typeface="Arial"/>
                <a:ea typeface="Arial"/>
                <a:cs typeface="Arial"/>
                <a:sym typeface="Arial"/>
              </a:rPr>
              <a:t> dung</a:t>
            </a:r>
          </a:p>
        </p:txBody>
      </p:sp>
    </p:spTree>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i="0" dirty="0" err="1">
                <a:solidFill>
                  <a:srgbClr val="3F4A54"/>
                </a:solidFill>
                <a:effectLst/>
                <a:highlight>
                  <a:srgbClr val="FFFFFF"/>
                </a:highlight>
                <a:latin typeface="Lexend"/>
              </a:rPr>
              <a:t>Hiển</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thị</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giá</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trị</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của</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biến</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5A082E4-3327-9317-DE18-73A73BCDF7B2}"/>
              </a:ext>
            </a:extLst>
          </p:cNvPr>
          <p:cNvSpPr txBox="1"/>
          <p:nvPr/>
        </p:nvSpPr>
        <p:spPr>
          <a:xfrm>
            <a:off x="1668257" y="938959"/>
            <a:ext cx="6100652"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Times New Roman" panose="02020603050405020304" pitchFamily="18" charset="0"/>
                <a:cs typeface="Times New Roman" panose="02020603050405020304" pitchFamily="18" charset="0"/>
              </a:rPr>
              <a:t>Hiển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giá</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bản</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a:t>
            </a:r>
            <a:r>
              <a:rPr lang="en-US" altLang="en-US" sz="2000" dirty="0" err="1">
                <a:highlight>
                  <a:srgbClr val="FFFF00"/>
                </a:highlight>
                <a:latin typeface="Times New Roman" panose="02020603050405020304" pitchFamily="18" charset="0"/>
                <a:cs typeface="Times New Roman" panose="02020603050405020304" pitchFamily="18" charset="0"/>
              </a:rPr>
              <a:t>th:text</a:t>
            </a:r>
            <a:r>
              <a:rPr lang="en-US" altLang="en-US" sz="2000" dirty="0">
                <a:highlight>
                  <a:srgbClr val="FFFF00"/>
                </a:highlight>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46CF35A3-E6EE-AB5D-C422-1FB63407BB32}"/>
              </a:ext>
            </a:extLst>
          </p:cNvPr>
          <p:cNvSpPr txBox="1"/>
          <p:nvPr/>
        </p:nvSpPr>
        <p:spPr>
          <a:xfrm>
            <a:off x="1668257" y="1912870"/>
            <a:ext cx="6100652" cy="369332"/>
          </a:xfrm>
          <a:prstGeom prst="rect">
            <a:avLst/>
          </a:prstGeom>
          <a:noFill/>
        </p:spPr>
        <p:txBody>
          <a:bodyPr wrap="square">
            <a:spAutoFit/>
          </a:bodyPr>
          <a:lstStyle/>
          <a:p>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p</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th:text</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"${user.name}"</a:t>
            </a:r>
            <a:r>
              <a:rPr lang="en-US" b="0" i="0" dirty="0">
                <a:solidFill>
                  <a:srgbClr val="FFFFFF"/>
                </a:solidFill>
                <a:effectLst/>
                <a:highlight>
                  <a:srgbClr val="1F2937"/>
                </a:highlight>
                <a:latin typeface="Courier New" panose="02070309020205020404" pitchFamily="49" charset="0"/>
              </a:rPr>
              <a:t>&gt;&lt;/</a:t>
            </a:r>
            <a:r>
              <a:rPr lang="en-US" b="0" i="0" dirty="0">
                <a:solidFill>
                  <a:srgbClr val="E06C75"/>
                </a:solidFill>
                <a:effectLst/>
                <a:highlight>
                  <a:srgbClr val="1F2937"/>
                </a:highlight>
                <a:latin typeface="Courier New" panose="02070309020205020404" pitchFamily="49" charset="0"/>
              </a:rPr>
              <a:t>p</a:t>
            </a:r>
            <a:r>
              <a:rPr lang="en-US" b="0" i="0" dirty="0">
                <a:solidFill>
                  <a:srgbClr val="FFFFFF"/>
                </a:solidFill>
                <a:effectLst/>
                <a:highlight>
                  <a:srgbClr val="1F2937"/>
                </a:highlight>
                <a:latin typeface="Courier New" panose="02070309020205020404" pitchFamily="49" charset="0"/>
              </a:rPr>
              <a:t>&gt;</a:t>
            </a:r>
            <a:endParaRPr lang="en-US" dirty="0"/>
          </a:p>
        </p:txBody>
      </p:sp>
      <p:sp>
        <p:nvSpPr>
          <p:cNvPr id="15" name="TextBox 14">
            <a:extLst>
              <a:ext uri="{FF2B5EF4-FFF2-40B4-BE49-F238E27FC236}">
                <a16:creationId xmlns:a16="http://schemas.microsoft.com/office/drawing/2014/main" id="{0D56F495-D063-3D07-FF81-66BBC65FD4FC}"/>
              </a:ext>
            </a:extLst>
          </p:cNvPr>
          <p:cNvSpPr txBox="1"/>
          <p:nvPr/>
        </p:nvSpPr>
        <p:spPr>
          <a:xfrm>
            <a:off x="1668257" y="2940056"/>
            <a:ext cx="990483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Trong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ví</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dụ</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này</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th:text</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sẽ</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hiển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thị</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giá</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trị</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của</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thuộc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tính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name</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của</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đối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tượng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user</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922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i="0" dirty="0" err="1">
                <a:solidFill>
                  <a:srgbClr val="3F4A54"/>
                </a:solidFill>
                <a:effectLst/>
                <a:highlight>
                  <a:srgbClr val="FFFFFF"/>
                </a:highlight>
                <a:latin typeface="Lexend"/>
              </a:rPr>
              <a:t>Hiển</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thị</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giá</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trị</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của</a:t>
            </a:r>
            <a:r>
              <a:rPr lang="en-US" sz="2800" b="1" i="0" dirty="0">
                <a:solidFill>
                  <a:srgbClr val="3F4A54"/>
                </a:solidFill>
                <a:effectLst/>
                <a:highlight>
                  <a:srgbClr val="FFFFFF"/>
                </a:highlight>
                <a:latin typeface="Lexend"/>
              </a:rPr>
              <a:t> </a:t>
            </a:r>
            <a:r>
              <a:rPr lang="en-US" sz="2800" b="1" i="0" dirty="0" err="1">
                <a:solidFill>
                  <a:srgbClr val="3F4A54"/>
                </a:solidFill>
                <a:effectLst/>
                <a:highlight>
                  <a:srgbClr val="FFFFFF"/>
                </a:highlight>
                <a:latin typeface="Lexend"/>
              </a:rPr>
              <a:t>biến</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5A082E4-3327-9317-DE18-73A73BCDF7B2}"/>
              </a:ext>
            </a:extLst>
          </p:cNvPr>
          <p:cNvSpPr txBox="1"/>
          <p:nvPr/>
        </p:nvSpPr>
        <p:spPr>
          <a:xfrm>
            <a:off x="1668257" y="938959"/>
            <a:ext cx="6100652"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Times New Roman" panose="02020603050405020304" pitchFamily="18" charset="0"/>
                <a:cs typeface="Times New Roman" panose="02020603050405020304" pitchFamily="18" charset="0"/>
              </a:rPr>
              <a:t>Hiển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giá</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vào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trường</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a:t>
            </a:r>
            <a:r>
              <a:rPr lang="en-US" altLang="en-US" sz="2000" dirty="0" err="1">
                <a:highlight>
                  <a:srgbClr val="FFFF00"/>
                </a:highlight>
                <a:latin typeface="Times New Roman" panose="02020603050405020304" pitchFamily="18" charset="0"/>
                <a:cs typeface="Times New Roman" panose="02020603050405020304" pitchFamily="18" charset="0"/>
              </a:rPr>
              <a:t>th:value</a:t>
            </a:r>
            <a:r>
              <a:rPr lang="en-US" altLang="en-US" sz="2000" dirty="0">
                <a:highlight>
                  <a:srgbClr val="FFFF00"/>
                </a:highlight>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B14EC3A8-B6D0-42EE-EE68-1359315CE135}"/>
              </a:ext>
            </a:extLst>
          </p:cNvPr>
          <p:cNvSpPr txBox="1"/>
          <p:nvPr/>
        </p:nvSpPr>
        <p:spPr>
          <a:xfrm>
            <a:off x="1668256" y="1983775"/>
            <a:ext cx="8006235" cy="369332"/>
          </a:xfrm>
          <a:prstGeom prst="rect">
            <a:avLst/>
          </a:prstGeom>
          <a:noFill/>
        </p:spPr>
        <p:txBody>
          <a:bodyPr wrap="square">
            <a:spAutoFit/>
          </a:bodyPr>
          <a:lstStyle/>
          <a:p>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input</a:t>
            </a:r>
            <a:r>
              <a:rPr lang="en-US" b="0" i="0" dirty="0">
                <a:solidFill>
                  <a:srgbClr val="FFFFFF"/>
                </a:solidFill>
                <a:effectLst/>
                <a:highlight>
                  <a:srgbClr val="1F2937"/>
                </a:highlight>
                <a:latin typeface="Courier New" panose="02070309020205020404" pitchFamily="49" charset="0"/>
              </a:rPr>
              <a:t> </a:t>
            </a:r>
            <a:r>
              <a:rPr lang="en-US" b="0" i="0" dirty="0">
                <a:solidFill>
                  <a:srgbClr val="D19A66"/>
                </a:solidFill>
                <a:effectLst/>
                <a:highlight>
                  <a:srgbClr val="1F2937"/>
                </a:highlight>
                <a:latin typeface="Courier New" panose="02070309020205020404" pitchFamily="49" charset="0"/>
              </a:rPr>
              <a:t>type</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"text"</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th:value</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a:t>
            </a:r>
            <a:r>
              <a:rPr lang="en-US" b="0" i="0" dirty="0" err="1">
                <a:solidFill>
                  <a:srgbClr val="98C379"/>
                </a:solidFill>
                <a:effectLst/>
                <a:highlight>
                  <a:srgbClr val="1F2937"/>
                </a:highlight>
                <a:latin typeface="Courier New" panose="02070309020205020404" pitchFamily="49" charset="0"/>
              </a:rPr>
              <a:t>user.email</a:t>
            </a:r>
            <a:r>
              <a:rPr lang="en-US" b="0" i="0" dirty="0">
                <a:solidFill>
                  <a:srgbClr val="98C379"/>
                </a:solidFill>
                <a:effectLst/>
                <a:highlight>
                  <a:srgbClr val="1F2937"/>
                </a:highlight>
                <a:latin typeface="Courier New" panose="02070309020205020404" pitchFamily="49" charset="0"/>
              </a:rPr>
              <a:t>}"</a:t>
            </a:r>
            <a:r>
              <a:rPr lang="en-US" b="0" i="0" dirty="0">
                <a:solidFill>
                  <a:srgbClr val="FFFFFF"/>
                </a:solidFill>
                <a:effectLst/>
                <a:highlight>
                  <a:srgbClr val="1F2937"/>
                </a:highlight>
                <a:latin typeface="Courier New" panose="02070309020205020404" pitchFamily="49" charset="0"/>
              </a:rPr>
              <a:t> /&gt;</a:t>
            </a:r>
            <a:endParaRPr lang="en-US" dirty="0"/>
          </a:p>
        </p:txBody>
      </p:sp>
      <p:sp>
        <p:nvSpPr>
          <p:cNvPr id="7" name="TextBox 6">
            <a:extLst>
              <a:ext uri="{FF2B5EF4-FFF2-40B4-BE49-F238E27FC236}">
                <a16:creationId xmlns:a16="http://schemas.microsoft.com/office/drawing/2014/main" id="{DD4326D5-5EFE-A4AB-D792-ED61172FBA94}"/>
              </a:ext>
            </a:extLst>
          </p:cNvPr>
          <p:cNvSpPr txBox="1"/>
          <p:nvPr/>
        </p:nvSpPr>
        <p:spPr>
          <a:xfrm>
            <a:off x="1668256" y="3020166"/>
            <a:ext cx="945119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th:value</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cho</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phép</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bạn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gán</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giá</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trị</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của</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thuộc</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tính</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email</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vào</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trường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nhập</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liệu</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12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dirty="0" err="1">
                <a:solidFill>
                  <a:srgbClr val="3F4A54"/>
                </a:solidFill>
                <a:highlight>
                  <a:srgbClr val="FFFFFF"/>
                </a:highlight>
                <a:latin typeface="Lexend"/>
              </a:rPr>
              <a:t>Điều</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kiện</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và</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vòng</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lặp</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447075D-ADAF-FFC5-5438-2D5CED9022FB}"/>
              </a:ext>
            </a:extLst>
          </p:cNvPr>
          <p:cNvSpPr txBox="1"/>
          <p:nvPr/>
        </p:nvSpPr>
        <p:spPr>
          <a:xfrm>
            <a:off x="1647316" y="869158"/>
            <a:ext cx="9855975" cy="1246495"/>
          </a:xfrm>
          <a:prstGeom prst="rect">
            <a:avLst/>
          </a:prstGeom>
          <a:noFill/>
        </p:spPr>
        <p:txBody>
          <a:bodyPr wrap="square">
            <a:spAutoFit/>
          </a:bodyPr>
          <a:lstStyle/>
          <a:p>
            <a:pPr algn="just"/>
            <a:r>
              <a:rPr lang="en-US" sz="2500" dirty="0" err="1">
                <a:solidFill>
                  <a:srgbClr val="2C3E50"/>
                </a:solidFill>
                <a:latin typeface="Times New Roman" panose="02020603050405020304" pitchFamily="18" charset="0"/>
                <a:cs typeface="Times New Roman" panose="02020603050405020304" pitchFamily="18" charset="0"/>
              </a:rPr>
              <a:t>Thymeleaf</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cung</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cấp</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cách</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mạnh</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mẽ</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để</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sử</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dụng</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biến</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trong</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các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biểu</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thức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điều</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kiện</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và</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vòng</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lặp</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Bạn</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có</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thể</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kiểm</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tra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điều</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kiện</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duyệt</a:t>
            </a:r>
            <a:r>
              <a:rPr lang="en-US" sz="2500" dirty="0">
                <a:solidFill>
                  <a:srgbClr val="2C3E50"/>
                </a:solidFill>
                <a:latin typeface="Times New Roman" panose="02020603050405020304" pitchFamily="18" charset="0"/>
                <a:cs typeface="Times New Roman" panose="02020603050405020304" pitchFamily="18" charset="0"/>
              </a:rPr>
              <a:t> qua </a:t>
            </a:r>
            <a:r>
              <a:rPr lang="en-US" sz="2500" dirty="0" err="1">
                <a:solidFill>
                  <a:srgbClr val="2C3E50"/>
                </a:solidFill>
                <a:latin typeface="Times New Roman" panose="02020603050405020304" pitchFamily="18" charset="0"/>
                <a:cs typeface="Times New Roman" panose="02020603050405020304" pitchFamily="18" charset="0"/>
              </a:rPr>
              <a:t>danh</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sách</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và</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hiển</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thị</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các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phần</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tử</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tùy</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thuộc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vào</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giá</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trị</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của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biến</a:t>
            </a:r>
            <a:r>
              <a:rPr lang="en-US" sz="2500" dirty="0">
                <a:solidFill>
                  <a:srgbClr val="2C3E50"/>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78DE189B-33BB-343C-F58A-DA691856DC63}"/>
              </a:ext>
            </a:extLst>
          </p:cNvPr>
          <p:cNvSpPr txBox="1"/>
          <p:nvPr/>
        </p:nvSpPr>
        <p:spPr>
          <a:xfrm>
            <a:off x="1696178" y="2158214"/>
            <a:ext cx="6100652" cy="369332"/>
          </a:xfrm>
          <a:prstGeom prst="rect">
            <a:avLst/>
          </a:prstGeom>
          <a:noFill/>
        </p:spPr>
        <p:txBody>
          <a:bodyPr wrap="square">
            <a:spAutoFit/>
          </a:bodyPr>
          <a:lstStyle/>
          <a:p>
            <a:pPr algn="l" latinLnBrk="1"/>
            <a:r>
              <a:rPr lang="en-US" b="1" i="0" dirty="0" err="1">
                <a:solidFill>
                  <a:srgbClr val="3F4A54"/>
                </a:solidFill>
                <a:effectLst/>
                <a:highlight>
                  <a:srgbClr val="FFFFFF"/>
                </a:highlight>
                <a:latin typeface="Lexend"/>
              </a:rPr>
              <a:t>Ví</a:t>
            </a:r>
            <a:r>
              <a:rPr lang="en-US" b="1" i="0" dirty="0">
                <a:solidFill>
                  <a:srgbClr val="3F4A54"/>
                </a:solidFill>
                <a:effectLst/>
                <a:highlight>
                  <a:srgbClr val="FFFFFF"/>
                </a:highlight>
                <a:latin typeface="Lexend"/>
              </a:rPr>
              <a:t> </a:t>
            </a:r>
            <a:r>
              <a:rPr lang="en-US" b="1" i="0" dirty="0" err="1">
                <a:solidFill>
                  <a:srgbClr val="3F4A54"/>
                </a:solidFill>
                <a:effectLst/>
                <a:highlight>
                  <a:srgbClr val="FFFFFF"/>
                </a:highlight>
                <a:latin typeface="Lexend"/>
              </a:rPr>
              <a:t>dụ</a:t>
            </a:r>
            <a:r>
              <a:rPr lang="en-US" b="1" i="0" dirty="0">
                <a:solidFill>
                  <a:srgbClr val="3F4A54"/>
                </a:solidFill>
                <a:effectLst/>
                <a:highlight>
                  <a:srgbClr val="FFFFFF"/>
                </a:highlight>
                <a:latin typeface="Lexend"/>
              </a:rPr>
              <a:t> </a:t>
            </a:r>
            <a:r>
              <a:rPr lang="en-US" b="1" i="0" dirty="0" err="1">
                <a:solidFill>
                  <a:srgbClr val="3F4A54"/>
                </a:solidFill>
                <a:effectLst/>
                <a:highlight>
                  <a:srgbClr val="FFFFFF"/>
                </a:highlight>
                <a:latin typeface="Lexend"/>
              </a:rPr>
              <a:t>về</a:t>
            </a:r>
            <a:r>
              <a:rPr lang="en-US" b="1" i="0" dirty="0">
                <a:solidFill>
                  <a:srgbClr val="3F4A54"/>
                </a:solidFill>
                <a:effectLst/>
                <a:highlight>
                  <a:srgbClr val="FFFFFF"/>
                </a:highlight>
                <a:latin typeface="Lexend"/>
              </a:rPr>
              <a:t> </a:t>
            </a:r>
            <a:r>
              <a:rPr lang="en-US" b="1" i="0" dirty="0" err="1">
                <a:solidFill>
                  <a:srgbClr val="3F4A54"/>
                </a:solidFill>
                <a:effectLst/>
                <a:highlight>
                  <a:srgbClr val="FFFFFF"/>
                </a:highlight>
                <a:latin typeface="Lexend"/>
              </a:rPr>
              <a:t>Điều</a:t>
            </a:r>
            <a:r>
              <a:rPr lang="en-US" b="1" i="0" dirty="0">
                <a:solidFill>
                  <a:srgbClr val="3F4A54"/>
                </a:solidFill>
                <a:effectLst/>
                <a:highlight>
                  <a:srgbClr val="FFFFFF"/>
                </a:highlight>
                <a:latin typeface="Lexend"/>
              </a:rPr>
              <a:t> </a:t>
            </a:r>
            <a:r>
              <a:rPr lang="en-US" b="1" i="0" dirty="0" err="1">
                <a:solidFill>
                  <a:srgbClr val="3F4A54"/>
                </a:solidFill>
                <a:effectLst/>
                <a:highlight>
                  <a:srgbClr val="FFFFFF"/>
                </a:highlight>
                <a:latin typeface="Lexend"/>
              </a:rPr>
              <a:t>kiện</a:t>
            </a:r>
            <a:endParaRPr lang="en-US" b="1" i="0" dirty="0">
              <a:solidFill>
                <a:srgbClr val="3F4A54"/>
              </a:solidFill>
              <a:effectLst/>
              <a:highlight>
                <a:srgbClr val="FFFFFF"/>
              </a:highlight>
              <a:latin typeface="Lexend"/>
            </a:endParaRPr>
          </a:p>
        </p:txBody>
      </p:sp>
      <p:sp>
        <p:nvSpPr>
          <p:cNvPr id="14" name="TextBox 13">
            <a:extLst>
              <a:ext uri="{FF2B5EF4-FFF2-40B4-BE49-F238E27FC236}">
                <a16:creationId xmlns:a16="http://schemas.microsoft.com/office/drawing/2014/main" id="{DB073B4E-B306-5A1B-AD8E-FE40AF21F30B}"/>
              </a:ext>
            </a:extLst>
          </p:cNvPr>
          <p:cNvSpPr txBox="1"/>
          <p:nvPr/>
        </p:nvSpPr>
        <p:spPr>
          <a:xfrm>
            <a:off x="1647316" y="2797335"/>
            <a:ext cx="8494845" cy="369332"/>
          </a:xfrm>
          <a:prstGeom prst="rect">
            <a:avLst/>
          </a:prstGeom>
          <a:noFill/>
        </p:spPr>
        <p:txBody>
          <a:bodyPr wrap="square">
            <a:spAutoFit/>
          </a:bodyPr>
          <a:lstStyle/>
          <a:p>
            <a:r>
              <a:rPr lang="en-US" b="0" i="0" dirty="0">
                <a:solidFill>
                  <a:srgbClr val="FFFFFF"/>
                </a:solidFill>
                <a:effectLst/>
                <a:highlight>
                  <a:srgbClr val="1F2937"/>
                </a:highlight>
                <a:latin typeface="Courier New" panose="02070309020205020404" pitchFamily="49" charset="0"/>
              </a:rPr>
              <a:t>&lt;</a:t>
            </a:r>
            <a:r>
              <a:rPr lang="en-US" b="0" i="0" dirty="0">
                <a:solidFill>
                  <a:srgbClr val="E06C75"/>
                </a:solidFill>
                <a:effectLst/>
                <a:highlight>
                  <a:srgbClr val="1F2937"/>
                </a:highlight>
                <a:latin typeface="Courier New" panose="02070309020205020404" pitchFamily="49" charset="0"/>
              </a:rPr>
              <a:t>p</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th:if</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a:t>
            </a:r>
            <a:r>
              <a:rPr lang="en-US" b="0" i="0" dirty="0" err="1">
                <a:solidFill>
                  <a:srgbClr val="98C379"/>
                </a:solidFill>
                <a:effectLst/>
                <a:highlight>
                  <a:srgbClr val="1F2937"/>
                </a:highlight>
                <a:latin typeface="Courier New" panose="02070309020205020404" pitchFamily="49" charset="0"/>
              </a:rPr>
              <a:t>user.isAdmin</a:t>
            </a:r>
            <a:r>
              <a:rPr lang="en-US" b="0" i="0" dirty="0">
                <a:solidFill>
                  <a:srgbClr val="98C379"/>
                </a:solidFill>
                <a:effectLst/>
                <a:highlight>
                  <a:srgbClr val="1F2937"/>
                </a:highlight>
                <a:latin typeface="Courier New" panose="02070309020205020404" pitchFamily="49" charset="0"/>
              </a:rPr>
              <a:t>()}"</a:t>
            </a:r>
            <a:r>
              <a:rPr lang="en-US" b="0" i="0" dirty="0">
                <a:solidFill>
                  <a:srgbClr val="FFFFFF"/>
                </a:solidFill>
                <a:effectLst/>
                <a:highlight>
                  <a:srgbClr val="1F2937"/>
                </a:highlight>
                <a:latin typeface="Courier New" panose="02070309020205020404" pitchFamily="49" charset="0"/>
              </a:rPr>
              <a:t>&gt;This user is an admin.&lt;/</a:t>
            </a:r>
            <a:r>
              <a:rPr lang="en-US" b="0" i="0" dirty="0">
                <a:solidFill>
                  <a:srgbClr val="E06C75"/>
                </a:solidFill>
                <a:effectLst/>
                <a:highlight>
                  <a:srgbClr val="1F2937"/>
                </a:highlight>
                <a:latin typeface="Courier New" panose="02070309020205020404" pitchFamily="49" charset="0"/>
              </a:rPr>
              <a:t>p</a:t>
            </a:r>
            <a:r>
              <a:rPr lang="en-US" b="0" i="0" dirty="0">
                <a:solidFill>
                  <a:srgbClr val="FFFFFF"/>
                </a:solidFill>
                <a:effectLst/>
                <a:highlight>
                  <a:srgbClr val="1F2937"/>
                </a:highlight>
                <a:latin typeface="Courier New" panose="02070309020205020404" pitchFamily="49" charset="0"/>
              </a:rPr>
              <a:t>&gt;</a:t>
            </a:r>
            <a:endParaRPr lang="en-US" dirty="0"/>
          </a:p>
        </p:txBody>
      </p:sp>
      <p:sp>
        <p:nvSpPr>
          <p:cNvPr id="17" name="TextBox 16">
            <a:extLst>
              <a:ext uri="{FF2B5EF4-FFF2-40B4-BE49-F238E27FC236}">
                <a16:creationId xmlns:a16="http://schemas.microsoft.com/office/drawing/2014/main" id="{607712BD-C61C-D093-047E-D4EC690DCB03}"/>
              </a:ext>
            </a:extLst>
          </p:cNvPr>
          <p:cNvSpPr txBox="1"/>
          <p:nvPr/>
        </p:nvSpPr>
        <p:spPr>
          <a:xfrm>
            <a:off x="1647316" y="3506668"/>
            <a:ext cx="961167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Trong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ví</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dụ</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này</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th:if</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sẽ</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kiểm</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tra</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xem</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đối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tượng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user</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có</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phải</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là</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 admin hay </a:t>
            </a:r>
            <a:r>
              <a:rPr kumimoji="0" lang="en-US" altLang="en-US" sz="1800" b="0" i="0" u="none" strike="noStrike" cap="none" normalizeH="0" baseline="0" dirty="0" err="1">
                <a:ln>
                  <a:noFill/>
                </a:ln>
                <a:solidFill>
                  <a:srgbClr val="3F4A54"/>
                </a:solidFill>
                <a:effectLst/>
                <a:latin typeface="Pridi" panose="00000500000000000000" pitchFamily="2" charset="-34"/>
                <a:cs typeface="Pridi" panose="00000500000000000000" pitchFamily="2" charset="-34"/>
              </a:rPr>
              <a:t>không</a:t>
            </a:r>
            <a:r>
              <a:rPr kumimoji="0" lang="en-US" altLang="en-US" sz="1800" b="0" i="0" u="none" strike="noStrike" cap="none" normalizeH="0" baseline="0" dirty="0">
                <a:ln>
                  <a:noFill/>
                </a:ln>
                <a:solidFill>
                  <a:srgbClr val="3F4A54"/>
                </a:solidFill>
                <a:effectLst/>
                <a:latin typeface="Pridi" panose="00000500000000000000" pitchFamily="2" charset="-34"/>
                <a:cs typeface="Pridi" panose="00000500000000000000" pitchFamily="2" charset="-34"/>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12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dirty="0" err="1">
                <a:solidFill>
                  <a:srgbClr val="3F4A54"/>
                </a:solidFill>
                <a:highlight>
                  <a:srgbClr val="FFFFFF"/>
                </a:highlight>
                <a:latin typeface="Lexend"/>
              </a:rPr>
              <a:t>Vòng</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lặp</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DFD21B30-B71A-5AD8-D221-DCA641B699BD}"/>
              </a:ext>
            </a:extLst>
          </p:cNvPr>
          <p:cNvSpPr txBox="1"/>
          <p:nvPr/>
        </p:nvSpPr>
        <p:spPr>
          <a:xfrm>
            <a:off x="1741512" y="1188038"/>
            <a:ext cx="9451127" cy="369332"/>
          </a:xfrm>
          <a:prstGeom prst="rect">
            <a:avLst/>
          </a:prstGeom>
          <a:noFill/>
        </p:spPr>
        <p:txBody>
          <a:bodyPr wrap="square">
            <a:spAutoFit/>
          </a:bodyPr>
          <a:lstStyle/>
          <a:p>
            <a:r>
              <a:rPr lang="en-US" b="0" i="0" dirty="0">
                <a:solidFill>
                  <a:srgbClr val="FFFFFF"/>
                </a:solidFill>
                <a:effectLst/>
                <a:highlight>
                  <a:srgbClr val="1F2937"/>
                </a:highlight>
                <a:latin typeface="Courier New" panose="02070309020205020404" pitchFamily="49" charset="0"/>
              </a:rPr>
              <a:t>&lt;</a:t>
            </a:r>
            <a:r>
              <a:rPr lang="en-US" b="0" i="0" dirty="0" err="1">
                <a:solidFill>
                  <a:srgbClr val="E06C75"/>
                </a:solidFill>
                <a:effectLst/>
                <a:highlight>
                  <a:srgbClr val="1F2937"/>
                </a:highlight>
                <a:latin typeface="Courier New" panose="02070309020205020404" pitchFamily="49" charset="0"/>
              </a:rPr>
              <a:t>ul</a:t>
            </a:r>
            <a:r>
              <a:rPr lang="en-US" b="0" i="0" dirty="0">
                <a:solidFill>
                  <a:srgbClr val="FFFFFF"/>
                </a:solidFill>
                <a:effectLst/>
                <a:highlight>
                  <a:srgbClr val="1F2937"/>
                </a:highlight>
                <a:latin typeface="Courier New" panose="02070309020205020404" pitchFamily="49" charset="0"/>
              </a:rPr>
              <a:t>&gt; &lt;</a:t>
            </a:r>
            <a:r>
              <a:rPr lang="en-US" b="0" i="0" dirty="0">
                <a:solidFill>
                  <a:srgbClr val="E06C75"/>
                </a:solidFill>
                <a:effectLst/>
                <a:highlight>
                  <a:srgbClr val="1F2937"/>
                </a:highlight>
                <a:latin typeface="Courier New" panose="02070309020205020404" pitchFamily="49" charset="0"/>
              </a:rPr>
              <a:t>li</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th:each</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"item : ${items}"</a:t>
            </a:r>
            <a:r>
              <a:rPr lang="en-US" b="0" i="0" dirty="0">
                <a:solidFill>
                  <a:srgbClr val="FFFFFF"/>
                </a:solidFill>
                <a:effectLst/>
                <a:highlight>
                  <a:srgbClr val="1F2937"/>
                </a:highlight>
                <a:latin typeface="Courier New" panose="02070309020205020404" pitchFamily="49" charset="0"/>
              </a:rPr>
              <a:t> </a:t>
            </a:r>
            <a:r>
              <a:rPr lang="en-US" b="0" i="0" dirty="0" err="1">
                <a:solidFill>
                  <a:srgbClr val="D19A66"/>
                </a:solidFill>
                <a:effectLst/>
                <a:highlight>
                  <a:srgbClr val="1F2937"/>
                </a:highlight>
                <a:latin typeface="Courier New" panose="02070309020205020404" pitchFamily="49" charset="0"/>
              </a:rPr>
              <a:t>th:text</a:t>
            </a:r>
            <a:r>
              <a:rPr lang="en-US" b="0" i="0" dirty="0">
                <a:solidFill>
                  <a:srgbClr val="FFFFFF"/>
                </a:solidFill>
                <a:effectLst/>
                <a:highlight>
                  <a:srgbClr val="1F2937"/>
                </a:highlight>
                <a:latin typeface="Courier New" panose="02070309020205020404" pitchFamily="49" charset="0"/>
              </a:rPr>
              <a:t>=</a:t>
            </a:r>
            <a:r>
              <a:rPr lang="en-US" b="0" i="0" dirty="0">
                <a:solidFill>
                  <a:srgbClr val="98C379"/>
                </a:solidFill>
                <a:effectLst/>
                <a:highlight>
                  <a:srgbClr val="1F2937"/>
                </a:highlight>
                <a:latin typeface="Courier New" panose="02070309020205020404" pitchFamily="49" charset="0"/>
              </a:rPr>
              <a:t>"${item}"</a:t>
            </a:r>
            <a:r>
              <a:rPr lang="en-US" b="0" i="0" dirty="0">
                <a:solidFill>
                  <a:srgbClr val="FFFFFF"/>
                </a:solidFill>
                <a:effectLst/>
                <a:highlight>
                  <a:srgbClr val="1F2937"/>
                </a:highlight>
                <a:latin typeface="Courier New" panose="02070309020205020404" pitchFamily="49" charset="0"/>
              </a:rPr>
              <a:t>&gt;&lt;/</a:t>
            </a:r>
            <a:r>
              <a:rPr lang="en-US" b="0" i="0" dirty="0">
                <a:solidFill>
                  <a:srgbClr val="E06C75"/>
                </a:solidFill>
                <a:effectLst/>
                <a:highlight>
                  <a:srgbClr val="1F2937"/>
                </a:highlight>
                <a:latin typeface="Courier New" panose="02070309020205020404" pitchFamily="49" charset="0"/>
              </a:rPr>
              <a:t>li</a:t>
            </a:r>
            <a:r>
              <a:rPr lang="en-US" b="0" i="0" dirty="0">
                <a:solidFill>
                  <a:srgbClr val="FFFFFF"/>
                </a:solidFill>
                <a:effectLst/>
                <a:highlight>
                  <a:srgbClr val="1F2937"/>
                </a:highlight>
                <a:latin typeface="Courier New" panose="02070309020205020404" pitchFamily="49" charset="0"/>
              </a:rPr>
              <a:t>&gt; &lt;/</a:t>
            </a:r>
            <a:r>
              <a:rPr lang="en-US" b="0" i="0" dirty="0" err="1">
                <a:solidFill>
                  <a:srgbClr val="E06C75"/>
                </a:solidFill>
                <a:effectLst/>
                <a:highlight>
                  <a:srgbClr val="1F2937"/>
                </a:highlight>
                <a:latin typeface="Courier New" panose="02070309020205020404" pitchFamily="49" charset="0"/>
              </a:rPr>
              <a:t>ul</a:t>
            </a:r>
            <a:r>
              <a:rPr lang="en-US" b="0" i="0" dirty="0">
                <a:solidFill>
                  <a:srgbClr val="FFFFFF"/>
                </a:solidFill>
                <a:effectLst/>
                <a:highlight>
                  <a:srgbClr val="1F2937"/>
                </a:highlight>
                <a:latin typeface="Courier New" panose="02070309020205020404" pitchFamily="49" charset="0"/>
              </a:rPr>
              <a:t>&gt;</a:t>
            </a:r>
            <a:endParaRPr lang="en-US" dirty="0"/>
          </a:p>
        </p:txBody>
      </p:sp>
      <p:sp>
        <p:nvSpPr>
          <p:cNvPr id="4" name="Rectangle 1">
            <a:extLst>
              <a:ext uri="{FF2B5EF4-FFF2-40B4-BE49-F238E27FC236}">
                <a16:creationId xmlns:a16="http://schemas.microsoft.com/office/drawing/2014/main" id="{0D8790DD-9A34-E1BA-96C9-9B8266BD386E}"/>
              </a:ext>
            </a:extLst>
          </p:cNvPr>
          <p:cNvSpPr>
            <a:spLocks noChangeArrowheads="1"/>
          </p:cNvSpPr>
          <p:nvPr/>
        </p:nvSpPr>
        <p:spPr bwMode="auto">
          <a:xfrm>
            <a:off x="0" y="80485"/>
            <a:ext cx="19295" cy="2962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9522" rIns="9522"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9994CB4-2E6D-782B-E4D2-79986DF35CA2}"/>
              </a:ext>
            </a:extLst>
          </p:cNvPr>
          <p:cNvSpPr txBox="1"/>
          <p:nvPr/>
        </p:nvSpPr>
        <p:spPr>
          <a:xfrm>
            <a:off x="1741512" y="1706861"/>
            <a:ext cx="9081250" cy="46398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500" dirty="0" err="1">
                <a:solidFill>
                  <a:srgbClr val="2C3E50"/>
                </a:solidFill>
                <a:latin typeface="Times New Roman" panose="02020603050405020304" pitchFamily="18" charset="0"/>
                <a:cs typeface="Times New Roman" panose="02020603050405020304" pitchFamily="18" charset="0"/>
              </a:rPr>
              <a:t>Với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highlight>
                  <a:srgbClr val="FFFF00"/>
                </a:highlight>
                <a:latin typeface="Times New Roman" panose="02020603050405020304" pitchFamily="18" charset="0"/>
                <a:cs typeface="Times New Roman" panose="02020603050405020304" pitchFamily="18" charset="0"/>
              </a:rPr>
              <a:t>th:each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duyệt</a:t>
            </a:r>
            <a:r>
              <a:rPr lang="en-US" altLang="en-US" sz="2500" dirty="0">
                <a:solidFill>
                  <a:srgbClr val="2C3E50"/>
                </a:solidFill>
                <a:latin typeface="Times New Roman" panose="02020603050405020304" pitchFamily="18" charset="0"/>
                <a:cs typeface="Times New Roman" panose="02020603050405020304" pitchFamily="18" charset="0"/>
              </a:rPr>
              <a:t> qua </a:t>
            </a:r>
            <a:r>
              <a:rPr lang="en-US" altLang="en-US" sz="2500" dirty="0" err="1">
                <a:solidFill>
                  <a:srgbClr val="2C3E50"/>
                </a:solidFill>
                <a:latin typeface="Times New Roman" panose="02020603050405020304" pitchFamily="18" charset="0"/>
                <a:cs typeface="Times New Roman" panose="02020603050405020304" pitchFamily="18" charset="0"/>
              </a:rPr>
              <a:t>danh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sách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a:solidFill>
                  <a:srgbClr val="2C3E50"/>
                </a:solidFill>
                <a:highlight>
                  <a:srgbClr val="FFFF00"/>
                </a:highlight>
                <a:latin typeface="Times New Roman" panose="02020603050405020304" pitchFamily="18" charset="0"/>
                <a:cs typeface="Times New Roman" panose="02020603050405020304" pitchFamily="18" charset="0"/>
              </a:rPr>
              <a:t>items</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hiển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thị</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mỗi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phần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trong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danh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sách</a:t>
            </a:r>
            <a:r>
              <a:rPr lang="en-US" altLang="en-US" sz="2500" dirty="0">
                <a:solidFill>
                  <a:srgbClr val="2C3E50"/>
                </a:solidFill>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trong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Thymeleaf</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phép</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tạo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ra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trang</a:t>
            </a:r>
            <a:r>
              <a:rPr lang="en-US" altLang="en-US" sz="2500" dirty="0">
                <a:solidFill>
                  <a:srgbClr val="2C3E50"/>
                </a:solidFill>
                <a:latin typeface="Times New Roman" panose="02020603050405020304" pitchFamily="18" charset="0"/>
                <a:cs typeface="Times New Roman" panose="02020603050405020304" pitchFamily="18" charset="0"/>
              </a:rPr>
              <a:t> web </a:t>
            </a:r>
            <a:r>
              <a:rPr lang="en-US" altLang="en-US" sz="2500" dirty="0" err="1">
                <a:solidFill>
                  <a:srgbClr val="2C3E50"/>
                </a:solidFill>
                <a:latin typeface="Times New Roman" panose="02020603050405020304" pitchFamily="18" charset="0"/>
                <a:cs typeface="Times New Roman" panose="02020603050405020304" pitchFamily="18" charset="0"/>
              </a:rPr>
              <a:t>động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tương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tác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bằng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truyền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dữ</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liệu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từ</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máy</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chủ</a:t>
            </a:r>
            <a:r>
              <a:rPr lang="en-US" altLang="en-US" sz="2500" dirty="0">
                <a:solidFill>
                  <a:srgbClr val="2C3E50"/>
                </a:solidFill>
                <a:latin typeface="Times New Roman" panose="02020603050405020304" pitchFamily="18" charset="0"/>
                <a:cs typeface="Times New Roman" panose="02020603050405020304" pitchFamily="18" charset="0"/>
              </a:rPr>
              <a:t> Java </a:t>
            </a:r>
            <a:r>
              <a:rPr lang="en-US" altLang="en-US" sz="2500" dirty="0" err="1">
                <a:solidFill>
                  <a:srgbClr val="2C3E50"/>
                </a:solidFill>
                <a:latin typeface="Times New Roman" panose="02020603050405020304" pitchFamily="18" charset="0"/>
                <a:cs typeface="Times New Roman" panose="02020603050405020304" pitchFamily="18" charset="0"/>
              </a:rPr>
              <a:t>của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giao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diện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người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dùng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Bằng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sử</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cú</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pháp</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Thymeleaf</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thuộc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tính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như</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th:text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th:if</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th:each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hiển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thị</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dữ</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liệu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theo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linh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hoạt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dễ</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dàng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Điều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này</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làm</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việc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phát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triển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ứng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dụng</a:t>
            </a:r>
            <a:r>
              <a:rPr lang="en-US" altLang="en-US" sz="2500" dirty="0">
                <a:solidFill>
                  <a:srgbClr val="2C3E50"/>
                </a:solidFill>
                <a:latin typeface="Times New Roman" panose="02020603050405020304" pitchFamily="18" charset="0"/>
                <a:cs typeface="Times New Roman" panose="02020603050405020304" pitchFamily="18" charset="0"/>
              </a:rPr>
              <a:t> web </a:t>
            </a:r>
            <a:r>
              <a:rPr lang="en-US" altLang="en-US" sz="2500" dirty="0" err="1">
                <a:solidFill>
                  <a:srgbClr val="2C3E50"/>
                </a:solidFill>
                <a:latin typeface="Times New Roman" panose="02020603050405020304" pitchFamily="18" charset="0"/>
                <a:cs typeface="Times New Roman" panose="02020603050405020304" pitchFamily="18" charset="0"/>
              </a:rPr>
              <a:t>trở</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nên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dễ</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dàng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mạnh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mẽ</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hơn</a:t>
            </a:r>
            <a:r>
              <a:rPr lang="en-US" altLang="en-US" sz="2500" dirty="0">
                <a:solidFill>
                  <a:srgbClr val="2C3E50"/>
                </a:solidFill>
                <a:latin typeface="Times New Roman" panose="02020603050405020304" pitchFamily="18" charset="0"/>
                <a:cs typeface="Times New Roman" panose="02020603050405020304" pitchFamily="18" charset="0"/>
              </a:rPr>
              <a:t> bao </a:t>
            </a:r>
            <a:r>
              <a:rPr lang="en-US" altLang="en-US" sz="2500" dirty="0" err="1">
                <a:solidFill>
                  <a:srgbClr val="2C3E50"/>
                </a:solidFill>
                <a:latin typeface="Times New Roman" panose="02020603050405020304" pitchFamily="18" charset="0"/>
                <a:cs typeface="Times New Roman" panose="02020603050405020304" pitchFamily="18" charset="0"/>
              </a:rPr>
              <a:t>giờ</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hết</a:t>
            </a:r>
            <a:r>
              <a:rPr lang="en-US" altLang="en-US" sz="2500" dirty="0">
                <a:solidFill>
                  <a:srgbClr val="2C3E5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417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spAutoFit/>
          </a:bodyPr>
          <a:lstStyle/>
          <a:p>
            <a:pPr algn="l" latinLnBrk="1"/>
            <a:r>
              <a:rPr lang="en-US" sz="2800" b="1" dirty="0">
                <a:solidFill>
                  <a:srgbClr val="3F4A54"/>
                </a:solidFill>
                <a:highlight>
                  <a:srgbClr val="FFFFFF"/>
                </a:highlight>
                <a:latin typeface="Lexend"/>
              </a:rPr>
              <a:t>Form </a:t>
            </a:r>
            <a:r>
              <a:rPr lang="en-US" sz="2800" b="1" dirty="0" err="1">
                <a:solidFill>
                  <a:srgbClr val="3F4A54"/>
                </a:solidFill>
                <a:highlight>
                  <a:srgbClr val="FFFFFF"/>
                </a:highlight>
                <a:latin typeface="Lexend"/>
              </a:rPr>
              <a:t>dữ</a:t>
            </a:r>
            <a:r>
              <a:rPr lang="en-US" sz="2800" b="1" dirty="0">
                <a:solidFill>
                  <a:srgbClr val="3F4A54"/>
                </a:solidFill>
                <a:highlight>
                  <a:srgbClr val="FFFFFF"/>
                </a:highlight>
                <a:latin typeface="Lexend"/>
              </a:rPr>
              <a:t> </a:t>
            </a:r>
            <a:r>
              <a:rPr lang="en-US" sz="2800" b="1" dirty="0" err="1">
                <a:solidFill>
                  <a:srgbClr val="3F4A54"/>
                </a:solidFill>
                <a:highlight>
                  <a:srgbClr val="FFFFFF"/>
                </a:highlight>
                <a:latin typeface="Lexend"/>
              </a:rPr>
              <a:t>liệu</a:t>
            </a:r>
            <a:endParaRPr lang="en-US" sz="2800" b="1" i="0" dirty="0">
              <a:solidFill>
                <a:srgbClr val="3F4A54"/>
              </a:solidFill>
              <a:effectLst/>
              <a:highlight>
                <a:srgbClr val="FFFFFF"/>
              </a:highlight>
              <a:latin typeface="Lexend"/>
            </a:endParaRPr>
          </a:p>
        </p:txBody>
      </p:sp>
      <p:sp>
        <p:nvSpPr>
          <p:cNvPr id="11" name="Rectangle 4">
            <a:extLst>
              <a:ext uri="{FF2B5EF4-FFF2-40B4-BE49-F238E27FC236}">
                <a16:creationId xmlns:a16="http://schemas.microsoft.com/office/drawing/2014/main" id="{9B8CD4C6-4556-413B-2691-D3D3EE408D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D8790DD-9A34-E1BA-96C9-9B8266BD386E}"/>
              </a:ext>
            </a:extLst>
          </p:cNvPr>
          <p:cNvSpPr>
            <a:spLocks noChangeArrowheads="1"/>
          </p:cNvSpPr>
          <p:nvPr/>
        </p:nvSpPr>
        <p:spPr bwMode="auto">
          <a:xfrm>
            <a:off x="0" y="80485"/>
            <a:ext cx="19295" cy="2962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9522" rIns="9522"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DD6751D4-CB72-CB08-37F0-48734DCA6AE9}"/>
              </a:ext>
            </a:extLst>
          </p:cNvPr>
          <p:cNvSpPr txBox="1"/>
          <p:nvPr/>
        </p:nvSpPr>
        <p:spPr>
          <a:xfrm>
            <a:off x="1326227" y="776792"/>
            <a:ext cx="10742455" cy="412132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500" b="1" dirty="0" err="1">
                <a:solidFill>
                  <a:srgbClr val="2C3E50"/>
                </a:solidFill>
                <a:latin typeface="Times New Roman" panose="02020603050405020304" pitchFamily="18" charset="0"/>
                <a:cs typeface="Times New Roman" panose="02020603050405020304" pitchFamily="18" charset="0"/>
              </a:rPr>
              <a:t>Thymeleaf</a:t>
            </a:r>
            <a:r>
              <a:rPr lang="en-US" altLang="en-US" sz="2500" b="1"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cung</a:t>
            </a:r>
            <a:r>
              <a:rPr lang="en-US" altLang="en-US" sz="2500" b="1"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cấp</a:t>
            </a:r>
            <a:r>
              <a:rPr lang="en-US" altLang="en-US" sz="2500" b="1" dirty="0">
                <a:solidFill>
                  <a:srgbClr val="2C3E50"/>
                </a:solidFill>
                <a:latin typeface="Times New Roman" panose="02020603050405020304" pitchFamily="18" charset="0"/>
                <a:cs typeface="Times New Roman" panose="02020603050405020304" pitchFamily="18" charset="0"/>
              </a:rPr>
              <a:t> 3 </a:t>
            </a:r>
            <a:r>
              <a:rPr lang="en-US" altLang="en-US" sz="2500" b="1" dirty="0" err="1">
                <a:solidFill>
                  <a:srgbClr val="2C3E50"/>
                </a:solidFill>
                <a:latin typeface="Times New Roman" panose="02020603050405020304" pitchFamily="18" charset="0"/>
                <a:cs typeface="Times New Roman" panose="02020603050405020304" pitchFamily="18" charset="0"/>
              </a:rPr>
              <a:t>cú</a:t>
            </a:r>
            <a:r>
              <a:rPr lang="en-US" altLang="en-US" sz="2500" b="1"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pháp</a:t>
            </a:r>
            <a:r>
              <a:rPr lang="en-US" altLang="en-US" sz="2500" b="1"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để</a:t>
            </a:r>
            <a:r>
              <a:rPr lang="en-US" altLang="en-US" sz="2500" b="1"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làm</a:t>
            </a:r>
            <a:r>
              <a:rPr lang="en-US" altLang="en-US" sz="2500" b="1"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việc</a:t>
            </a:r>
            <a:r>
              <a:rPr lang="en-US" altLang="en-US" sz="2500" b="1" dirty="0">
                <a:solidFill>
                  <a:srgbClr val="2C3E50"/>
                </a:solidFill>
                <a:latin typeface="Times New Roman" panose="02020603050405020304" pitchFamily="18" charset="0"/>
                <a:cs typeface="Times New Roman" panose="02020603050405020304" pitchFamily="18" charset="0"/>
              </a:rPr>
              <a:t> </a:t>
            </a:r>
            <a:r>
              <a:rPr lang="en-US" altLang="en-US" sz="2500" b="1" dirty="0" err="1">
                <a:solidFill>
                  <a:srgbClr val="2C3E50"/>
                </a:solidFill>
                <a:latin typeface="Times New Roman" panose="02020603050405020304" pitchFamily="18" charset="0"/>
                <a:cs typeface="Times New Roman" panose="02020603050405020304" pitchFamily="18" charset="0"/>
              </a:rPr>
              <a:t>với</a:t>
            </a:r>
            <a:r>
              <a:rPr lang="en-US" altLang="en-US" sz="2500" b="1" dirty="0">
                <a:solidFill>
                  <a:srgbClr val="2C3E50"/>
                </a:solidFill>
                <a:latin typeface="Times New Roman" panose="02020603050405020304" pitchFamily="18" charset="0"/>
                <a:cs typeface="Times New Roman" panose="02020603050405020304" pitchFamily="18" charset="0"/>
              </a:rPr>
              <a:t> Form:</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th:action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viết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thức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đường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dẫn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mà</a:t>
            </a:r>
            <a:r>
              <a:rPr lang="en-US" altLang="en-US" sz="2500" dirty="0">
                <a:solidFill>
                  <a:srgbClr val="2C3E50"/>
                </a:solidFill>
                <a:latin typeface="Times New Roman" panose="02020603050405020304" pitchFamily="18" charset="0"/>
                <a:cs typeface="Times New Roman" panose="02020603050405020304" pitchFamily="18" charset="0"/>
              </a:rPr>
              <a:t> Form </a:t>
            </a:r>
            <a:r>
              <a:rPr lang="en-US" altLang="en-US" sz="2500" dirty="0" err="1">
                <a:solidFill>
                  <a:srgbClr val="2C3E50"/>
                </a:solidFill>
                <a:latin typeface="Times New Roman" panose="02020603050405020304" pitchFamily="18" charset="0"/>
                <a:cs typeface="Times New Roman" panose="02020603050405020304" pitchFamily="18" charset="0"/>
              </a:rPr>
              <a:t>sẽ</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gửi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lên</a:t>
            </a:r>
            <a:r>
              <a:rPr lang="en-US" altLang="en-US" sz="2500" dirty="0">
                <a:solidFill>
                  <a:srgbClr val="2C3E50"/>
                </a:solidFill>
                <a:latin typeface="Times New Roman" panose="02020603050405020304" pitchFamily="18" charset="0"/>
                <a:cs typeface="Times New Roman" panose="02020603050405020304" pitchFamily="18" charset="0"/>
              </a:rPr>
              <a:t> server. </a:t>
            </a:r>
            <a:r>
              <a:rPr lang="en-US" altLang="en-US" sz="2500" dirty="0" err="1">
                <a:solidFill>
                  <a:srgbClr val="2C3E50"/>
                </a:solidFill>
                <a:latin typeface="Times New Roman" panose="02020603050405020304" pitchFamily="18" charset="0"/>
                <a:cs typeface="Times New Roman" panose="02020603050405020304" pitchFamily="18" charset="0"/>
              </a:rPr>
              <a:t>Nó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khác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thuộc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tính</a:t>
            </a:r>
            <a:r>
              <a:rPr lang="en-US" altLang="en-US" sz="2500" dirty="0">
                <a:solidFill>
                  <a:srgbClr val="2C3E50"/>
                </a:solidFill>
                <a:latin typeface="Times New Roman" panose="02020603050405020304" pitchFamily="18" charset="0"/>
                <a:cs typeface="Times New Roman" panose="02020603050405020304" pitchFamily="18" charset="0"/>
              </a:rPr>
              <a:t> action </a:t>
            </a:r>
            <a:r>
              <a:rPr lang="en-US" altLang="en-US" sz="2500" dirty="0" err="1">
                <a:solidFill>
                  <a:srgbClr val="2C3E50"/>
                </a:solidFill>
                <a:latin typeface="Times New Roman" panose="02020603050405020304" pitchFamily="18" charset="0"/>
                <a:cs typeface="Times New Roman" panose="02020603050405020304" pitchFamily="18" charset="0"/>
              </a:rPr>
              <a:t>vốn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của</a:t>
            </a:r>
            <a:r>
              <a:rPr lang="en-US" altLang="en-US" sz="2500" dirty="0">
                <a:solidFill>
                  <a:srgbClr val="2C3E50"/>
                </a:solidFill>
                <a:latin typeface="Times New Roman" panose="02020603050405020304" pitchFamily="18" charset="0"/>
                <a:cs typeface="Times New Roman" panose="02020603050405020304" pitchFamily="18" charset="0"/>
              </a:rPr>
              <a:t> Form ở </a:t>
            </a:r>
            <a:r>
              <a:rPr lang="en-US" altLang="en-US" sz="2500" dirty="0" err="1">
                <a:solidFill>
                  <a:srgbClr val="2C3E50"/>
                </a:solidFill>
                <a:latin typeface="Times New Roman" panose="02020603050405020304" pitchFamily="18" charset="0"/>
                <a:cs typeface="Times New Roman" panose="02020603050405020304" pitchFamily="18" charset="0"/>
              </a:rPr>
              <a:t>chỗ</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bạn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có</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viết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biểu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thức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biến</a:t>
            </a:r>
            <a:r>
              <a:rPr lang="en-US" altLang="en-US" sz="2500" dirty="0">
                <a:solidFill>
                  <a:srgbClr val="2C3E50"/>
                </a:solidFill>
                <a:latin typeface="Times New Roman" panose="02020603050405020304" pitchFamily="18" charset="0"/>
                <a:cs typeface="Times New Roman" panose="02020603050405020304" pitchFamily="18" charset="0"/>
              </a:rPr>
              <a:t>, so </a:t>
            </a:r>
            <a:r>
              <a:rPr lang="en-US" altLang="en-US" sz="2500" dirty="0" err="1">
                <a:solidFill>
                  <a:srgbClr val="2C3E50"/>
                </a:solidFill>
                <a:latin typeface="Times New Roman" panose="02020603050405020304" pitchFamily="18" charset="0"/>
                <a:cs typeface="Times New Roman" panose="02020603050405020304" pitchFamily="18" charset="0"/>
              </a:rPr>
              <a:t>sánh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điều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kiện</a:t>
            </a:r>
            <a:r>
              <a:rPr lang="en-US" altLang="en-US" sz="2500" dirty="0">
                <a:solidFill>
                  <a:srgbClr val="2C3E50"/>
                </a:solidFill>
                <a:latin typeface="Times New Roman" panose="02020603050405020304" pitchFamily="18" charset="0"/>
                <a:cs typeface="Times New Roman" panose="02020603050405020304" pitchFamily="18" charset="0"/>
              </a:rPr>
              <a:t>...</a:t>
            </a:r>
            <a:r>
              <a:rPr lang="en-US" altLang="en-US" sz="2500" dirty="0" err="1">
                <a:solidFill>
                  <a:srgbClr val="2C3E50"/>
                </a:solidFill>
                <a:latin typeface="Times New Roman" panose="02020603050405020304" pitchFamily="18" charset="0"/>
                <a:cs typeface="Times New Roman" panose="02020603050405020304" pitchFamily="18" charset="0"/>
              </a:rPr>
              <a:t>để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động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hoá</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đường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dẫn</a:t>
            </a:r>
            <a:r>
              <a:rPr lang="en-US" altLang="en-US" sz="2500" dirty="0">
                <a:solidFill>
                  <a:srgbClr val="2C3E50"/>
                </a:solidFill>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th:object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khai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báo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đối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tượng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chứa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dữ</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liệu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các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trường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để</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điền</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form.</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th:field</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lấy</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dữ</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liệu</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trong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từng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thuộc</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tính</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của</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đối</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tượng</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đổ</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vào</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một</a:t>
            </a:r>
            <a:r>
              <a:rPr lang="en-US" altLang="en-US" sz="2500" dirty="0">
                <a:solidFill>
                  <a:srgbClr val="2C3E50"/>
                </a:solidFill>
                <a:latin typeface="Times New Roman" panose="02020603050405020304" pitchFamily="18" charset="0"/>
                <a:cs typeface="Times New Roman" panose="02020603050405020304" pitchFamily="18" charset="0"/>
              </a:rPr>
              <a:t> </a:t>
            </a:r>
            <a:r>
              <a:rPr lang="en-US" altLang="en-US" sz="2500" dirty="0" err="1">
                <a:solidFill>
                  <a:srgbClr val="2C3E50"/>
                </a:solidFill>
                <a:latin typeface="Times New Roman" panose="02020603050405020304" pitchFamily="18" charset="0"/>
                <a:cs typeface="Times New Roman" panose="02020603050405020304" pitchFamily="18" charset="0"/>
              </a:rPr>
              <a:t>trường</a:t>
            </a:r>
            <a:r>
              <a:rPr lang="en-US" altLang="en-US" sz="2500" dirty="0">
                <a:solidFill>
                  <a:srgbClr val="2C3E50"/>
                </a:solidFill>
                <a:latin typeface="Times New Roman" panose="02020603050405020304" pitchFamily="18" charset="0"/>
                <a:cs typeface="Times New Roman" panose="02020603050405020304" pitchFamily="18" charset="0"/>
              </a:rPr>
              <a:t> text.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061FF0EB-6137-F7EC-EC05-0E0589D68A8E}"/>
              </a:ext>
            </a:extLst>
          </p:cNvPr>
          <p:cNvPicPr>
            <a:picLocks noChangeAspect="1"/>
          </p:cNvPicPr>
          <p:nvPr/>
        </p:nvPicPr>
        <p:blipFill>
          <a:blip r:embed="rId2"/>
          <a:stretch>
            <a:fillRect/>
          </a:stretch>
        </p:blipFill>
        <p:spPr>
          <a:xfrm>
            <a:off x="1842271" y="4423627"/>
            <a:ext cx="7516274" cy="1657581"/>
          </a:xfrm>
          <a:prstGeom prst="rect">
            <a:avLst/>
          </a:prstGeom>
        </p:spPr>
      </p:pic>
    </p:spTree>
    <p:extLst>
      <p:ext uri="{BB962C8B-B14F-4D97-AF65-F5344CB8AC3E}">
        <p14:creationId xmlns:p14="http://schemas.microsoft.com/office/powerpoint/2010/main" val="129621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9F5B-7059-7B36-6277-036E47351DCF}"/>
              </a:ext>
            </a:extLst>
          </p:cNvPr>
          <p:cNvSpPr>
            <a:spLocks noGrp="1"/>
          </p:cNvSpPr>
          <p:nvPr>
            <p:ph type="ctrTitle"/>
          </p:nvPr>
        </p:nvSpPr>
        <p:spPr/>
        <p:txBody>
          <a:bodyPr>
            <a:normAutofit/>
          </a:bodyPr>
          <a:lstStyle/>
          <a:p>
            <a:pPr marL="12700">
              <a:lnSpc>
                <a:spcPct val="100000"/>
              </a:lnSpc>
              <a:spcBef>
                <a:spcPts val="110"/>
              </a:spcBef>
            </a:pPr>
            <a:r>
              <a:rPr lang="en-US" sz="3600" b="1" spc="80" dirty="0">
                <a:solidFill>
                  <a:srgbClr val="081F4B"/>
                </a:solidFill>
                <a:latin typeface="Arial"/>
                <a:ea typeface="+mn-ea"/>
                <a:cs typeface="Arial"/>
              </a:rPr>
              <a:t>THYMELEAF</a:t>
            </a:r>
            <a:endParaRPr lang="vi-VN" sz="3600" b="1" spc="80" dirty="0">
              <a:solidFill>
                <a:srgbClr val="081F4B"/>
              </a:solidFill>
              <a:latin typeface="Arial"/>
              <a:ea typeface="+mn-ea"/>
              <a:cs typeface="Arial"/>
            </a:endParaRPr>
          </a:p>
        </p:txBody>
      </p:sp>
    </p:spTree>
    <p:extLst>
      <p:ext uri="{BB962C8B-B14F-4D97-AF65-F5344CB8AC3E}">
        <p14:creationId xmlns:p14="http://schemas.microsoft.com/office/powerpoint/2010/main" val="8562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09D418-F214-42D7-5071-5E4012610A01}"/>
              </a:ext>
            </a:extLst>
          </p:cNvPr>
          <p:cNvSpPr>
            <a:spLocks noGrp="1"/>
          </p:cNvSpPr>
          <p:nvPr>
            <p:ph type="body" idx="1"/>
          </p:nvPr>
        </p:nvSpPr>
        <p:spPr>
          <a:xfrm>
            <a:off x="1730000" y="1371600"/>
            <a:ext cx="9385200" cy="4600067"/>
          </a:xfrm>
        </p:spPr>
        <p:txBody>
          <a:bodyPr>
            <a:normAutofit fontScale="92500"/>
          </a:bodyPr>
          <a:lstStyle/>
          <a:p>
            <a:pPr marL="0" algn="just" fontAlgn="base">
              <a:lnSpc>
                <a:spcPct val="150000"/>
              </a:lnSpc>
            </a:pPr>
            <a:r>
              <a:rPr lang="vi-VN" sz="2500" dirty="0">
                <a:solidFill>
                  <a:srgbClr val="2C3E50"/>
                </a:solidFill>
                <a:latin typeface="Times New Roman" panose="02020603050405020304" pitchFamily="18" charset="0"/>
                <a:cs typeface="Times New Roman" panose="02020603050405020304" pitchFamily="18" charset="0"/>
              </a:rPr>
              <a:t>Thymeleaf là một template engine được sử dụng để hiển thị dữ liệu trên các trang web. Nó là một công cụ mã nguồn mở và được viết bằng Java, được phát triển bởi Daniel Fernández. Thymeleaf cho phép bạn kết hợp HTML hoặc XML với các biểu thức Thymeleaf để tạo ra các trang web động.</a:t>
            </a:r>
          </a:p>
          <a:p>
            <a:pPr marL="0" algn="just" fontAlgn="base">
              <a:lnSpc>
                <a:spcPct val="150000"/>
              </a:lnSpc>
            </a:pPr>
            <a:r>
              <a:rPr lang="vi-VN" sz="2500" dirty="0">
                <a:solidFill>
                  <a:srgbClr val="2C3E50"/>
                </a:solidFill>
                <a:latin typeface="Times New Roman" panose="02020603050405020304" pitchFamily="18" charset="0"/>
                <a:cs typeface="Times New Roman" panose="02020603050405020304" pitchFamily="18" charset="0"/>
              </a:rPr>
              <a:t>Một trong những điểm mạnh của Thymeleaf là khả năng tích hợp với Spring Framework để xây dựng các ứng dụng web. Thymeleaf hỗ trợ các tính năng như việc hiển thị dữ liệu từ model, xử lý sự kiện, tạo các mẫu thư từ và các thông báo lỗi, v.v. </a:t>
            </a:r>
          </a:p>
          <a:p>
            <a:pPr marL="0" algn="just">
              <a:lnSpc>
                <a:spcPct val="150000"/>
              </a:lnSpc>
            </a:pPr>
            <a:endParaRPr lang="vi-VN" sz="2500" dirty="0">
              <a:solidFill>
                <a:srgbClr val="2C3E50"/>
              </a:solidFill>
              <a:latin typeface="Times New Roman" panose="02020603050405020304" pitchFamily="18" charset="0"/>
              <a:cs typeface="Times New Roman" panose="02020603050405020304" pitchFamily="18" charset="0"/>
            </a:endParaRPr>
          </a:p>
        </p:txBody>
      </p:sp>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Giới</a:t>
            </a:r>
            <a:r>
              <a:rPr lang="en-US" sz="2750" b="1" spc="80" dirty="0">
                <a:solidFill>
                  <a:srgbClr val="081F4B"/>
                </a:solidFill>
                <a:latin typeface="Arial"/>
                <a:cs typeface="Arial"/>
              </a:rPr>
              <a:t> </a:t>
            </a:r>
            <a:r>
              <a:rPr lang="en-US" sz="2750" b="1" spc="80" dirty="0" err="1">
                <a:solidFill>
                  <a:srgbClr val="081F4B"/>
                </a:solidFill>
                <a:latin typeface="Arial"/>
                <a:cs typeface="Arial"/>
              </a:rPr>
              <a:t>thiệu</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endParaRPr sz="2750" dirty="0">
              <a:latin typeface="Arial"/>
              <a:cs typeface="Arial"/>
            </a:endParaRPr>
          </a:p>
        </p:txBody>
      </p:sp>
      <p:sp>
        <p:nvSpPr>
          <p:cNvPr id="5" name="TextBox 4">
            <a:extLst>
              <a:ext uri="{FF2B5EF4-FFF2-40B4-BE49-F238E27FC236}">
                <a16:creationId xmlns:a16="http://schemas.microsoft.com/office/drawing/2014/main" id="{08B2FB71-B589-302C-6658-BF09C057345E}"/>
              </a:ext>
            </a:extLst>
          </p:cNvPr>
          <p:cNvSpPr txBox="1"/>
          <p:nvPr/>
        </p:nvSpPr>
        <p:spPr>
          <a:xfrm>
            <a:off x="1786848" y="806353"/>
            <a:ext cx="6100652" cy="369332"/>
          </a:xfrm>
          <a:prstGeom prst="rect">
            <a:avLst/>
          </a:prstGeom>
          <a:noFill/>
        </p:spPr>
        <p:txBody>
          <a:bodyPr wrap="square">
            <a:spAutoFit/>
          </a:bodyPr>
          <a:lstStyle/>
          <a:p>
            <a:r>
              <a:rPr lang="en-US" dirty="0"/>
              <a:t>https://www.thymeleaf.org/documentation.html</a:t>
            </a:r>
          </a:p>
        </p:txBody>
      </p:sp>
      <p:pic>
        <p:nvPicPr>
          <p:cNvPr id="7" name="Picture 6">
            <a:extLst>
              <a:ext uri="{FF2B5EF4-FFF2-40B4-BE49-F238E27FC236}">
                <a16:creationId xmlns:a16="http://schemas.microsoft.com/office/drawing/2014/main" id="{72179DAC-22E7-C7DF-8E18-FF63704CCD6D}"/>
              </a:ext>
            </a:extLst>
          </p:cNvPr>
          <p:cNvPicPr>
            <a:picLocks noChangeAspect="1"/>
          </p:cNvPicPr>
          <p:nvPr/>
        </p:nvPicPr>
        <p:blipFill>
          <a:blip r:embed="rId2"/>
          <a:stretch>
            <a:fillRect/>
          </a:stretch>
        </p:blipFill>
        <p:spPr>
          <a:xfrm>
            <a:off x="6819608" y="1"/>
            <a:ext cx="5372391" cy="1268018"/>
          </a:xfrm>
          <a:prstGeom prst="rect">
            <a:avLst/>
          </a:prstGeom>
        </p:spPr>
      </p:pic>
    </p:spTree>
    <p:extLst>
      <p:ext uri="{BB962C8B-B14F-4D97-AF65-F5344CB8AC3E}">
        <p14:creationId xmlns:p14="http://schemas.microsoft.com/office/powerpoint/2010/main" val="199019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09D418-F214-42D7-5071-5E4012610A01}"/>
              </a:ext>
            </a:extLst>
          </p:cNvPr>
          <p:cNvSpPr>
            <a:spLocks noGrp="1"/>
          </p:cNvSpPr>
          <p:nvPr>
            <p:ph type="body" idx="1"/>
          </p:nvPr>
        </p:nvSpPr>
        <p:spPr>
          <a:xfrm>
            <a:off x="1730000" y="1371600"/>
            <a:ext cx="9385200" cy="4600067"/>
          </a:xfrm>
        </p:spPr>
        <p:txBody>
          <a:bodyPr>
            <a:normAutofit/>
          </a:bodyPr>
          <a:lstStyle/>
          <a:p>
            <a:pPr marL="0" algn="just" fontAlgn="base">
              <a:lnSpc>
                <a:spcPct val="150000"/>
              </a:lnSpc>
            </a:pPr>
            <a:r>
              <a:rPr lang="vi-VN" sz="2500" dirty="0">
                <a:solidFill>
                  <a:srgbClr val="2C3E50"/>
                </a:solidFill>
                <a:latin typeface="Times New Roman" panose="02020603050405020304" pitchFamily="18" charset="0"/>
                <a:cs typeface="Times New Roman" panose="02020603050405020304" pitchFamily="18" charset="0"/>
              </a:rPr>
              <a:t>Thymeleaf cho phép xử lý sáu loại template khác nhau, mỗi loại được gọi là một chế độ template:</a:t>
            </a:r>
            <a:endParaRPr lang="en-US" sz="2500" dirty="0">
              <a:solidFill>
                <a:srgbClr val="2C3E50"/>
              </a:solidFill>
              <a:latin typeface="Times New Roman" panose="02020603050405020304" pitchFamily="18" charset="0"/>
              <a:cs typeface="Times New Roman" panose="02020603050405020304" pitchFamily="18" charset="0"/>
            </a:endParaRPr>
          </a:p>
          <a:p>
            <a:pPr marL="609585" lvl="1" algn="just" fontAlgn="base">
              <a:lnSpc>
                <a:spcPct val="150000"/>
              </a:lnSpc>
            </a:pPr>
            <a:r>
              <a:rPr lang="en-US" sz="2100" dirty="0">
                <a:solidFill>
                  <a:srgbClr val="2C3E50"/>
                </a:solidFill>
                <a:latin typeface="Times New Roman" panose="02020603050405020304" pitchFamily="18" charset="0"/>
                <a:cs typeface="Times New Roman" panose="02020603050405020304" pitchFamily="18" charset="0"/>
              </a:rPr>
              <a:t>HTML Template</a:t>
            </a:r>
          </a:p>
          <a:p>
            <a:pPr marL="609585" lvl="1" algn="just" fontAlgn="base">
              <a:lnSpc>
                <a:spcPct val="150000"/>
              </a:lnSpc>
            </a:pPr>
            <a:r>
              <a:rPr lang="en-US" sz="2100" dirty="0">
                <a:solidFill>
                  <a:srgbClr val="2C3E50"/>
                </a:solidFill>
                <a:latin typeface="Times New Roman" panose="02020603050405020304" pitchFamily="18" charset="0"/>
                <a:cs typeface="Times New Roman" panose="02020603050405020304" pitchFamily="18" charset="0"/>
              </a:rPr>
              <a:t>XML Template</a:t>
            </a:r>
          </a:p>
          <a:p>
            <a:pPr marL="609585" lvl="1" algn="just" fontAlgn="base">
              <a:lnSpc>
                <a:spcPct val="150000"/>
              </a:lnSpc>
            </a:pPr>
            <a:r>
              <a:rPr lang="en-US" sz="2100" dirty="0">
                <a:solidFill>
                  <a:srgbClr val="2C3E50"/>
                </a:solidFill>
                <a:latin typeface="Times New Roman" panose="02020603050405020304" pitchFamily="18" charset="0"/>
                <a:cs typeface="Times New Roman" panose="02020603050405020304" pitchFamily="18" charset="0"/>
              </a:rPr>
              <a:t>Text Template</a:t>
            </a:r>
          </a:p>
          <a:p>
            <a:pPr marL="609585" lvl="1" algn="just" fontAlgn="base">
              <a:lnSpc>
                <a:spcPct val="150000"/>
              </a:lnSpc>
            </a:pPr>
            <a:r>
              <a:rPr lang="en-US" sz="2100" dirty="0" err="1">
                <a:solidFill>
                  <a:srgbClr val="2C3E50"/>
                </a:solidFill>
                <a:latin typeface="Times New Roman" panose="02020603050405020304" pitchFamily="18" charset="0"/>
                <a:cs typeface="Times New Roman" panose="02020603050405020304" pitchFamily="18" charset="0"/>
              </a:rPr>
              <a:t>Javascript</a:t>
            </a:r>
            <a:r>
              <a:rPr lang="en-US" sz="2100" dirty="0">
                <a:solidFill>
                  <a:srgbClr val="2C3E50"/>
                </a:solidFill>
                <a:latin typeface="Times New Roman" panose="02020603050405020304" pitchFamily="18" charset="0"/>
                <a:cs typeface="Times New Roman" panose="02020603050405020304" pitchFamily="18" charset="0"/>
              </a:rPr>
              <a:t> Template</a:t>
            </a:r>
          </a:p>
          <a:p>
            <a:pPr marL="609585" lvl="1" algn="just" fontAlgn="base">
              <a:lnSpc>
                <a:spcPct val="150000"/>
              </a:lnSpc>
            </a:pPr>
            <a:r>
              <a:rPr lang="en-US" sz="2100" dirty="0">
                <a:solidFill>
                  <a:srgbClr val="2C3E50"/>
                </a:solidFill>
                <a:latin typeface="Times New Roman" panose="02020603050405020304" pitchFamily="18" charset="0"/>
                <a:cs typeface="Times New Roman" panose="02020603050405020304" pitchFamily="18" charset="0"/>
              </a:rPr>
              <a:t>CSS Template</a:t>
            </a:r>
          </a:p>
          <a:p>
            <a:pPr marL="609585" lvl="1" algn="just" fontAlgn="base">
              <a:lnSpc>
                <a:spcPct val="150000"/>
              </a:lnSpc>
            </a:pPr>
            <a:r>
              <a:rPr lang="en-US" sz="2100" dirty="0">
                <a:solidFill>
                  <a:srgbClr val="2C3E50"/>
                </a:solidFill>
                <a:latin typeface="Times New Roman" panose="02020603050405020304" pitchFamily="18" charset="0"/>
                <a:cs typeface="Times New Roman" panose="02020603050405020304" pitchFamily="18" charset="0"/>
              </a:rPr>
              <a:t>RAW Template</a:t>
            </a:r>
          </a:p>
          <a:p>
            <a:pPr marL="0" algn="just">
              <a:lnSpc>
                <a:spcPct val="150000"/>
              </a:lnSpc>
            </a:pPr>
            <a:endParaRPr lang="vi-VN" sz="2500" dirty="0">
              <a:solidFill>
                <a:srgbClr val="2C3E50"/>
              </a:solidFill>
              <a:latin typeface="Times New Roman" panose="02020603050405020304" pitchFamily="18" charset="0"/>
              <a:cs typeface="Times New Roman" panose="02020603050405020304" pitchFamily="18" charset="0"/>
            </a:endParaRPr>
          </a:p>
        </p:txBody>
      </p:sp>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a:t>
            </a:r>
            <a:r>
              <a:rPr lang="en-US" sz="2750" b="1" spc="80" dirty="0">
                <a:solidFill>
                  <a:srgbClr val="081F4B"/>
                </a:solidFill>
                <a:latin typeface="Arial"/>
                <a:cs typeface="Arial"/>
              </a:rPr>
              <a:t> </a:t>
            </a:r>
            <a:r>
              <a:rPr lang="en-US" sz="2750" b="1" spc="80" dirty="0" err="1">
                <a:solidFill>
                  <a:srgbClr val="081F4B"/>
                </a:solidFill>
                <a:latin typeface="Arial"/>
                <a:cs typeface="Arial"/>
              </a:rPr>
              <a:t>loại</a:t>
            </a:r>
            <a:r>
              <a:rPr lang="en-US" sz="2750" b="1" spc="80" dirty="0">
                <a:solidFill>
                  <a:srgbClr val="081F4B"/>
                </a:solidFill>
                <a:latin typeface="Arial"/>
                <a:cs typeface="Arial"/>
              </a:rPr>
              <a:t> template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endParaRPr sz="2750" dirty="0">
              <a:latin typeface="Arial"/>
              <a:cs typeface="Arial"/>
            </a:endParaRPr>
          </a:p>
        </p:txBody>
      </p:sp>
    </p:spTree>
    <p:extLst>
      <p:ext uri="{BB962C8B-B14F-4D97-AF65-F5344CB8AC3E}">
        <p14:creationId xmlns:p14="http://schemas.microsoft.com/office/powerpoint/2010/main" val="180125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Ví</a:t>
            </a:r>
            <a:r>
              <a:rPr lang="en-US" sz="2750" b="1" spc="80" dirty="0">
                <a:solidFill>
                  <a:srgbClr val="081F4B"/>
                </a:solidFill>
                <a:latin typeface="Arial"/>
                <a:cs typeface="Arial"/>
              </a:rPr>
              <a:t> </a:t>
            </a:r>
            <a:r>
              <a:rPr lang="en-US" sz="2750" b="1" spc="80" dirty="0" err="1">
                <a:solidFill>
                  <a:srgbClr val="081F4B"/>
                </a:solidFill>
                <a:latin typeface="Arial"/>
                <a:cs typeface="Arial"/>
              </a:rPr>
              <a:t>dụ</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r>
              <a:rPr lang="en-US" sz="2750" b="1" spc="80" dirty="0">
                <a:solidFill>
                  <a:srgbClr val="081F4B"/>
                </a:solidFill>
                <a:latin typeface="Arial"/>
                <a:cs typeface="Arial"/>
              </a:rPr>
              <a:t> HTML template</a:t>
            </a:r>
            <a:endParaRPr sz="2750" dirty="0">
              <a:latin typeface="Arial"/>
              <a:cs typeface="Arial"/>
            </a:endParaRPr>
          </a:p>
        </p:txBody>
      </p:sp>
      <p:pic>
        <p:nvPicPr>
          <p:cNvPr id="3" name="Picture 2">
            <a:extLst>
              <a:ext uri="{FF2B5EF4-FFF2-40B4-BE49-F238E27FC236}">
                <a16:creationId xmlns:a16="http://schemas.microsoft.com/office/drawing/2014/main" id="{B0306B2E-6D0A-D891-59FE-57A0B2411EB9}"/>
              </a:ext>
            </a:extLst>
          </p:cNvPr>
          <p:cNvPicPr>
            <a:picLocks noChangeAspect="1"/>
          </p:cNvPicPr>
          <p:nvPr/>
        </p:nvPicPr>
        <p:blipFill>
          <a:blip r:embed="rId2"/>
          <a:stretch>
            <a:fillRect/>
          </a:stretch>
        </p:blipFill>
        <p:spPr>
          <a:xfrm>
            <a:off x="2148327" y="1167029"/>
            <a:ext cx="6590824" cy="4999936"/>
          </a:xfrm>
          <a:prstGeom prst="rect">
            <a:avLst/>
          </a:prstGeom>
        </p:spPr>
      </p:pic>
    </p:spTree>
    <p:extLst>
      <p:ext uri="{BB962C8B-B14F-4D97-AF65-F5344CB8AC3E}">
        <p14:creationId xmlns:p14="http://schemas.microsoft.com/office/powerpoint/2010/main" val="191088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Mô</a:t>
            </a:r>
            <a:r>
              <a:rPr lang="en-US" sz="2750" b="1" spc="80" dirty="0">
                <a:solidFill>
                  <a:srgbClr val="081F4B"/>
                </a:solidFill>
                <a:latin typeface="Arial"/>
                <a:cs typeface="Arial"/>
              </a:rPr>
              <a:t> </a:t>
            </a:r>
            <a:r>
              <a:rPr lang="en-US" sz="2750" b="1" spc="80" dirty="0" err="1">
                <a:solidFill>
                  <a:srgbClr val="081F4B"/>
                </a:solidFill>
                <a:latin typeface="Arial"/>
                <a:cs typeface="Arial"/>
              </a:rPr>
              <a:t>hình</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endParaRPr sz="2750" dirty="0">
              <a:latin typeface="Arial"/>
              <a:cs typeface="Arial"/>
            </a:endParaRPr>
          </a:p>
        </p:txBody>
      </p:sp>
      <p:pic>
        <p:nvPicPr>
          <p:cNvPr id="4" name="Picture 3">
            <a:extLst>
              <a:ext uri="{FF2B5EF4-FFF2-40B4-BE49-F238E27FC236}">
                <a16:creationId xmlns:a16="http://schemas.microsoft.com/office/drawing/2014/main" id="{9BAB10ED-3E5E-5759-439F-A7F20C2489D4}"/>
              </a:ext>
            </a:extLst>
          </p:cNvPr>
          <p:cNvPicPr>
            <a:picLocks noChangeAspect="1"/>
          </p:cNvPicPr>
          <p:nvPr/>
        </p:nvPicPr>
        <p:blipFill>
          <a:blip r:embed="rId2"/>
          <a:stretch>
            <a:fillRect/>
          </a:stretch>
        </p:blipFill>
        <p:spPr>
          <a:xfrm>
            <a:off x="1149398" y="2380231"/>
            <a:ext cx="9988599" cy="4024241"/>
          </a:xfrm>
          <a:prstGeom prst="rect">
            <a:avLst/>
          </a:prstGeom>
        </p:spPr>
      </p:pic>
      <p:sp>
        <p:nvSpPr>
          <p:cNvPr id="7" name="TextBox 6">
            <a:extLst>
              <a:ext uri="{FF2B5EF4-FFF2-40B4-BE49-F238E27FC236}">
                <a16:creationId xmlns:a16="http://schemas.microsoft.com/office/drawing/2014/main" id="{52EE1609-844A-5078-53CF-A635DEF1282A}"/>
              </a:ext>
            </a:extLst>
          </p:cNvPr>
          <p:cNvSpPr txBox="1"/>
          <p:nvPr/>
        </p:nvSpPr>
        <p:spPr>
          <a:xfrm>
            <a:off x="1703157" y="958729"/>
            <a:ext cx="10344657" cy="1246495"/>
          </a:xfrm>
          <a:prstGeom prst="rect">
            <a:avLst/>
          </a:prstGeom>
          <a:noFill/>
        </p:spPr>
        <p:txBody>
          <a:bodyPr wrap="square">
            <a:spAutoFit/>
          </a:bodyPr>
          <a:lstStyle/>
          <a:p>
            <a:r>
              <a:rPr lang="en-US" sz="2500" dirty="0">
                <a:solidFill>
                  <a:srgbClr val="2C3E50"/>
                </a:solidFill>
                <a:latin typeface="Times New Roman" panose="02020603050405020304" pitchFamily="18" charset="0"/>
                <a:cs typeface="Times New Roman" panose="02020603050405020304" pitchFamily="18" charset="0"/>
              </a:rPr>
              <a:t>Trong </a:t>
            </a:r>
            <a:r>
              <a:rPr lang="en-US" sz="2500" dirty="0" err="1">
                <a:solidFill>
                  <a:srgbClr val="2C3E50"/>
                </a:solidFill>
                <a:latin typeface="Times New Roman" panose="02020603050405020304" pitchFamily="18" charset="0"/>
                <a:cs typeface="Times New Roman" panose="02020603050405020304" pitchFamily="18" charset="0"/>
              </a:rPr>
              <a:t>các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ứng</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dụng</a:t>
            </a:r>
            <a:r>
              <a:rPr lang="en-US" sz="2500" dirty="0">
                <a:solidFill>
                  <a:srgbClr val="2C3E50"/>
                </a:solidFill>
                <a:latin typeface="Times New Roman" panose="02020603050405020304" pitchFamily="18" charset="0"/>
                <a:cs typeface="Times New Roman" panose="02020603050405020304" pitchFamily="18" charset="0"/>
              </a:rPr>
              <a:t> web (</a:t>
            </a:r>
            <a:r>
              <a:rPr lang="en-US" sz="2500" dirty="0" err="1">
                <a:solidFill>
                  <a:srgbClr val="2C3E50"/>
                </a:solidFill>
                <a:latin typeface="Times New Roman" panose="02020603050405020304" pitchFamily="18" charset="0"/>
                <a:cs typeface="Times New Roman" panose="02020603050405020304" pitchFamily="18" charset="0"/>
              </a:rPr>
              <a:t>Ví</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dụ</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ứng</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dụng</a:t>
            </a:r>
            <a:r>
              <a:rPr lang="en-US" sz="2500" dirty="0">
                <a:solidFill>
                  <a:srgbClr val="2C3E50"/>
                </a:solidFill>
                <a:latin typeface="Times New Roman" panose="02020603050405020304" pitchFamily="18" charset="0"/>
                <a:cs typeface="Times New Roman" panose="02020603050405020304" pitchFamily="18" charset="0"/>
              </a:rPr>
              <a:t> web Spring MVC), </a:t>
            </a:r>
            <a:r>
              <a:rPr lang="en-US" sz="2500" dirty="0" err="1">
                <a:solidFill>
                  <a:srgbClr val="2C3E50"/>
                </a:solidFill>
                <a:latin typeface="Times New Roman" panose="02020603050405020304" pitchFamily="18" charset="0"/>
                <a:cs typeface="Times New Roman" panose="02020603050405020304" pitchFamily="18" charset="0"/>
              </a:rPr>
              <a:t>Thymeleaf</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được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xử</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lý</a:t>
            </a:r>
            <a:r>
              <a:rPr lang="en-US" sz="2500" dirty="0">
                <a:solidFill>
                  <a:srgbClr val="2C3E50"/>
                </a:solidFill>
                <a:latin typeface="Times New Roman" panose="02020603050405020304" pitchFamily="18" charset="0"/>
                <a:cs typeface="Times New Roman" panose="02020603050405020304" pitchFamily="18" charset="0"/>
              </a:rPr>
              <a:t> ở </a:t>
            </a:r>
            <a:r>
              <a:rPr lang="en-US" sz="2500" dirty="0" err="1">
                <a:solidFill>
                  <a:srgbClr val="2C3E50"/>
                </a:solidFill>
                <a:latin typeface="Times New Roman" panose="02020603050405020304" pitchFamily="18" charset="0"/>
                <a:cs typeface="Times New Roman" panose="02020603050405020304" pitchFamily="18" charset="0"/>
              </a:rPr>
              <a:t>phía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máy</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chủ</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và</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kết</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quả</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được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đưa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vào</a:t>
            </a:r>
            <a:r>
              <a:rPr lang="en-US" sz="2500" dirty="0">
                <a:solidFill>
                  <a:srgbClr val="2C3E50"/>
                </a:solidFill>
                <a:latin typeface="Times New Roman" panose="02020603050405020304" pitchFamily="18" charset="0"/>
                <a:cs typeface="Times New Roman" panose="02020603050405020304" pitchFamily="18" charset="0"/>
              </a:rPr>
              <a:t> HTML </a:t>
            </a:r>
            <a:r>
              <a:rPr lang="en-US" sz="2500" dirty="0" err="1">
                <a:solidFill>
                  <a:srgbClr val="2C3E50"/>
                </a:solidFill>
                <a:latin typeface="Times New Roman" panose="02020603050405020304" pitchFamily="18" charset="0"/>
                <a:cs typeface="Times New Roman" panose="02020603050405020304" pitchFamily="18" charset="0"/>
              </a:rPr>
              <a:t>và</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được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trả</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về</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trình</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duyệt</a:t>
            </a:r>
            <a:r>
              <a:rPr lang="en-US" sz="2500" dirty="0">
                <a:solidFill>
                  <a:srgbClr val="2C3E5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547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Cách</a:t>
            </a:r>
            <a:r>
              <a:rPr lang="en-US" sz="2750" b="1" spc="80" dirty="0">
                <a:solidFill>
                  <a:srgbClr val="081F4B"/>
                </a:solidFill>
                <a:latin typeface="Arial"/>
                <a:cs typeface="Arial"/>
              </a:rPr>
              <a:t> </a:t>
            </a:r>
            <a:r>
              <a:rPr lang="en-US" sz="2750" b="1" spc="80" dirty="0" err="1">
                <a:solidFill>
                  <a:srgbClr val="081F4B"/>
                </a:solidFill>
                <a:latin typeface="Arial"/>
                <a:cs typeface="Arial"/>
              </a:rPr>
              <a:t>hoạt</a:t>
            </a:r>
            <a:r>
              <a:rPr lang="en-US" sz="2750" b="1" spc="80" dirty="0">
                <a:solidFill>
                  <a:srgbClr val="081F4B"/>
                </a:solidFill>
                <a:latin typeface="Arial"/>
                <a:cs typeface="Arial"/>
              </a:rPr>
              <a:t> </a:t>
            </a:r>
            <a:r>
              <a:rPr lang="en-US" sz="2750" b="1" spc="80" dirty="0" err="1">
                <a:solidFill>
                  <a:srgbClr val="081F4B"/>
                </a:solidFill>
                <a:latin typeface="Arial"/>
                <a:cs typeface="Arial"/>
              </a:rPr>
              <a:t>động</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endParaRPr sz="2750" dirty="0">
              <a:latin typeface="Arial"/>
              <a:cs typeface="Arial"/>
            </a:endParaRPr>
          </a:p>
        </p:txBody>
      </p:sp>
      <p:sp>
        <p:nvSpPr>
          <p:cNvPr id="7" name="TextBox 6">
            <a:extLst>
              <a:ext uri="{FF2B5EF4-FFF2-40B4-BE49-F238E27FC236}">
                <a16:creationId xmlns:a16="http://schemas.microsoft.com/office/drawing/2014/main" id="{52EE1609-844A-5078-53CF-A635DEF1282A}"/>
              </a:ext>
            </a:extLst>
          </p:cNvPr>
          <p:cNvSpPr txBox="1"/>
          <p:nvPr/>
        </p:nvSpPr>
        <p:spPr>
          <a:xfrm>
            <a:off x="1661275" y="993630"/>
            <a:ext cx="10344657" cy="1631216"/>
          </a:xfrm>
          <a:prstGeom prst="rect">
            <a:avLst/>
          </a:prstGeom>
          <a:noFill/>
        </p:spPr>
        <p:txBody>
          <a:bodyPr wrap="square">
            <a:spAutoFit/>
          </a:bodyPr>
          <a:lstStyle/>
          <a:p>
            <a:pPr algn="just"/>
            <a:r>
              <a:rPr lang="en-US" sz="2500" dirty="0" err="1">
                <a:solidFill>
                  <a:srgbClr val="2C3E50"/>
                </a:solidFill>
                <a:latin typeface="Times New Roman" panose="02020603050405020304" pitchFamily="18" charset="0"/>
                <a:cs typeface="Times New Roman" panose="02020603050405020304" pitchFamily="18" charset="0"/>
              </a:rPr>
              <a:t>Các</a:t>
            </a:r>
            <a:r>
              <a:rPr lang="en-US" sz="2500" dirty="0">
                <a:solidFill>
                  <a:srgbClr val="2C3E50"/>
                </a:solidFill>
                <a:latin typeface="Times New Roman" panose="02020603050405020304" pitchFamily="18" charset="0"/>
                <a:cs typeface="Times New Roman" panose="02020603050405020304" pitchFamily="18" charset="0"/>
              </a:rPr>
              <a:t> file HMTL do </a:t>
            </a:r>
            <a:r>
              <a:rPr lang="en-US" sz="2500" dirty="0" err="1">
                <a:solidFill>
                  <a:srgbClr val="2C3E50"/>
                </a:solidFill>
                <a:latin typeface="Times New Roman" panose="02020603050405020304" pitchFamily="18" charset="0"/>
                <a:cs typeface="Times New Roman" panose="02020603050405020304" pitchFamily="18" charset="0"/>
              </a:rPr>
              <a:t>Thymeleaf</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tạo</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ra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là</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nhờ</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kết</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hợp</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dữ</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liệu</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và</a:t>
            </a:r>
            <a:r>
              <a:rPr lang="en-US" sz="2500" dirty="0">
                <a:solidFill>
                  <a:srgbClr val="2C3E50"/>
                </a:solidFill>
                <a:latin typeface="Times New Roman" panose="02020603050405020304" pitchFamily="18" charset="0"/>
                <a:cs typeface="Times New Roman" panose="02020603050405020304" pitchFamily="18" charset="0"/>
              </a:rPr>
              <a:t> template + </a:t>
            </a:r>
            <a:r>
              <a:rPr lang="en-US" sz="2500" dirty="0" err="1">
                <a:solidFill>
                  <a:srgbClr val="2C3E50"/>
                </a:solidFill>
                <a:latin typeface="Times New Roman" panose="02020603050405020304" pitchFamily="18" charset="0"/>
                <a:cs typeface="Times New Roman" panose="02020603050405020304" pitchFamily="18" charset="0"/>
              </a:rPr>
              <a:t>quy</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tắc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để</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sinh</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ra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một</a:t>
            </a:r>
            <a:r>
              <a:rPr lang="en-US" sz="2500" dirty="0">
                <a:solidFill>
                  <a:srgbClr val="2C3E50"/>
                </a:solidFill>
                <a:latin typeface="Times New Roman" panose="02020603050405020304" pitchFamily="18" charset="0"/>
                <a:cs typeface="Times New Roman" panose="02020603050405020304" pitchFamily="18" charset="0"/>
              </a:rPr>
              <a:t> file HTML </a:t>
            </a:r>
            <a:r>
              <a:rPr lang="en-US" sz="2500" dirty="0" err="1">
                <a:solidFill>
                  <a:srgbClr val="2C3E50"/>
                </a:solidFill>
                <a:latin typeface="Times New Roman" panose="02020603050405020304" pitchFamily="18" charset="0"/>
                <a:cs typeface="Times New Roman" panose="02020603050405020304" pitchFamily="18" charset="0"/>
              </a:rPr>
              <a:t>chứa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đầy</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đủ</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thông</a:t>
            </a:r>
            <a:r>
              <a:rPr lang="en-US" sz="2500" dirty="0">
                <a:solidFill>
                  <a:srgbClr val="2C3E50"/>
                </a:solidFill>
                <a:latin typeface="Times New Roman" panose="02020603050405020304" pitchFamily="18" charset="0"/>
                <a:cs typeface="Times New Roman" panose="02020603050405020304" pitchFamily="18" charset="0"/>
              </a:rPr>
              <a:t> tin.</a:t>
            </a:r>
          </a:p>
          <a:p>
            <a:pPr algn="just"/>
            <a:r>
              <a:rPr lang="vi-VN" sz="2500" dirty="0">
                <a:solidFill>
                  <a:srgbClr val="2C3E50"/>
                </a:solidFill>
                <a:latin typeface="Times New Roman" panose="02020603050405020304" pitchFamily="18" charset="0"/>
                <a:cs typeface="Times New Roman" panose="02020603050405020304" pitchFamily="18" charset="0"/>
              </a:rPr>
              <a:t>Việc của bạn là cung cấp dữ liệu và quy định template như nào, còn việc dùng các thông tin đó để render ra HTML sẽ do Thymeleaf giải quyết.</a:t>
            </a:r>
            <a:endParaRPr lang="en-US" sz="2500" dirty="0">
              <a:solidFill>
                <a:srgbClr val="2C3E5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EF2BA7-70F7-30F4-AD26-DC71B40FA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60" y="2553516"/>
            <a:ext cx="5619109" cy="374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5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Cách</a:t>
            </a:r>
            <a:r>
              <a:rPr lang="en-US" sz="2750" b="1" spc="80" dirty="0">
                <a:solidFill>
                  <a:srgbClr val="081F4B"/>
                </a:solidFill>
                <a:latin typeface="Arial"/>
                <a:cs typeface="Arial"/>
              </a:rPr>
              <a:t> </a:t>
            </a:r>
            <a:r>
              <a:rPr lang="en-US" sz="2750" b="1" spc="80" dirty="0" err="1">
                <a:solidFill>
                  <a:srgbClr val="081F4B"/>
                </a:solidFill>
                <a:latin typeface="Arial"/>
                <a:cs typeface="Arial"/>
              </a:rPr>
              <a:t>hoạt</a:t>
            </a:r>
            <a:r>
              <a:rPr lang="en-US" sz="2750" b="1" spc="80" dirty="0">
                <a:solidFill>
                  <a:srgbClr val="081F4B"/>
                </a:solidFill>
                <a:latin typeface="Arial"/>
                <a:cs typeface="Arial"/>
              </a:rPr>
              <a:t> </a:t>
            </a:r>
            <a:r>
              <a:rPr lang="en-US" sz="2750" b="1" spc="80" dirty="0" err="1">
                <a:solidFill>
                  <a:srgbClr val="081F4B"/>
                </a:solidFill>
                <a:latin typeface="Arial"/>
                <a:cs typeface="Arial"/>
              </a:rPr>
              <a:t>động</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Thymeleaf</a:t>
            </a:r>
            <a:endParaRPr sz="2750" dirty="0">
              <a:latin typeface="Arial"/>
              <a:cs typeface="Arial"/>
            </a:endParaRPr>
          </a:p>
        </p:txBody>
      </p:sp>
      <p:sp>
        <p:nvSpPr>
          <p:cNvPr id="7" name="TextBox 6">
            <a:extLst>
              <a:ext uri="{FF2B5EF4-FFF2-40B4-BE49-F238E27FC236}">
                <a16:creationId xmlns:a16="http://schemas.microsoft.com/office/drawing/2014/main" id="{52EE1609-844A-5078-53CF-A635DEF1282A}"/>
              </a:ext>
            </a:extLst>
          </p:cNvPr>
          <p:cNvSpPr txBox="1"/>
          <p:nvPr/>
        </p:nvSpPr>
        <p:spPr>
          <a:xfrm>
            <a:off x="1661275" y="993630"/>
            <a:ext cx="10344657" cy="1631216"/>
          </a:xfrm>
          <a:prstGeom prst="rect">
            <a:avLst/>
          </a:prstGeom>
          <a:noFill/>
        </p:spPr>
        <p:txBody>
          <a:bodyPr wrap="square">
            <a:spAutoFit/>
          </a:bodyPr>
          <a:lstStyle/>
          <a:p>
            <a:pPr algn="just"/>
            <a:r>
              <a:rPr lang="en-US" sz="2500" dirty="0" err="1">
                <a:solidFill>
                  <a:srgbClr val="2C3E50"/>
                </a:solidFill>
                <a:latin typeface="Times New Roman" panose="02020603050405020304" pitchFamily="18" charset="0"/>
                <a:cs typeface="Times New Roman" panose="02020603050405020304" pitchFamily="18" charset="0"/>
              </a:rPr>
              <a:t>Các</a:t>
            </a:r>
            <a:r>
              <a:rPr lang="en-US" sz="2500" dirty="0">
                <a:solidFill>
                  <a:srgbClr val="2C3E50"/>
                </a:solidFill>
                <a:latin typeface="Times New Roman" panose="02020603050405020304" pitchFamily="18" charset="0"/>
                <a:cs typeface="Times New Roman" panose="02020603050405020304" pitchFamily="18" charset="0"/>
              </a:rPr>
              <a:t> file HMTL do </a:t>
            </a:r>
            <a:r>
              <a:rPr lang="en-US" sz="2500" dirty="0" err="1">
                <a:solidFill>
                  <a:srgbClr val="2C3E50"/>
                </a:solidFill>
                <a:latin typeface="Times New Roman" panose="02020603050405020304" pitchFamily="18" charset="0"/>
                <a:cs typeface="Times New Roman" panose="02020603050405020304" pitchFamily="18" charset="0"/>
              </a:rPr>
              <a:t>Thymeleaf</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tạo</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ra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là</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nhờ</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kết</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hợp</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dữ</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liệu</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và</a:t>
            </a:r>
            <a:r>
              <a:rPr lang="en-US" sz="2500" dirty="0">
                <a:solidFill>
                  <a:srgbClr val="2C3E50"/>
                </a:solidFill>
                <a:latin typeface="Times New Roman" panose="02020603050405020304" pitchFamily="18" charset="0"/>
                <a:cs typeface="Times New Roman" panose="02020603050405020304" pitchFamily="18" charset="0"/>
              </a:rPr>
              <a:t> template + </a:t>
            </a:r>
            <a:r>
              <a:rPr lang="en-US" sz="2500" dirty="0" err="1">
                <a:solidFill>
                  <a:srgbClr val="2C3E50"/>
                </a:solidFill>
                <a:latin typeface="Times New Roman" panose="02020603050405020304" pitchFamily="18" charset="0"/>
                <a:cs typeface="Times New Roman" panose="02020603050405020304" pitchFamily="18" charset="0"/>
              </a:rPr>
              <a:t>quy</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tắc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để</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sinh</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ra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một</a:t>
            </a:r>
            <a:r>
              <a:rPr lang="en-US" sz="2500" dirty="0">
                <a:solidFill>
                  <a:srgbClr val="2C3E50"/>
                </a:solidFill>
                <a:latin typeface="Times New Roman" panose="02020603050405020304" pitchFamily="18" charset="0"/>
                <a:cs typeface="Times New Roman" panose="02020603050405020304" pitchFamily="18" charset="0"/>
              </a:rPr>
              <a:t> file HTML </a:t>
            </a:r>
            <a:r>
              <a:rPr lang="en-US" sz="2500" dirty="0" err="1">
                <a:solidFill>
                  <a:srgbClr val="2C3E50"/>
                </a:solidFill>
                <a:latin typeface="Times New Roman" panose="02020603050405020304" pitchFamily="18" charset="0"/>
                <a:cs typeface="Times New Roman" panose="02020603050405020304" pitchFamily="18" charset="0"/>
              </a:rPr>
              <a:t>chứa</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đầy</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đủ</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thông</a:t>
            </a:r>
            <a:r>
              <a:rPr lang="en-US" sz="2500" dirty="0">
                <a:solidFill>
                  <a:srgbClr val="2C3E50"/>
                </a:solidFill>
                <a:latin typeface="Times New Roman" panose="02020603050405020304" pitchFamily="18" charset="0"/>
                <a:cs typeface="Times New Roman" panose="02020603050405020304" pitchFamily="18" charset="0"/>
              </a:rPr>
              <a:t> tin.</a:t>
            </a:r>
          </a:p>
          <a:p>
            <a:pPr algn="just"/>
            <a:r>
              <a:rPr lang="vi-VN" sz="2500" dirty="0">
                <a:solidFill>
                  <a:srgbClr val="2C3E50"/>
                </a:solidFill>
                <a:latin typeface="Times New Roman" panose="02020603050405020304" pitchFamily="18" charset="0"/>
                <a:cs typeface="Times New Roman" panose="02020603050405020304" pitchFamily="18" charset="0"/>
              </a:rPr>
              <a:t>Việc của bạn là cung cấp dữ liệu và quy định template như nào, còn việc dùng các thông tin đó để render ra HTML sẽ do Thymeleaf giải quyết.</a:t>
            </a:r>
            <a:endParaRPr lang="en-US" sz="2500" dirty="0">
              <a:solidFill>
                <a:srgbClr val="2C3E5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EF2BA7-70F7-30F4-AD26-DC71B40FA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60" y="2553516"/>
            <a:ext cx="5619109" cy="374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804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FFEA69D462A8489DC53120FA1A5AC4" ma:contentTypeVersion="10" ma:contentTypeDescription="Create a new document." ma:contentTypeScope="" ma:versionID="65153b35747b693194d89cdcdb3aa034">
  <xsd:schema xmlns:xsd="http://www.w3.org/2001/XMLSchema" xmlns:xs="http://www.w3.org/2001/XMLSchema" xmlns:p="http://schemas.microsoft.com/office/2006/metadata/properties" xmlns:ns2="880cd698-c4b2-49e1-962a-9df8954da891" xmlns:ns3="5b1d5ade-89ff-4f2a-a121-12e764170acd" targetNamespace="http://schemas.microsoft.com/office/2006/metadata/properties" ma:root="true" ma:fieldsID="6c9e15969a1c30fb368d38c88c6feda5" ns2:_="" ns3:_="">
    <xsd:import namespace="880cd698-c4b2-49e1-962a-9df8954da891"/>
    <xsd:import namespace="5b1d5ade-89ff-4f2a-a121-12e764170a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cd698-c4b2-49e1-962a-9df8954da8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b1d5ade-89ff-4f2a-a121-12e764170ac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9F93DB-8BAE-4DA9-A642-50120CB0C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0cd698-c4b2-49e1-962a-9df8954da891"/>
    <ds:schemaRef ds:uri="5b1d5ade-89ff-4f2a-a121-12e764170a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3E23DE-AB27-4D82-8C31-D22132BF5B58}">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www.w3.org/XML/1998/namespace"/>
    <ds:schemaRef ds:uri="http://purl.org/dc/dcmitype/"/>
    <ds:schemaRef ds:uri="880cd698-c4b2-49e1-962a-9df8954da891"/>
    <ds:schemaRef ds:uri="http://schemas.openxmlformats.org/package/2006/metadata/core-properties"/>
    <ds:schemaRef ds:uri="5b1d5ade-89ff-4f2a-a121-12e764170acd"/>
    <ds:schemaRef ds:uri="http://purl.org/dc/terms/"/>
  </ds:schemaRefs>
</ds:datastoreItem>
</file>

<file path=customXml/itemProps3.xml><?xml version="1.0" encoding="utf-8"?>
<ds:datastoreItem xmlns:ds="http://schemas.openxmlformats.org/officeDocument/2006/customXml" ds:itemID="{95F46CE2-98CE-4FAB-8B65-B5DB3D0088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包图主题2</Template>
  <TotalTime>3075</TotalTime>
  <Words>1547</Words>
  <Application>Microsoft Office PowerPoint</Application>
  <PresentationFormat>Widescreen</PresentationFormat>
  <Paragraphs>113</Paragraphs>
  <Slides>25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DengXian</vt:lpstr>
      <vt:lpstr>Microsoft YaHei</vt:lpstr>
      <vt:lpstr>Arial</vt:lpstr>
      <vt:lpstr>Calibri</vt:lpstr>
      <vt:lpstr>Cambria</vt:lpstr>
      <vt:lpstr>Courier New</vt:lpstr>
      <vt:lpstr>Lexend</vt:lpstr>
      <vt:lpstr>Pridi</vt:lpstr>
      <vt:lpstr>Times New Roman</vt:lpstr>
      <vt:lpstr>包图主题2</vt:lpstr>
      <vt:lpstr>PowerPoint Presentation</vt:lpstr>
      <vt:lpstr>PowerPoint Presentation</vt:lpstr>
      <vt:lpstr>THYMELEAF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Nguyễn Minh Tân - Khoa Công nghệ Thông tin - VLTECH</cp:lastModifiedBy>
  <cp:revision>162</cp:revision>
  <dcterms:created xsi:type="dcterms:W3CDTF">2017-09-22T08:16:39Z</dcterms:created>
  <dcterms:modified xsi:type="dcterms:W3CDTF">2024-06-13T13:36:57Z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0x010100B3FFEA69D462A8489DC53120FA1A5AC4</vt:lpwstr>
  </property>
</Properties>
</file>