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</p:sldMasterIdLst>
  <p:notesMasterIdLst>
    <p:notesMasterId r:id="rId65"/>
  </p:notesMasterIdLst>
  <p:sldIdLst>
    <p:sldId id="285" r:id="rId5"/>
    <p:sldId id="943" r:id="rId6"/>
    <p:sldId id="946" r:id="rId7"/>
    <p:sldId id="947" r:id="rId8"/>
    <p:sldId id="948" r:id="rId9"/>
    <p:sldId id="949" r:id="rId10"/>
    <p:sldId id="950" r:id="rId11"/>
    <p:sldId id="951" r:id="rId12"/>
    <p:sldId id="952" r:id="rId13"/>
    <p:sldId id="953" r:id="rId14"/>
    <p:sldId id="954" r:id="rId15"/>
    <p:sldId id="955" r:id="rId16"/>
    <p:sldId id="956" r:id="rId17"/>
    <p:sldId id="957" r:id="rId18"/>
    <p:sldId id="958" r:id="rId19"/>
    <p:sldId id="959" r:id="rId20"/>
    <p:sldId id="960" r:id="rId21"/>
    <p:sldId id="961" r:id="rId22"/>
    <p:sldId id="962" r:id="rId23"/>
    <p:sldId id="964" r:id="rId24"/>
    <p:sldId id="965" r:id="rId25"/>
    <p:sldId id="966" r:id="rId26"/>
    <p:sldId id="967" r:id="rId27"/>
    <p:sldId id="968" r:id="rId28"/>
    <p:sldId id="969" r:id="rId29"/>
    <p:sldId id="970" r:id="rId30"/>
    <p:sldId id="971" r:id="rId31"/>
    <p:sldId id="972" r:id="rId32"/>
    <p:sldId id="973" r:id="rId33"/>
    <p:sldId id="974" r:id="rId34"/>
    <p:sldId id="975" r:id="rId35"/>
    <p:sldId id="976" r:id="rId36"/>
    <p:sldId id="977" r:id="rId37"/>
    <p:sldId id="978" r:id="rId38"/>
    <p:sldId id="979" r:id="rId39"/>
    <p:sldId id="980" r:id="rId40"/>
    <p:sldId id="981" r:id="rId41"/>
    <p:sldId id="982" r:id="rId42"/>
    <p:sldId id="983" r:id="rId43"/>
    <p:sldId id="984" r:id="rId44"/>
    <p:sldId id="985" r:id="rId45"/>
    <p:sldId id="986" r:id="rId46"/>
    <p:sldId id="987" r:id="rId47"/>
    <p:sldId id="988" r:id="rId48"/>
    <p:sldId id="989" r:id="rId49"/>
    <p:sldId id="990" r:id="rId50"/>
    <p:sldId id="991" r:id="rId51"/>
    <p:sldId id="992" r:id="rId52"/>
    <p:sldId id="993" r:id="rId53"/>
    <p:sldId id="994" r:id="rId54"/>
    <p:sldId id="995" r:id="rId55"/>
    <p:sldId id="996" r:id="rId56"/>
    <p:sldId id="997" r:id="rId57"/>
    <p:sldId id="998" r:id="rId58"/>
    <p:sldId id="999" r:id="rId59"/>
    <p:sldId id="1000" r:id="rId60"/>
    <p:sldId id="1003" r:id="rId61"/>
    <p:sldId id="1001" r:id="rId62"/>
    <p:sldId id="1002" r:id="rId63"/>
    <p:sldId id="319" r:id="rId64"/>
  </p:sldIdLst>
  <p:sldSz cx="12192000" cy="6858000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13B"/>
    <a:srgbClr val="878383"/>
    <a:srgbClr val="D1D1D1"/>
    <a:srgbClr val="D51F35"/>
    <a:srgbClr val="D32F2F"/>
    <a:srgbClr val="D51C29"/>
    <a:srgbClr val="2C3E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B9FD9-EAC4-41A0-856E-0F722F831619}" v="12" dt="2024-07-05T14:18:04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0" autoAdjust="0"/>
    <p:restoredTop sz="86486" autoAdjust="0"/>
  </p:normalViewPr>
  <p:slideViewPr>
    <p:cSldViewPr snapToGrid="0" showGuides="1">
      <p:cViewPr varScale="1">
        <p:scale>
          <a:sx n="73" d="100"/>
          <a:sy n="73" d="100"/>
        </p:scale>
        <p:origin x="78" y="2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Minh Tân - Khoa Công nghệ Thông tin - VLTECH" userId="101068a6-915f-4420-8228-af2e167f3950" providerId="ADAL" clId="{624AD68A-8DE0-2641-B03A-55AF7C84470E}"/>
    <pc:docChg chg="undo custSel addSld delSld modSld">
      <pc:chgData name="Nguyễn Minh Tân - Khoa Công nghệ Thông tin - VLTECH" userId="101068a6-915f-4420-8228-af2e167f3950" providerId="ADAL" clId="{624AD68A-8DE0-2641-B03A-55AF7C84470E}" dt="2024-01-11T08:40:07.152" v="306" actId="20577"/>
      <pc:docMkLst>
        <pc:docMk/>
      </pc:docMkLst>
      <pc:sldChg chg="addSp delSp modSp add mod modTransition modNotesTx">
        <pc:chgData name="Nguyễn Minh Tân - Khoa Công nghệ Thông tin - VLTECH" userId="101068a6-915f-4420-8228-af2e167f3950" providerId="ADAL" clId="{624AD68A-8DE0-2641-B03A-55AF7C84470E}" dt="2024-01-11T07:28:56.056" v="160" actId="1076"/>
        <pc:sldMkLst>
          <pc:docMk/>
          <pc:sldMk cId="0" sldId="259"/>
        </pc:sldMkLst>
        <pc:spChg chg="del">
          <ac:chgData name="Nguyễn Minh Tân - Khoa Công nghệ Thông tin - VLTECH" userId="101068a6-915f-4420-8228-af2e167f3950" providerId="ADAL" clId="{624AD68A-8DE0-2641-B03A-55AF7C84470E}" dt="2024-01-11T07:28:47.964" v="157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28:05.675" v="155"/>
          <ac:spMkLst>
            <pc:docMk/>
            <pc:sldMk cId="0" sldId="259"/>
            <ac:spMk id="5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624AD68A-8DE0-2641-B03A-55AF7C84470E}" dt="2024-01-11T07:28:51.404" v="158" actId="478"/>
          <ac:spMkLst>
            <pc:docMk/>
            <pc:sldMk cId="0" sldId="259"/>
            <ac:spMk id="7" creationId="{3F4BA098-4FDD-5295-46FE-EA48E7588C44}"/>
          </ac:spMkLst>
        </pc:spChg>
        <pc:spChg chg="add mod">
          <ac:chgData name="Nguyễn Minh Tân - Khoa Công nghệ Thông tin - VLTECH" userId="101068a6-915f-4420-8228-af2e167f3950" providerId="ADAL" clId="{624AD68A-8DE0-2641-B03A-55AF7C84470E}" dt="2024-01-11T07:28:56.056" v="160" actId="1076"/>
          <ac:spMkLst>
            <pc:docMk/>
            <pc:sldMk cId="0" sldId="259"/>
            <ac:spMk id="8" creationId="{7248C387-5DD2-EE09-EB12-97B611231D8B}"/>
          </ac:spMkLst>
        </pc:spChg>
      </pc:sldChg>
      <pc:sldChg chg="addSp delSp modSp add mod modTransition">
        <pc:chgData name="Nguyễn Minh Tân - Khoa Công nghệ Thông tin - VLTECH" userId="101068a6-915f-4420-8228-af2e167f3950" providerId="ADAL" clId="{624AD68A-8DE0-2641-B03A-55AF7C84470E}" dt="2024-01-11T07:31:33.333" v="182" actId="20577"/>
        <pc:sldMkLst>
          <pc:docMk/>
          <pc:sldMk cId="0" sldId="260"/>
        </pc:sldMkLst>
        <pc:spChg chg="del">
          <ac:chgData name="Nguyễn Minh Tân - Khoa Công nghệ Thông tin - VLTECH" userId="101068a6-915f-4420-8228-af2e167f3950" providerId="ADAL" clId="{624AD68A-8DE0-2641-B03A-55AF7C84470E}" dt="2024-01-11T07:31:18.923" v="165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0:31.046" v="164"/>
          <ac:spMkLst>
            <pc:docMk/>
            <pc:sldMk cId="0" sldId="260"/>
            <ac:spMk id="5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624AD68A-8DE0-2641-B03A-55AF7C84470E}" dt="2024-01-11T07:31:22.064" v="166" actId="478"/>
          <ac:spMkLst>
            <pc:docMk/>
            <pc:sldMk cId="0" sldId="260"/>
            <ac:spMk id="7" creationId="{E3BE9CF8-8A19-3BCC-A179-938B1DFC3C19}"/>
          </ac:spMkLst>
        </pc:spChg>
        <pc:spChg chg="add mod">
          <ac:chgData name="Nguyễn Minh Tân - Khoa Công nghệ Thông tin - VLTECH" userId="101068a6-915f-4420-8228-af2e167f3950" providerId="ADAL" clId="{624AD68A-8DE0-2641-B03A-55AF7C84470E}" dt="2024-01-11T07:31:33.333" v="182" actId="20577"/>
          <ac:spMkLst>
            <pc:docMk/>
            <pc:sldMk cId="0" sldId="260"/>
            <ac:spMk id="8" creationId="{4696E85B-D78A-F147-74B7-0E3674C3D330}"/>
          </ac:spMkLst>
        </pc:spChg>
      </pc:sldChg>
      <pc:sldChg chg="addSp delSp modSp add mod modTransition modNotesTx">
        <pc:chgData name="Nguyễn Minh Tân - Khoa Công nghệ Thông tin - VLTECH" userId="101068a6-915f-4420-8228-af2e167f3950" providerId="ADAL" clId="{624AD68A-8DE0-2641-B03A-55AF7C84470E}" dt="2024-01-11T07:31:52.364" v="187"/>
        <pc:sldMkLst>
          <pc:docMk/>
          <pc:sldMk cId="0" sldId="261"/>
        </pc:sldMkLst>
        <pc:spChg chg="del">
          <ac:chgData name="Nguyễn Minh Tân - Khoa Công nghệ Thông tin - VLTECH" userId="101068a6-915f-4420-8228-af2e167f3950" providerId="ADAL" clId="{624AD68A-8DE0-2641-B03A-55AF7C84470E}" dt="2024-01-11T07:31:39.678" v="183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0:31.046" v="164"/>
          <ac:spMkLst>
            <pc:docMk/>
            <pc:sldMk cId="0" sldId="261"/>
            <ac:spMk id="4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624AD68A-8DE0-2641-B03A-55AF7C84470E}" dt="2024-01-11T07:31:41.722" v="184" actId="478"/>
          <ac:spMkLst>
            <pc:docMk/>
            <pc:sldMk cId="0" sldId="261"/>
            <ac:spMk id="6" creationId="{D10C364F-7593-F11F-127D-CBF14AF0823E}"/>
          </ac:spMkLst>
        </pc:spChg>
        <pc:spChg chg="add mod">
          <ac:chgData name="Nguyễn Minh Tân - Khoa Công nghệ Thông tin - VLTECH" userId="101068a6-915f-4420-8228-af2e167f3950" providerId="ADAL" clId="{624AD68A-8DE0-2641-B03A-55AF7C84470E}" dt="2024-01-11T07:31:42.108" v="185"/>
          <ac:spMkLst>
            <pc:docMk/>
            <pc:sldMk cId="0" sldId="261"/>
            <ac:spMk id="7" creationId="{E972F10D-3521-B5FF-2D76-B6F7C9EEE3F7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3:02.437" v="189"/>
        <pc:sldMkLst>
          <pc:docMk/>
          <pc:sldMk cId="0" sldId="262"/>
        </pc:sldMkLst>
        <pc:spChg chg="mod">
          <ac:chgData name="Nguyễn Minh Tân - Khoa Công nghệ Thông tin - VLTECH" userId="101068a6-915f-4420-8228-af2e167f3950" providerId="ADAL" clId="{624AD68A-8DE0-2641-B03A-55AF7C84470E}" dt="2024-01-11T07:33:02.437" v="189"/>
          <ac:spMkLst>
            <pc:docMk/>
            <pc:sldMk cId="0" sldId="262"/>
            <ac:spMk id="5" creationId="{00000000-0000-0000-0000-000000000000}"/>
          </ac:spMkLst>
        </pc:spChg>
      </pc:sldChg>
      <pc:sldChg chg="modSp add del modTransition">
        <pc:chgData name="Nguyễn Minh Tân - Khoa Công nghệ Thông tin - VLTECH" userId="101068a6-915f-4420-8228-af2e167f3950" providerId="ADAL" clId="{624AD68A-8DE0-2641-B03A-55AF7C84470E}" dt="2024-01-11T08:26:22.144" v="276" actId="2696"/>
        <pc:sldMkLst>
          <pc:docMk/>
          <pc:sldMk cId="0" sldId="263"/>
        </pc:sldMkLst>
        <pc:spChg chg="mod">
          <ac:chgData name="Nguyễn Minh Tân - Khoa Công nghệ Thông tin - VLTECH" userId="101068a6-915f-4420-8228-af2e167f3950" providerId="ADAL" clId="{624AD68A-8DE0-2641-B03A-55AF7C84470E}" dt="2024-01-11T07:34:22.338" v="190"/>
          <ac:spMkLst>
            <pc:docMk/>
            <pc:sldMk cId="0" sldId="263"/>
            <ac:spMk id="4" creationId="{00000000-0000-0000-0000-000000000000}"/>
          </ac:spMkLst>
        </pc:spChg>
      </pc:sldChg>
      <pc:sldChg chg="addSp modSp add mod modTransition">
        <pc:chgData name="Nguyễn Minh Tân - Khoa Công nghệ Thông tin - VLTECH" userId="101068a6-915f-4420-8228-af2e167f3950" providerId="ADAL" clId="{624AD68A-8DE0-2641-B03A-55AF7C84470E}" dt="2024-01-11T08:25:34.003" v="275" actId="1076"/>
        <pc:sldMkLst>
          <pc:docMk/>
          <pc:sldMk cId="0" sldId="264"/>
        </pc:sldMkLst>
        <pc:spChg chg="mod">
          <ac:chgData name="Nguyễn Minh Tân - Khoa Công nghệ Thông tin - VLTECH" userId="101068a6-915f-4420-8228-af2e167f3950" providerId="ADAL" clId="{624AD68A-8DE0-2641-B03A-55AF7C84470E}" dt="2024-01-11T07:34:22.338" v="190"/>
          <ac:spMkLst>
            <pc:docMk/>
            <pc:sldMk cId="0" sldId="264"/>
            <ac:spMk id="4" creationId="{00000000-0000-0000-0000-000000000000}"/>
          </ac:spMkLst>
        </pc:spChg>
        <pc:picChg chg="add mod">
          <ac:chgData name="Nguyễn Minh Tân - Khoa Công nghệ Thông tin - VLTECH" userId="101068a6-915f-4420-8228-af2e167f3950" providerId="ADAL" clId="{624AD68A-8DE0-2641-B03A-55AF7C84470E}" dt="2024-01-11T08:25:34.003" v="275" actId="1076"/>
          <ac:picMkLst>
            <pc:docMk/>
            <pc:sldMk cId="0" sldId="264"/>
            <ac:picMk id="5" creationId="{1349276B-C564-9CE7-7067-5C3C5D8E0735}"/>
          </ac:picMkLst>
        </pc:picChg>
      </pc:sldChg>
      <pc:sldChg chg="delSp add mod modTransition">
        <pc:chgData name="Nguyễn Minh Tân - Khoa Công nghệ Thông tin - VLTECH" userId="101068a6-915f-4420-8228-af2e167f3950" providerId="ADAL" clId="{624AD68A-8DE0-2641-B03A-55AF7C84470E}" dt="2024-01-11T07:37:01.351" v="193" actId="478"/>
        <pc:sldMkLst>
          <pc:docMk/>
          <pc:sldMk cId="2299796347" sldId="265"/>
        </pc:sldMkLst>
        <pc:spChg chg="del">
          <ac:chgData name="Nguyễn Minh Tân - Khoa Công nghệ Thông tin - VLTECH" userId="101068a6-915f-4420-8228-af2e167f3950" providerId="ADAL" clId="{624AD68A-8DE0-2641-B03A-55AF7C84470E}" dt="2024-01-11T07:36:58.492" v="192" actId="478"/>
          <ac:spMkLst>
            <pc:docMk/>
            <pc:sldMk cId="2299796347" sldId="265"/>
            <ac:spMk id="2" creationId="{00000000-0000-0000-0000-000000000000}"/>
          </ac:spMkLst>
        </pc:spChg>
        <pc:grpChg chg="del">
          <ac:chgData name="Nguyễn Minh Tân - Khoa Công nghệ Thông tin - VLTECH" userId="101068a6-915f-4420-8228-af2e167f3950" providerId="ADAL" clId="{624AD68A-8DE0-2641-B03A-55AF7C84470E}" dt="2024-01-11T07:37:01.351" v="193" actId="478"/>
          <ac:grpSpMkLst>
            <pc:docMk/>
            <pc:sldMk cId="2299796347" sldId="265"/>
            <ac:grpSpMk id="3" creationId="{00000000-0000-0000-0000-000000000000}"/>
          </ac:grpSpMkLst>
        </pc:grpChg>
      </pc:sldChg>
      <pc:sldChg chg="modSp add mod modTransition">
        <pc:chgData name="Nguyễn Minh Tân - Khoa Công nghệ Thông tin - VLTECH" userId="101068a6-915f-4420-8228-af2e167f3950" providerId="ADAL" clId="{624AD68A-8DE0-2641-B03A-55AF7C84470E}" dt="2024-01-11T07:37:20.040" v="195" actId="1076"/>
        <pc:sldMkLst>
          <pc:docMk/>
          <pc:sldMk cId="0" sldId="266"/>
        </pc:sldMkLst>
        <pc:spChg chg="mod">
          <ac:chgData name="Nguyễn Minh Tân - Khoa Công nghệ Thông tin - VLTECH" userId="101068a6-915f-4420-8228-af2e167f3950" providerId="ADAL" clId="{624AD68A-8DE0-2641-B03A-55AF7C84470E}" dt="2024-01-11T07:37:15.404" v="194" actId="1076"/>
          <ac:spMkLst>
            <pc:docMk/>
            <pc:sldMk cId="0" sldId="266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66"/>
            <ac:spMk id="9" creationId="{00000000-0000-0000-0000-000000000000}"/>
          </ac:spMkLst>
        </pc:spChg>
        <pc:grpChg chg="mod">
          <ac:chgData name="Nguyễn Minh Tân - Khoa Công nghệ Thông tin - VLTECH" userId="101068a6-915f-4420-8228-af2e167f3950" providerId="ADAL" clId="{624AD68A-8DE0-2641-B03A-55AF7C84470E}" dt="2024-01-11T07:37:20.040" v="195" actId="1076"/>
          <ac:grpSpMkLst>
            <pc:docMk/>
            <pc:sldMk cId="0" sldId="266"/>
            <ac:grpSpMk id="4" creationId="{00000000-0000-0000-0000-000000000000}"/>
          </ac:grpSpMkLst>
        </pc:gr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67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67"/>
            <ac:spMk id="6" creationId="{00000000-0000-0000-0000-000000000000}"/>
          </ac:spMkLst>
        </pc:spChg>
      </pc:sldChg>
      <pc:sldChg chg="modSp add mod modTransition">
        <pc:chgData name="Nguyễn Minh Tân - Khoa Công nghệ Thông tin - VLTECH" userId="101068a6-915f-4420-8228-af2e167f3950" providerId="ADAL" clId="{624AD68A-8DE0-2641-B03A-55AF7C84470E}" dt="2024-01-11T08:40:07.152" v="306" actId="20577"/>
        <pc:sldMkLst>
          <pc:docMk/>
          <pc:sldMk cId="98943473" sldId="268"/>
        </pc:sldMkLst>
        <pc:spChg chg="mod">
          <ac:chgData name="Nguyễn Minh Tân - Khoa Công nghệ Thông tin - VLTECH" userId="101068a6-915f-4420-8228-af2e167f3950" providerId="ADAL" clId="{624AD68A-8DE0-2641-B03A-55AF7C84470E}" dt="2024-01-11T08:40:07.152" v="306" actId="20577"/>
          <ac:spMkLst>
            <pc:docMk/>
            <pc:sldMk cId="98943473" sldId="268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98943473" sldId="268"/>
            <ac:spMk id="4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69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69"/>
            <ac:spMk id="4" creationId="{00000000-0000-0000-0000-000000000000}"/>
          </ac:spMkLst>
        </pc:spChg>
      </pc:sldChg>
      <pc:sldChg chg="delSp add mod modTransition">
        <pc:chgData name="Nguyễn Minh Tân - Khoa Công nghệ Thông tin - VLTECH" userId="101068a6-915f-4420-8228-af2e167f3950" providerId="ADAL" clId="{624AD68A-8DE0-2641-B03A-55AF7C84470E}" dt="2024-01-11T08:12:52.054" v="249" actId="478"/>
        <pc:sldMkLst>
          <pc:docMk/>
          <pc:sldMk cId="0" sldId="270"/>
        </pc:sldMkLst>
        <pc:spChg chg="del">
          <ac:chgData name="Nguyễn Minh Tân - Khoa Công nghệ Thông tin - VLTECH" userId="101068a6-915f-4420-8228-af2e167f3950" providerId="ADAL" clId="{624AD68A-8DE0-2641-B03A-55AF7C84470E}" dt="2024-01-11T08:12:50.234" v="248" actId="478"/>
          <ac:spMkLst>
            <pc:docMk/>
            <pc:sldMk cId="0" sldId="270"/>
            <ac:spMk id="2" creationId="{00000000-0000-0000-0000-000000000000}"/>
          </ac:spMkLst>
        </pc:spChg>
        <pc:grpChg chg="del">
          <ac:chgData name="Nguyễn Minh Tân - Khoa Công nghệ Thông tin - VLTECH" userId="101068a6-915f-4420-8228-af2e167f3950" providerId="ADAL" clId="{624AD68A-8DE0-2641-B03A-55AF7C84470E}" dt="2024-01-11T08:12:52.054" v="249" actId="478"/>
          <ac:grpSpMkLst>
            <pc:docMk/>
            <pc:sldMk cId="0" sldId="270"/>
            <ac:grpSpMk id="3" creationId="{00000000-0000-0000-0000-000000000000}"/>
          </ac:grpSpMkLst>
        </pc:grpChg>
      </pc:sldChg>
      <pc:sldChg chg="addSp delSp modSp add mod modTransition">
        <pc:chgData name="Nguyễn Minh Tân - Khoa Công nghệ Thông tin - VLTECH" userId="101068a6-915f-4420-8228-af2e167f3950" providerId="ADAL" clId="{624AD68A-8DE0-2641-B03A-55AF7C84470E}" dt="2024-01-11T08:36:39.344" v="296" actId="1076"/>
        <pc:sldMkLst>
          <pc:docMk/>
          <pc:sldMk cId="0" sldId="271"/>
        </pc:sldMkLst>
        <pc:spChg chg="mod">
          <ac:chgData name="Nguyễn Minh Tân - Khoa Công nghệ Thông tin - VLTECH" userId="101068a6-915f-4420-8228-af2e167f3950" providerId="ADAL" clId="{624AD68A-8DE0-2641-B03A-55AF7C84470E}" dt="2024-01-11T08:36:39.344" v="296" actId="1076"/>
          <ac:spMkLst>
            <pc:docMk/>
            <pc:sldMk cId="0" sldId="271"/>
            <ac:spMk id="2" creationId="{00000000-0000-0000-0000-000000000000}"/>
          </ac:spMkLst>
        </pc:spChg>
        <pc:spChg chg="del mod">
          <ac:chgData name="Nguyễn Minh Tân - Khoa Công nghệ Thông tin - VLTECH" userId="101068a6-915f-4420-8228-af2e167f3950" providerId="ADAL" clId="{624AD68A-8DE0-2641-B03A-55AF7C84470E}" dt="2024-01-11T08:36:21.277" v="293" actId="478"/>
          <ac:spMkLst>
            <pc:docMk/>
            <pc:sldMk cId="0" sldId="271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71"/>
            <ac:spMk id="4" creationId="{00000000-0000-0000-0000-000000000000}"/>
          </ac:spMkLst>
        </pc:spChg>
        <pc:picChg chg="add del mod">
          <ac:chgData name="Nguyễn Minh Tân - Khoa Công nghệ Thông tin - VLTECH" userId="101068a6-915f-4420-8228-af2e167f3950" providerId="ADAL" clId="{624AD68A-8DE0-2641-B03A-55AF7C84470E}" dt="2024-01-11T08:36:15.698" v="292"/>
          <ac:picMkLst>
            <pc:docMk/>
            <pc:sldMk cId="0" sldId="271"/>
            <ac:picMk id="5" creationId="{30D9C75E-1ACF-E22B-C83A-A9DDBB63E84D}"/>
          </ac:picMkLst>
        </pc:picChg>
        <pc:picChg chg="add mod">
          <ac:chgData name="Nguyễn Minh Tân - Khoa Công nghệ Thông tin - VLTECH" userId="101068a6-915f-4420-8228-af2e167f3950" providerId="ADAL" clId="{624AD68A-8DE0-2641-B03A-55AF7C84470E}" dt="2024-01-11T08:36:25.577" v="295" actId="1076"/>
          <ac:picMkLst>
            <pc:docMk/>
            <pc:sldMk cId="0" sldId="271"/>
            <ac:picMk id="6" creationId="{0AEB9A10-B0F4-4871-B471-A10DF54094DA}"/>
          </ac:picMkLst>
        </pc:pic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72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72"/>
            <ac:spMk id="5" creationId="{00000000-0000-0000-0000-000000000000}"/>
          </ac:spMkLst>
        </pc:spChg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02:17.710" v="197" actId="478"/>
        <pc:sldMkLst>
          <pc:docMk/>
          <pc:sldMk cId="0" sldId="273"/>
        </pc:sldMkLst>
        <pc:spChg chg="del mod">
          <ac:chgData name="Nguyễn Minh Tân - Khoa Công nghệ Thông tin - VLTECH" userId="101068a6-915f-4420-8228-af2e167f3950" providerId="ADAL" clId="{624AD68A-8DE0-2641-B03A-55AF7C84470E}" dt="2024-01-11T08:02:17.710" v="197" actId="478"/>
          <ac:spMkLst>
            <pc:docMk/>
            <pc:sldMk cId="0" sldId="273"/>
            <ac:spMk id="5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624AD68A-8DE0-2641-B03A-55AF7C84470E}" dt="2024-01-11T08:02:09.425" v="196" actId="1076"/>
          <ac:picMkLst>
            <pc:docMk/>
            <pc:sldMk cId="0" sldId="273"/>
            <ac:picMk id="2" creationId="{00000000-0000-0000-0000-000000000000}"/>
          </ac:picMkLst>
        </pc:picChg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02:31.035" v="199" actId="478"/>
        <pc:sldMkLst>
          <pc:docMk/>
          <pc:sldMk cId="0" sldId="274"/>
        </pc:sldMkLst>
        <pc:spChg chg="del mod">
          <ac:chgData name="Nguyễn Minh Tân - Khoa Công nghệ Thông tin - VLTECH" userId="101068a6-915f-4420-8228-af2e167f3950" providerId="ADAL" clId="{624AD68A-8DE0-2641-B03A-55AF7C84470E}" dt="2024-01-11T08:02:31.035" v="199" actId="478"/>
          <ac:spMkLst>
            <pc:docMk/>
            <pc:sldMk cId="0" sldId="274"/>
            <ac:spMk id="5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624AD68A-8DE0-2641-B03A-55AF7C84470E}" dt="2024-01-11T08:02:28.252" v="198" actId="1076"/>
          <ac:picMkLst>
            <pc:docMk/>
            <pc:sldMk cId="0" sldId="274"/>
            <ac:picMk id="2" creationId="{00000000-0000-0000-0000-000000000000}"/>
          </ac:picMkLst>
        </pc:picChg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04:13.318" v="202" actId="478"/>
        <pc:sldMkLst>
          <pc:docMk/>
          <pc:sldMk cId="0" sldId="275"/>
        </pc:sldMkLst>
        <pc:spChg chg="mod">
          <ac:chgData name="Nguyễn Minh Tân - Khoa Công nghệ Thông tin - VLTECH" userId="101068a6-915f-4420-8228-af2e167f3950" providerId="ADAL" clId="{624AD68A-8DE0-2641-B03A-55AF7C84470E}" dt="2024-01-11T08:02:42.891" v="200" actId="1076"/>
          <ac:spMkLst>
            <pc:docMk/>
            <pc:sldMk cId="0" sldId="275"/>
            <ac:spMk id="3" creationId="{00000000-0000-0000-0000-000000000000}"/>
          </ac:spMkLst>
        </pc:spChg>
        <pc:spChg chg="del mod">
          <ac:chgData name="Nguyễn Minh Tân - Khoa Công nghệ Thông tin - VLTECH" userId="101068a6-915f-4420-8228-af2e167f3950" providerId="ADAL" clId="{624AD68A-8DE0-2641-B03A-55AF7C84470E}" dt="2024-01-11T08:04:13.318" v="202" actId="478"/>
          <ac:spMkLst>
            <pc:docMk/>
            <pc:sldMk cId="0" sldId="275"/>
            <ac:spMk id="5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624AD68A-8DE0-2641-B03A-55AF7C84470E}" dt="2024-01-11T08:02:59.553" v="201" actId="1076"/>
          <ac:picMkLst>
            <pc:docMk/>
            <pc:sldMk cId="0" sldId="275"/>
            <ac:picMk id="2" creationId="{00000000-0000-0000-0000-000000000000}"/>
          </ac:picMkLst>
        </pc:picChg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04:48.553" v="229" actId="478"/>
        <pc:sldMkLst>
          <pc:docMk/>
          <pc:sldMk cId="0" sldId="276"/>
        </pc:sldMkLst>
        <pc:spChg chg="mod">
          <ac:chgData name="Nguyễn Minh Tân - Khoa Công nghệ Thông tin - VLTECH" userId="101068a6-915f-4420-8228-af2e167f3950" providerId="ADAL" clId="{624AD68A-8DE0-2641-B03A-55AF7C84470E}" dt="2024-01-11T08:04:39.039" v="227" actId="20577"/>
          <ac:spMkLst>
            <pc:docMk/>
            <pc:sldMk cId="0" sldId="276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8:04:24.649" v="203" actId="1076"/>
          <ac:spMkLst>
            <pc:docMk/>
            <pc:sldMk cId="0" sldId="276"/>
            <ac:spMk id="4" creationId="{00000000-0000-0000-0000-000000000000}"/>
          </ac:spMkLst>
        </pc:spChg>
        <pc:spChg chg="del mod">
          <ac:chgData name="Nguyễn Minh Tân - Khoa Công nghệ Thông tin - VLTECH" userId="101068a6-915f-4420-8228-af2e167f3950" providerId="ADAL" clId="{624AD68A-8DE0-2641-B03A-55AF7C84470E}" dt="2024-01-11T08:04:48.553" v="229" actId="478"/>
          <ac:spMkLst>
            <pc:docMk/>
            <pc:sldMk cId="0" sldId="276"/>
            <ac:spMk id="5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624AD68A-8DE0-2641-B03A-55AF7C84470E}" dt="2024-01-11T08:04:45.099" v="228" actId="1076"/>
          <ac:picMkLst>
            <pc:docMk/>
            <pc:sldMk cId="0" sldId="276"/>
            <ac:picMk id="2" creationId="{00000000-0000-0000-0000-000000000000}"/>
          </ac:picMkLst>
        </pc:picChg>
      </pc:sldChg>
      <pc:sldChg chg="modSp add del modTransition">
        <pc:chgData name="Nguyễn Minh Tân - Khoa Công nghệ Thông tin - VLTECH" userId="101068a6-915f-4420-8228-af2e167f3950" providerId="ADAL" clId="{624AD68A-8DE0-2641-B03A-55AF7C84470E}" dt="2024-01-11T08:05:08.137" v="230" actId="2696"/>
        <pc:sldMkLst>
          <pc:docMk/>
          <pc:sldMk cId="0" sldId="277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77"/>
            <ac:spMk id="7" creationId="{00000000-0000-0000-0000-000000000000}"/>
          </ac:spMkLst>
        </pc:spChg>
      </pc:sldChg>
      <pc:sldChg chg="modSp add del modTransition">
        <pc:chgData name="Nguyễn Minh Tân - Khoa Công nghệ Thông tin - VLTECH" userId="101068a6-915f-4420-8228-af2e167f3950" providerId="ADAL" clId="{624AD68A-8DE0-2641-B03A-55AF7C84470E}" dt="2024-01-11T08:05:37.392" v="231" actId="2696"/>
        <pc:sldMkLst>
          <pc:docMk/>
          <pc:sldMk cId="0" sldId="278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78"/>
            <ac:spMk id="6" creationId="{00000000-0000-0000-0000-000000000000}"/>
          </ac:spMkLst>
        </pc:spChg>
      </pc:sldChg>
      <pc:sldChg chg="modSp add mod modTransition">
        <pc:chgData name="Nguyễn Minh Tân - Khoa Công nghệ Thông tin - VLTECH" userId="101068a6-915f-4420-8228-af2e167f3950" providerId="ADAL" clId="{624AD68A-8DE0-2641-B03A-55AF7C84470E}" dt="2024-01-11T08:06:12.622" v="232" actId="1076"/>
        <pc:sldMkLst>
          <pc:docMk/>
          <pc:sldMk cId="0" sldId="279"/>
        </pc:sldMkLst>
        <pc:spChg chg="mod">
          <ac:chgData name="Nguyễn Minh Tân - Khoa Công nghệ Thông tin - VLTECH" userId="101068a6-915f-4420-8228-af2e167f3950" providerId="ADAL" clId="{624AD68A-8DE0-2641-B03A-55AF7C84470E}" dt="2024-01-11T08:06:12.622" v="232" actId="1076"/>
          <ac:spMkLst>
            <pc:docMk/>
            <pc:sldMk cId="0" sldId="279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79"/>
            <ac:spMk id="4" creationId="{00000000-0000-0000-0000-000000000000}"/>
          </ac:spMkLst>
        </pc:spChg>
      </pc:sldChg>
      <pc:sldChg chg="modSp add mod modTransition">
        <pc:chgData name="Nguyễn Minh Tân - Khoa Công nghệ Thông tin - VLTECH" userId="101068a6-915f-4420-8228-af2e167f3950" providerId="ADAL" clId="{624AD68A-8DE0-2641-B03A-55AF7C84470E}" dt="2024-01-11T08:06:26.589" v="233" actId="1076"/>
        <pc:sldMkLst>
          <pc:docMk/>
          <pc:sldMk cId="0" sldId="280"/>
        </pc:sldMkLst>
        <pc:spChg chg="mod">
          <ac:chgData name="Nguyễn Minh Tân - Khoa Công nghệ Thông tin - VLTECH" userId="101068a6-915f-4420-8228-af2e167f3950" providerId="ADAL" clId="{624AD68A-8DE0-2641-B03A-55AF7C84470E}" dt="2024-01-11T08:06:26.589" v="233" actId="1076"/>
          <ac:spMkLst>
            <pc:docMk/>
            <pc:sldMk cId="0" sldId="280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8:06:26.589" v="233" actId="1076"/>
          <ac:spMkLst>
            <pc:docMk/>
            <pc:sldMk cId="0" sldId="280"/>
            <ac:spMk id="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8:06:26.589" v="233" actId="1076"/>
          <ac:spMkLst>
            <pc:docMk/>
            <pc:sldMk cId="0" sldId="280"/>
            <ac:spMk id="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0"/>
            <ac:spMk id="6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1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1"/>
            <ac:spMk id="4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2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2"/>
            <ac:spMk id="4" creationId="{00000000-0000-0000-0000-000000000000}"/>
          </ac:spMkLst>
        </pc:spChg>
      </pc:sldChg>
      <pc:sldChg chg="modSp add mod modTransition">
        <pc:chgData name="Nguyễn Minh Tân - Khoa Công nghệ Thông tin - VLTECH" userId="101068a6-915f-4420-8228-af2e167f3950" providerId="ADAL" clId="{624AD68A-8DE0-2641-B03A-55AF7C84470E}" dt="2024-01-11T08:07:36.603" v="239" actId="20577"/>
        <pc:sldMkLst>
          <pc:docMk/>
          <pc:sldMk cId="0" sldId="283"/>
        </pc:sldMkLst>
        <pc:spChg chg="mod">
          <ac:chgData name="Nguyễn Minh Tân - Khoa Công nghệ Thông tin - VLTECH" userId="101068a6-915f-4420-8228-af2e167f3950" providerId="ADAL" clId="{624AD68A-8DE0-2641-B03A-55AF7C84470E}" dt="2024-01-11T08:07:36.603" v="239" actId="20577"/>
          <ac:spMkLst>
            <pc:docMk/>
            <pc:sldMk cId="0" sldId="283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3"/>
            <ac:spMk id="16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4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4"/>
            <ac:spMk id="5" creationId="{00000000-0000-0000-0000-000000000000}"/>
          </ac:spMkLst>
        </pc:spChg>
      </pc:sldChg>
      <pc:sldChg chg="modSp mod">
        <pc:chgData name="Nguyễn Minh Tân - Khoa Công nghệ Thông tin - VLTECH" userId="101068a6-915f-4420-8228-af2e167f3950" providerId="ADAL" clId="{624AD68A-8DE0-2641-B03A-55AF7C84470E}" dt="2024-01-11T07:19:11.157" v="33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624AD68A-8DE0-2641-B03A-55AF7C84470E}" dt="2024-01-11T07:19:11.157" v="33" actId="20577"/>
          <ac:spMkLst>
            <pc:docMk/>
            <pc:sldMk cId="3671363652" sldId="285"/>
            <ac:spMk id="21" creationId="{C9BD2F7B-3F77-4C00-A03B-0C17F27D1349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6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6"/>
            <ac:spMk id="5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7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7"/>
            <ac:spMk id="7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8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8"/>
            <ac:spMk id="6" creationId="{00000000-0000-0000-0000-000000000000}"/>
          </ac:spMkLst>
        </pc:spChg>
      </pc:sldChg>
      <pc:sldChg chg="delSp add del mod modTransition">
        <pc:chgData name="Nguyễn Minh Tân - Khoa Công nghệ Thông tin - VLTECH" userId="101068a6-915f-4420-8228-af2e167f3950" providerId="ADAL" clId="{624AD68A-8DE0-2641-B03A-55AF7C84470E}" dt="2024-01-11T08:27:54.407" v="279" actId="478"/>
        <pc:sldMkLst>
          <pc:docMk/>
          <pc:sldMk cId="0" sldId="289"/>
        </pc:sldMkLst>
        <pc:spChg chg="del">
          <ac:chgData name="Nguyễn Minh Tân - Khoa Công nghệ Thông tin - VLTECH" userId="101068a6-915f-4420-8228-af2e167f3950" providerId="ADAL" clId="{624AD68A-8DE0-2641-B03A-55AF7C84470E}" dt="2024-01-11T08:11:23.864" v="243" actId="478"/>
          <ac:spMkLst>
            <pc:docMk/>
            <pc:sldMk cId="0" sldId="289"/>
            <ac:spMk id="2" creationId="{00000000-0000-0000-0000-000000000000}"/>
          </ac:spMkLst>
        </pc:spChg>
        <pc:grpChg chg="del">
          <ac:chgData name="Nguyễn Minh Tân - Khoa Công nghệ Thông tin - VLTECH" userId="101068a6-915f-4420-8228-af2e167f3950" providerId="ADAL" clId="{624AD68A-8DE0-2641-B03A-55AF7C84470E}" dt="2024-01-11T08:27:54.407" v="279" actId="478"/>
          <ac:grpSpMkLst>
            <pc:docMk/>
            <pc:sldMk cId="0" sldId="289"/>
            <ac:grpSpMk id="3" creationId="{00000000-0000-0000-0000-000000000000}"/>
          </ac:grpSpMkLst>
        </pc:gr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90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90"/>
            <ac:spMk id="4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91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91"/>
            <ac:spMk id="4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92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92"/>
            <ac:spMk id="4" creationId="{00000000-0000-0000-0000-000000000000}"/>
          </ac:spMkLst>
        </pc:spChg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12:34.199" v="247" actId="1076"/>
        <pc:sldMkLst>
          <pc:docMk/>
          <pc:sldMk cId="0" sldId="293"/>
        </pc:sldMkLst>
        <pc:spChg chg="del">
          <ac:chgData name="Nguyễn Minh Tân - Khoa Công nghệ Thông tin - VLTECH" userId="101068a6-915f-4420-8228-af2e167f3950" providerId="ADAL" clId="{624AD68A-8DE0-2641-B03A-55AF7C84470E}" dt="2024-01-11T08:12:23.629" v="244" actId="478"/>
          <ac:spMkLst>
            <pc:docMk/>
            <pc:sldMk cId="0" sldId="293"/>
            <ac:spMk id="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8:12:28.648" v="246" actId="14100"/>
          <ac:spMkLst>
            <pc:docMk/>
            <pc:sldMk cId="0" sldId="293"/>
            <ac:spMk id="8" creationId="{00000000-0000-0000-0000-000000000000}"/>
          </ac:spMkLst>
        </pc:spChg>
        <pc:grpChg chg="del">
          <ac:chgData name="Nguyễn Minh Tân - Khoa Công nghệ Thông tin - VLTECH" userId="101068a6-915f-4420-8228-af2e167f3950" providerId="ADAL" clId="{624AD68A-8DE0-2641-B03A-55AF7C84470E}" dt="2024-01-11T08:12:25.105" v="245" actId="478"/>
          <ac:grpSpMkLst>
            <pc:docMk/>
            <pc:sldMk cId="0" sldId="293"/>
            <ac:grpSpMk id="3" creationId="{00000000-0000-0000-0000-000000000000}"/>
          </ac:grpSpMkLst>
        </pc:grpChg>
        <pc:graphicFrameChg chg="mod">
          <ac:chgData name="Nguyễn Minh Tân - Khoa Công nghệ Thông tin - VLTECH" userId="101068a6-915f-4420-8228-af2e167f3950" providerId="ADAL" clId="{624AD68A-8DE0-2641-B03A-55AF7C84470E}" dt="2024-01-11T08:12:34.199" v="247" actId="1076"/>
          <ac:graphicFrameMkLst>
            <pc:docMk/>
            <pc:sldMk cId="0" sldId="293"/>
            <ac:graphicFrameMk id="9" creationId="{00000000-0000-0000-0000-000000000000}"/>
          </ac:graphicFrameMkLst>
        </pc:graphicFrameChg>
      </pc:sldChg>
      <pc:sldChg chg="addSp delSp modSp mod">
        <pc:chgData name="Nguyễn Minh Tân - Khoa Công nghệ Thông tin - VLTECH" userId="101068a6-915f-4420-8228-af2e167f3950" providerId="ADAL" clId="{624AD68A-8DE0-2641-B03A-55AF7C84470E}" dt="2024-01-11T07:21:15.993" v="154" actId="1076"/>
        <pc:sldMkLst>
          <pc:docMk/>
          <pc:sldMk cId="2752666142" sldId="411"/>
        </pc:sldMkLst>
        <pc:spChg chg="add mod">
          <ac:chgData name="Nguyễn Minh Tân - Khoa Công nghệ Thông tin - VLTECH" userId="101068a6-915f-4420-8228-af2e167f3950" providerId="ADAL" clId="{624AD68A-8DE0-2641-B03A-55AF7C84470E}" dt="2024-01-11T07:21:15.993" v="154" actId="1076"/>
          <ac:spMkLst>
            <pc:docMk/>
            <pc:sldMk cId="2752666142" sldId="411"/>
            <ac:spMk id="2" creationId="{408F571B-A3C3-D8A2-324D-50F33B8CEBA0}"/>
          </ac:spMkLst>
        </pc:spChg>
        <pc:spChg chg="add del mod">
          <ac:chgData name="Nguyễn Minh Tân - Khoa Công nghệ Thông tin - VLTECH" userId="101068a6-915f-4420-8228-af2e167f3950" providerId="ADAL" clId="{624AD68A-8DE0-2641-B03A-55AF7C84470E}" dt="2024-01-11T07:20:27.360" v="144"/>
          <ac:spMkLst>
            <pc:docMk/>
            <pc:sldMk cId="2752666142" sldId="411"/>
            <ac:spMk id="3" creationId="{7CD85C8E-0CB6-FCBB-A7EF-A5917C705F3E}"/>
          </ac:spMkLst>
        </pc:spChg>
        <pc:spChg chg="add mod">
          <ac:chgData name="Nguyễn Minh Tân - Khoa Công nghệ Thông tin - VLTECH" userId="101068a6-915f-4420-8228-af2e167f3950" providerId="ADAL" clId="{624AD68A-8DE0-2641-B03A-55AF7C84470E}" dt="2024-01-11T07:20:47.444" v="149" actId="20577"/>
          <ac:spMkLst>
            <pc:docMk/>
            <pc:sldMk cId="2752666142" sldId="411"/>
            <ac:spMk id="6" creationId="{C208E581-665E-3F01-4A9A-21F42D3BE16B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20:58.552" v="151" actId="1076"/>
          <ac:spMkLst>
            <pc:docMk/>
            <pc:sldMk cId="2752666142" sldId="411"/>
            <ac:spMk id="13" creationId="{22F52B8B-8972-BA72-514F-CA4406E9C05B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19:39.441" v="75" actId="20577"/>
          <ac:spMkLst>
            <pc:docMk/>
            <pc:sldMk cId="2752666142" sldId="411"/>
            <ac:spMk id="19" creationId="{38C1D292-5A82-FFCA-2605-E6098DC6D8EA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21:07.555" v="152" actId="1076"/>
          <ac:spMkLst>
            <pc:docMk/>
            <pc:sldMk cId="2752666142" sldId="411"/>
            <ac:spMk id="23" creationId="{754563AF-D90C-4733-93DF-D198A305D978}"/>
          </ac:spMkLst>
        </pc:spChg>
      </pc:sldChg>
      <pc:sldChg chg="del">
        <pc:chgData name="Nguyễn Minh Tân - Khoa Công nghệ Thông tin - VLTECH" userId="101068a6-915f-4420-8228-af2e167f3950" providerId="ADAL" clId="{624AD68A-8DE0-2641-B03A-55AF7C84470E}" dt="2024-01-11T07:29:17.172" v="161" actId="2696"/>
        <pc:sldMkLst>
          <pc:docMk/>
          <pc:sldMk cId="2785794323" sldId="425"/>
        </pc:sldMkLst>
      </pc:sldChg>
      <pc:sldChg chg="modSp del mod">
        <pc:chgData name="Nguyễn Minh Tân - Khoa Công nghệ Thông tin - VLTECH" userId="101068a6-915f-4420-8228-af2e167f3950" providerId="ADAL" clId="{624AD68A-8DE0-2641-B03A-55AF7C84470E}" dt="2024-01-11T07:31:56.735" v="188" actId="2696"/>
        <pc:sldMkLst>
          <pc:docMk/>
          <pc:sldMk cId="1491314038" sldId="426"/>
        </pc:sldMkLst>
        <pc:spChg chg="mod">
          <ac:chgData name="Nguyễn Minh Tân - Khoa Công nghệ Thông tin - VLTECH" userId="101068a6-915f-4420-8228-af2e167f3950" providerId="ADAL" clId="{624AD68A-8DE0-2641-B03A-55AF7C84470E}" dt="2024-01-11T07:31:48.877" v="186" actId="21"/>
          <ac:spMkLst>
            <pc:docMk/>
            <pc:sldMk cId="1491314038" sldId="426"/>
            <ac:spMk id="6" creationId="{00000000-0000-0000-0000-000000000000}"/>
          </ac:spMkLst>
        </pc:spChg>
      </pc:sldChg>
      <pc:sldChg chg="modNotesTx">
        <pc:chgData name="Nguyễn Minh Tân - Khoa Công nghệ Thông tin - VLTECH" userId="101068a6-915f-4420-8228-af2e167f3950" providerId="ADAL" clId="{624AD68A-8DE0-2641-B03A-55AF7C84470E}" dt="2024-01-11T08:21:24.885" v="257" actId="20577"/>
        <pc:sldMkLst>
          <pc:docMk/>
          <pc:sldMk cId="372236502" sldId="427"/>
        </pc:sldMkLst>
      </pc:sldChg>
      <pc:sldChg chg="modNotesTx">
        <pc:chgData name="Nguyễn Minh Tân - Khoa Công nghệ Thông tin - VLTECH" userId="101068a6-915f-4420-8228-af2e167f3950" providerId="ADAL" clId="{624AD68A-8DE0-2641-B03A-55AF7C84470E}" dt="2024-01-11T08:22:14.152" v="267" actId="20577"/>
        <pc:sldMkLst>
          <pc:docMk/>
          <pc:sldMk cId="2679462487" sldId="428"/>
        </pc:sldMkLst>
      </pc:sldChg>
      <pc:sldChg chg="addSp delSp modSp mod modNotesTx">
        <pc:chgData name="Nguyễn Minh Tân - Khoa Công nghệ Thông tin - VLTECH" userId="101068a6-915f-4420-8228-af2e167f3950" providerId="ADAL" clId="{624AD68A-8DE0-2641-B03A-55AF7C84470E}" dt="2024-01-11T08:23:39.260" v="272" actId="1076"/>
        <pc:sldMkLst>
          <pc:docMk/>
          <pc:sldMk cId="3696241268" sldId="429"/>
        </pc:sldMkLst>
        <pc:spChg chg="del mod">
          <ac:chgData name="Nguyễn Minh Tân - Khoa Công nghệ Thông tin - VLTECH" userId="101068a6-915f-4420-8228-af2e167f3950" providerId="ADAL" clId="{624AD68A-8DE0-2641-B03A-55AF7C84470E}" dt="2024-01-11T08:23:35.347" v="271" actId="478"/>
          <ac:spMkLst>
            <pc:docMk/>
            <pc:sldMk cId="3696241268" sldId="429"/>
            <ac:spMk id="6" creationId="{00000000-0000-0000-0000-000000000000}"/>
          </ac:spMkLst>
        </pc:spChg>
        <pc:picChg chg="add mod">
          <ac:chgData name="Nguyễn Minh Tân - Khoa Công nghệ Thông tin - VLTECH" userId="101068a6-915f-4420-8228-af2e167f3950" providerId="ADAL" clId="{624AD68A-8DE0-2641-B03A-55AF7C84470E}" dt="2024-01-11T08:23:39.260" v="272" actId="1076"/>
          <ac:picMkLst>
            <pc:docMk/>
            <pc:sldMk cId="3696241268" sldId="429"/>
            <ac:picMk id="2" creationId="{69AE8189-D5F9-1914-A53A-7C4B2F04C3B2}"/>
          </ac:picMkLst>
        </pc:picChg>
      </pc:sldChg>
      <pc:sldChg chg="modNotesTx">
        <pc:chgData name="Nguyễn Minh Tân - Khoa Công nghệ Thông tin - VLTECH" userId="101068a6-915f-4420-8228-af2e167f3950" providerId="ADAL" clId="{624AD68A-8DE0-2641-B03A-55AF7C84470E}" dt="2024-01-11T08:34:22.368" v="289" actId="20577"/>
        <pc:sldMkLst>
          <pc:docMk/>
          <pc:sldMk cId="2820761231" sldId="433"/>
        </pc:sldMkLst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09:34.406" v="242" actId="14100"/>
        <pc:sldMkLst>
          <pc:docMk/>
          <pc:sldMk cId="0" sldId="436"/>
        </pc:sldMkLst>
        <pc:spChg chg="del">
          <ac:chgData name="Nguyễn Minh Tân - Khoa Công nghệ Thông tin - VLTECH" userId="101068a6-915f-4420-8228-af2e167f3950" providerId="ADAL" clId="{624AD68A-8DE0-2641-B03A-55AF7C84470E}" dt="2024-01-11T08:09:27.834" v="240" actId="478"/>
          <ac:spMkLst>
            <pc:docMk/>
            <pc:sldMk cId="0" sldId="436"/>
            <ac:spMk id="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8:09:34.406" v="242" actId="14100"/>
          <ac:spMkLst>
            <pc:docMk/>
            <pc:sldMk cId="0" sldId="436"/>
            <ac:spMk id="8" creationId="{00000000-0000-0000-0000-000000000000}"/>
          </ac:spMkLst>
        </pc:spChg>
        <pc:grpChg chg="del">
          <ac:chgData name="Nguyễn Minh Tân - Khoa Công nghệ Thông tin - VLTECH" userId="101068a6-915f-4420-8228-af2e167f3950" providerId="ADAL" clId="{624AD68A-8DE0-2641-B03A-55AF7C84470E}" dt="2024-01-11T08:09:29.975" v="241" actId="478"/>
          <ac:grpSpMkLst>
            <pc:docMk/>
            <pc:sldMk cId="0" sldId="436"/>
            <ac:grpSpMk id="3" creationId="{00000000-0000-0000-0000-000000000000}"/>
          </ac:grpSpMkLst>
        </pc:grpChg>
      </pc:sldChg>
      <pc:sldChg chg="add del">
        <pc:chgData name="Nguyễn Minh Tân - Khoa Công nghệ Thông tin - VLTECH" userId="101068a6-915f-4420-8228-af2e167f3950" providerId="ADAL" clId="{624AD68A-8DE0-2641-B03A-55AF7C84470E}" dt="2024-01-11T07:30:14.692" v="163" actId="2696"/>
        <pc:sldMkLst>
          <pc:docMk/>
          <pc:sldMk cId="3616675681" sldId="436"/>
        </pc:sldMkLst>
      </pc:sldChg>
    </pc:docChg>
  </pc:docChgLst>
  <pc:docChgLst>
    <pc:chgData name="Nguyễn Minh Tân - Khoa Công nghệ Thông tin - VLTECH" userId="101068a6-915f-4420-8228-af2e167f3950" providerId="ADAL" clId="{BBFB9FD9-EAC4-41A0-856E-0F722F831619}"/>
    <pc:docChg chg="undo custSel addSld delSld modSld sldOrd">
      <pc:chgData name="Nguyễn Minh Tân - Khoa Công nghệ Thông tin - VLTECH" userId="101068a6-915f-4420-8228-af2e167f3950" providerId="ADAL" clId="{BBFB9FD9-EAC4-41A0-856E-0F722F831619}" dt="2024-07-05T14:18:04.564" v="2221"/>
      <pc:docMkLst>
        <pc:docMk/>
      </pc:docMkLst>
      <pc:sldChg chg="modSp mod">
        <pc:chgData name="Nguyễn Minh Tân - Khoa Công nghệ Thông tin - VLTECH" userId="101068a6-915f-4420-8228-af2e167f3950" providerId="ADAL" clId="{BBFB9FD9-EAC4-41A0-856E-0F722F831619}" dt="2024-07-05T11:25:20.964" v="28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BBFB9FD9-EAC4-41A0-856E-0F722F831619}" dt="2024-07-05T11:25:20.964" v="28" actId="20577"/>
          <ac:spMkLst>
            <pc:docMk/>
            <pc:sldMk cId="3671363652" sldId="285"/>
            <ac:spMk id="19" creationId="{CEF99411-4709-4D85-A7C3-945C4791A054}"/>
          </ac:spMkLst>
        </pc:spChg>
      </pc:sldChg>
      <pc:sldChg chg="modSp mod">
        <pc:chgData name="Nguyễn Minh Tân - Khoa Công nghệ Thông tin - VLTECH" userId="101068a6-915f-4420-8228-af2e167f3950" providerId="ADAL" clId="{BBFB9FD9-EAC4-41A0-856E-0F722F831619}" dt="2024-07-05T14:15:21.897" v="2131" actId="20577"/>
        <pc:sldMkLst>
          <pc:docMk/>
          <pc:sldMk cId="0" sldId="943"/>
        </pc:sldMkLst>
        <pc:spChg chg="mod">
          <ac:chgData name="Nguyễn Minh Tân - Khoa Công nghệ Thông tin - VLTECH" userId="101068a6-915f-4420-8228-af2e167f3950" providerId="ADAL" clId="{BBFB9FD9-EAC4-41A0-856E-0F722F831619}" dt="2024-07-05T14:14:47.460" v="2114" actId="20577"/>
          <ac:spMkLst>
            <pc:docMk/>
            <pc:sldMk cId="0" sldId="943"/>
            <ac:spMk id="5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4:15:01.053" v="2118" actId="20577"/>
          <ac:spMkLst>
            <pc:docMk/>
            <pc:sldMk cId="0" sldId="943"/>
            <ac:spMk id="5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4:15:12.162" v="2122" actId="20577"/>
          <ac:spMkLst>
            <pc:docMk/>
            <pc:sldMk cId="0" sldId="943"/>
            <ac:spMk id="6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4:15:21.897" v="2131" actId="20577"/>
          <ac:spMkLst>
            <pc:docMk/>
            <pc:sldMk cId="0" sldId="943"/>
            <ac:spMk id="68" creationId="{00000000-0000-0000-0000-000000000000}"/>
          </ac:spMkLst>
        </pc:spChg>
      </pc:sldChg>
      <pc:sldChg chg="new del">
        <pc:chgData name="Nguyễn Minh Tân - Khoa Công nghệ Thông tin - VLTECH" userId="101068a6-915f-4420-8228-af2e167f3950" providerId="ADAL" clId="{BBFB9FD9-EAC4-41A0-856E-0F722F831619}" dt="2024-07-05T11:25:59.238" v="30" actId="47"/>
        <pc:sldMkLst>
          <pc:docMk/>
          <pc:sldMk cId="2329418458" sldId="944"/>
        </pc:sldMkLst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1:26:56.661" v="44" actId="1076"/>
        <pc:sldMkLst>
          <pc:docMk/>
          <pc:sldMk cId="3572531199" sldId="946"/>
        </pc:sldMkLst>
        <pc:spChg chg="add del mod">
          <ac:chgData name="Nguyễn Minh Tân - Khoa Công nghệ Thông tin - VLTECH" userId="101068a6-915f-4420-8228-af2e167f3950" providerId="ADAL" clId="{BBFB9FD9-EAC4-41A0-856E-0F722F831619}" dt="2024-07-05T11:26:53.077" v="41" actId="478"/>
          <ac:spMkLst>
            <pc:docMk/>
            <pc:sldMk cId="3572531199" sldId="946"/>
            <ac:spMk id="3" creationId="{A9ED923D-0A6A-3C8E-C700-BEFE8D1E7E5C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1:26:50.675" v="40" actId="478"/>
          <ac:spMkLst>
            <pc:docMk/>
            <pc:sldMk cId="3572531199" sldId="946"/>
            <ac:spMk id="4" creationId="{EE09D418-F214-42D7-5071-5E4012610A01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26:35.394" v="38" actId="20577"/>
          <ac:spMkLst>
            <pc:docMk/>
            <pc:sldMk cId="3572531199" sldId="946"/>
            <ac:spMk id="6" creationId="{3730B043-3AB6-38C1-985A-94C93E3B73E1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1:26:56.661" v="44" actId="1076"/>
          <ac:picMkLst>
            <pc:docMk/>
            <pc:sldMk cId="3572531199" sldId="946"/>
            <ac:picMk id="7" creationId="{E470E735-61AB-8AB0-F628-7078DC7AF0F1}"/>
          </ac:picMkLst>
        </pc:picChg>
      </pc:sldChg>
      <pc:sldChg chg="addSp modSp add mod">
        <pc:chgData name="Nguyễn Minh Tân - Khoa Công nghệ Thông tin - VLTECH" userId="101068a6-915f-4420-8228-af2e167f3950" providerId="ADAL" clId="{BBFB9FD9-EAC4-41A0-856E-0F722F831619}" dt="2024-07-05T14:15:32.229" v="2133" actId="1076"/>
        <pc:sldMkLst>
          <pc:docMk/>
          <pc:sldMk cId="2193948347" sldId="947"/>
        </pc:sldMkLst>
        <pc:spChg chg="add mod">
          <ac:chgData name="Nguyễn Minh Tân - Khoa Công nghệ Thông tin - VLTECH" userId="101068a6-915f-4420-8228-af2e167f3950" providerId="ADAL" clId="{BBFB9FD9-EAC4-41A0-856E-0F722F831619}" dt="2024-07-05T11:33:05.979" v="92" actId="13926"/>
          <ac:spMkLst>
            <pc:docMk/>
            <pc:sldMk cId="2193948347" sldId="947"/>
            <ac:spMk id="3" creationId="{0214F3A2-7738-9582-E985-A20DA5AC2355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4:15:32.229" v="2133" actId="1076"/>
          <ac:spMkLst>
            <pc:docMk/>
            <pc:sldMk cId="2193948347" sldId="947"/>
            <ac:spMk id="4" creationId="{EE09D418-F214-42D7-5071-5E4012610A01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32:23.934" v="84" actId="20577"/>
          <ac:spMkLst>
            <pc:docMk/>
            <pc:sldMk cId="2193948347" sldId="947"/>
            <ac:spMk id="6" creationId="{3730B043-3AB6-38C1-985A-94C93E3B73E1}"/>
          </ac:spMkLst>
        </pc:spChg>
      </pc:sldChg>
      <pc:sldChg chg="delSp modSp add mod">
        <pc:chgData name="Nguyễn Minh Tân - Khoa Công nghệ Thông tin - VLTECH" userId="101068a6-915f-4420-8228-af2e167f3950" providerId="ADAL" clId="{BBFB9FD9-EAC4-41A0-856E-0F722F831619}" dt="2024-07-05T11:33:51.255" v="105" actId="478"/>
        <pc:sldMkLst>
          <pc:docMk/>
          <pc:sldMk cId="3993832405" sldId="948"/>
        </pc:sldMkLst>
        <pc:spChg chg="del">
          <ac:chgData name="Nguyễn Minh Tân - Khoa Công nghệ Thông tin - VLTECH" userId="101068a6-915f-4420-8228-af2e167f3950" providerId="ADAL" clId="{BBFB9FD9-EAC4-41A0-856E-0F722F831619}" dt="2024-07-05T11:33:51.255" v="105" actId="478"/>
          <ac:spMkLst>
            <pc:docMk/>
            <pc:sldMk cId="3993832405" sldId="948"/>
            <ac:spMk id="3" creationId="{0214F3A2-7738-9582-E985-A20DA5AC2355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33:47.344" v="104" actId="20577"/>
          <ac:spMkLst>
            <pc:docMk/>
            <pc:sldMk cId="3993832405" sldId="948"/>
            <ac:spMk id="4" creationId="{EE09D418-F214-42D7-5071-5E4012610A01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33:23.974" v="100" actId="20577"/>
          <ac:spMkLst>
            <pc:docMk/>
            <pc:sldMk cId="3993832405" sldId="948"/>
            <ac:spMk id="6" creationId="{3730B043-3AB6-38C1-985A-94C93E3B73E1}"/>
          </ac:spMkLst>
        </pc:spChg>
      </pc:sldChg>
      <pc:sldChg chg="modSp add mod">
        <pc:chgData name="Nguyễn Minh Tân - Khoa Công nghệ Thông tin - VLTECH" userId="101068a6-915f-4420-8228-af2e167f3950" providerId="ADAL" clId="{BBFB9FD9-EAC4-41A0-856E-0F722F831619}" dt="2024-07-05T11:36:37.398" v="252" actId="20577"/>
        <pc:sldMkLst>
          <pc:docMk/>
          <pc:sldMk cId="1752064239" sldId="949"/>
        </pc:sldMkLst>
        <pc:spChg chg="mod">
          <ac:chgData name="Nguyễn Minh Tân - Khoa Công nghệ Thông tin - VLTECH" userId="101068a6-915f-4420-8228-af2e167f3950" providerId="ADAL" clId="{BBFB9FD9-EAC4-41A0-856E-0F722F831619}" dt="2024-07-05T11:36:37.398" v="252" actId="20577"/>
          <ac:spMkLst>
            <pc:docMk/>
            <pc:sldMk cId="1752064239" sldId="949"/>
            <ac:spMk id="4" creationId="{EE09D418-F214-42D7-5071-5E4012610A01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34:44.174" v="157" actId="20577"/>
          <ac:spMkLst>
            <pc:docMk/>
            <pc:sldMk cId="1752064239" sldId="949"/>
            <ac:spMk id="6" creationId="{3730B043-3AB6-38C1-985A-94C93E3B73E1}"/>
          </ac:spMkLst>
        </pc:spChg>
      </pc:sldChg>
      <pc:sldChg chg="modSp add mod modNotesTx">
        <pc:chgData name="Nguyễn Minh Tân - Khoa Công nghệ Thông tin - VLTECH" userId="101068a6-915f-4420-8228-af2e167f3950" providerId="ADAL" clId="{BBFB9FD9-EAC4-41A0-856E-0F722F831619}" dt="2024-07-05T12:48:09.213" v="1488" actId="20577"/>
        <pc:sldMkLst>
          <pc:docMk/>
          <pc:sldMk cId="4114170902" sldId="950"/>
        </pc:sldMkLst>
        <pc:spChg chg="mod">
          <ac:chgData name="Nguyễn Minh Tân - Khoa Công nghệ Thông tin - VLTECH" userId="101068a6-915f-4420-8228-af2e167f3950" providerId="ADAL" clId="{BBFB9FD9-EAC4-41A0-856E-0F722F831619}" dt="2024-07-05T11:41:04.671" v="379" actId="6549"/>
          <ac:spMkLst>
            <pc:docMk/>
            <pc:sldMk cId="4114170902" sldId="950"/>
            <ac:spMk id="4" creationId="{EE09D418-F214-42D7-5071-5E4012610A01}"/>
          </ac:spMkLst>
        </pc:spChg>
      </pc:sldChg>
      <pc:sldChg chg="modSp add mod modNotesTx">
        <pc:chgData name="Nguyễn Minh Tân - Khoa Công nghệ Thông tin - VLTECH" userId="101068a6-915f-4420-8228-af2e167f3950" providerId="ADAL" clId="{BBFB9FD9-EAC4-41A0-856E-0F722F831619}" dt="2024-07-05T12:48:06.454" v="1487" actId="20577"/>
        <pc:sldMkLst>
          <pc:docMk/>
          <pc:sldMk cId="1546884221" sldId="951"/>
        </pc:sldMkLst>
        <pc:spChg chg="mod">
          <ac:chgData name="Nguyễn Minh Tân - Khoa Công nghệ Thông tin - VLTECH" userId="101068a6-915f-4420-8228-af2e167f3950" providerId="ADAL" clId="{BBFB9FD9-EAC4-41A0-856E-0F722F831619}" dt="2024-07-05T11:40:55.042" v="375" actId="6549"/>
          <ac:spMkLst>
            <pc:docMk/>
            <pc:sldMk cId="1546884221" sldId="951"/>
            <ac:spMk id="4" creationId="{EE09D418-F214-42D7-5071-5E4012610A01}"/>
          </ac:spMkLst>
        </pc:spChg>
      </pc:sldChg>
      <pc:sldChg chg="modSp add mod modNotesTx">
        <pc:chgData name="Nguyễn Minh Tân - Khoa Công nghệ Thông tin - VLTECH" userId="101068a6-915f-4420-8228-af2e167f3950" providerId="ADAL" clId="{BBFB9FD9-EAC4-41A0-856E-0F722F831619}" dt="2024-07-05T12:48:03.203" v="1486" actId="20577"/>
        <pc:sldMkLst>
          <pc:docMk/>
          <pc:sldMk cId="949763798" sldId="952"/>
        </pc:sldMkLst>
        <pc:spChg chg="mod">
          <ac:chgData name="Nguyễn Minh Tân - Khoa Công nghệ Thông tin - VLTECH" userId="101068a6-915f-4420-8228-af2e167f3950" providerId="ADAL" clId="{BBFB9FD9-EAC4-41A0-856E-0F722F831619}" dt="2024-07-05T11:42:28.272" v="429" actId="20577"/>
          <ac:spMkLst>
            <pc:docMk/>
            <pc:sldMk cId="949763798" sldId="952"/>
            <ac:spMk id="4" creationId="{EE09D418-F214-42D7-5071-5E4012610A01}"/>
          </ac:spMkLst>
        </pc:sp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59.805" v="1485" actId="20577"/>
        <pc:sldMkLst>
          <pc:docMk/>
          <pc:sldMk cId="2176751716" sldId="953"/>
        </pc:sldMkLst>
        <pc:spChg chg="del">
          <ac:chgData name="Nguyễn Minh Tân - Khoa Công nghệ Thông tin - VLTECH" userId="101068a6-915f-4420-8228-af2e167f3950" providerId="ADAL" clId="{BBFB9FD9-EAC4-41A0-856E-0F722F831619}" dt="2024-07-05T11:43:11.337" v="511" actId="478"/>
          <ac:spMkLst>
            <pc:docMk/>
            <pc:sldMk cId="2176751716" sldId="953"/>
            <ac:spMk id="4" creationId="{EE09D418-F214-42D7-5071-5E4012610A01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43:04.350" v="508" actId="20577"/>
          <ac:spMkLst>
            <pc:docMk/>
            <pc:sldMk cId="2176751716" sldId="953"/>
            <ac:spMk id="6" creationId="{3730B043-3AB6-38C1-985A-94C93E3B73E1}"/>
          </ac:spMkLst>
        </pc:spChg>
        <pc:spChg chg="add del mod">
          <ac:chgData name="Nguyễn Minh Tân - Khoa Công nghệ Thông tin - VLTECH" userId="101068a6-915f-4420-8228-af2e167f3950" providerId="ADAL" clId="{BBFB9FD9-EAC4-41A0-856E-0F722F831619}" dt="2024-07-05T11:43:13.227" v="512" actId="478"/>
          <ac:spMkLst>
            <pc:docMk/>
            <pc:sldMk cId="2176751716" sldId="953"/>
            <ac:spMk id="7" creationId="{F2B758FB-31A3-0089-41D1-7D0E19D90C58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1:45:05.228" v="522" actId="14100"/>
          <ac:spMkLst>
            <pc:docMk/>
            <pc:sldMk cId="2176751716" sldId="953"/>
            <ac:spMk id="11" creationId="{87F952C2-32E4-E550-6852-F1F103FC260D}"/>
          </ac:spMkLst>
        </pc:spChg>
        <pc:picChg chg="add del">
          <ac:chgData name="Nguyễn Minh Tân - Khoa Công nghệ Thông tin - VLTECH" userId="101068a6-915f-4420-8228-af2e167f3950" providerId="ADAL" clId="{BBFB9FD9-EAC4-41A0-856E-0F722F831619}" dt="2024-07-05T11:43:09.807" v="510" actId="22"/>
          <ac:picMkLst>
            <pc:docMk/>
            <pc:sldMk cId="2176751716" sldId="953"/>
            <ac:picMk id="3" creationId="{8258D7BA-6792-AF86-A969-4C5ABA916374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1:43:23.733" v="517" actId="1076"/>
          <ac:picMkLst>
            <pc:docMk/>
            <pc:sldMk cId="2176751716" sldId="953"/>
            <ac:picMk id="9" creationId="{8AB9ECE9-17F4-5C6C-0498-D72FFD2E6E34}"/>
          </ac:picMkLst>
        </pc:picChg>
      </pc:sldChg>
      <pc:sldChg chg="modSp add mod ord modNotesTx">
        <pc:chgData name="Nguyễn Minh Tân - Khoa Công nghệ Thông tin - VLTECH" userId="101068a6-915f-4420-8228-af2e167f3950" providerId="ADAL" clId="{BBFB9FD9-EAC4-41A0-856E-0F722F831619}" dt="2024-07-05T12:47:57.192" v="1484" actId="20577"/>
        <pc:sldMkLst>
          <pc:docMk/>
          <pc:sldMk cId="1465715475" sldId="954"/>
        </pc:sldMkLst>
        <pc:spChg chg="mod">
          <ac:chgData name="Nguyễn Minh Tân - Khoa Công nghệ Thông tin - VLTECH" userId="101068a6-915f-4420-8228-af2e167f3950" providerId="ADAL" clId="{BBFB9FD9-EAC4-41A0-856E-0F722F831619}" dt="2024-07-05T11:47:21.420" v="586" actId="20577"/>
          <ac:spMkLst>
            <pc:docMk/>
            <pc:sldMk cId="1465715475" sldId="954"/>
            <ac:spMk id="4" creationId="{EE09D418-F214-42D7-5071-5E4012610A01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46:23.055" v="559" actId="20577"/>
          <ac:spMkLst>
            <pc:docMk/>
            <pc:sldMk cId="1465715475" sldId="954"/>
            <ac:spMk id="6" creationId="{3730B043-3AB6-38C1-985A-94C93E3B73E1}"/>
          </ac:spMkLst>
        </pc:sp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54.744" v="1483" actId="20577"/>
        <pc:sldMkLst>
          <pc:docMk/>
          <pc:sldMk cId="1696932942" sldId="955"/>
        </pc:sldMkLst>
        <pc:spChg chg="add mod">
          <ac:chgData name="Nguyễn Minh Tân - Khoa Công nghệ Thông tin - VLTECH" userId="101068a6-915f-4420-8228-af2e167f3950" providerId="ADAL" clId="{BBFB9FD9-EAC4-41A0-856E-0F722F831619}" dt="2024-07-05T11:49:06.226" v="626" actId="1076"/>
          <ac:spMkLst>
            <pc:docMk/>
            <pc:sldMk cId="1696932942" sldId="955"/>
            <ac:spMk id="3" creationId="{CD202823-9CDD-11A2-CDEF-0982FDEBF262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1:49:22.541" v="627" actId="478"/>
          <ac:spMkLst>
            <pc:docMk/>
            <pc:sldMk cId="1696932942" sldId="955"/>
            <ac:spMk id="4" creationId="{EE09D418-F214-42D7-5071-5E4012610A01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48:10.575" v="623" actId="20577"/>
          <ac:spMkLst>
            <pc:docMk/>
            <pc:sldMk cId="1696932942" sldId="955"/>
            <ac:spMk id="6" creationId="{3730B043-3AB6-38C1-985A-94C93E3B73E1}"/>
          </ac:spMkLst>
        </pc:spChg>
        <pc:spChg chg="add del mod">
          <ac:chgData name="Nguyễn Minh Tân - Khoa Công nghệ Thông tin - VLTECH" userId="101068a6-915f-4420-8228-af2e167f3950" providerId="ADAL" clId="{BBFB9FD9-EAC4-41A0-856E-0F722F831619}" dt="2024-07-05T11:49:25.791" v="628" actId="478"/>
          <ac:spMkLst>
            <pc:docMk/>
            <pc:sldMk cId="1696932942" sldId="955"/>
            <ac:spMk id="7" creationId="{82EBF9D9-FE41-B13C-F354-44B4B10BB838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2:20:08.185" v="1095" actId="1076"/>
          <ac:spMkLst>
            <pc:docMk/>
            <pc:sldMk cId="1696932942" sldId="955"/>
            <ac:spMk id="13" creationId="{C0F43BFD-622E-C79B-C82E-1FB841ACA0B0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1:52:36.688" v="669" actId="1076"/>
          <ac:picMkLst>
            <pc:docMk/>
            <pc:sldMk cId="1696932942" sldId="955"/>
            <ac:picMk id="9" creationId="{D44BE72C-79FB-F394-D535-52E2D2668687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1:52:41.618" v="673" actId="1076"/>
          <ac:picMkLst>
            <pc:docMk/>
            <pc:sldMk cId="1696932942" sldId="955"/>
            <ac:picMk id="11" creationId="{D7FBEC6D-F7B8-C01C-0D19-36E32E660F57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52.207" v="1482" actId="20577"/>
        <pc:sldMkLst>
          <pc:docMk/>
          <pc:sldMk cId="3922104893" sldId="956"/>
        </pc:sldMkLst>
        <pc:spChg chg="del">
          <ac:chgData name="Nguyễn Minh Tân - Khoa Công nghệ Thông tin - VLTECH" userId="101068a6-915f-4420-8228-af2e167f3950" providerId="ADAL" clId="{BBFB9FD9-EAC4-41A0-856E-0F722F831619}" dt="2024-07-05T11:50:26.415" v="659" actId="478"/>
          <ac:spMkLst>
            <pc:docMk/>
            <pc:sldMk cId="3922104893" sldId="956"/>
            <ac:spMk id="3" creationId="{CD202823-9CDD-11A2-CDEF-0982FDEBF262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1:50:57.445" v="666" actId="1076"/>
          <ac:spMkLst>
            <pc:docMk/>
            <pc:sldMk cId="3922104893" sldId="956"/>
            <ac:spMk id="4" creationId="{04F70AAF-267A-CB66-9ABE-41B2CF8F5F97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54:37.864" v="715" actId="20577"/>
          <ac:spMkLst>
            <pc:docMk/>
            <pc:sldMk cId="3922104893" sldId="956"/>
            <ac:spMk id="6" creationId="{3730B043-3AB6-38C1-985A-94C93E3B73E1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1:51:00.999" v="668" actId="1076"/>
          <ac:picMkLst>
            <pc:docMk/>
            <pc:sldMk cId="3922104893" sldId="956"/>
            <ac:picMk id="7" creationId="{07E5A874-4293-9358-9A4F-1B181EECD773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1:50:40.758" v="662" actId="478"/>
          <ac:picMkLst>
            <pc:docMk/>
            <pc:sldMk cId="3922104893" sldId="956"/>
            <ac:picMk id="9" creationId="{D44BE72C-79FB-F394-D535-52E2D2668687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49.272" v="1481" actId="20577"/>
        <pc:sldMkLst>
          <pc:docMk/>
          <pc:sldMk cId="2877502264" sldId="957"/>
        </pc:sldMkLst>
        <pc:spChg chg="add mod">
          <ac:chgData name="Nguyễn Minh Tân - Khoa Công nghệ Thông tin - VLTECH" userId="101068a6-915f-4420-8228-af2e167f3950" providerId="ADAL" clId="{BBFB9FD9-EAC4-41A0-856E-0F722F831619}" dt="2024-07-05T11:55:10.486" v="747" actId="1076"/>
          <ac:spMkLst>
            <pc:docMk/>
            <pc:sldMk cId="2877502264" sldId="957"/>
            <ac:spMk id="3" creationId="{08816F5E-DBBD-815C-BA43-74CB1CCBB604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1:55:06.421" v="745" actId="478"/>
          <ac:spMkLst>
            <pc:docMk/>
            <pc:sldMk cId="2877502264" sldId="957"/>
            <ac:spMk id="4" creationId="{04F70AAF-267A-CB66-9ABE-41B2CF8F5F97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54:52.962" v="744" actId="20577"/>
          <ac:spMkLst>
            <pc:docMk/>
            <pc:sldMk cId="2877502264" sldId="957"/>
            <ac:spMk id="6" creationId="{3730B043-3AB6-38C1-985A-94C93E3B73E1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1:55:15.601" v="748" actId="478"/>
          <ac:picMkLst>
            <pc:docMk/>
            <pc:sldMk cId="2877502264" sldId="957"/>
            <ac:picMk id="7" creationId="{07E5A874-4293-9358-9A4F-1B181EECD773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1:55:20.057" v="751" actId="1076"/>
          <ac:picMkLst>
            <pc:docMk/>
            <pc:sldMk cId="2877502264" sldId="957"/>
            <ac:picMk id="8" creationId="{001666E3-9658-2B91-D230-DDECBC2EF74E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47.108" v="1480" actId="20577"/>
        <pc:sldMkLst>
          <pc:docMk/>
          <pc:sldMk cId="4292237496" sldId="958"/>
        </pc:sldMkLst>
        <pc:spChg chg="del">
          <ac:chgData name="Nguyễn Minh Tân - Khoa Công nghệ Thông tin - VLTECH" userId="101068a6-915f-4420-8228-af2e167f3950" providerId="ADAL" clId="{BBFB9FD9-EAC4-41A0-856E-0F722F831619}" dt="2024-07-05T11:55:58.237" v="754" actId="478"/>
          <ac:spMkLst>
            <pc:docMk/>
            <pc:sldMk cId="4292237496" sldId="958"/>
            <ac:spMk id="3" creationId="{08816F5E-DBBD-815C-BA43-74CB1CCBB604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1:57:04.590" v="766" actId="1076"/>
          <ac:spMkLst>
            <pc:docMk/>
            <pc:sldMk cId="4292237496" sldId="958"/>
            <ac:spMk id="4" creationId="{E8B7C65D-C12B-B5F9-74B3-BA14515A82FF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57:14.333" v="828" actId="20577"/>
          <ac:spMkLst>
            <pc:docMk/>
            <pc:sldMk cId="4292237496" sldId="958"/>
            <ac:spMk id="6" creationId="{3730B043-3AB6-38C1-985A-94C93E3B73E1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1:55:54.877" v="753" actId="478"/>
          <ac:picMkLst>
            <pc:docMk/>
            <pc:sldMk cId="4292237496" sldId="958"/>
            <ac:picMk id="8" creationId="{001666E3-9658-2B91-D230-DDECBC2EF74E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4:15:55.871" v="2147" actId="20577"/>
        <pc:sldMkLst>
          <pc:docMk/>
          <pc:sldMk cId="2389268740" sldId="959"/>
        </pc:sldMkLst>
        <pc:spChg chg="del">
          <ac:chgData name="Nguyễn Minh Tân - Khoa Công nghệ Thông tin - VLTECH" userId="101068a6-915f-4420-8228-af2e167f3950" providerId="ADAL" clId="{BBFB9FD9-EAC4-41A0-856E-0F722F831619}" dt="2024-07-05T11:57:41.762" v="833" actId="478"/>
          <ac:spMkLst>
            <pc:docMk/>
            <pc:sldMk cId="2389268740" sldId="959"/>
            <ac:spMk id="4" creationId="{E8B7C65D-C12B-B5F9-74B3-BA14515A82FF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4:15:55.871" v="2147" actId="20577"/>
          <ac:spMkLst>
            <pc:docMk/>
            <pc:sldMk cId="2389268740" sldId="959"/>
            <ac:spMk id="6" creationId="{3730B043-3AB6-38C1-985A-94C93E3B73E1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1:59:07.904" v="842" actId="1076"/>
          <ac:spMkLst>
            <pc:docMk/>
            <pc:sldMk cId="2389268740" sldId="959"/>
            <ac:spMk id="7" creationId="{B76D4792-6C7F-3F56-6FF6-4D139424318C}"/>
          </ac:spMkLst>
        </pc:spChg>
        <pc:picChg chg="add del mod">
          <ac:chgData name="Nguyễn Minh Tân - Khoa Công nghệ Thông tin - VLTECH" userId="101068a6-915f-4420-8228-af2e167f3950" providerId="ADAL" clId="{BBFB9FD9-EAC4-41A0-856E-0F722F831619}" dt="2024-07-05T11:58:56.502" v="837" actId="478"/>
          <ac:picMkLst>
            <pc:docMk/>
            <pc:sldMk cId="2389268740" sldId="959"/>
            <ac:picMk id="3" creationId="{0444C086-340B-D8DA-980E-8651B3FEFE78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1:59:02.393" v="840" actId="1076"/>
          <ac:picMkLst>
            <pc:docMk/>
            <pc:sldMk cId="2389268740" sldId="959"/>
            <ac:picMk id="1026" creationId="{500ECB13-72D4-3DE9-0946-CC6878AE0219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4:16:07.093" v="2176" actId="20577"/>
        <pc:sldMkLst>
          <pc:docMk/>
          <pc:sldMk cId="381376112" sldId="960"/>
        </pc:sldMkLst>
        <pc:spChg chg="mod">
          <ac:chgData name="Nguyễn Minh Tân - Khoa Công nghệ Thông tin - VLTECH" userId="101068a6-915f-4420-8228-af2e167f3950" providerId="ADAL" clId="{BBFB9FD9-EAC4-41A0-856E-0F722F831619}" dt="2024-07-05T14:16:07.093" v="2176" actId="20577"/>
          <ac:spMkLst>
            <pc:docMk/>
            <pc:sldMk cId="381376112" sldId="960"/>
            <ac:spMk id="6" creationId="{3730B043-3AB6-38C1-985A-94C93E3B73E1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1:59:39.287" v="847" actId="478"/>
          <ac:spMkLst>
            <pc:docMk/>
            <pc:sldMk cId="381376112" sldId="960"/>
            <ac:spMk id="7" creationId="{B76D4792-6C7F-3F56-6FF6-4D139424318C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1:59:41.074" v="848" actId="14100"/>
          <ac:picMkLst>
            <pc:docMk/>
            <pc:sldMk cId="381376112" sldId="960"/>
            <ac:picMk id="3" creationId="{0975B17D-1D06-1B43-9BC5-F4F34DD2B7EF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1:59:32.643" v="844" actId="478"/>
          <ac:picMkLst>
            <pc:docMk/>
            <pc:sldMk cId="381376112" sldId="960"/>
            <ac:picMk id="1026" creationId="{500ECB13-72D4-3DE9-0946-CC6878AE0219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4:16:13.609" v="2177"/>
        <pc:sldMkLst>
          <pc:docMk/>
          <pc:sldMk cId="3644832485" sldId="961"/>
        </pc:sldMkLst>
        <pc:spChg chg="mod">
          <ac:chgData name="Nguyễn Minh Tân - Khoa Công nghệ Thông tin - VLTECH" userId="101068a6-915f-4420-8228-af2e167f3950" providerId="ADAL" clId="{BBFB9FD9-EAC4-41A0-856E-0F722F831619}" dt="2024-07-05T14:16:13.609" v="2177"/>
          <ac:spMkLst>
            <pc:docMk/>
            <pc:sldMk cId="3644832485" sldId="961"/>
            <ac:spMk id="6" creationId="{3730B043-3AB6-38C1-985A-94C93E3B73E1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1:59:52.340" v="850" actId="478"/>
          <ac:picMkLst>
            <pc:docMk/>
            <pc:sldMk cId="3644832485" sldId="961"/>
            <ac:picMk id="3" creationId="{0975B17D-1D06-1B43-9BC5-F4F34DD2B7EF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1:59:55.584" v="852" actId="14100"/>
          <ac:picMkLst>
            <pc:docMk/>
            <pc:sldMk cId="3644832485" sldId="961"/>
            <ac:picMk id="4" creationId="{338D9792-6FDD-7F97-7ED1-5A8C5C317E62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4:16:54.127" v="2192" actId="20577"/>
        <pc:sldMkLst>
          <pc:docMk/>
          <pc:sldMk cId="2783690125" sldId="962"/>
        </pc:sldMkLst>
        <pc:spChg chg="mod">
          <ac:chgData name="Nguyễn Minh Tân - Khoa Công nghệ Thông tin - VLTECH" userId="101068a6-915f-4420-8228-af2e167f3950" providerId="ADAL" clId="{BBFB9FD9-EAC4-41A0-856E-0F722F831619}" dt="2024-07-05T14:16:54.127" v="2192" actId="20577"/>
          <ac:spMkLst>
            <pc:docMk/>
            <pc:sldMk cId="2783690125" sldId="962"/>
            <ac:spMk id="6" creationId="{3730B043-3AB6-38C1-985A-94C93E3B73E1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2:00:21.745" v="859" actId="1076"/>
          <ac:picMkLst>
            <pc:docMk/>
            <pc:sldMk cId="2783690125" sldId="962"/>
            <ac:picMk id="3" creationId="{B7492E5B-C709-67D9-5476-2AD85C73B5F3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00:11.593" v="854" actId="478"/>
          <ac:picMkLst>
            <pc:docMk/>
            <pc:sldMk cId="2783690125" sldId="962"/>
            <ac:picMk id="4" creationId="{338D9792-6FDD-7F97-7ED1-5A8C5C317E62}"/>
          </ac:picMkLst>
        </pc:picChg>
        <pc:picChg chg="add del mod">
          <ac:chgData name="Nguyễn Minh Tân - Khoa Công nghệ Thông tin - VLTECH" userId="101068a6-915f-4420-8228-af2e167f3950" providerId="ADAL" clId="{BBFB9FD9-EAC4-41A0-856E-0F722F831619}" dt="2024-07-05T14:16:44.364" v="2178" actId="478"/>
          <ac:picMkLst>
            <pc:docMk/>
            <pc:sldMk cId="2783690125" sldId="962"/>
            <ac:picMk id="7" creationId="{BAB7FB05-3923-6EA9-36FC-A9FD687622C0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4:16:46.447" v="2180" actId="1076"/>
          <ac:picMkLst>
            <pc:docMk/>
            <pc:sldMk cId="2783690125" sldId="962"/>
            <ac:picMk id="9" creationId="{01C5D2F2-8575-D22E-7561-3FBFA0B766AB}"/>
          </ac:picMkLst>
        </pc:picChg>
      </pc:sldChg>
      <pc:sldChg chg="addSp delSp modSp add del mod modNotesTx">
        <pc:chgData name="Nguyễn Minh Tân - Khoa Công nghệ Thông tin - VLTECH" userId="101068a6-915f-4420-8228-af2e167f3950" providerId="ADAL" clId="{BBFB9FD9-EAC4-41A0-856E-0F722F831619}" dt="2024-07-05T14:17:16.281" v="2195" actId="47"/>
        <pc:sldMkLst>
          <pc:docMk/>
          <pc:sldMk cId="3608307721" sldId="963"/>
        </pc:sldMkLst>
        <pc:spChg chg="add del mod">
          <ac:chgData name="Nguyễn Minh Tân - Khoa Công nghệ Thông tin - VLTECH" userId="101068a6-915f-4420-8228-af2e167f3950" providerId="ADAL" clId="{BBFB9FD9-EAC4-41A0-856E-0F722F831619}" dt="2024-07-05T14:17:14.071" v="2194" actId="478"/>
          <ac:spMkLst>
            <pc:docMk/>
            <pc:sldMk cId="3608307721" sldId="963"/>
            <ac:spMk id="4" creationId="{064A491F-157F-DD2A-9F67-E312EEA6658C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2:06:34.333" v="863" actId="478"/>
          <ac:spMkLst>
            <pc:docMk/>
            <pc:sldMk cId="3608307721" sldId="963"/>
            <ac:spMk id="6" creationId="{3730B043-3AB6-38C1-985A-94C93E3B73E1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06:29.811" v="861" actId="478"/>
          <ac:picMkLst>
            <pc:docMk/>
            <pc:sldMk cId="3608307721" sldId="963"/>
            <ac:picMk id="3" creationId="{B7492E5B-C709-67D9-5476-2AD85C73B5F3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06:31.480" v="862" actId="478"/>
          <ac:picMkLst>
            <pc:docMk/>
            <pc:sldMk cId="3608307721" sldId="963"/>
            <ac:picMk id="7" creationId="{BAB7FB05-3923-6EA9-36FC-A9FD687622C0}"/>
          </ac:picMkLst>
        </pc:picChg>
      </pc:sldChg>
      <pc:sldChg chg="modSp add mod ord modNotesTx">
        <pc:chgData name="Nguyễn Minh Tân - Khoa Công nghệ Thông tin - VLTECH" userId="101068a6-915f-4420-8228-af2e167f3950" providerId="ADAL" clId="{BBFB9FD9-EAC4-41A0-856E-0F722F831619}" dt="2024-07-05T14:17:20.406" v="2199"/>
        <pc:sldMkLst>
          <pc:docMk/>
          <pc:sldMk cId="2484996453" sldId="964"/>
        </pc:sldMkLst>
        <pc:spChg chg="mod">
          <ac:chgData name="Nguyễn Minh Tân - Khoa Công nghệ Thông tin - VLTECH" userId="101068a6-915f-4420-8228-af2e167f3950" providerId="ADAL" clId="{BBFB9FD9-EAC4-41A0-856E-0F722F831619}" dt="2024-07-05T12:07:36.591" v="880" actId="20577"/>
          <ac:spMkLst>
            <pc:docMk/>
            <pc:sldMk cId="2484996453" sldId="964"/>
            <ac:spMk id="4" creationId="{E8B7C65D-C12B-B5F9-74B3-BA14515A82FF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4:17:20.406" v="2199"/>
          <ac:spMkLst>
            <pc:docMk/>
            <pc:sldMk cId="2484996453" sldId="964"/>
            <ac:spMk id="6" creationId="{3730B043-3AB6-38C1-985A-94C93E3B73E1}"/>
          </ac:spMkLst>
        </pc:spChg>
      </pc:sldChg>
      <pc:sldChg chg="addSp modSp add mod modNotesTx">
        <pc:chgData name="Nguyễn Minh Tân - Khoa Công nghệ Thông tin - VLTECH" userId="101068a6-915f-4420-8228-af2e167f3950" providerId="ADAL" clId="{BBFB9FD9-EAC4-41A0-856E-0F722F831619}" dt="2024-07-05T12:47:31.705" v="1474" actId="20577"/>
        <pc:sldMkLst>
          <pc:docMk/>
          <pc:sldMk cId="2455596139" sldId="965"/>
        </pc:sldMkLst>
        <pc:spChg chg="mod">
          <ac:chgData name="Nguyễn Minh Tân - Khoa Công nghệ Thông tin - VLTECH" userId="101068a6-915f-4420-8228-af2e167f3950" providerId="ADAL" clId="{BBFB9FD9-EAC4-41A0-856E-0F722F831619}" dt="2024-07-05T12:09:29.146" v="952" actId="14100"/>
          <ac:spMkLst>
            <pc:docMk/>
            <pc:sldMk cId="2455596139" sldId="965"/>
            <ac:spMk id="4" creationId="{E8B7C65D-C12B-B5F9-74B3-BA14515A82FF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07:56.727" v="891" actId="20577"/>
          <ac:spMkLst>
            <pc:docMk/>
            <pc:sldMk cId="2455596139" sldId="965"/>
            <ac:spMk id="6" creationId="{3730B043-3AB6-38C1-985A-94C93E3B73E1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2:09:36.307" v="954" actId="1076"/>
          <ac:picMkLst>
            <pc:docMk/>
            <pc:sldMk cId="2455596139" sldId="965"/>
            <ac:picMk id="3" creationId="{D1EEDE8A-94AB-579A-41F5-1776FAE48816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28.871" v="1473" actId="20577"/>
        <pc:sldMkLst>
          <pc:docMk/>
          <pc:sldMk cId="2575561610" sldId="966"/>
        </pc:sldMkLst>
        <pc:spChg chg="del">
          <ac:chgData name="Nguyễn Minh Tân - Khoa Công nghệ Thông tin - VLTECH" userId="101068a6-915f-4420-8228-af2e167f3950" providerId="ADAL" clId="{BBFB9FD9-EAC4-41A0-856E-0F722F831619}" dt="2024-07-05T12:09:59.313" v="1008" actId="478"/>
          <ac:spMkLst>
            <pc:docMk/>
            <pc:sldMk cId="2575561610" sldId="966"/>
            <ac:spMk id="4" creationId="{E8B7C65D-C12B-B5F9-74B3-BA14515A82FF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09:55.434" v="1007" actId="20577"/>
          <ac:spMkLst>
            <pc:docMk/>
            <pc:sldMk cId="2575561610" sldId="966"/>
            <ac:spMk id="6" creationId="{3730B043-3AB6-38C1-985A-94C93E3B73E1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10:00.347" v="1009" actId="478"/>
          <ac:picMkLst>
            <pc:docMk/>
            <pc:sldMk cId="2575561610" sldId="966"/>
            <ac:picMk id="3" creationId="{D1EEDE8A-94AB-579A-41F5-1776FAE48816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10:04.143" v="1012" actId="1076"/>
          <ac:picMkLst>
            <pc:docMk/>
            <pc:sldMk cId="2575561610" sldId="966"/>
            <ac:picMk id="5" creationId="{6B9355E3-BCA6-3A10-F85C-B2898AE66D18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26.441" v="1472" actId="20577"/>
        <pc:sldMkLst>
          <pc:docMk/>
          <pc:sldMk cId="1745162662" sldId="967"/>
        </pc:sldMkLst>
        <pc:spChg chg="mod">
          <ac:chgData name="Nguyễn Minh Tân - Khoa Công nghệ Thông tin - VLTECH" userId="101068a6-915f-4420-8228-af2e167f3950" providerId="ADAL" clId="{BBFB9FD9-EAC4-41A0-856E-0F722F831619}" dt="2024-07-05T12:10:19.893" v="1025" actId="6549"/>
          <ac:spMkLst>
            <pc:docMk/>
            <pc:sldMk cId="1745162662" sldId="967"/>
            <ac:spMk id="6" creationId="{3730B043-3AB6-38C1-985A-94C93E3B73E1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2:10:33.375" v="1028" actId="1076"/>
          <ac:picMkLst>
            <pc:docMk/>
            <pc:sldMk cId="1745162662" sldId="967"/>
            <ac:picMk id="3" creationId="{EDDC78E1-1BA6-C65B-A6F8-C4799C8CA887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10:29.334" v="1026" actId="478"/>
          <ac:picMkLst>
            <pc:docMk/>
            <pc:sldMk cId="1745162662" sldId="967"/>
            <ac:picMk id="5" creationId="{6B9355E3-BCA6-3A10-F85C-B2898AE66D18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10:39.487" v="1030" actId="14100"/>
          <ac:picMkLst>
            <pc:docMk/>
            <pc:sldMk cId="1745162662" sldId="967"/>
            <ac:picMk id="7" creationId="{A3DDCF4E-9EE5-30D5-60F9-2C79DCC7F467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10:57.634" v="1035" actId="1076"/>
          <ac:picMkLst>
            <pc:docMk/>
            <pc:sldMk cId="1745162662" sldId="967"/>
            <ac:picMk id="9" creationId="{5D6CB2DA-5286-26FD-B3F0-1A6305A0AA91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10:54.549" v="1034" actId="1076"/>
          <ac:picMkLst>
            <pc:docMk/>
            <pc:sldMk cId="1745162662" sldId="967"/>
            <ac:picMk id="11" creationId="{9BE76BF5-599E-75DA-AF5A-4358B7D11A2C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24.445" v="1471" actId="20577"/>
        <pc:sldMkLst>
          <pc:docMk/>
          <pc:sldMk cId="1278036749" sldId="968"/>
        </pc:sldMkLst>
        <pc:spChg chg="mod">
          <ac:chgData name="Nguyễn Minh Tân - Khoa Công nghệ Thông tin - VLTECH" userId="101068a6-915f-4420-8228-af2e167f3950" providerId="ADAL" clId="{BBFB9FD9-EAC4-41A0-856E-0F722F831619}" dt="2024-07-05T12:11:59.199" v="1088" actId="20577"/>
          <ac:spMkLst>
            <pc:docMk/>
            <pc:sldMk cId="1278036749" sldId="968"/>
            <ac:spMk id="6" creationId="{3730B043-3AB6-38C1-985A-94C93E3B73E1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12:02.608" v="1089" actId="478"/>
          <ac:picMkLst>
            <pc:docMk/>
            <pc:sldMk cId="1278036749" sldId="968"/>
            <ac:picMk id="3" creationId="{EDDC78E1-1BA6-C65B-A6F8-C4799C8CA887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16:42.293" v="1094" actId="1076"/>
          <ac:picMkLst>
            <pc:docMk/>
            <pc:sldMk cId="1278036749" sldId="968"/>
            <ac:picMk id="4" creationId="{C5E5C025-3703-0F92-E156-A1D43B75E6F3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12:03.110" v="1090" actId="478"/>
          <ac:picMkLst>
            <pc:docMk/>
            <pc:sldMk cId="1278036749" sldId="968"/>
            <ac:picMk id="7" creationId="{A3DDCF4E-9EE5-30D5-60F9-2C79DCC7F467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12:03.742" v="1091" actId="478"/>
          <ac:picMkLst>
            <pc:docMk/>
            <pc:sldMk cId="1278036749" sldId="968"/>
            <ac:picMk id="9" creationId="{5D6CB2DA-5286-26FD-B3F0-1A6305A0AA91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12:04.275" v="1092" actId="478"/>
          <ac:picMkLst>
            <pc:docMk/>
            <pc:sldMk cId="1278036749" sldId="968"/>
            <ac:picMk id="11" creationId="{9BE76BF5-599E-75DA-AF5A-4358B7D11A2C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22.372" v="1470" actId="20577"/>
        <pc:sldMkLst>
          <pc:docMk/>
          <pc:sldMk cId="120042367" sldId="969"/>
        </pc:sldMkLst>
        <pc:picChg chg="add mod">
          <ac:chgData name="Nguyễn Minh Tân - Khoa Công nghệ Thông tin - VLTECH" userId="101068a6-915f-4420-8228-af2e167f3950" providerId="ADAL" clId="{BBFB9FD9-EAC4-41A0-856E-0F722F831619}" dt="2024-07-05T12:21:30.377" v="1103" actId="14100"/>
          <ac:picMkLst>
            <pc:docMk/>
            <pc:sldMk cId="120042367" sldId="969"/>
            <ac:picMk id="3" creationId="{EF7EC81F-32FA-B034-D7DB-73A029F5E225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21:20.263" v="1097" actId="478"/>
          <ac:picMkLst>
            <pc:docMk/>
            <pc:sldMk cId="120042367" sldId="969"/>
            <ac:picMk id="4" creationId="{C5E5C025-3703-0F92-E156-A1D43B75E6F3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4:17:52.632" v="2219" actId="1076"/>
        <pc:sldMkLst>
          <pc:docMk/>
          <pc:sldMk cId="3497508986" sldId="970"/>
        </pc:sldMkLst>
        <pc:spChg chg="add del mod">
          <ac:chgData name="Nguyễn Minh Tân - Khoa Công nghệ Thông tin - VLTECH" userId="101068a6-915f-4420-8228-af2e167f3950" providerId="ADAL" clId="{BBFB9FD9-EAC4-41A0-856E-0F722F831619}" dt="2024-07-05T14:17:50.440" v="2218" actId="478"/>
          <ac:spMkLst>
            <pc:docMk/>
            <pc:sldMk cId="3497508986" sldId="970"/>
            <ac:spMk id="4" creationId="{F3884260-CC18-CBCF-C540-992B219B3A11}"/>
          </ac:spMkLst>
        </pc:spChg>
        <pc:spChg chg="del mod">
          <ac:chgData name="Nguyễn Minh Tân - Khoa Công nghệ Thông tin - VLTECH" userId="101068a6-915f-4420-8228-af2e167f3950" providerId="ADAL" clId="{BBFB9FD9-EAC4-41A0-856E-0F722F831619}" dt="2024-07-05T12:27:00.319" v="1113" actId="478"/>
          <ac:spMkLst>
            <pc:docMk/>
            <pc:sldMk cId="3497508986" sldId="970"/>
            <ac:spMk id="6" creationId="{3730B043-3AB6-38C1-985A-94C93E3B73E1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2:29:18.434" v="1191" actId="20577"/>
          <ac:spMkLst>
            <pc:docMk/>
            <pc:sldMk cId="3497508986" sldId="970"/>
            <ac:spMk id="7" creationId="{F1A545CB-D59B-A2AB-6F21-9F4C44657D9F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4:17:52.632" v="2219" actId="1076"/>
          <ac:spMkLst>
            <pc:docMk/>
            <pc:sldMk cId="3497508986" sldId="970"/>
            <ac:spMk id="8" creationId="{DEACC63C-D2CF-3794-4FFD-44C0300E27A5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26:30.343" v="1105" actId="478"/>
          <ac:picMkLst>
            <pc:docMk/>
            <pc:sldMk cId="3497508986" sldId="970"/>
            <ac:picMk id="3" creationId="{EF7EC81F-32FA-B034-D7DB-73A029F5E225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4:18:04.564" v="2221"/>
        <pc:sldMkLst>
          <pc:docMk/>
          <pc:sldMk cId="67495790" sldId="971"/>
        </pc:sldMkLst>
        <pc:spChg chg="add mod">
          <ac:chgData name="Nguyễn Minh Tân - Khoa Công nghệ Thông tin - VLTECH" userId="101068a6-915f-4420-8228-af2e167f3950" providerId="ADAL" clId="{BBFB9FD9-EAC4-41A0-856E-0F722F831619}" dt="2024-07-05T14:18:04.564" v="2221"/>
          <ac:spMkLst>
            <pc:docMk/>
            <pc:sldMk cId="67495790" sldId="971"/>
            <ac:spMk id="2" creationId="{DE5B4EF5-C4D0-11E2-7760-5DAA6463C4C6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4:18:04.301" v="2220" actId="478"/>
          <ac:spMkLst>
            <pc:docMk/>
            <pc:sldMk cId="67495790" sldId="971"/>
            <ac:spMk id="4" creationId="{F3884260-CC18-CBCF-C540-992B219B3A11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31:39.329" v="1287" actId="20577"/>
          <ac:spMkLst>
            <pc:docMk/>
            <pc:sldMk cId="67495790" sldId="971"/>
            <ac:spMk id="7" creationId="{F1A545CB-D59B-A2AB-6F21-9F4C44657D9F}"/>
          </ac:spMkLst>
        </pc:sp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16.403" v="1467" actId="20577"/>
        <pc:sldMkLst>
          <pc:docMk/>
          <pc:sldMk cId="2309726274" sldId="972"/>
        </pc:sldMkLst>
        <pc:spChg chg="del mod">
          <ac:chgData name="Nguyễn Minh Tân - Khoa Công nghệ Thông tin - VLTECH" userId="101068a6-915f-4420-8228-af2e167f3950" providerId="ADAL" clId="{BBFB9FD9-EAC4-41A0-856E-0F722F831619}" dt="2024-07-05T12:33:17.778" v="1304" actId="478"/>
          <ac:spMkLst>
            <pc:docMk/>
            <pc:sldMk cId="2309726274" sldId="972"/>
            <ac:spMk id="4" creationId="{F3884260-CC18-CBCF-C540-992B219B3A11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2:33:23.569" v="1324" actId="20577"/>
          <ac:spMkLst>
            <pc:docMk/>
            <pc:sldMk cId="2309726274" sldId="972"/>
            <ac:spMk id="5" creationId="{0C2C48AD-AF5B-4DD8-EA0C-25C6D56573A5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2:34:36.070" v="1350" actId="20577"/>
          <ac:spMkLst>
            <pc:docMk/>
            <pc:sldMk cId="2309726274" sldId="972"/>
            <ac:spMk id="6" creationId="{53173476-8424-D1BB-0C65-618BEB253F3E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2:32:47.358" v="1289" actId="478"/>
          <ac:spMkLst>
            <pc:docMk/>
            <pc:sldMk cId="2309726274" sldId="972"/>
            <ac:spMk id="7" creationId="{F1A545CB-D59B-A2AB-6F21-9F4C44657D9F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2:34:48.947" v="1360" actId="20577"/>
          <ac:spMkLst>
            <pc:docMk/>
            <pc:sldMk cId="2309726274" sldId="972"/>
            <ac:spMk id="8" creationId="{8A6A0B63-3C5B-E7EB-8A18-65915BF17907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2:34:20.201" v="1329" actId="1076"/>
          <ac:picMkLst>
            <pc:docMk/>
            <pc:sldMk cId="2309726274" sldId="972"/>
            <ac:picMk id="3" creationId="{831D60D4-E559-A78A-AB33-BDA68FC97DA6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14.514" v="1466" actId="20577"/>
        <pc:sldMkLst>
          <pc:docMk/>
          <pc:sldMk cId="1015182353" sldId="973"/>
        </pc:sldMkLst>
        <pc:spChg chg="mod">
          <ac:chgData name="Nguyễn Minh Tân - Khoa Công nghệ Thông tin - VLTECH" userId="101068a6-915f-4420-8228-af2e167f3950" providerId="ADAL" clId="{BBFB9FD9-EAC4-41A0-856E-0F722F831619}" dt="2024-07-05T12:35:28.946" v="1370" actId="20577"/>
          <ac:spMkLst>
            <pc:docMk/>
            <pc:sldMk cId="1015182353" sldId="973"/>
            <ac:spMk id="6" creationId="{53173476-8424-D1BB-0C65-618BEB253F3E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2:35:26.976" v="1366" actId="478"/>
          <ac:spMkLst>
            <pc:docMk/>
            <pc:sldMk cId="1015182353" sldId="973"/>
            <ac:spMk id="8" creationId="{8A6A0B63-3C5B-E7EB-8A18-65915BF17907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35:20.330" v="1362" actId="478"/>
          <ac:picMkLst>
            <pc:docMk/>
            <pc:sldMk cId="1015182353" sldId="973"/>
            <ac:picMk id="3" creationId="{831D60D4-E559-A78A-AB33-BDA68FC97DA6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35:24.304" v="1365" actId="1076"/>
          <ac:picMkLst>
            <pc:docMk/>
            <pc:sldMk cId="1015182353" sldId="973"/>
            <ac:picMk id="4" creationId="{071A1425-7E4B-C662-2B20-7B546A821573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12.805" v="1465" actId="20577"/>
        <pc:sldMkLst>
          <pc:docMk/>
          <pc:sldMk cId="4267536457" sldId="974"/>
        </pc:sldMkLst>
        <pc:spChg chg="del">
          <ac:chgData name="Nguyễn Minh Tân - Khoa Công nghệ Thông tin - VLTECH" userId="101068a6-915f-4420-8228-af2e167f3950" providerId="ADAL" clId="{BBFB9FD9-EAC4-41A0-856E-0F722F831619}" dt="2024-07-05T12:35:48.893" v="1375" actId="478"/>
          <ac:spMkLst>
            <pc:docMk/>
            <pc:sldMk cId="4267536457" sldId="974"/>
            <ac:spMk id="6" creationId="{53173476-8424-D1BB-0C65-618BEB253F3E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2:35:50.091" v="1376" actId="1076"/>
          <ac:picMkLst>
            <pc:docMk/>
            <pc:sldMk cId="4267536457" sldId="974"/>
            <ac:picMk id="3" creationId="{87B87B75-F07D-573D-0E79-C531B0B0014C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35:45.165" v="1372" actId="478"/>
          <ac:picMkLst>
            <pc:docMk/>
            <pc:sldMk cId="4267536457" sldId="974"/>
            <ac:picMk id="4" creationId="{071A1425-7E4B-C662-2B20-7B546A821573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10.779" v="1464" actId="20577"/>
        <pc:sldMkLst>
          <pc:docMk/>
          <pc:sldMk cId="1075347992" sldId="975"/>
        </pc:sldMkLst>
        <pc:picChg chg="del">
          <ac:chgData name="Nguyễn Minh Tân - Khoa Công nghệ Thông tin - VLTECH" userId="101068a6-915f-4420-8228-af2e167f3950" providerId="ADAL" clId="{BBFB9FD9-EAC4-41A0-856E-0F722F831619}" dt="2024-07-05T12:36:02.934" v="1378" actId="478"/>
          <ac:picMkLst>
            <pc:docMk/>
            <pc:sldMk cId="1075347992" sldId="975"/>
            <ac:picMk id="3" creationId="{87B87B75-F07D-573D-0E79-C531B0B0014C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36:05.533" v="1380" actId="1076"/>
          <ac:picMkLst>
            <pc:docMk/>
            <pc:sldMk cId="1075347992" sldId="975"/>
            <ac:picMk id="4" creationId="{707DC244-F87D-C370-D4D9-B1A8B9254737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2:49:47.570" v="1495" actId="20577"/>
        <pc:sldMkLst>
          <pc:docMk/>
          <pc:sldMk cId="2048639381" sldId="976"/>
        </pc:sldMkLst>
        <pc:spChg chg="add mod">
          <ac:chgData name="Nguyễn Minh Tân - Khoa Công nghệ Thông tin - VLTECH" userId="101068a6-915f-4420-8228-af2e167f3950" providerId="ADAL" clId="{BBFB9FD9-EAC4-41A0-856E-0F722F831619}" dt="2024-07-05T12:49:47.570" v="1495" actId="20577"/>
          <ac:spMkLst>
            <pc:docMk/>
            <pc:sldMk cId="2048639381" sldId="976"/>
            <ac:spMk id="3" creationId="{F7AEEAE0-466A-1007-2000-0D8CADA4E458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36:32.679" v="1403" actId="20577"/>
          <ac:spMkLst>
            <pc:docMk/>
            <pc:sldMk cId="2048639381" sldId="976"/>
            <ac:spMk id="5" creationId="{0C2C48AD-AF5B-4DD8-EA0C-25C6D56573A5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36:21.777" v="1382" actId="478"/>
          <ac:picMkLst>
            <pc:docMk/>
            <pc:sldMk cId="2048639381" sldId="976"/>
            <ac:picMk id="4" creationId="{707DC244-F87D-C370-D4D9-B1A8B9254737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08.456" v="1463" actId="20577"/>
        <pc:sldMkLst>
          <pc:docMk/>
          <pc:sldMk cId="1966475202" sldId="977"/>
        </pc:sldMkLst>
        <pc:spChg chg="del">
          <ac:chgData name="Nguyễn Minh Tân - Khoa Công nghệ Thông tin - VLTECH" userId="101068a6-915f-4420-8228-af2e167f3950" providerId="ADAL" clId="{BBFB9FD9-EAC4-41A0-856E-0F722F831619}" dt="2024-07-05T12:39:41.911" v="1408" actId="478"/>
          <ac:spMkLst>
            <pc:docMk/>
            <pc:sldMk cId="1966475202" sldId="977"/>
            <ac:spMk id="3" creationId="{F7AEEAE0-466A-1007-2000-0D8CADA4E458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39:49.983" v="1453" actId="20577"/>
          <ac:spMkLst>
            <pc:docMk/>
            <pc:sldMk cId="1966475202" sldId="977"/>
            <ac:spMk id="5" creationId="{0C2C48AD-AF5B-4DD8-EA0C-25C6D56573A5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2:40:50.547" v="1456" actId="1076"/>
          <ac:picMkLst>
            <pc:docMk/>
            <pc:sldMk cId="1966475202" sldId="977"/>
            <ac:picMk id="4" creationId="{4CFB3931-AC71-F7F0-AF77-9BAB9A9634B0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06.889" v="1462" actId="20577"/>
        <pc:sldMkLst>
          <pc:docMk/>
          <pc:sldMk cId="2917022944" sldId="978"/>
        </pc:sldMkLst>
        <pc:picChg chg="add mod">
          <ac:chgData name="Nguyễn Minh Tân - Khoa Công nghệ Thông tin - VLTECH" userId="101068a6-915f-4420-8228-af2e167f3950" providerId="ADAL" clId="{BBFB9FD9-EAC4-41A0-856E-0F722F831619}" dt="2024-07-05T12:47:01.495" v="1461" actId="14100"/>
          <ac:picMkLst>
            <pc:docMk/>
            <pc:sldMk cId="2917022944" sldId="978"/>
            <ac:picMk id="3" creationId="{34195092-62F8-4641-207E-A726F67F2998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46:56.900" v="1458" actId="478"/>
          <ac:picMkLst>
            <pc:docMk/>
            <pc:sldMk cId="2917022944" sldId="978"/>
            <ac:picMk id="4" creationId="{4CFB3931-AC71-F7F0-AF77-9BAB9A9634B0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2:48:42.452" v="1493" actId="1076"/>
        <pc:sldMkLst>
          <pc:docMk/>
          <pc:sldMk cId="3742716441" sldId="979"/>
        </pc:sldMkLst>
        <pc:picChg chg="del">
          <ac:chgData name="Nguyễn Minh Tân - Khoa Công nghệ Thông tin - VLTECH" userId="101068a6-915f-4420-8228-af2e167f3950" providerId="ADAL" clId="{BBFB9FD9-EAC4-41A0-856E-0F722F831619}" dt="2024-07-05T12:48:38.676" v="1490" actId="478"/>
          <ac:picMkLst>
            <pc:docMk/>
            <pc:sldMk cId="3742716441" sldId="979"/>
            <ac:picMk id="3" creationId="{34195092-62F8-4641-207E-A726F67F2998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48:42.452" v="1493" actId="1076"/>
          <ac:picMkLst>
            <pc:docMk/>
            <pc:sldMk cId="3742716441" sldId="979"/>
            <ac:picMk id="4" creationId="{1EEE10F4-9D36-49DC-8CAE-0F0255A3DFE5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2:50:51.484" v="1502" actId="478"/>
        <pc:sldMkLst>
          <pc:docMk/>
          <pc:sldMk cId="388759762" sldId="980"/>
        </pc:sldMkLst>
        <pc:spChg chg="add mod">
          <ac:chgData name="Nguyễn Minh Tân - Khoa Công nghệ Thông tin - VLTECH" userId="101068a6-915f-4420-8228-af2e167f3950" providerId="ADAL" clId="{BBFB9FD9-EAC4-41A0-856E-0F722F831619}" dt="2024-07-05T12:50:46.456" v="1501" actId="1076"/>
          <ac:spMkLst>
            <pc:docMk/>
            <pc:sldMk cId="388759762" sldId="980"/>
            <ac:spMk id="3" creationId="{CBFC2D64-5EA0-32B8-F148-2FC8128F5B67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2:50:51.484" v="1502" actId="478"/>
          <ac:spMkLst>
            <pc:docMk/>
            <pc:sldMk cId="388759762" sldId="980"/>
            <ac:spMk id="5" creationId="{0C2C48AD-AF5B-4DD8-EA0C-25C6D56573A5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50:37.772" v="1497" actId="478"/>
          <ac:picMkLst>
            <pc:docMk/>
            <pc:sldMk cId="388759762" sldId="980"/>
            <ac:picMk id="4" creationId="{1EEE10F4-9D36-49DC-8CAE-0F0255A3DFE5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2:52:18.752" v="1513" actId="20577"/>
        <pc:sldMkLst>
          <pc:docMk/>
          <pc:sldMk cId="253446044" sldId="981"/>
        </pc:sldMkLst>
        <pc:spChg chg="del">
          <ac:chgData name="Nguyễn Minh Tân - Khoa Công nghệ Thông tin - VLTECH" userId="101068a6-915f-4420-8228-af2e167f3950" providerId="ADAL" clId="{BBFB9FD9-EAC4-41A0-856E-0F722F831619}" dt="2024-07-05T12:52:10.720" v="1508" actId="478"/>
          <ac:spMkLst>
            <pc:docMk/>
            <pc:sldMk cId="253446044" sldId="981"/>
            <ac:spMk id="4" creationId="{F3884260-CC18-CBCF-C540-992B219B3A11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2:52:18.752" v="1513" actId="20577"/>
          <ac:spMkLst>
            <pc:docMk/>
            <pc:sldMk cId="253446044" sldId="981"/>
            <ac:spMk id="5" creationId="{07A31044-5488-2B06-7241-060C617BF476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2:52:02.034" v="1504" actId="478"/>
          <ac:spMkLst>
            <pc:docMk/>
            <pc:sldMk cId="253446044" sldId="981"/>
            <ac:spMk id="7" creationId="{F1A545CB-D59B-A2AB-6F21-9F4C44657D9F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2:52:06.431" v="1507" actId="1076"/>
          <ac:picMkLst>
            <pc:docMk/>
            <pc:sldMk cId="253446044" sldId="981"/>
            <ac:picMk id="3" creationId="{025F20DC-BAE6-4F75-A29E-7C5EA32500E7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2:52:37.490" v="1527" actId="20577"/>
        <pc:sldMkLst>
          <pc:docMk/>
          <pc:sldMk cId="1413063836" sldId="982"/>
        </pc:sldMkLst>
        <pc:spChg chg="mod">
          <ac:chgData name="Nguyễn Minh Tân - Khoa Công nghệ Thông tin - VLTECH" userId="101068a6-915f-4420-8228-af2e167f3950" providerId="ADAL" clId="{BBFB9FD9-EAC4-41A0-856E-0F722F831619}" dt="2024-07-05T12:52:37.490" v="1527" actId="20577"/>
          <ac:spMkLst>
            <pc:docMk/>
            <pc:sldMk cId="1413063836" sldId="982"/>
            <ac:spMk id="5" creationId="{07A31044-5488-2B06-7241-060C617BF476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52:29.124" v="1515" actId="478"/>
          <ac:picMkLst>
            <pc:docMk/>
            <pc:sldMk cId="1413063836" sldId="982"/>
            <ac:picMk id="3" creationId="{025F20DC-BAE6-4F75-A29E-7C5EA32500E7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52:32.972" v="1518" actId="1076"/>
          <ac:picMkLst>
            <pc:docMk/>
            <pc:sldMk cId="1413063836" sldId="982"/>
            <ac:picMk id="4" creationId="{7A163B0F-9359-6D88-A87D-A970C53F90E8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2:54:48.885" v="1595" actId="20577"/>
        <pc:sldMkLst>
          <pc:docMk/>
          <pc:sldMk cId="2840645575" sldId="983"/>
        </pc:sldMkLst>
        <pc:spChg chg="add mod">
          <ac:chgData name="Nguyễn Minh Tân - Khoa Công nghệ Thông tin - VLTECH" userId="101068a6-915f-4420-8228-af2e167f3950" providerId="ADAL" clId="{BBFB9FD9-EAC4-41A0-856E-0F722F831619}" dt="2024-07-05T12:54:48.885" v="1595" actId="20577"/>
          <ac:spMkLst>
            <pc:docMk/>
            <pc:sldMk cId="2840645575" sldId="983"/>
            <ac:spMk id="3" creationId="{63516853-B66F-F492-02F0-FE16AF64FAA8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52:52.050" v="1537" actId="20577"/>
          <ac:spMkLst>
            <pc:docMk/>
            <pc:sldMk cId="2840645575" sldId="983"/>
            <ac:spMk id="5" creationId="{07A31044-5488-2B06-7241-060C617BF476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52:58.821" v="1538" actId="478"/>
          <ac:picMkLst>
            <pc:docMk/>
            <pc:sldMk cId="2840645575" sldId="983"/>
            <ac:picMk id="4" creationId="{7A163B0F-9359-6D88-A87D-A970C53F90E8}"/>
          </ac:picMkLst>
        </pc:picChg>
      </pc:sldChg>
      <pc:sldChg chg="modSp add mod">
        <pc:chgData name="Nguyễn Minh Tân - Khoa Công nghệ Thông tin - VLTECH" userId="101068a6-915f-4420-8228-af2e167f3950" providerId="ADAL" clId="{BBFB9FD9-EAC4-41A0-856E-0F722F831619}" dt="2024-07-05T13:24:00.664" v="1847" actId="1076"/>
        <pc:sldMkLst>
          <pc:docMk/>
          <pc:sldMk cId="2971191399" sldId="984"/>
        </pc:sldMkLst>
        <pc:spChg chg="mod">
          <ac:chgData name="Nguyễn Minh Tân - Khoa Công nghệ Thông tin - VLTECH" userId="101068a6-915f-4420-8228-af2e167f3950" providerId="ADAL" clId="{BBFB9FD9-EAC4-41A0-856E-0F722F831619}" dt="2024-07-05T13:24:00.664" v="1847" actId="1076"/>
          <ac:spMkLst>
            <pc:docMk/>
            <pc:sldMk cId="2971191399" sldId="984"/>
            <ac:spMk id="3" creationId="{63516853-B66F-F492-02F0-FE16AF64FAA8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55:05.372" v="1649" actId="20577"/>
          <ac:spMkLst>
            <pc:docMk/>
            <pc:sldMk cId="2971191399" sldId="984"/>
            <ac:spMk id="5" creationId="{07A31044-5488-2B06-7241-060C617BF476}"/>
          </ac:spMkLst>
        </pc:spChg>
      </pc:sldChg>
      <pc:sldChg chg="addSp modSp add mod">
        <pc:chgData name="Nguyễn Minh Tân - Khoa Công nghệ Thông tin - VLTECH" userId="101068a6-915f-4420-8228-af2e167f3950" providerId="ADAL" clId="{BBFB9FD9-EAC4-41A0-856E-0F722F831619}" dt="2024-07-05T12:58:48.083" v="1769" actId="11529"/>
        <pc:sldMkLst>
          <pc:docMk/>
          <pc:sldMk cId="3609308415" sldId="985"/>
        </pc:sldMkLst>
        <pc:spChg chg="mod">
          <ac:chgData name="Nguyễn Minh Tân - Khoa Công nghệ Thông tin - VLTECH" userId="101068a6-915f-4420-8228-af2e167f3950" providerId="ADAL" clId="{BBFB9FD9-EAC4-41A0-856E-0F722F831619}" dt="2024-07-05T12:58:17.185" v="1763" actId="1076"/>
          <ac:spMkLst>
            <pc:docMk/>
            <pc:sldMk cId="3609308415" sldId="985"/>
            <ac:spMk id="3" creationId="{63516853-B66F-F492-02F0-FE16AF64FAA8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57:12.222" v="1727" actId="20577"/>
          <ac:spMkLst>
            <pc:docMk/>
            <pc:sldMk cId="3609308415" sldId="985"/>
            <ac:spMk id="5" creationId="{07A31044-5488-2B06-7241-060C617BF476}"/>
          </ac:spMkLst>
        </pc:spChg>
        <pc:spChg chg="add">
          <ac:chgData name="Nguyễn Minh Tân - Khoa Công nghệ Thông tin - VLTECH" userId="101068a6-915f-4420-8228-af2e167f3950" providerId="ADAL" clId="{BBFB9FD9-EAC4-41A0-856E-0F722F831619}" dt="2024-07-05T12:58:48.083" v="1769" actId="11529"/>
          <ac:spMkLst>
            <pc:docMk/>
            <pc:sldMk cId="3609308415" sldId="985"/>
            <ac:spMk id="8" creationId="{3DB37F94-F3D5-8C2C-C956-FD676C7F1EB3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2:58:22.291" v="1766" actId="1076"/>
          <ac:picMkLst>
            <pc:docMk/>
            <pc:sldMk cId="3609308415" sldId="985"/>
            <ac:picMk id="4" creationId="{365263F8-553B-1236-BBA5-B0574E8A888B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58:28.031" v="1768" actId="1076"/>
          <ac:picMkLst>
            <pc:docMk/>
            <pc:sldMk cId="3609308415" sldId="985"/>
            <ac:picMk id="7" creationId="{13B7B690-DF42-FE8B-CF66-8A9D4DF7372C}"/>
          </ac:picMkLst>
        </pc:picChg>
      </pc:sldChg>
      <pc:sldChg chg="modSp add mod">
        <pc:chgData name="Nguyễn Minh Tân - Khoa Công nghệ Thông tin - VLTECH" userId="101068a6-915f-4420-8228-af2e167f3950" providerId="ADAL" clId="{BBFB9FD9-EAC4-41A0-856E-0F722F831619}" dt="2024-07-05T13:00:09.387" v="1806" actId="1076"/>
        <pc:sldMkLst>
          <pc:docMk/>
          <pc:sldMk cId="773021835" sldId="986"/>
        </pc:sldMkLst>
        <pc:spChg chg="mod">
          <ac:chgData name="Nguyễn Minh Tân - Khoa Công nghệ Thông tin - VLTECH" userId="101068a6-915f-4420-8228-af2e167f3950" providerId="ADAL" clId="{BBFB9FD9-EAC4-41A0-856E-0F722F831619}" dt="2024-07-05T13:00:09.387" v="1806" actId="1076"/>
          <ac:spMkLst>
            <pc:docMk/>
            <pc:sldMk cId="773021835" sldId="986"/>
            <ac:spMk id="3" creationId="{63516853-B66F-F492-02F0-FE16AF64FAA8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59:37.745" v="1789" actId="20577"/>
          <ac:spMkLst>
            <pc:docMk/>
            <pc:sldMk cId="773021835" sldId="986"/>
            <ac:spMk id="5" creationId="{07A31044-5488-2B06-7241-060C617BF476}"/>
          </ac:spMkLst>
        </pc:sp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21:25.295" v="1813" actId="1076"/>
        <pc:sldMkLst>
          <pc:docMk/>
          <pc:sldMk cId="3229409404" sldId="987"/>
        </pc:sldMkLst>
        <pc:spChg chg="del">
          <ac:chgData name="Nguyễn Minh Tân - Khoa Công nghệ Thông tin - VLTECH" userId="101068a6-915f-4420-8228-af2e167f3950" providerId="ADAL" clId="{BBFB9FD9-EAC4-41A0-856E-0F722F831619}" dt="2024-07-05T13:21:18.087" v="1809" actId="478"/>
          <ac:spMkLst>
            <pc:docMk/>
            <pc:sldMk cId="3229409404" sldId="987"/>
            <ac:spMk id="3" creationId="{63516853-B66F-F492-02F0-FE16AF64FAA8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3:21:16.539" v="1808" actId="478"/>
          <ac:spMkLst>
            <pc:docMk/>
            <pc:sldMk cId="3229409404" sldId="987"/>
            <ac:spMk id="8" creationId="{3DB37F94-F3D5-8C2C-C956-FD676C7F1EB3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3:21:16.539" v="1808" actId="478"/>
          <ac:picMkLst>
            <pc:docMk/>
            <pc:sldMk cId="3229409404" sldId="987"/>
            <ac:picMk id="4" creationId="{365263F8-553B-1236-BBA5-B0574E8A888B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3:21:25.295" v="1813" actId="1076"/>
          <ac:picMkLst>
            <pc:docMk/>
            <pc:sldMk cId="3229409404" sldId="987"/>
            <ac:picMk id="6" creationId="{CCD9DDAA-8987-437D-448B-697F8364227B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3:21:16.539" v="1808" actId="478"/>
          <ac:picMkLst>
            <pc:docMk/>
            <pc:sldMk cId="3229409404" sldId="987"/>
            <ac:picMk id="7" creationId="{13B7B690-DF42-FE8B-CF66-8A9D4DF7372C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21:49.033" v="1818" actId="1076"/>
        <pc:sldMkLst>
          <pc:docMk/>
          <pc:sldMk cId="1497931992" sldId="988"/>
        </pc:sldMkLst>
        <pc:picChg chg="add mod">
          <ac:chgData name="Nguyễn Minh Tân - Khoa Công nghệ Thông tin - VLTECH" userId="101068a6-915f-4420-8228-af2e167f3950" providerId="ADAL" clId="{BBFB9FD9-EAC4-41A0-856E-0F722F831619}" dt="2024-07-05T13:21:49.033" v="1818" actId="1076"/>
          <ac:picMkLst>
            <pc:docMk/>
            <pc:sldMk cId="1497931992" sldId="988"/>
            <ac:picMk id="3" creationId="{D8EB39E8-A1DE-6FF7-838F-10F87C5DC55B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3:21:41.787" v="1815" actId="478"/>
          <ac:picMkLst>
            <pc:docMk/>
            <pc:sldMk cId="1497931992" sldId="988"/>
            <ac:picMk id="6" creationId="{CCD9DDAA-8987-437D-448B-697F8364227B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22:24.316" v="1823" actId="1076"/>
        <pc:sldMkLst>
          <pc:docMk/>
          <pc:sldMk cId="2243763329" sldId="989"/>
        </pc:sldMkLst>
        <pc:picChg chg="del">
          <ac:chgData name="Nguyễn Minh Tân - Khoa Công nghệ Thông tin - VLTECH" userId="101068a6-915f-4420-8228-af2e167f3950" providerId="ADAL" clId="{BBFB9FD9-EAC4-41A0-856E-0F722F831619}" dt="2024-07-05T13:22:18.526" v="1820" actId="478"/>
          <ac:picMkLst>
            <pc:docMk/>
            <pc:sldMk cId="2243763329" sldId="989"/>
            <ac:picMk id="3" creationId="{D8EB39E8-A1DE-6FF7-838F-10F87C5DC55B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3:22:24.316" v="1823" actId="1076"/>
          <ac:picMkLst>
            <pc:docMk/>
            <pc:sldMk cId="2243763329" sldId="989"/>
            <ac:picMk id="4" creationId="{93050F64-2B85-0B7A-92AA-A3239C5041BC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24:13.636" v="1851" actId="12"/>
        <pc:sldMkLst>
          <pc:docMk/>
          <pc:sldMk cId="1900283864" sldId="990"/>
        </pc:sldMkLst>
        <pc:spChg chg="add mod">
          <ac:chgData name="Nguyễn Minh Tân - Khoa Công nghệ Thông tin - VLTECH" userId="101068a6-915f-4420-8228-af2e167f3950" providerId="ADAL" clId="{BBFB9FD9-EAC4-41A0-856E-0F722F831619}" dt="2024-07-05T13:24:13.636" v="1851" actId="12"/>
          <ac:spMkLst>
            <pc:docMk/>
            <pc:sldMk cId="1900283864" sldId="990"/>
            <ac:spMk id="3" creationId="{90628953-C746-D349-957A-1EC96F6C579A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3:23:52.491" v="1843"/>
          <ac:spMkLst>
            <pc:docMk/>
            <pc:sldMk cId="1900283864" sldId="990"/>
            <ac:spMk id="5" creationId="{07A31044-5488-2B06-7241-060C617BF476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3:23:33.862" v="1825" actId="478"/>
          <ac:picMkLst>
            <pc:docMk/>
            <pc:sldMk cId="1900283864" sldId="990"/>
            <ac:picMk id="4" creationId="{93050F64-2B85-0B7A-92AA-A3239C5041BC}"/>
          </ac:picMkLst>
        </pc:picChg>
      </pc:sldChg>
      <pc:sldChg chg="addSp delSp modSp add mod ord">
        <pc:chgData name="Nguyễn Minh Tân - Khoa Công nghệ Thông tin - VLTECH" userId="101068a6-915f-4420-8228-af2e167f3950" providerId="ADAL" clId="{BBFB9FD9-EAC4-41A0-856E-0F722F831619}" dt="2024-07-05T13:24:51.978" v="1859"/>
        <pc:sldMkLst>
          <pc:docMk/>
          <pc:sldMk cId="1088885857" sldId="991"/>
        </pc:sldMkLst>
        <pc:spChg chg="del">
          <ac:chgData name="Nguyễn Minh Tân - Khoa Công nghệ Thông tin - VLTECH" userId="101068a6-915f-4420-8228-af2e167f3950" providerId="ADAL" clId="{BBFB9FD9-EAC4-41A0-856E-0F722F831619}" dt="2024-07-05T13:24:33.087" v="1853" actId="478"/>
          <ac:spMkLst>
            <pc:docMk/>
            <pc:sldMk cId="1088885857" sldId="991"/>
            <ac:spMk id="3" creationId="{90628953-C746-D349-957A-1EC96F6C579A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3:24:37.387" v="1856" actId="1076"/>
          <ac:picMkLst>
            <pc:docMk/>
            <pc:sldMk cId="1088885857" sldId="991"/>
            <ac:picMk id="4" creationId="{C05D571C-C0EF-CA1C-BDD0-2F39046302D0}"/>
          </ac:picMkLst>
        </pc:picChg>
      </pc:sldChg>
      <pc:sldChg chg="modSp add mod">
        <pc:chgData name="Nguyễn Minh Tân - Khoa Công nghệ Thông tin - VLTECH" userId="101068a6-915f-4420-8228-af2e167f3950" providerId="ADAL" clId="{BBFB9FD9-EAC4-41A0-856E-0F722F831619}" dt="2024-07-05T13:25:36.598" v="1883" actId="20577"/>
        <pc:sldMkLst>
          <pc:docMk/>
          <pc:sldMk cId="3527496790" sldId="992"/>
        </pc:sldMkLst>
        <pc:spChg chg="mod">
          <ac:chgData name="Nguyễn Minh Tân - Khoa Công nghệ Thông tin - VLTECH" userId="101068a6-915f-4420-8228-af2e167f3950" providerId="ADAL" clId="{BBFB9FD9-EAC4-41A0-856E-0F722F831619}" dt="2024-07-05T13:25:36.598" v="1883" actId="20577"/>
          <ac:spMkLst>
            <pc:docMk/>
            <pc:sldMk cId="3527496790" sldId="992"/>
            <ac:spMk id="3" creationId="{90628953-C746-D349-957A-1EC96F6C579A}"/>
          </ac:spMkLst>
        </pc:sp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36:01.602" v="1887" actId="1076"/>
        <pc:sldMkLst>
          <pc:docMk/>
          <pc:sldMk cId="3936626255" sldId="993"/>
        </pc:sldMkLst>
        <pc:spChg chg="del">
          <ac:chgData name="Nguyễn Minh Tân - Khoa Công nghệ Thông tin - VLTECH" userId="101068a6-915f-4420-8228-af2e167f3950" providerId="ADAL" clId="{BBFB9FD9-EAC4-41A0-856E-0F722F831619}" dt="2024-07-05T13:35:49.429" v="1885" actId="478"/>
          <ac:spMkLst>
            <pc:docMk/>
            <pc:sldMk cId="3936626255" sldId="993"/>
            <ac:spMk id="3" creationId="{90628953-C746-D349-957A-1EC96F6C579A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3:36:01.602" v="1887" actId="1076"/>
          <ac:picMkLst>
            <pc:docMk/>
            <pc:sldMk cId="3936626255" sldId="993"/>
            <ac:picMk id="4" creationId="{343F7C8D-8C74-00B5-2D42-B29EE2E5B480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36:23.021" v="1891" actId="1076"/>
        <pc:sldMkLst>
          <pc:docMk/>
          <pc:sldMk cId="4200311758" sldId="994"/>
        </pc:sldMkLst>
        <pc:picChg chg="add mod">
          <ac:chgData name="Nguyễn Minh Tân - Khoa Công nghệ Thông tin - VLTECH" userId="101068a6-915f-4420-8228-af2e167f3950" providerId="ADAL" clId="{BBFB9FD9-EAC4-41A0-856E-0F722F831619}" dt="2024-07-05T13:36:23.021" v="1891" actId="1076"/>
          <ac:picMkLst>
            <pc:docMk/>
            <pc:sldMk cId="4200311758" sldId="994"/>
            <ac:picMk id="3" creationId="{04445C93-C829-2064-6987-AAB8502D58AA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3:36:20.741" v="1889" actId="478"/>
          <ac:picMkLst>
            <pc:docMk/>
            <pc:sldMk cId="4200311758" sldId="994"/>
            <ac:picMk id="4" creationId="{343F7C8D-8C74-00B5-2D42-B29EE2E5B480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36:43.502" v="1895" actId="1076"/>
        <pc:sldMkLst>
          <pc:docMk/>
          <pc:sldMk cId="2429170730" sldId="995"/>
        </pc:sldMkLst>
        <pc:picChg chg="del">
          <ac:chgData name="Nguyễn Minh Tân - Khoa Công nghệ Thông tin - VLTECH" userId="101068a6-915f-4420-8228-af2e167f3950" providerId="ADAL" clId="{BBFB9FD9-EAC4-41A0-856E-0F722F831619}" dt="2024-07-05T13:36:41.009" v="1893" actId="478"/>
          <ac:picMkLst>
            <pc:docMk/>
            <pc:sldMk cId="2429170730" sldId="995"/>
            <ac:picMk id="3" creationId="{04445C93-C829-2064-6987-AAB8502D58AA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3:36:43.502" v="1895" actId="1076"/>
          <ac:picMkLst>
            <pc:docMk/>
            <pc:sldMk cId="2429170730" sldId="995"/>
            <ac:picMk id="4" creationId="{A6264975-ADA2-B90B-0D15-CE55B9DEF5AC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40:42.986" v="2067" actId="123"/>
        <pc:sldMkLst>
          <pc:docMk/>
          <pc:sldMk cId="1145487594" sldId="996"/>
        </pc:sldMkLst>
        <pc:spChg chg="add mod">
          <ac:chgData name="Nguyễn Minh Tân - Khoa Công nghệ Thông tin - VLTECH" userId="101068a6-915f-4420-8228-af2e167f3950" providerId="ADAL" clId="{BBFB9FD9-EAC4-41A0-856E-0F722F831619}" dt="2024-07-05T13:40:42.986" v="2067" actId="123"/>
          <ac:spMkLst>
            <pc:docMk/>
            <pc:sldMk cId="1145487594" sldId="996"/>
            <ac:spMk id="3" creationId="{D0ECE378-E991-3254-2D73-0CAFFD60AD39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3:37:46.090" v="1968" actId="20577"/>
          <ac:spMkLst>
            <pc:docMk/>
            <pc:sldMk cId="1145487594" sldId="996"/>
            <ac:spMk id="5" creationId="{07A31044-5488-2B06-7241-060C617BF476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3:37:29.258" v="1897" actId="478"/>
          <ac:picMkLst>
            <pc:docMk/>
            <pc:sldMk cId="1145487594" sldId="996"/>
            <ac:picMk id="4" creationId="{A6264975-ADA2-B90B-0D15-CE55B9DEF5AC}"/>
          </ac:picMkLst>
        </pc:picChg>
      </pc:sldChg>
      <pc:sldChg chg="modSp add mod">
        <pc:chgData name="Nguyễn Minh Tân - Khoa Công nghệ Thông tin - VLTECH" userId="101068a6-915f-4420-8228-af2e167f3950" providerId="ADAL" clId="{BBFB9FD9-EAC4-41A0-856E-0F722F831619}" dt="2024-07-05T13:41:34.060" v="2078" actId="12"/>
        <pc:sldMkLst>
          <pc:docMk/>
          <pc:sldMk cId="534833247" sldId="997"/>
        </pc:sldMkLst>
        <pc:spChg chg="mod">
          <ac:chgData name="Nguyễn Minh Tân - Khoa Công nghệ Thông tin - VLTECH" userId="101068a6-915f-4420-8228-af2e167f3950" providerId="ADAL" clId="{BBFB9FD9-EAC4-41A0-856E-0F722F831619}" dt="2024-07-05T13:41:34.060" v="2078" actId="12"/>
          <ac:spMkLst>
            <pc:docMk/>
            <pc:sldMk cId="534833247" sldId="997"/>
            <ac:spMk id="3" creationId="{D0ECE378-E991-3254-2D73-0CAFFD60AD39}"/>
          </ac:spMkLst>
        </pc:sp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41:48.647" v="2083" actId="14100"/>
        <pc:sldMkLst>
          <pc:docMk/>
          <pc:sldMk cId="4205647849" sldId="998"/>
        </pc:sldMkLst>
        <pc:spChg chg="del">
          <ac:chgData name="Nguyễn Minh Tân - Khoa Công nghệ Thông tin - VLTECH" userId="101068a6-915f-4420-8228-af2e167f3950" providerId="ADAL" clId="{BBFB9FD9-EAC4-41A0-856E-0F722F831619}" dt="2024-07-05T13:41:44.803" v="2080" actId="478"/>
          <ac:spMkLst>
            <pc:docMk/>
            <pc:sldMk cId="4205647849" sldId="998"/>
            <ac:spMk id="3" creationId="{D0ECE378-E991-3254-2D73-0CAFFD60AD39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3:41:48.647" v="2083" actId="14100"/>
          <ac:picMkLst>
            <pc:docMk/>
            <pc:sldMk cId="4205647849" sldId="998"/>
            <ac:picMk id="4" creationId="{09AD5E85-B260-414C-6D18-5E2219792997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41:59.484" v="2087" actId="1076"/>
        <pc:sldMkLst>
          <pc:docMk/>
          <pc:sldMk cId="2920615247" sldId="999"/>
        </pc:sldMkLst>
        <pc:picChg chg="add mod">
          <ac:chgData name="Nguyễn Minh Tân - Khoa Công nghệ Thông tin - VLTECH" userId="101068a6-915f-4420-8228-af2e167f3950" providerId="ADAL" clId="{BBFB9FD9-EAC4-41A0-856E-0F722F831619}" dt="2024-07-05T13:41:59.484" v="2087" actId="1076"/>
          <ac:picMkLst>
            <pc:docMk/>
            <pc:sldMk cId="2920615247" sldId="999"/>
            <ac:picMk id="3" creationId="{A9BAD0BF-4510-1AE2-F731-81A61863D7BC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3:41:57.455" v="2085" actId="478"/>
          <ac:picMkLst>
            <pc:docMk/>
            <pc:sldMk cId="2920615247" sldId="999"/>
            <ac:picMk id="4" creationId="{09AD5E85-B260-414C-6D18-5E2219792997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42:20.816" v="2091" actId="1076"/>
        <pc:sldMkLst>
          <pc:docMk/>
          <pc:sldMk cId="1721872990" sldId="1000"/>
        </pc:sldMkLst>
        <pc:picChg chg="del">
          <ac:chgData name="Nguyễn Minh Tân - Khoa Công nghệ Thông tin - VLTECH" userId="101068a6-915f-4420-8228-af2e167f3950" providerId="ADAL" clId="{BBFB9FD9-EAC4-41A0-856E-0F722F831619}" dt="2024-07-05T13:42:18.477" v="2089" actId="478"/>
          <ac:picMkLst>
            <pc:docMk/>
            <pc:sldMk cId="1721872990" sldId="1000"/>
            <ac:picMk id="3" creationId="{A9BAD0BF-4510-1AE2-F731-81A61863D7BC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3:42:20.816" v="2091" actId="1076"/>
          <ac:picMkLst>
            <pc:docMk/>
            <pc:sldMk cId="1721872990" sldId="1000"/>
            <ac:picMk id="4" creationId="{8CF21D23-2DF8-0B30-5984-43DAFB5C9D1F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4:00:52.407" v="2100" actId="1076"/>
        <pc:sldMkLst>
          <pc:docMk/>
          <pc:sldMk cId="953456764" sldId="1001"/>
        </pc:sldMkLst>
        <pc:picChg chg="add del mod">
          <ac:chgData name="Nguyễn Minh Tân - Khoa Công nghệ Thông tin - VLTECH" userId="101068a6-915f-4420-8228-af2e167f3950" providerId="ADAL" clId="{BBFB9FD9-EAC4-41A0-856E-0F722F831619}" dt="2024-07-05T14:00:47.404" v="2097" actId="478"/>
          <ac:picMkLst>
            <pc:docMk/>
            <pc:sldMk cId="953456764" sldId="1001"/>
            <ac:picMk id="3" creationId="{0C37676B-3403-B94C-0B2B-4062B807ECED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3:42:38.452" v="2093" actId="478"/>
          <ac:picMkLst>
            <pc:docMk/>
            <pc:sldMk cId="953456764" sldId="1001"/>
            <ac:picMk id="4" creationId="{8CF21D23-2DF8-0B30-5984-43DAFB5C9D1F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4:00:52.407" v="2100" actId="1076"/>
          <ac:picMkLst>
            <pc:docMk/>
            <pc:sldMk cId="953456764" sldId="1001"/>
            <ac:picMk id="7" creationId="{4176A702-8005-396B-3B7F-FF6894D216AD}"/>
          </ac:picMkLst>
        </pc:picChg>
      </pc:sldChg>
      <pc:sldChg chg="addSp delSp add mod">
        <pc:chgData name="Nguyễn Minh Tân - Khoa Công nghệ Thông tin - VLTECH" userId="101068a6-915f-4420-8228-af2e167f3950" providerId="ADAL" clId="{BBFB9FD9-EAC4-41A0-856E-0F722F831619}" dt="2024-07-05T14:01:46.351" v="2107" actId="22"/>
        <pc:sldMkLst>
          <pc:docMk/>
          <pc:sldMk cId="1548401530" sldId="1002"/>
        </pc:sldMkLst>
        <pc:picChg chg="del">
          <ac:chgData name="Nguyễn Minh Tân - Khoa Công nghệ Thông tin - VLTECH" userId="101068a6-915f-4420-8228-af2e167f3950" providerId="ADAL" clId="{BBFB9FD9-EAC4-41A0-856E-0F722F831619}" dt="2024-07-05T14:01:46.071" v="2106" actId="478"/>
          <ac:picMkLst>
            <pc:docMk/>
            <pc:sldMk cId="1548401530" sldId="1002"/>
            <ac:picMk id="3" creationId="{0C37676B-3403-B94C-0B2B-4062B807ECED}"/>
          </ac:picMkLst>
        </pc:picChg>
        <pc:picChg chg="add">
          <ac:chgData name="Nguyễn Minh Tân - Khoa Công nghệ Thông tin - VLTECH" userId="101068a6-915f-4420-8228-af2e167f3950" providerId="ADAL" clId="{BBFB9FD9-EAC4-41A0-856E-0F722F831619}" dt="2024-07-05T14:01:46.351" v="2107" actId="22"/>
          <ac:picMkLst>
            <pc:docMk/>
            <pc:sldMk cId="1548401530" sldId="1002"/>
            <ac:picMk id="4" creationId="{6177DB4E-694A-8186-A276-7EE32100AB36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4:01:24.985" v="2105" actId="1076"/>
        <pc:sldMkLst>
          <pc:docMk/>
          <pc:sldMk cId="387289196" sldId="1003"/>
        </pc:sldMkLst>
        <pc:picChg chg="add mod">
          <ac:chgData name="Nguyễn Minh Tân - Khoa Công nghệ Thông tin - VLTECH" userId="101068a6-915f-4420-8228-af2e167f3950" providerId="ADAL" clId="{BBFB9FD9-EAC4-41A0-856E-0F722F831619}" dt="2024-07-05T14:01:24.985" v="2105" actId="1076"/>
          <ac:picMkLst>
            <pc:docMk/>
            <pc:sldMk cId="387289196" sldId="1003"/>
            <ac:picMk id="3" creationId="{A2D82B03-6E79-487E-4D72-03280BDCDC97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4:01:20.038" v="2102" actId="478"/>
          <ac:picMkLst>
            <pc:docMk/>
            <pc:sldMk cId="387289196" sldId="1003"/>
            <ac:picMk id="4" creationId="{8CF21D23-2DF8-0B30-5984-43DAFB5C9D1F}"/>
          </ac:picMkLst>
        </pc:picChg>
      </pc:sldChg>
    </pc:docChg>
  </pc:docChgLst>
  <pc:docChgLst>
    <pc:chgData name="Nguyễn Minh Tân - Khoa Công nghệ Thông tin - VLTECH" userId="101068a6-915f-4420-8228-af2e167f3950" providerId="ADAL" clId="{1CE6F293-F224-4BE6-A19D-58D99CBD8CBE}"/>
    <pc:docChg chg="undo custSel addSld delSld modSld">
      <pc:chgData name="Nguyễn Minh Tân - Khoa Công nghệ Thông tin - VLTECH" userId="101068a6-915f-4420-8228-af2e167f3950" providerId="ADAL" clId="{1CE6F293-F224-4BE6-A19D-58D99CBD8CBE}" dt="2024-05-28T12:16:33.521" v="2554" actId="20577"/>
      <pc:docMkLst>
        <pc:docMk/>
      </pc:docMkLst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0" sldId="259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2299796347" sldId="265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0" sldId="266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98943473" sldId="268"/>
        </pc:sldMkLst>
      </pc:sldChg>
      <pc:sldChg chg="modSp mod">
        <pc:chgData name="Nguyễn Minh Tân - Khoa Công nghệ Thông tin - VLTECH" userId="101068a6-915f-4420-8228-af2e167f3950" providerId="ADAL" clId="{1CE6F293-F224-4BE6-A19D-58D99CBD8CBE}" dt="2024-05-28T12:12:48.649" v="2466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1CE6F293-F224-4BE6-A19D-58D99CBD8CBE}" dt="2024-05-28T12:12:48.649" v="2466" actId="20577"/>
          <ac:spMkLst>
            <pc:docMk/>
            <pc:sldMk cId="3671363652" sldId="285"/>
            <ac:spMk id="19" creationId="{CEF99411-4709-4D85-A7C3-945C4791A054}"/>
          </ac:spMkLst>
        </pc:spChg>
      </pc:sldChg>
      <pc:sldChg chg="modSp add del mod modClrScheme chgLayout">
        <pc:chgData name="Nguyễn Minh Tân - Khoa Công nghệ Thông tin - VLTECH" userId="101068a6-915f-4420-8228-af2e167f3950" providerId="ADAL" clId="{1CE6F293-F224-4BE6-A19D-58D99CBD8CBE}" dt="2024-05-28T10:16:16.746" v="455" actId="47"/>
        <pc:sldMkLst>
          <pc:docMk/>
          <pc:sldMk cId="904347135" sldId="363"/>
        </pc:sldMkLst>
        <pc:spChg chg="mod ord">
          <ac:chgData name="Nguyễn Minh Tân - Khoa Công nghệ Thông tin - VLTECH" userId="101068a6-915f-4420-8228-af2e167f3950" providerId="ADAL" clId="{1CE6F293-F224-4BE6-A19D-58D99CBD8CBE}" dt="2024-05-28T09:30:26.497" v="12" actId="700"/>
          <ac:spMkLst>
            <pc:docMk/>
            <pc:sldMk cId="904347135" sldId="363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09:33:12.601" v="89" actId="5793"/>
          <ac:spMkLst>
            <pc:docMk/>
            <pc:sldMk cId="904347135" sldId="363"/>
            <ac:spMk id="3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01.852" v="2467" actId="2711"/>
        <pc:sldMkLst>
          <pc:docMk/>
          <pc:sldMk cId="1862885215" sldId="366"/>
        </pc:sldMkLst>
        <pc:spChg chg="add mod">
          <ac:chgData name="Nguyễn Minh Tân - Khoa Công nghệ Thông tin - VLTECH" userId="101068a6-915f-4420-8228-af2e167f3950" providerId="ADAL" clId="{1CE6F293-F224-4BE6-A19D-58D99CBD8CBE}" dt="2024-05-28T12:13:01.852" v="2467" actId="2711"/>
          <ac:spMkLst>
            <pc:docMk/>
            <pc:sldMk cId="1862885215" sldId="366"/>
            <ac:spMk id="2" creationId="{1ED5F405-212E-D6B5-CAF9-6347FCEE6ACA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01.852" v="2467" actId="2711"/>
          <ac:spMkLst>
            <pc:docMk/>
            <pc:sldMk cId="1862885215" sldId="366"/>
            <ac:spMk id="6146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5:22.687" v="109" actId="478"/>
          <ac:spMkLst>
            <pc:docMk/>
            <pc:sldMk cId="1862885215" sldId="366"/>
            <ac:spMk id="16387" creationId="{00000000-0000-0000-0000-000000000000}"/>
          </ac:spMkLst>
        </pc:spChg>
      </pc:sldChg>
      <pc:sldChg chg="addSp delSp modSp add mod modClrScheme modAnim chgLayout">
        <pc:chgData name="Nguyễn Minh Tân - Khoa Công nghệ Thông tin - VLTECH" userId="101068a6-915f-4420-8228-af2e167f3950" providerId="ADAL" clId="{1CE6F293-F224-4BE6-A19D-58D99CBD8CBE}" dt="2024-05-28T12:13:11.665" v="2468" actId="2711"/>
        <pc:sldMkLst>
          <pc:docMk/>
          <pc:sldMk cId="2836247606" sldId="367"/>
        </pc:sldMkLst>
        <pc:spChg chg="add mod">
          <ac:chgData name="Nguyễn Minh Tân - Khoa Công nghệ Thông tin - VLTECH" userId="101068a6-915f-4420-8228-af2e167f3950" providerId="ADAL" clId="{1CE6F293-F224-4BE6-A19D-58D99CBD8CBE}" dt="2024-05-28T12:13:11.665" v="2468" actId="2711"/>
          <ac:spMkLst>
            <pc:docMk/>
            <pc:sldMk cId="2836247606" sldId="367"/>
            <ac:spMk id="2" creationId="{398859A3-3416-82EF-8FE0-F8C4BABB6E6B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11.665" v="2468" actId="2711"/>
          <ac:spMkLst>
            <pc:docMk/>
            <pc:sldMk cId="2836247606" sldId="367"/>
            <ac:spMk id="7170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7:28.008" v="138" actId="478"/>
          <ac:spMkLst>
            <pc:docMk/>
            <pc:sldMk cId="2836247606" sldId="367"/>
            <ac:spMk id="17411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17.946" v="2469" actId="2711"/>
        <pc:sldMkLst>
          <pc:docMk/>
          <pc:sldMk cId="3213750477" sldId="368"/>
        </pc:sldMkLst>
        <pc:spChg chg="add mod">
          <ac:chgData name="Nguyễn Minh Tân - Khoa Công nghệ Thông tin - VLTECH" userId="101068a6-915f-4420-8228-af2e167f3950" providerId="ADAL" clId="{1CE6F293-F224-4BE6-A19D-58D99CBD8CBE}" dt="2024-05-28T12:13:17.946" v="2469" actId="2711"/>
          <ac:spMkLst>
            <pc:docMk/>
            <pc:sldMk cId="3213750477" sldId="368"/>
            <ac:spMk id="2" creationId="{9F21656D-3DB1-8FD3-72A7-05F2C23D342C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17.946" v="2469" actId="2711"/>
          <ac:spMkLst>
            <pc:docMk/>
            <pc:sldMk cId="3213750477" sldId="368"/>
            <ac:spMk id="8194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7:56.795" v="143" actId="478"/>
          <ac:spMkLst>
            <pc:docMk/>
            <pc:sldMk cId="3213750477" sldId="368"/>
            <ac:spMk id="18435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24.462" v="2470" actId="2711"/>
        <pc:sldMkLst>
          <pc:docMk/>
          <pc:sldMk cId="3535334405" sldId="369"/>
        </pc:sldMkLst>
        <pc:spChg chg="add mod">
          <ac:chgData name="Nguyễn Minh Tân - Khoa Công nghệ Thông tin - VLTECH" userId="101068a6-915f-4420-8228-af2e167f3950" providerId="ADAL" clId="{1CE6F293-F224-4BE6-A19D-58D99CBD8CBE}" dt="2024-05-28T12:13:24.462" v="2470" actId="2711"/>
          <ac:spMkLst>
            <pc:docMk/>
            <pc:sldMk cId="3535334405" sldId="369"/>
            <ac:spMk id="2" creationId="{F31501FB-2963-2DBD-401C-AC3134119E93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24.462" v="2470" actId="2711"/>
          <ac:spMkLst>
            <pc:docMk/>
            <pc:sldMk cId="3535334405" sldId="369"/>
            <ac:spMk id="9218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8:23.380" v="147" actId="478"/>
          <ac:spMkLst>
            <pc:docMk/>
            <pc:sldMk cId="3535334405" sldId="369"/>
            <ac:spMk id="19459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30.087" v="2471" actId="2711"/>
        <pc:sldMkLst>
          <pc:docMk/>
          <pc:sldMk cId="3252811363" sldId="370"/>
        </pc:sldMkLst>
        <pc:spChg chg="add mod">
          <ac:chgData name="Nguyễn Minh Tân - Khoa Công nghệ Thông tin - VLTECH" userId="101068a6-915f-4420-8228-af2e167f3950" providerId="ADAL" clId="{1CE6F293-F224-4BE6-A19D-58D99CBD8CBE}" dt="2024-05-28T12:13:30.087" v="2471" actId="2711"/>
          <ac:spMkLst>
            <pc:docMk/>
            <pc:sldMk cId="3252811363" sldId="370"/>
            <ac:spMk id="2" creationId="{97E9D38A-49A3-3120-A601-A18F63B85043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30.087" v="2471" actId="2711"/>
          <ac:spMkLst>
            <pc:docMk/>
            <pc:sldMk cId="3252811363" sldId="370"/>
            <ac:spMk id="10242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8:46.512" v="151" actId="478"/>
          <ac:spMkLst>
            <pc:docMk/>
            <pc:sldMk cId="3252811363" sldId="370"/>
            <ac:spMk id="20483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35.134" v="2472" actId="2711"/>
        <pc:sldMkLst>
          <pc:docMk/>
          <pc:sldMk cId="887362147" sldId="371"/>
        </pc:sldMkLst>
        <pc:spChg chg="add mod">
          <ac:chgData name="Nguyễn Minh Tân - Khoa Công nghệ Thông tin - VLTECH" userId="101068a6-915f-4420-8228-af2e167f3950" providerId="ADAL" clId="{1CE6F293-F224-4BE6-A19D-58D99CBD8CBE}" dt="2024-05-28T09:39:12.786" v="161"/>
          <ac:spMkLst>
            <pc:docMk/>
            <pc:sldMk cId="887362147" sldId="371"/>
            <ac:spMk id="2" creationId="{446C40F7-8A93-CB6E-BC38-C02D41C61E55}"/>
          </ac:spMkLst>
        </pc:spChg>
        <pc:spChg chg="add mod">
          <ac:chgData name="Nguyễn Minh Tân - Khoa Công nghệ Thông tin - VLTECH" userId="101068a6-915f-4420-8228-af2e167f3950" providerId="ADAL" clId="{1CE6F293-F224-4BE6-A19D-58D99CBD8CBE}" dt="2024-05-28T12:13:35.134" v="2472" actId="2711"/>
          <ac:spMkLst>
            <pc:docMk/>
            <pc:sldMk cId="887362147" sldId="371"/>
            <ac:spMk id="3" creationId="{B94B8793-04F3-8550-AF9D-51653A0A9B37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35.134" v="2472" actId="2711"/>
          <ac:spMkLst>
            <pc:docMk/>
            <pc:sldMk cId="887362147" sldId="371"/>
            <ac:spMk id="11266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9:10.841" v="157" actId="478"/>
          <ac:spMkLst>
            <pc:docMk/>
            <pc:sldMk cId="887362147" sldId="371"/>
            <ac:spMk id="21507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40.572" v="2473" actId="2711"/>
        <pc:sldMkLst>
          <pc:docMk/>
          <pc:sldMk cId="2648092228" sldId="372"/>
        </pc:sldMkLst>
        <pc:spChg chg="add mod">
          <ac:chgData name="Nguyễn Minh Tân - Khoa Công nghệ Thông tin - VLTECH" userId="101068a6-915f-4420-8228-af2e167f3950" providerId="ADAL" clId="{1CE6F293-F224-4BE6-A19D-58D99CBD8CBE}" dt="2024-05-28T12:13:40.572" v="2473" actId="2711"/>
          <ac:spMkLst>
            <pc:docMk/>
            <pc:sldMk cId="2648092228" sldId="372"/>
            <ac:spMk id="2" creationId="{17338A21-85DD-9729-5F3C-2F9A4024B527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40.572" v="2473" actId="2711"/>
          <ac:spMkLst>
            <pc:docMk/>
            <pc:sldMk cId="2648092228" sldId="372"/>
            <ac:spMk id="12290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1:28.179" v="186" actId="478"/>
          <ac:spMkLst>
            <pc:docMk/>
            <pc:sldMk cId="2648092228" sldId="372"/>
            <ac:spMk id="22531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45.541" v="2474" actId="2711"/>
        <pc:sldMkLst>
          <pc:docMk/>
          <pc:sldMk cId="3215054345" sldId="373"/>
        </pc:sldMkLst>
        <pc:spChg chg="add mod">
          <ac:chgData name="Nguyễn Minh Tân - Khoa Công nghệ Thông tin - VLTECH" userId="101068a6-915f-4420-8228-af2e167f3950" providerId="ADAL" clId="{1CE6F293-F224-4BE6-A19D-58D99CBD8CBE}" dt="2024-05-28T09:41:54.726" v="193"/>
          <ac:spMkLst>
            <pc:docMk/>
            <pc:sldMk cId="3215054345" sldId="373"/>
            <ac:spMk id="2" creationId="{2138EF46-FF7E-AA23-AF2B-C8FB1B63E584}"/>
          </ac:spMkLst>
        </pc:spChg>
        <pc:spChg chg="add mod">
          <ac:chgData name="Nguyễn Minh Tân - Khoa Công nghệ Thông tin - VLTECH" userId="101068a6-915f-4420-8228-af2e167f3950" providerId="ADAL" clId="{1CE6F293-F224-4BE6-A19D-58D99CBD8CBE}" dt="2024-05-28T12:13:45.541" v="2474" actId="2711"/>
          <ac:spMkLst>
            <pc:docMk/>
            <pc:sldMk cId="3215054345" sldId="373"/>
            <ac:spMk id="3" creationId="{63139CC4-6867-BC83-BF39-F35504BAFFF4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45.541" v="2474" actId="2711"/>
          <ac:spMkLst>
            <pc:docMk/>
            <pc:sldMk cId="3215054345" sldId="373"/>
            <ac:spMk id="14338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1:52.694" v="191" actId="478"/>
          <ac:spMkLst>
            <pc:docMk/>
            <pc:sldMk cId="3215054345" sldId="373"/>
            <ac:spMk id="24579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52.103" v="2475" actId="2711"/>
        <pc:sldMkLst>
          <pc:docMk/>
          <pc:sldMk cId="1824456304" sldId="374"/>
        </pc:sldMkLst>
        <pc:spChg chg="add mod">
          <ac:chgData name="Nguyễn Minh Tân - Khoa Công nghệ Thông tin - VLTECH" userId="101068a6-915f-4420-8228-af2e167f3950" providerId="ADAL" clId="{1CE6F293-F224-4BE6-A19D-58D99CBD8CBE}" dt="2024-05-28T12:13:52.103" v="2475" actId="2711"/>
          <ac:spMkLst>
            <pc:docMk/>
            <pc:sldMk cId="1824456304" sldId="374"/>
            <ac:spMk id="6" creationId="{54A98076-632B-00BA-E79E-5C28605B6F88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52.103" v="2475" actId="2711"/>
          <ac:spMkLst>
            <pc:docMk/>
            <pc:sldMk cId="1824456304" sldId="374"/>
            <ac:spMk id="15362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2:31.010" v="199" actId="478"/>
          <ac:spMkLst>
            <pc:docMk/>
            <pc:sldMk cId="1824456304" sldId="374"/>
            <ac:spMk id="2560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spMkLst>
            <pc:docMk/>
            <pc:sldMk cId="1824456304" sldId="374"/>
            <ac:spMk id="3789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5" creationId="{00000000-0000-0000-0000-000000000000}"/>
          </ac:spMkLst>
        </pc:s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2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3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4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5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37892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37897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grpSpMkLst>
            <pc:docMk/>
            <pc:sldMk cId="1824456304" sldId="374"/>
            <ac:grpSpMk id="37910" creationId="{00000000-0000-0000-0000-000000000000}"/>
          </ac:grpSpMkLst>
        </pc:grpChg>
        <pc:pic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picMkLst>
            <pc:docMk/>
            <pc:sldMk cId="1824456304" sldId="374"/>
            <ac:picMk id="37898" creationId="{00000000-0000-0000-0000-000000000000}"/>
          </ac:picMkLst>
        </pc:picChg>
        <pc:picChg chg="mod">
          <ac:chgData name="Nguyễn Minh Tân - Khoa Công nghệ Thông tin - VLTECH" userId="101068a6-915f-4420-8228-af2e167f3950" providerId="ADAL" clId="{1CE6F293-F224-4BE6-A19D-58D99CBD8CBE}" dt="2024-05-28T09:42:27.277" v="198" actId="1076"/>
          <ac:picMkLst>
            <pc:docMk/>
            <pc:sldMk cId="1824456304" sldId="374"/>
            <ac:picMk id="37900" creationId="{00000000-0000-0000-0000-000000000000}"/>
          </ac:picMkLst>
        </pc:picChg>
      </pc:sldChg>
      <pc:sldChg chg="modSp add mod modClrScheme chgLayout">
        <pc:chgData name="Nguyễn Minh Tân - Khoa Công nghệ Thông tin - VLTECH" userId="101068a6-915f-4420-8228-af2e167f3950" providerId="ADAL" clId="{1CE6F293-F224-4BE6-A19D-58D99CBD8CBE}" dt="2024-05-28T12:13:58.572" v="2476" actId="2711"/>
        <pc:sldMkLst>
          <pc:docMk/>
          <pc:sldMk cId="1847319700" sldId="375"/>
        </pc:sldMkLst>
        <pc:spChg chg="mod ord">
          <ac:chgData name="Nguyễn Minh Tân - Khoa Công nghệ Thông tin - VLTECH" userId="101068a6-915f-4420-8228-af2e167f3950" providerId="ADAL" clId="{1CE6F293-F224-4BE6-A19D-58D99CBD8CBE}" dt="2024-05-28T12:13:58.572" v="2476" actId="2711"/>
          <ac:spMkLst>
            <pc:docMk/>
            <pc:sldMk cId="1847319700" sldId="375"/>
            <ac:spMk id="16386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58.572" v="2476" actId="2711"/>
          <ac:spMkLst>
            <pc:docMk/>
            <pc:sldMk cId="1847319700" sldId="375"/>
            <ac:spMk id="2662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spMkLst>
            <pc:docMk/>
            <pc:sldMk cId="1847319700" sldId="375"/>
            <ac:spMk id="2664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spMkLst>
            <pc:docMk/>
            <pc:sldMk cId="1847319700" sldId="375"/>
            <ac:spMk id="3892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2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2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2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6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6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6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63" creationId="{00000000-0000-0000-0000-000000000000}"/>
          </ac:spMkLst>
        </pc:s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3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4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5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6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7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38917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38922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grpSpMkLst>
            <pc:docMk/>
            <pc:sldMk cId="1847319700" sldId="375"/>
            <ac:grpSpMk id="38938" creationId="{00000000-0000-0000-0000-000000000000}"/>
          </ac:grpSpMkLst>
        </pc:grpChg>
        <pc:pic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picMkLst>
            <pc:docMk/>
            <pc:sldMk cId="1847319700" sldId="375"/>
            <ac:picMk id="38916" creationId="{00000000-0000-0000-0000-000000000000}"/>
          </ac:picMkLst>
        </pc:picChg>
        <pc:picChg chg="mod">
          <ac:chgData name="Nguyễn Minh Tân - Khoa Công nghệ Thông tin - VLTECH" userId="101068a6-915f-4420-8228-af2e167f3950" providerId="ADAL" clId="{1CE6F293-F224-4BE6-A19D-58D99CBD8CBE}" dt="2024-05-28T09:42:56.147" v="203" actId="1076"/>
          <ac:picMkLst>
            <pc:docMk/>
            <pc:sldMk cId="1847319700" sldId="375"/>
            <ac:picMk id="38928" creationId="{00000000-0000-0000-0000-000000000000}"/>
          </ac:picMkLst>
        </pc:pic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4:04.041" v="2477" actId="2711"/>
        <pc:sldMkLst>
          <pc:docMk/>
          <pc:sldMk cId="3354961016" sldId="376"/>
        </pc:sldMkLst>
        <pc:spChg chg="add mod">
          <ac:chgData name="Nguyễn Minh Tân - Khoa Công nghệ Thông tin - VLTECH" userId="101068a6-915f-4420-8228-af2e167f3950" providerId="ADAL" clId="{1CE6F293-F224-4BE6-A19D-58D99CBD8CBE}" dt="2024-05-28T12:14:04.041" v="2477" actId="2711"/>
          <ac:spMkLst>
            <pc:docMk/>
            <pc:sldMk cId="3354961016" sldId="376"/>
            <ac:spMk id="2" creationId="{B64BCBEA-FD49-F2AA-5B27-B328371E2435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4:04.041" v="2477" actId="2711"/>
          <ac:spMkLst>
            <pc:docMk/>
            <pc:sldMk cId="3354961016" sldId="376"/>
            <ac:spMk id="17410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3:34.740" v="208" actId="478"/>
          <ac:spMkLst>
            <pc:docMk/>
            <pc:sldMk cId="3354961016" sldId="376"/>
            <ac:spMk id="27651" creationId="{00000000-0000-0000-0000-000000000000}"/>
          </ac:spMkLst>
        </pc:spChg>
      </pc:sldChg>
      <pc:sldChg chg="modSp add mod modClrScheme chgLayout">
        <pc:chgData name="Nguyễn Minh Tân - Khoa Công nghệ Thông tin - VLTECH" userId="101068a6-915f-4420-8228-af2e167f3950" providerId="ADAL" clId="{1CE6F293-F224-4BE6-A19D-58D99CBD8CBE}" dt="2024-05-28T12:14:08.697" v="2478" actId="2711"/>
        <pc:sldMkLst>
          <pc:docMk/>
          <pc:sldMk cId="3574784619" sldId="377"/>
        </pc:sldMkLst>
        <pc:spChg chg="mod ord">
          <ac:chgData name="Nguyễn Minh Tân - Khoa Công nghệ Thông tin - VLTECH" userId="101068a6-915f-4420-8228-af2e167f3950" providerId="ADAL" clId="{1CE6F293-F224-4BE6-A19D-58D99CBD8CBE}" dt="2024-05-28T12:14:08.697" v="2478" actId="2711"/>
          <ac:spMkLst>
            <pc:docMk/>
            <pc:sldMk cId="3574784619" sldId="377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4:08.697" v="2478" actId="2711"/>
          <ac:spMkLst>
            <pc:docMk/>
            <pc:sldMk cId="3574784619" sldId="377"/>
            <ac:spMk id="40963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1CE6F293-F224-4BE6-A19D-58D99CBD8CBE}" dt="2024-05-28T12:14:08.697" v="2478" actId="2711"/>
          <ac:picMkLst>
            <pc:docMk/>
            <pc:sldMk cId="3574784619" sldId="377"/>
            <ac:picMk id="40964" creationId="{00000000-0000-0000-0000-000000000000}"/>
          </ac:picMkLst>
        </pc:picChg>
      </pc:sldChg>
      <pc:sldChg chg="modSp add mod modClrScheme chgLayout">
        <pc:chgData name="Nguyễn Minh Tân - Khoa Công nghệ Thông tin - VLTECH" userId="101068a6-915f-4420-8228-af2e167f3950" providerId="ADAL" clId="{1CE6F293-F224-4BE6-A19D-58D99CBD8CBE}" dt="2024-05-28T12:14:49.647" v="2485" actId="2711"/>
        <pc:sldMkLst>
          <pc:docMk/>
          <pc:sldMk cId="3198683667" sldId="378"/>
        </pc:sldMkLst>
        <pc:spChg chg="mod ord">
          <ac:chgData name="Nguyễn Minh Tân - Khoa Công nghệ Thông tin - VLTECH" userId="101068a6-915f-4420-8228-af2e167f3950" providerId="ADAL" clId="{1CE6F293-F224-4BE6-A19D-58D99CBD8CBE}" dt="2024-05-28T12:14:49.647" v="2485" actId="2711"/>
          <ac:spMkLst>
            <pc:docMk/>
            <pc:sldMk cId="3198683667" sldId="378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4:49.647" v="2485" actId="2711"/>
          <ac:spMkLst>
            <pc:docMk/>
            <pc:sldMk cId="3198683667" sldId="378"/>
            <ac:spMk id="43011" creationId="{00000000-0000-0000-0000-000000000000}"/>
          </ac:spMkLst>
        </pc:spChg>
        <pc:graphicFrameChg chg="mod">
          <ac:chgData name="Nguyễn Minh Tân - Khoa Công nghệ Thông tin - VLTECH" userId="101068a6-915f-4420-8228-af2e167f3950" providerId="ADAL" clId="{1CE6F293-F224-4BE6-A19D-58D99CBD8CBE}" dt="2024-05-28T12:14:49.647" v="2485" actId="2711"/>
          <ac:graphicFrameMkLst>
            <pc:docMk/>
            <pc:sldMk cId="3198683667" sldId="378"/>
            <ac:graphicFrameMk id="4" creationId="{00000000-0000-0000-0000-000000000000}"/>
          </ac:graphicFrameMkLst>
        </pc:graphicFrameChg>
        <pc:graphicFrameChg chg="mod">
          <ac:chgData name="Nguyễn Minh Tân - Khoa Công nghệ Thông tin - VLTECH" userId="101068a6-915f-4420-8228-af2e167f3950" providerId="ADAL" clId="{1CE6F293-F224-4BE6-A19D-58D99CBD8CBE}" dt="2024-05-28T12:14:49.647" v="2485" actId="2711"/>
          <ac:graphicFrameMkLst>
            <pc:docMk/>
            <pc:sldMk cId="3198683667" sldId="378"/>
            <ac:graphicFrameMk id="5" creationId="{00000000-0000-0000-0000-000000000000}"/>
          </ac:graphicFrameMkLst>
        </pc:graphicFrame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4:57.365" v="2486" actId="2711"/>
        <pc:sldMkLst>
          <pc:docMk/>
          <pc:sldMk cId="2827518500" sldId="379"/>
        </pc:sldMkLst>
        <pc:spChg chg="add mod">
          <ac:chgData name="Nguyễn Minh Tân - Khoa Công nghệ Thông tin - VLTECH" userId="101068a6-915f-4420-8228-af2e167f3950" providerId="ADAL" clId="{1CE6F293-F224-4BE6-A19D-58D99CBD8CBE}" dt="2024-05-28T12:14:57.365" v="2486" actId="2711"/>
          <ac:spMkLst>
            <pc:docMk/>
            <pc:sldMk cId="2827518500" sldId="379"/>
            <ac:spMk id="2" creationId="{3BA00B24-0F75-5D31-FC31-CFF43BB5FE4C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4:57.365" v="2486" actId="2711"/>
          <ac:spMkLst>
            <pc:docMk/>
            <pc:sldMk cId="2827518500" sldId="379"/>
            <ac:spMk id="19458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5:00.833" v="224" actId="478"/>
          <ac:spMkLst>
            <pc:docMk/>
            <pc:sldMk cId="2827518500" sldId="379"/>
            <ac:spMk id="29699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5:04.287" v="2487" actId="2711"/>
        <pc:sldMkLst>
          <pc:docMk/>
          <pc:sldMk cId="561131180" sldId="380"/>
        </pc:sldMkLst>
        <pc:spChg chg="add mod">
          <ac:chgData name="Nguyễn Minh Tân - Khoa Công nghệ Thông tin - VLTECH" userId="101068a6-915f-4420-8228-af2e167f3950" providerId="ADAL" clId="{1CE6F293-F224-4BE6-A19D-58D99CBD8CBE}" dt="2024-05-28T12:15:04.287" v="2487" actId="2711"/>
          <ac:spMkLst>
            <pc:docMk/>
            <pc:sldMk cId="561131180" sldId="380"/>
            <ac:spMk id="2" creationId="{A8439A5C-6D1C-2DF6-9811-0331B2110266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5:04.287" v="2487" actId="2711"/>
          <ac:spMkLst>
            <pc:docMk/>
            <pc:sldMk cId="561131180" sldId="380"/>
            <ac:spMk id="5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5:18.095" v="227" actId="478"/>
          <ac:spMkLst>
            <pc:docMk/>
            <pc:sldMk cId="561131180" sldId="380"/>
            <ac:spMk id="29699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5:10.975" v="2488" actId="2711"/>
        <pc:sldMkLst>
          <pc:docMk/>
          <pc:sldMk cId="1591964965" sldId="381"/>
        </pc:sldMkLst>
        <pc:spChg chg="add mod">
          <ac:chgData name="Nguyễn Minh Tân - Khoa Công nghệ Thông tin - VLTECH" userId="101068a6-915f-4420-8228-af2e167f3950" providerId="ADAL" clId="{1CE6F293-F224-4BE6-A19D-58D99CBD8CBE}" dt="2024-05-28T12:15:10.975" v="2488" actId="2711"/>
          <ac:spMkLst>
            <pc:docMk/>
            <pc:sldMk cId="1591964965" sldId="381"/>
            <ac:spMk id="2" creationId="{DDFE9E5E-ADE4-C5F9-E94B-2E8E421F4DB3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5:10.975" v="2488" actId="2711"/>
          <ac:spMkLst>
            <pc:docMk/>
            <pc:sldMk cId="1591964965" sldId="381"/>
            <ac:spMk id="4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5:35.655" v="231" actId="478"/>
          <ac:spMkLst>
            <pc:docMk/>
            <pc:sldMk cId="1591964965" sldId="381"/>
            <ac:spMk id="30723" creationId="{00000000-0000-0000-0000-000000000000}"/>
          </ac:spMkLst>
        </pc:spChg>
      </pc:sldChg>
      <pc:sldChg chg="addSp delSp modSp add del mod modClrScheme chgLayout">
        <pc:chgData name="Nguyễn Minh Tân - Khoa Công nghệ Thông tin - VLTECH" userId="101068a6-915f-4420-8228-af2e167f3950" providerId="ADAL" clId="{1CE6F293-F224-4BE6-A19D-58D99CBD8CBE}" dt="2024-05-28T11:36:59.901" v="2095" actId="47"/>
        <pc:sldMkLst>
          <pc:docMk/>
          <pc:sldMk cId="2512447826" sldId="382"/>
        </pc:sldMkLst>
        <pc:spChg chg="add mod">
          <ac:chgData name="Nguyễn Minh Tân - Khoa Công nghệ Thông tin - VLTECH" userId="101068a6-915f-4420-8228-af2e167f3950" providerId="ADAL" clId="{1CE6F293-F224-4BE6-A19D-58D99CBD8CBE}" dt="2024-05-28T09:46:03.882" v="239" actId="1076"/>
          <ac:spMkLst>
            <pc:docMk/>
            <pc:sldMk cId="2512447826" sldId="382"/>
            <ac:spMk id="2" creationId="{0453A317-D4F8-C479-BA10-B216A2DF0AAA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09:31:35.317" v="29" actId="700"/>
          <ac:spMkLst>
            <pc:docMk/>
            <pc:sldMk cId="2512447826" sldId="382"/>
            <ac:spMk id="22530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5:58.544" v="237" actId="478"/>
          <ac:spMkLst>
            <pc:docMk/>
            <pc:sldMk cId="2512447826" sldId="382"/>
            <ac:spMk id="48131" creationId="{00000000-0000-0000-0000-000000000000}"/>
          </ac:spMkLst>
        </pc:spChg>
      </pc:sldChg>
      <pc:sldChg chg="modSp add del mod modClrScheme chgLayout">
        <pc:chgData name="Nguyễn Minh Tân - Khoa Công nghệ Thông tin - VLTECH" userId="101068a6-915f-4420-8228-af2e167f3950" providerId="ADAL" clId="{1CE6F293-F224-4BE6-A19D-58D99CBD8CBE}" dt="2024-05-28T11:36:57.340" v="2094" actId="47"/>
        <pc:sldMkLst>
          <pc:docMk/>
          <pc:sldMk cId="1967482448" sldId="383"/>
        </pc:sldMkLst>
        <pc:spChg chg="mod ord">
          <ac:chgData name="Nguyễn Minh Tân - Khoa Công nghệ Thông tin - VLTECH" userId="101068a6-915f-4420-8228-af2e167f3950" providerId="ADAL" clId="{1CE6F293-F224-4BE6-A19D-58D99CBD8CBE}" dt="2024-05-28T09:31:39.333" v="31" actId="700"/>
          <ac:spMkLst>
            <pc:docMk/>
            <pc:sldMk cId="1967482448" sldId="383"/>
            <ac:spMk id="23554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09:31:39.333" v="31" actId="700"/>
          <ac:spMkLst>
            <pc:docMk/>
            <pc:sldMk cId="1967482448" sldId="383"/>
            <ac:spMk id="49155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1CE6F293-F224-4BE6-A19D-58D99CBD8CBE}" dt="2024-05-28T09:29:11.044" v="2" actId="47"/>
        <pc:sldMkLst>
          <pc:docMk/>
          <pc:sldMk cId="1319175048" sldId="729"/>
        </pc:sldMkLst>
      </pc:sldChg>
      <pc:sldChg chg="modSp mod">
        <pc:chgData name="Nguyễn Minh Tân - Khoa Công nghệ Thông tin - VLTECH" userId="101068a6-915f-4420-8228-af2e167f3950" providerId="ADAL" clId="{1CE6F293-F224-4BE6-A19D-58D99CBD8CBE}" dt="2024-05-28T12:16:33.521" v="2554" actId="20577"/>
        <pc:sldMkLst>
          <pc:docMk/>
          <pc:sldMk cId="0" sldId="943"/>
        </pc:sldMkLst>
        <pc:spChg chg="mod">
          <ac:chgData name="Nguyễn Minh Tân - Khoa Công nghệ Thông tin - VLTECH" userId="101068a6-915f-4420-8228-af2e167f3950" providerId="ADAL" clId="{1CE6F293-F224-4BE6-A19D-58D99CBD8CBE}" dt="2024-05-28T10:15:48.069" v="454" actId="20577"/>
          <ac:spMkLst>
            <pc:docMk/>
            <pc:sldMk cId="0" sldId="943"/>
            <ac:spMk id="5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6:24.084" v="2507" actId="20577"/>
          <ac:spMkLst>
            <pc:docMk/>
            <pc:sldMk cId="0" sldId="943"/>
            <ac:spMk id="5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6:33.521" v="2554" actId="20577"/>
          <ac:spMkLst>
            <pc:docMk/>
            <pc:sldMk cId="0" sldId="943"/>
            <ac:spMk id="6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9" creationId="{00000000-0000-0000-0000-000000000000}"/>
          </ac:spMkLst>
        </pc:spChg>
        <pc:gr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grpSpMkLst>
            <pc:docMk/>
            <pc:sldMk cId="0" sldId="943"/>
            <ac:grpSpMk id="9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grpSpMkLst>
            <pc:docMk/>
            <pc:sldMk cId="0" sldId="943"/>
            <ac:grpSpMk id="56" creationId="{00000000-0000-0000-0000-000000000000}"/>
          </ac:grpSpMkLst>
        </pc:grpChg>
      </pc:sldChg>
      <pc:sldChg chg="del">
        <pc:chgData name="Nguyễn Minh Tân - Khoa Công nghệ Thông tin - VLTECH" userId="101068a6-915f-4420-8228-af2e167f3950" providerId="ADAL" clId="{1CE6F293-F224-4BE6-A19D-58D99CBD8CBE}" dt="2024-05-28T09:29:09.585" v="1" actId="47"/>
        <pc:sldMkLst>
          <pc:docMk/>
          <pc:sldMk cId="1029817366" sldId="944"/>
        </pc:sldMkLst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13.603" v="2479" actId="2711"/>
        <pc:sldMkLst>
          <pc:docMk/>
          <pc:sldMk cId="3345716429" sldId="944"/>
        </pc:sldMkLst>
        <pc:spChg chg="mod">
          <ac:chgData name="Nguyễn Minh Tân - Khoa Công nghệ Thông tin - VLTECH" userId="101068a6-915f-4420-8228-af2e167f3950" providerId="ADAL" clId="{1CE6F293-F224-4BE6-A19D-58D99CBD8CBE}" dt="2024-05-28T12:14:13.603" v="2479" actId="2711"/>
          <ac:spMkLst>
            <pc:docMk/>
            <pc:sldMk cId="3345716429" sldId="944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13.603" v="2479" actId="2711"/>
          <ac:spMkLst>
            <pc:docMk/>
            <pc:sldMk cId="3345716429" sldId="944"/>
            <ac:spMk id="17410" creationId="{00000000-0000-0000-0000-000000000000}"/>
          </ac:spMkLst>
        </pc:spChg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18.885" v="2480" actId="2711"/>
        <pc:sldMkLst>
          <pc:docMk/>
          <pc:sldMk cId="670145063" sldId="945"/>
        </pc:sldMkLst>
        <pc:spChg chg="mod">
          <ac:chgData name="Nguyễn Minh Tân - Khoa Công nghệ Thông tin - VLTECH" userId="101068a6-915f-4420-8228-af2e167f3950" providerId="ADAL" clId="{1CE6F293-F224-4BE6-A19D-58D99CBD8CBE}" dt="2024-05-28T12:14:18.885" v="2480" actId="2711"/>
          <ac:spMkLst>
            <pc:docMk/>
            <pc:sldMk cId="670145063" sldId="945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18.885" v="2480" actId="2711"/>
          <ac:spMkLst>
            <pc:docMk/>
            <pc:sldMk cId="670145063" sldId="945"/>
            <ac:spMk id="17410" creationId="{00000000-0000-0000-0000-000000000000}"/>
          </ac:spMkLst>
        </pc:spChg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24.494" v="2481" actId="2711"/>
        <pc:sldMkLst>
          <pc:docMk/>
          <pc:sldMk cId="46121049" sldId="946"/>
        </pc:sldMkLst>
        <pc:spChg chg="mod">
          <ac:chgData name="Nguyễn Minh Tân - Khoa Công nghệ Thông tin - VLTECH" userId="101068a6-915f-4420-8228-af2e167f3950" providerId="ADAL" clId="{1CE6F293-F224-4BE6-A19D-58D99CBD8CBE}" dt="2024-05-28T12:14:24.494" v="2481" actId="2711"/>
          <ac:spMkLst>
            <pc:docMk/>
            <pc:sldMk cId="46121049" sldId="946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24.494" v="2481" actId="2711"/>
          <ac:spMkLst>
            <pc:docMk/>
            <pc:sldMk cId="46121049" sldId="946"/>
            <ac:spMk id="17410" creationId="{00000000-0000-0000-0000-000000000000}"/>
          </ac:spMkLst>
        </pc:spChg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29.745" v="2482" actId="2711"/>
        <pc:sldMkLst>
          <pc:docMk/>
          <pc:sldMk cId="3887483554" sldId="947"/>
        </pc:sldMkLst>
        <pc:spChg chg="mod">
          <ac:chgData name="Nguyễn Minh Tân - Khoa Công nghệ Thông tin - VLTECH" userId="101068a6-915f-4420-8228-af2e167f3950" providerId="ADAL" clId="{1CE6F293-F224-4BE6-A19D-58D99CBD8CBE}" dt="2024-05-28T12:14:29.745" v="2482" actId="2711"/>
          <ac:spMkLst>
            <pc:docMk/>
            <pc:sldMk cId="3887483554" sldId="947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29.745" v="2482" actId="2711"/>
          <ac:spMkLst>
            <pc:docMk/>
            <pc:sldMk cId="3887483554" sldId="947"/>
            <ac:spMk id="17410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3213249824" sldId="948"/>
        </pc:sldMkLst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35.745" v="2483" actId="2711"/>
        <pc:sldMkLst>
          <pc:docMk/>
          <pc:sldMk cId="4139600302" sldId="948"/>
        </pc:sldMkLst>
        <pc:spChg chg="mod">
          <ac:chgData name="Nguyễn Minh Tân - Khoa Công nghệ Thông tin - VLTECH" userId="101068a6-915f-4420-8228-af2e167f3950" providerId="ADAL" clId="{1CE6F293-F224-4BE6-A19D-58D99CBD8CBE}" dt="2024-05-28T12:14:35.745" v="2483" actId="2711"/>
          <ac:spMkLst>
            <pc:docMk/>
            <pc:sldMk cId="4139600302" sldId="948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35.745" v="2483" actId="2711"/>
          <ac:spMkLst>
            <pc:docMk/>
            <pc:sldMk cId="4139600302" sldId="948"/>
            <ac:spMk id="17410" creationId="{00000000-0000-0000-0000-000000000000}"/>
          </ac:spMkLst>
        </pc:spChg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44.584" v="2484" actId="2711"/>
        <pc:sldMkLst>
          <pc:docMk/>
          <pc:sldMk cId="3510986643" sldId="949"/>
        </pc:sldMkLst>
        <pc:spChg chg="mod">
          <ac:chgData name="Nguyễn Minh Tân - Khoa Công nghệ Thông tin - VLTECH" userId="101068a6-915f-4420-8228-af2e167f3950" providerId="ADAL" clId="{1CE6F293-F224-4BE6-A19D-58D99CBD8CBE}" dt="2024-05-28T12:14:44.584" v="2484" actId="2711"/>
          <ac:spMkLst>
            <pc:docMk/>
            <pc:sldMk cId="3510986643" sldId="949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44.584" v="2484" actId="2711"/>
          <ac:spMkLst>
            <pc:docMk/>
            <pc:sldMk cId="3510986643" sldId="949"/>
            <ac:spMk id="17410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3357362277" sldId="2600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2881927351" sldId="2601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2628108278" sldId="2602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4178314901" sldId="2603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1811563143" sldId="2604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1355999410" sldId="2605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3094647165" sldId="2606"/>
        </pc:sldMkLst>
      </pc:sldChg>
    </pc:docChg>
  </pc:docChgLst>
  <pc:docChgLst>
    <pc:chgData name="Nguyễn Minh Tân - Khoa Công nghệ Thông tin - VLTECH" userId="101068a6-915f-4420-8228-af2e167f3950" providerId="ADAL" clId="{9E6E303E-7C2D-4896-896D-96954E74D79C}"/>
    <pc:docChg chg="delSld modSld">
      <pc:chgData name="Nguyễn Minh Tân - Khoa Công nghệ Thông tin - VLTECH" userId="101068a6-915f-4420-8228-af2e167f3950" providerId="ADAL" clId="{9E6E303E-7C2D-4896-896D-96954E74D79C}" dt="2024-06-13T11:32:59.331" v="11" actId="20577"/>
      <pc:docMkLst>
        <pc:docMk/>
      </pc:docMkLst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65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66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67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68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69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0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1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2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3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4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5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6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7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8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9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0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1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2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3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4"/>
        </pc:sldMkLst>
      </pc:sldChg>
      <pc:sldChg chg="modSp mod">
        <pc:chgData name="Nguyễn Minh Tân - Khoa Công nghệ Thông tin - VLTECH" userId="101068a6-915f-4420-8228-af2e167f3950" providerId="ADAL" clId="{9E6E303E-7C2D-4896-896D-96954E74D79C}" dt="2024-06-13T11:32:59.331" v="11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9E6E303E-7C2D-4896-896D-96954E74D79C}" dt="2024-06-13T11:32:59.331" v="11" actId="20577"/>
          <ac:spMkLst>
            <pc:docMk/>
            <pc:sldMk cId="3671363652" sldId="285"/>
            <ac:spMk id="19" creationId="{CEF99411-4709-4D85-A7C3-945C4791A054}"/>
          </ac:spMkLst>
        </pc:spChg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6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7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8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9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0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1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2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3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4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5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6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7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8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9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0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1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2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3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4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5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6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7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8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9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0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1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2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3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4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5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6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7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8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0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1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2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3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4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5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6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7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8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9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944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945"/>
        </pc:sldMkLst>
      </pc:sldChg>
      <pc:sldMasterChg chg="delSldLayout">
        <pc:chgData name="Nguyễn Minh Tân - Khoa Công nghệ Thông tin - VLTECH" userId="101068a6-915f-4420-8228-af2e167f3950" providerId="ADAL" clId="{9E6E303E-7C2D-4896-896D-96954E74D79C}" dt="2024-06-13T11:32:49.655" v="0" actId="47"/>
        <pc:sldMasterMkLst>
          <pc:docMk/>
          <pc:sldMasterMk cId="464241476" sldId="2147483660"/>
        </pc:sldMasterMkLst>
        <pc:sldLayoutChg chg="del">
          <pc:chgData name="Nguyễn Minh Tân - Khoa Công nghệ Thông tin - VLTECH" userId="101068a6-915f-4420-8228-af2e167f3950" providerId="ADAL" clId="{9E6E303E-7C2D-4896-896D-96954E74D79C}" dt="2024-06-13T11:32:49.655" v="0" actId="47"/>
          <pc:sldLayoutMkLst>
            <pc:docMk/>
            <pc:sldMasterMk cId="464241476" sldId="2147483660"/>
            <pc:sldLayoutMk cId="1624564189" sldId="2147483670"/>
          </pc:sldLayoutMkLst>
        </pc:sldLayoutChg>
      </pc:sldMasterChg>
    </pc:docChg>
  </pc:docChgLst>
  <pc:docChgLst>
    <pc:chgData name="Nguyễn Minh Tân - Khoa Công nghệ Thông tin - VLTECH" userId="101068a6-915f-4420-8228-af2e167f3950" providerId="ADAL" clId="{DF57D715-3FB6-4C7B-B01A-F439D1826E8E}"/>
    <pc:docChg chg="addSld delSld modSld">
      <pc:chgData name="Nguyễn Minh Tân - Khoa Công nghệ Thông tin - VLTECH" userId="101068a6-915f-4420-8228-af2e167f3950" providerId="ADAL" clId="{DF57D715-3FB6-4C7B-B01A-F439D1826E8E}" dt="2024-01-12T23:25:06.864" v="75" actId="47"/>
      <pc:docMkLst>
        <pc:docMk/>
      </pc:docMkLst>
      <pc:sldChg chg="addSp modSp">
        <pc:chgData name="Nguyễn Minh Tân - Khoa Công nghệ Thông tin - VLTECH" userId="101068a6-915f-4420-8228-af2e167f3950" providerId="ADAL" clId="{DF57D715-3FB6-4C7B-B01A-F439D1826E8E}" dt="2024-01-12T23:03:03.861" v="7" actId="1076"/>
        <pc:sldMkLst>
          <pc:docMk/>
          <pc:sldMk cId="0" sldId="259"/>
        </pc:sldMkLst>
        <pc:picChg chg="add mod">
          <ac:chgData name="Nguyễn Minh Tân - Khoa Công nghệ Thông tin - VLTECH" userId="101068a6-915f-4420-8228-af2e167f3950" providerId="ADAL" clId="{DF57D715-3FB6-4C7B-B01A-F439D1826E8E}" dt="2024-01-12T23:03:03.861" v="7" actId="1076"/>
          <ac:picMkLst>
            <pc:docMk/>
            <pc:sldMk cId="0" sldId="259"/>
            <ac:picMk id="2" creationId="{8313F83B-3F0F-9221-9455-9C1184A08DCF}"/>
          </ac:picMkLst>
        </pc:picChg>
      </pc:sldChg>
      <pc:sldChg chg="del modNotesTx">
        <pc:chgData name="Nguyễn Minh Tân - Khoa Công nghệ Thông tin - VLTECH" userId="101068a6-915f-4420-8228-af2e167f3950" providerId="ADAL" clId="{DF57D715-3FB6-4C7B-B01A-F439D1826E8E}" dt="2024-01-12T23:05:17.372" v="11" actId="2696"/>
        <pc:sldMkLst>
          <pc:docMk/>
          <pc:sldMk cId="0" sldId="260"/>
        </pc:sldMkLst>
      </pc:sldChg>
      <pc:sldChg chg="delSp modSp del mod">
        <pc:chgData name="Nguyễn Minh Tân - Khoa Công nghệ Thông tin - VLTECH" userId="101068a6-915f-4420-8228-af2e167f3950" providerId="ADAL" clId="{DF57D715-3FB6-4C7B-B01A-F439D1826E8E}" dt="2024-01-12T23:05:33.893" v="16" actId="2696"/>
        <pc:sldMkLst>
          <pc:docMk/>
          <pc:sldMk cId="0" sldId="261"/>
        </pc:sldMkLst>
        <pc:spChg chg="del mod">
          <ac:chgData name="Nguyễn Minh Tân - Khoa Công nghệ Thông tin - VLTECH" userId="101068a6-915f-4420-8228-af2e167f3950" providerId="ADAL" clId="{DF57D715-3FB6-4C7B-B01A-F439D1826E8E}" dt="2024-01-12T23:05:26.030" v="14"/>
          <ac:spMkLst>
            <pc:docMk/>
            <pc:sldMk cId="0" sldId="261"/>
            <ac:spMk id="3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DF57D715-3FB6-4C7B-B01A-F439D1826E8E}" dt="2024-01-12T23:17:08.312" v="39" actId="47"/>
        <pc:sldMkLst>
          <pc:docMk/>
          <pc:sldMk cId="0" sldId="262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18:30.664" v="40" actId="47"/>
        <pc:sldMkLst>
          <pc:docMk/>
          <pc:sldMk cId="0" sldId="266"/>
        </pc:sldMkLst>
      </pc:sldChg>
      <pc:sldChg chg="modSp mod">
        <pc:chgData name="Nguyễn Minh Tân - Khoa Công nghệ Thông tin - VLTECH" userId="101068a6-915f-4420-8228-af2e167f3950" providerId="ADAL" clId="{DF57D715-3FB6-4C7B-B01A-F439D1826E8E}" dt="2024-01-12T23:18:40.207" v="41" actId="1076"/>
        <pc:sldMkLst>
          <pc:docMk/>
          <pc:sldMk cId="0" sldId="269"/>
        </pc:sldMkLst>
        <pc:spChg chg="mod">
          <ac:chgData name="Nguyễn Minh Tân - Khoa Công nghệ Thông tin - VLTECH" userId="101068a6-915f-4420-8228-af2e167f3950" providerId="ADAL" clId="{DF57D715-3FB6-4C7B-B01A-F439D1826E8E}" dt="2024-01-12T23:18:40.207" v="41" actId="1076"/>
          <ac:spMkLst>
            <pc:docMk/>
            <pc:sldMk cId="0" sldId="269"/>
            <ac:spMk id="3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DF57D715-3FB6-4C7B-B01A-F439D1826E8E}" dt="2024-01-12T23:25:06.864" v="75" actId="47"/>
        <pc:sldMkLst>
          <pc:docMk/>
          <pc:sldMk cId="0" sldId="270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19:54.948" v="44" actId="47"/>
        <pc:sldMkLst>
          <pc:docMk/>
          <pc:sldMk cId="0" sldId="271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29.929" v="49" actId="47"/>
        <pc:sldMkLst>
          <pc:docMk/>
          <pc:sldMk cId="0" sldId="272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0.916" v="50" actId="47"/>
        <pc:sldMkLst>
          <pc:docMk/>
          <pc:sldMk cId="0" sldId="273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1.885" v="51" actId="47"/>
        <pc:sldMkLst>
          <pc:docMk/>
          <pc:sldMk cId="0" sldId="274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3.073" v="52" actId="47"/>
        <pc:sldMkLst>
          <pc:docMk/>
          <pc:sldMk cId="0" sldId="275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3.749" v="53" actId="47"/>
        <pc:sldMkLst>
          <pc:docMk/>
          <pc:sldMk cId="0" sldId="276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5.240" v="54" actId="47"/>
        <pc:sldMkLst>
          <pc:docMk/>
          <pc:sldMk cId="0" sldId="279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6.347" v="55" actId="47"/>
        <pc:sldMkLst>
          <pc:docMk/>
          <pc:sldMk cId="0" sldId="280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7.456" v="56" actId="47"/>
        <pc:sldMkLst>
          <pc:docMk/>
          <pc:sldMk cId="0" sldId="281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9.326" v="57" actId="47"/>
        <pc:sldMkLst>
          <pc:docMk/>
          <pc:sldMk cId="0" sldId="282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41.026" v="58" actId="47"/>
        <pc:sldMkLst>
          <pc:docMk/>
          <pc:sldMk cId="0" sldId="283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42.244" v="59" actId="47"/>
        <pc:sldMkLst>
          <pc:docMk/>
          <pc:sldMk cId="0" sldId="284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43.693" v="61" actId="47"/>
        <pc:sldMkLst>
          <pc:docMk/>
          <pc:sldMk cId="0" sldId="286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0.373" v="64" actId="47"/>
        <pc:sldMkLst>
          <pc:docMk/>
          <pc:sldMk cId="0" sldId="287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1.419" v="65" actId="47"/>
        <pc:sldMkLst>
          <pc:docMk/>
          <pc:sldMk cId="0" sldId="288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2.587" v="66" actId="47"/>
        <pc:sldMkLst>
          <pc:docMk/>
          <pc:sldMk cId="0" sldId="289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3.827" v="67" actId="47"/>
        <pc:sldMkLst>
          <pc:docMk/>
          <pc:sldMk cId="0" sldId="290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5.024" v="68" actId="47"/>
        <pc:sldMkLst>
          <pc:docMk/>
          <pc:sldMk cId="0" sldId="291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5.901" v="69" actId="47"/>
        <pc:sldMkLst>
          <pc:docMk/>
          <pc:sldMk cId="0" sldId="292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6.518" v="70" actId="47"/>
        <pc:sldMkLst>
          <pc:docMk/>
          <pc:sldMk cId="0" sldId="293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02:13.636" v="1" actId="2696"/>
        <pc:sldMkLst>
          <pc:docMk/>
          <pc:sldMk cId="2752666142" sldId="411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54.187" v="74" actId="47"/>
        <pc:sldMkLst>
          <pc:docMk/>
          <pc:sldMk cId="3934601009" sldId="421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06:48.766" v="20"/>
        <pc:sldMkLst>
          <pc:docMk/>
          <pc:sldMk cId="4186484804" sldId="426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06:28.101" v="19" actId="2696"/>
        <pc:sldMkLst>
          <pc:docMk/>
          <pc:sldMk cId="372236502" sldId="427"/>
        </pc:sldMkLst>
      </pc:sldChg>
      <pc:sldChg chg="add modNotesTx">
        <pc:chgData name="Nguyễn Minh Tân - Khoa Công nghệ Thông tin - VLTECH" userId="101068a6-915f-4420-8228-af2e167f3950" providerId="ADAL" clId="{DF57D715-3FB6-4C7B-B01A-F439D1826E8E}" dt="2024-01-12T23:09:04.210" v="23"/>
        <pc:sldMkLst>
          <pc:docMk/>
          <pc:sldMk cId="2887316325" sldId="427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09:31.624" v="25"/>
        <pc:sldMkLst>
          <pc:docMk/>
          <pc:sldMk cId="896880239" sldId="428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06:56.948" v="21" actId="2696"/>
        <pc:sldMkLst>
          <pc:docMk/>
          <pc:sldMk cId="2679462487" sldId="428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09:55.176" v="26"/>
        <pc:sldMkLst>
          <pc:docMk/>
          <pc:sldMk cId="289023970" sldId="429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09:09.728" v="24" actId="47"/>
        <pc:sldMkLst>
          <pc:docMk/>
          <pc:sldMk cId="3696241268" sldId="429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17:06.953" v="38" actId="47"/>
        <pc:sldMkLst>
          <pc:docMk/>
          <pc:sldMk cId="3835894510" sldId="431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9.032" v="71" actId="47"/>
        <pc:sldMkLst>
          <pc:docMk/>
          <pc:sldMk cId="2820761231" sldId="433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51.328" v="72" actId="47"/>
        <pc:sldMkLst>
          <pc:docMk/>
          <pc:sldMk cId="384876831" sldId="434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52.875" v="73" actId="47"/>
        <pc:sldMkLst>
          <pc:docMk/>
          <pc:sldMk cId="3372918600" sldId="435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42.912" v="60" actId="47"/>
        <pc:sldMkLst>
          <pc:docMk/>
          <pc:sldMk cId="0" sldId="436"/>
        </pc:sldMkLst>
      </pc:sldChg>
      <pc:sldChg chg="add setBg">
        <pc:chgData name="Nguyễn Minh Tân - Khoa Công nghệ Thông tin - VLTECH" userId="101068a6-915f-4420-8228-af2e167f3950" providerId="ADAL" clId="{DF57D715-3FB6-4C7B-B01A-F439D1826E8E}" dt="2024-01-12T23:14:34.958" v="32"/>
        <pc:sldMkLst>
          <pc:docMk/>
          <pc:sldMk cId="808578855" sldId="444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4:49.368" v="33"/>
        <pc:sldMkLst>
          <pc:docMk/>
          <pc:sldMk cId="4270320061" sldId="445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5:04.984" v="34"/>
        <pc:sldMkLst>
          <pc:docMk/>
          <pc:sldMk cId="3949924581" sldId="446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5:15.093" v="35"/>
        <pc:sldMkLst>
          <pc:docMk/>
          <pc:sldMk cId="559341698" sldId="447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6:40.412" v="36"/>
        <pc:sldMkLst>
          <pc:docMk/>
          <pc:sldMk cId="3129141586" sldId="448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6:47.334" v="37"/>
        <pc:sldMkLst>
          <pc:docMk/>
          <pc:sldMk cId="1921569463" sldId="449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9:05.601" v="42"/>
        <pc:sldMkLst>
          <pc:docMk/>
          <pc:sldMk cId="3793877152" sldId="451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9:36.564" v="43"/>
        <pc:sldMkLst>
          <pc:docMk/>
          <pc:sldMk cId="1047210422" sldId="452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0:08.822" v="47"/>
        <pc:sldMkLst>
          <pc:docMk/>
          <pc:sldMk cId="3607071227" sldId="453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0:19.924" v="48"/>
        <pc:sldMkLst>
          <pc:docMk/>
          <pc:sldMk cId="2942518278" sldId="454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0:54.523" v="62"/>
        <pc:sldMkLst>
          <pc:docMk/>
          <pc:sldMk cId="914477234" sldId="455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620131903" sldId="458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3388557377" sldId="459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339945879" sldId="460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001709792" sldId="461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301548447" sldId="462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4206005339" sldId="463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193770779" sldId="464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337442334" sldId="465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243437556" sldId="468"/>
        </pc:sldMkLst>
      </pc:sldChg>
      <pc:sldChg chg="add modNotesTx">
        <pc:chgData name="Nguyễn Minh Tân - Khoa Công nghệ Thông tin - VLTECH" userId="101068a6-915f-4420-8228-af2e167f3950" providerId="ADAL" clId="{DF57D715-3FB6-4C7B-B01A-F439D1826E8E}" dt="2024-01-12T23:05:29.259" v="15"/>
        <pc:sldMkLst>
          <pc:docMk/>
          <pc:sldMk cId="361276679" sldId="491"/>
        </pc:sldMkLst>
      </pc:sldChg>
      <pc:sldChg chg="add modNotesTx">
        <pc:chgData name="Nguyễn Minh Tân - Khoa Công nghệ Thông tin - VLTECH" userId="101068a6-915f-4420-8228-af2e167f3950" providerId="ADAL" clId="{DF57D715-3FB6-4C7B-B01A-F439D1826E8E}" dt="2024-01-12T23:06:16.185" v="18"/>
        <pc:sldMkLst>
          <pc:docMk/>
          <pc:sldMk cId="786410421" sldId="492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4:18.664" v="31"/>
        <pc:sldMkLst>
          <pc:docMk/>
          <pc:sldMk cId="3401255380" sldId="493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365786167" sldId="494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482939848" sldId="495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007817423" sldId="496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3374995150" sldId="497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446300136" sldId="498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437904029" sldId="499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443079196" sldId="500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762127558" sldId="501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298807394" sldId="503"/>
        </pc:sldMkLst>
      </pc:sldChg>
      <pc:sldChg chg="modSp add mod">
        <pc:chgData name="Nguyễn Minh Tân - Khoa Công nghệ Thông tin - VLTECH" userId="101068a6-915f-4420-8228-af2e167f3950" providerId="ADAL" clId="{DF57D715-3FB6-4C7B-B01A-F439D1826E8E}" dt="2024-01-12T23:02:30.741" v="5" actId="1076"/>
        <pc:sldMkLst>
          <pc:docMk/>
          <pc:sldMk cId="3574642129" sldId="504"/>
        </pc:sldMkLst>
        <pc:spChg chg="mod">
          <ac:chgData name="Nguyễn Minh Tân - Khoa Công nghệ Thông tin - VLTECH" userId="101068a6-915f-4420-8228-af2e167f3950" providerId="ADAL" clId="{DF57D715-3FB6-4C7B-B01A-F439D1826E8E}" dt="2024-01-12T23:02:30.741" v="5" actId="1076"/>
          <ac:spMkLst>
            <pc:docMk/>
            <pc:sldMk cId="3574642129" sldId="504"/>
            <ac:spMk id="17" creationId="{22F52B8B-8972-BA72-514F-CA4406E9C05B}"/>
          </ac:spMkLst>
        </pc:spChg>
      </pc:sldChg>
      <pc:sldChg chg="add">
        <pc:chgData name="Nguyễn Minh Tân - Khoa Công nghệ Thông tin - VLTECH" userId="101068a6-915f-4420-8228-af2e167f3950" providerId="ADAL" clId="{DF57D715-3FB6-4C7B-B01A-F439D1826E8E}" dt="2024-01-12T23:13:25.005" v="27"/>
        <pc:sldMkLst>
          <pc:docMk/>
          <pc:sldMk cId="853168941" sldId="505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3:38.564" v="28"/>
        <pc:sldMkLst>
          <pc:docMk/>
          <pc:sldMk cId="3917249094" sldId="506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3:59.410" v="29"/>
        <pc:sldMkLst>
          <pc:docMk/>
          <pc:sldMk cId="3753221619" sldId="507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4:10.381" v="30"/>
        <pc:sldMkLst>
          <pc:docMk/>
          <pc:sldMk cId="909867313" sldId="508"/>
        </pc:sldMkLst>
      </pc:sldChg>
      <pc:sldChg chg="add del">
        <pc:chgData name="Nguyễn Minh Tân - Khoa Công nghệ Thông tin - VLTECH" userId="101068a6-915f-4420-8228-af2e167f3950" providerId="ADAL" clId="{DF57D715-3FB6-4C7B-B01A-F439D1826E8E}" dt="2024-01-12T23:20:02.890" v="46" actId="47"/>
        <pc:sldMkLst>
          <pc:docMk/>
          <pc:sldMk cId="2180065609" sldId="509"/>
        </pc:sldMkLst>
      </pc:sldChg>
    </pc:docChg>
  </pc:docChgLst>
  <pc:docChgLst>
    <pc:chgData name="Nguyễn Minh Tân - Khoa Công nghệ Thông tin - VLTECH" userId="101068a6-915f-4420-8228-af2e167f3950" providerId="ADAL" clId="{43A175A9-6AD0-4AFA-A079-2B6C2F777FFA}"/>
    <pc:docChg chg="undo custSel addSld delSld modSld sldOrd">
      <pc:chgData name="Nguyễn Minh Tân - Khoa Công nghệ Thông tin - VLTECH" userId="101068a6-915f-4420-8228-af2e167f3950" providerId="ADAL" clId="{43A175A9-6AD0-4AFA-A079-2B6C2F777FFA}" dt="2024-05-28T09:26:20.431" v="4786" actId="20577"/>
      <pc:docMkLst>
        <pc:docMk/>
      </pc:docMkLst>
      <pc:sldChg chg="addSp delSp modSp add del mod">
        <pc:chgData name="Nguyễn Minh Tân - Khoa Công nghệ Thông tin - VLTECH" userId="101068a6-915f-4420-8228-af2e167f3950" providerId="ADAL" clId="{43A175A9-6AD0-4AFA-A079-2B6C2F777FFA}" dt="2024-05-28T08:20:56.653" v="1532" actId="1076"/>
        <pc:sldMkLst>
          <pc:docMk/>
          <pc:sldMk cId="0" sldId="259"/>
        </pc:sldMkLst>
        <pc:spChg chg="add mod">
          <ac:chgData name="Nguyễn Minh Tân - Khoa Công nghệ Thông tin - VLTECH" userId="101068a6-915f-4420-8228-af2e167f3950" providerId="ADAL" clId="{43A175A9-6AD0-4AFA-A079-2B6C2F777FFA}" dt="2024-05-28T08:20:56.653" v="1532" actId="1076"/>
          <ac:spMkLst>
            <pc:docMk/>
            <pc:sldMk cId="0" sldId="259"/>
            <ac:spMk id="4" creationId="{91D89868-8B1C-93EF-F27E-1A0B76A7FC24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8:14:33.308" v="1483" actId="20577"/>
          <ac:spMkLst>
            <pc:docMk/>
            <pc:sldMk cId="0" sldId="259"/>
            <ac:spMk id="162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6:57.144" v="300" actId="478"/>
          <ac:spMkLst>
            <pc:docMk/>
            <pc:sldMk cId="0" sldId="259"/>
            <ac:spMk id="16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8:53.946" v="319" actId="478"/>
          <ac:spMkLst>
            <pc:docMk/>
            <pc:sldMk cId="0" sldId="259"/>
            <ac:spMk id="164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8:53.946" v="319" actId="478"/>
          <ac:spMkLst>
            <pc:docMk/>
            <pc:sldMk cId="0" sldId="259"/>
            <ac:spMk id="165" creationId="{00000000-0000-0000-0000-000000000000}"/>
          </ac:spMkLst>
        </pc:spChg>
        <pc:graphicFrameChg chg="add del mod modGraphic">
          <ac:chgData name="Nguyễn Minh Tân - Khoa Công nghệ Thông tin - VLTECH" userId="101068a6-915f-4420-8228-af2e167f3950" providerId="ADAL" clId="{43A175A9-6AD0-4AFA-A079-2B6C2F777FFA}" dt="2024-05-28T08:14:04.107" v="1467" actId="478"/>
          <ac:graphicFrameMkLst>
            <pc:docMk/>
            <pc:sldMk cId="0" sldId="259"/>
            <ac:graphicFrameMk id="2" creationId="{EE04B44A-A8CD-77BC-5B09-67C62B36D727}"/>
          </ac:graphicFrameMkLst>
        </pc:graphicFrameChg>
        <pc:graphicFrameChg chg="add del mod modGraphic">
          <ac:chgData name="Nguyễn Minh Tân - Khoa Công nghệ Thông tin - VLTECH" userId="101068a6-915f-4420-8228-af2e167f3950" providerId="ADAL" clId="{43A175A9-6AD0-4AFA-A079-2B6C2F777FFA}" dt="2024-05-28T08:14:04.107" v="1467" actId="478"/>
          <ac:graphicFrameMkLst>
            <pc:docMk/>
            <pc:sldMk cId="0" sldId="259"/>
            <ac:graphicFrameMk id="3" creationId="{CC49E845-CAB2-30D8-9670-763C33F767C0}"/>
          </ac:graphicFrameMkLst>
        </pc:graphicFrameChg>
        <pc:graphicFrameChg chg="add mod">
          <ac:chgData name="Nguyễn Minh Tân - Khoa Công nghệ Thông tin - VLTECH" userId="101068a6-915f-4420-8228-af2e167f3950" providerId="ADAL" clId="{43A175A9-6AD0-4AFA-A079-2B6C2F777FFA}" dt="2024-05-28T08:19:26.873" v="1514"/>
          <ac:graphicFrameMkLst>
            <pc:docMk/>
            <pc:sldMk cId="0" sldId="259"/>
            <ac:graphicFrameMk id="5" creationId="{8EE34366-CD24-0778-9E9C-516E0D330CD4}"/>
          </ac:graphicFrameMkLst>
        </pc:graphicFrameChg>
      </pc:sldChg>
      <pc:sldChg chg="delSp modSp add del mod">
        <pc:chgData name="Nguyễn Minh Tân - Khoa Công nghệ Thông tin - VLTECH" userId="101068a6-915f-4420-8228-af2e167f3950" providerId="ADAL" clId="{43A175A9-6AD0-4AFA-A079-2B6C2F777FFA}" dt="2024-05-28T04:18:04.361" v="814" actId="2696"/>
        <pc:sldMkLst>
          <pc:docMk/>
          <pc:sldMk cId="0" sldId="264"/>
        </pc:sldMkLst>
        <pc:spChg chg="del mod">
          <ac:chgData name="Nguyễn Minh Tân - Khoa Công nghệ Thông tin - VLTECH" userId="101068a6-915f-4420-8228-af2e167f3950" providerId="ADAL" clId="{43A175A9-6AD0-4AFA-A079-2B6C2F777FFA}" dt="2024-05-28T04:15:49.693" v="664" actId="21"/>
          <ac:spMkLst>
            <pc:docMk/>
            <pc:sldMk cId="0" sldId="264"/>
            <ac:spMk id="20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7T14:05:49.283" v="292" actId="20577"/>
          <ac:spMkLst>
            <pc:docMk/>
            <pc:sldMk cId="0" sldId="264"/>
            <ac:spMk id="20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11:42.293" v="469" actId="478"/>
          <ac:spMkLst>
            <pc:docMk/>
            <pc:sldMk cId="0" sldId="264"/>
            <ac:spMk id="204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11:42.293" v="469" actId="478"/>
          <ac:spMkLst>
            <pc:docMk/>
            <pc:sldMk cId="0" sldId="264"/>
            <ac:spMk id="205" creationId="{00000000-0000-0000-0000-000000000000}"/>
          </ac:spMkLst>
        </pc:spChg>
      </pc:sldChg>
      <pc:sldChg chg="addSp delSp modSp add mod modClrScheme chgLayout">
        <pc:chgData name="Nguyễn Minh Tân - Khoa Công nghệ Thông tin - VLTECH" userId="101068a6-915f-4420-8228-af2e167f3950" providerId="ADAL" clId="{43A175A9-6AD0-4AFA-A079-2B6C2F777FFA}" dt="2024-05-28T04:26:24.499" v="891" actId="123"/>
        <pc:sldMkLst>
          <pc:docMk/>
          <pc:sldMk cId="2299796347" sldId="265"/>
        </pc:sldMkLst>
        <pc:spChg chg="del mod">
          <ac:chgData name="Nguyễn Minh Tân - Khoa Công nghệ Thông tin - VLTECH" userId="101068a6-915f-4420-8228-af2e167f3950" providerId="ADAL" clId="{43A175A9-6AD0-4AFA-A079-2B6C2F777FFA}" dt="2024-05-28T04:17:04.713" v="675" actId="478"/>
          <ac:spMkLst>
            <pc:docMk/>
            <pc:sldMk cId="2299796347" sldId="265"/>
            <ac:spMk id="2" creationId="{5C9EDD33-35A3-4950-AE06-7A6BB54603B3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24.499" v="891" actId="123"/>
          <ac:spMkLst>
            <pc:docMk/>
            <pc:sldMk cId="2299796347" sldId="265"/>
            <ac:spMk id="3" creationId="{AEE4C1EF-F482-4299-9C71-ED713CDCA81C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7:08.480" v="677" actId="700"/>
          <ac:spMkLst>
            <pc:docMk/>
            <pc:sldMk cId="2299796347" sldId="265"/>
            <ac:spMk id="5" creationId="{100BB930-BB46-DA5D-BEB4-388276DAEE2B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4:17:15.569" v="705" actId="20577"/>
          <ac:spMkLst>
            <pc:docMk/>
            <pc:sldMk cId="2299796347" sldId="265"/>
            <ac:spMk id="6" creationId="{5C1D856D-7AD5-384F-EDAC-C51A9B43E3AF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8T04:08:30.768" v="525" actId="478"/>
          <ac:spMkLst>
            <pc:docMk/>
            <pc:sldMk cId="2299796347" sldId="265"/>
            <ac:spMk id="10" creationId="{1EC55E11-0B6E-4945-ACA7-D535CAE5E5B7}"/>
          </ac:spMkLst>
        </pc:spChg>
      </pc:sldChg>
      <pc:sldChg chg="delSp modSp add mod">
        <pc:chgData name="Nguyễn Minh Tân - Khoa Công nghệ Thông tin - VLTECH" userId="101068a6-915f-4420-8228-af2e167f3950" providerId="ADAL" clId="{43A175A9-6AD0-4AFA-A079-2B6C2F777FFA}" dt="2024-05-28T08:12:19.538" v="1465" actId="1076"/>
        <pc:sldMkLst>
          <pc:docMk/>
          <pc:sldMk cId="0" sldId="266"/>
        </pc:sldMkLst>
        <pc:spChg chg="mod">
          <ac:chgData name="Nguyễn Minh Tân - Khoa Công nghệ Thông tin - VLTECH" userId="101068a6-915f-4420-8228-af2e167f3950" providerId="ADAL" clId="{43A175A9-6AD0-4AFA-A079-2B6C2F777FFA}" dt="2024-05-28T04:12:28.276" v="613" actId="1076"/>
          <ac:spMkLst>
            <pc:docMk/>
            <pc:sldMk cId="0" sldId="266"/>
            <ac:spMk id="2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8:12:19.538" v="1465" actId="1076"/>
          <ac:spMkLst>
            <pc:docMk/>
            <pc:sldMk cId="0" sldId="266"/>
            <ac:spMk id="219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5:12.727" v="207" actId="478"/>
          <ac:spMkLst>
            <pc:docMk/>
            <pc:sldMk cId="0" sldId="266"/>
            <ac:spMk id="220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5:12.727" v="207" actId="478"/>
          <ac:spMkLst>
            <pc:docMk/>
            <pc:sldMk cId="0" sldId="266"/>
            <ac:spMk id="221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0" sldId="267"/>
        </pc:sldMkLst>
      </pc:sldChg>
      <pc:sldChg chg="addSp delSp modSp add mod ord setBg modClrScheme delDesignElem chgLayout">
        <pc:chgData name="Nguyễn Minh Tân - Khoa Công nghệ Thông tin - VLTECH" userId="101068a6-915f-4420-8228-af2e167f3950" providerId="ADAL" clId="{43A175A9-6AD0-4AFA-A079-2B6C2F777FFA}" dt="2024-05-28T04:17:55.923" v="813" actId="1076"/>
        <pc:sldMkLst>
          <pc:docMk/>
          <pc:sldMk cId="98943473" sldId="268"/>
        </pc:sldMkLst>
        <pc:spChg chg="del">
          <ac:chgData name="Nguyễn Minh Tân - Khoa Công nghệ Thông tin - VLTECH" userId="101068a6-915f-4420-8228-af2e167f3950" providerId="ADAL" clId="{43A175A9-6AD0-4AFA-A079-2B6C2F777FFA}" dt="2024-05-28T04:17:24.339" v="706" actId="478"/>
          <ac:spMkLst>
            <pc:docMk/>
            <pc:sldMk cId="98943473" sldId="268"/>
            <ac:spMk id="2" creationId="{5C9EDD33-35A3-4950-AE06-7A6BB54603B3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7:34.296" v="709" actId="700"/>
          <ac:spMkLst>
            <pc:docMk/>
            <pc:sldMk cId="98943473" sldId="268"/>
            <ac:spMk id="5" creationId="{0D07CC9D-D409-CE3B-BB26-1D8EFA3533BD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4:17:55.923" v="813" actId="1076"/>
          <ac:spMkLst>
            <pc:docMk/>
            <pc:sldMk cId="98943473" sldId="268"/>
            <ac:spMk id="6" creationId="{75DA3743-E2E1-88E8-A2FB-4E0EB8F5964E}"/>
          </ac:spMkLst>
        </pc:spChg>
        <pc:spChg chg="del mod">
          <ac:chgData name="Nguyễn Minh Tân - Khoa Công nghệ Thông tin - VLTECH" userId="101068a6-915f-4420-8228-af2e167f3950" providerId="ADAL" clId="{43A175A9-6AD0-4AFA-A079-2B6C2F777FFA}" dt="2024-05-28T04:17:53.220" v="812" actId="478"/>
          <ac:spMkLst>
            <pc:docMk/>
            <pc:sldMk cId="98943473" sldId="268"/>
            <ac:spMk id="10" creationId="{1EC55E11-0B6E-4945-ACA7-D535CAE5E5B7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8T04:07:31.188" v="486"/>
          <ac:spMkLst>
            <pc:docMk/>
            <pc:sldMk cId="98943473" sldId="268"/>
            <ac:spMk id="17" creationId="{2E92FA66-67D7-4CB4-94D3-E643A9AD4757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8T04:07:31.188" v="486"/>
          <ac:spMkLst>
            <pc:docMk/>
            <pc:sldMk cId="98943473" sldId="268"/>
            <ac:spMk id="22" creationId="{32AEEBC8-9D30-42EF-95F2-386C2653FBF0}"/>
          </ac:spMkLst>
        </pc:spChg>
        <pc:graphicFrameChg chg="modGraphic">
          <ac:chgData name="Nguyễn Minh Tân - Khoa Công nghệ Thông tin - VLTECH" userId="101068a6-915f-4420-8228-af2e167f3950" providerId="ADAL" clId="{43A175A9-6AD0-4AFA-A079-2B6C2F777FFA}" dt="2024-05-28T04:10:18.506" v="602" actId="20577"/>
          <ac:graphicFrameMkLst>
            <pc:docMk/>
            <pc:sldMk cId="98943473" sldId="268"/>
            <ac:graphicFrameMk id="4" creationId="{2279F520-5824-47B4-B398-EE593EC10FAD}"/>
          </ac:graphicFrameMkLst>
        </pc:graphicFrameChg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0" sldId="269"/>
        </pc:sldMkLst>
      </pc:sldChg>
      <pc:sldChg chg="add del">
        <pc:chgData name="Nguyễn Minh Tân - Khoa Công nghệ Thông tin - VLTECH" userId="101068a6-915f-4420-8228-af2e167f3950" providerId="ADAL" clId="{43A175A9-6AD0-4AFA-A079-2B6C2F777FFA}" dt="2024-05-28T04:09:10.770" v="528" actId="47"/>
        <pc:sldMkLst>
          <pc:docMk/>
          <pc:sldMk cId="2160611362" sldId="269"/>
        </pc:sldMkLst>
      </pc:sldChg>
      <pc:sldChg chg="add del">
        <pc:chgData name="Nguyễn Minh Tân - Khoa Công nghệ Thông tin - VLTECH" userId="101068a6-915f-4420-8228-af2e167f3950" providerId="ADAL" clId="{43A175A9-6AD0-4AFA-A079-2B6C2F777FFA}" dt="2024-05-28T08:14:28.598" v="1470" actId="47"/>
        <pc:sldMkLst>
          <pc:docMk/>
          <pc:sldMk cId="0" sldId="274"/>
        </pc:sldMkLst>
      </pc:sldChg>
      <pc:sldChg chg="modSp mod">
        <pc:chgData name="Nguyễn Minh Tân - Khoa Công nghệ Thông tin - VLTECH" userId="101068a6-915f-4420-8228-af2e167f3950" providerId="ADAL" clId="{43A175A9-6AD0-4AFA-A079-2B6C2F777FFA}" dt="2024-05-28T09:03:56.516" v="4250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43A175A9-6AD0-4AFA-A079-2B6C2F777FFA}" dt="2024-05-27T13:55:05.228" v="52" actId="20577"/>
          <ac:spMkLst>
            <pc:docMk/>
            <pc:sldMk cId="3671363652" sldId="285"/>
            <ac:spMk id="17" creationId="{C9BD2F7B-3F77-4C00-A03B-0C17F27D1349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7T13:54:57.499" v="49" actId="20577"/>
          <ac:spMkLst>
            <pc:docMk/>
            <pc:sldMk cId="3671363652" sldId="285"/>
            <ac:spMk id="19" creationId="{CEF99411-4709-4D85-A7C3-945C4791A054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9:03:56.516" v="4250" actId="20577"/>
          <ac:spMkLst>
            <pc:docMk/>
            <pc:sldMk cId="3671363652" sldId="285"/>
            <ac:spMk id="21" creationId="{C9BD2F7B-3F77-4C00-A03B-0C17F27D1349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7T13:55:07.748" v="54" actId="20577"/>
          <ac:spMkLst>
            <pc:docMk/>
            <pc:sldMk cId="3671363652" sldId="285"/>
            <ac:spMk id="23" creationId="{C9BD2F7B-3F77-4C00-A03B-0C17F27D1349}"/>
          </ac:spMkLst>
        </pc:spChg>
      </pc:sldChg>
      <pc:sldChg chg="add">
        <pc:chgData name="Nguyễn Minh Tân - Khoa Công nghệ Thông tin - VLTECH" userId="101068a6-915f-4420-8228-af2e167f3950" providerId="ADAL" clId="{43A175A9-6AD0-4AFA-A079-2B6C2F777FFA}" dt="2024-05-27T14:06:08.492" v="295"/>
        <pc:sldMkLst>
          <pc:docMk/>
          <pc:sldMk cId="3448089675" sldId="319"/>
        </pc:sldMkLst>
      </pc:sldChg>
      <pc:sldChg chg="delSp modSp add del mod">
        <pc:chgData name="Nguyễn Minh Tân - Khoa Công nghệ Thông tin - VLTECH" userId="101068a6-915f-4420-8228-af2e167f3950" providerId="ADAL" clId="{43A175A9-6AD0-4AFA-A079-2B6C2F777FFA}" dt="2024-05-28T04:07:34.594" v="487" actId="47"/>
        <pc:sldMkLst>
          <pc:docMk/>
          <pc:sldMk cId="4260503108" sldId="344"/>
        </pc:sldMkLst>
        <pc:spChg chg="mod">
          <ac:chgData name="Nguyễn Minh Tân - Khoa Công nghệ Thông tin - VLTECH" userId="101068a6-915f-4420-8228-af2e167f3950" providerId="ADAL" clId="{43A175A9-6AD0-4AFA-A079-2B6C2F777FFA}" dt="2024-05-27T13:57:52.204" v="58" actId="14100"/>
          <ac:spMkLst>
            <pc:docMk/>
            <pc:sldMk cId="4260503108" sldId="344"/>
            <ac:spMk id="242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8:38.945" v="79" actId="478"/>
          <ac:spMkLst>
            <pc:docMk/>
            <pc:sldMk cId="4260503108" sldId="344"/>
            <ac:spMk id="24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8:38.945" v="79" actId="478"/>
          <ac:spMkLst>
            <pc:docMk/>
            <pc:sldMk cId="4260503108" sldId="344"/>
            <ac:spMk id="24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7T13:58:32.476" v="78" actId="20577"/>
          <ac:spMkLst>
            <pc:docMk/>
            <pc:sldMk cId="4260503108" sldId="344"/>
            <ac:spMk id="245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634032718" sldId="422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4186484804" sldId="426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887316325" sldId="427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896880239" sldId="428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89023970" sldId="429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459279191" sldId="430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179778509" sldId="432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808578855" sldId="444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4270320061" sldId="445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949924581" sldId="446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559341698" sldId="447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129141586" sldId="448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921569463" sldId="449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793877152" sldId="451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047210422" sldId="452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607071227" sldId="453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942518278" sldId="454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914477234" sldId="455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620131903" sldId="458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388557377" sldId="459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39945879" sldId="460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001709792" sldId="461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01548447" sldId="462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4206005339" sldId="463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193770779" sldId="464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337442334" sldId="465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243437556" sldId="468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61276679" sldId="491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786410421" sldId="492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401255380" sldId="493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365786167" sldId="494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482939848" sldId="495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007817423" sldId="496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374995150" sldId="497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446300136" sldId="498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437904029" sldId="499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443079196" sldId="500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762127558" sldId="501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298807394" sldId="503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574642129" sldId="504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853168941" sldId="505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917249094" sldId="506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753221619" sldId="507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909867313" sldId="508"/>
        </pc:sldMkLst>
      </pc:sldChg>
      <pc:sldChg chg="addSp delSp modSp add mod modClrScheme modAnim chgLayout">
        <pc:chgData name="Nguyễn Minh Tân - Khoa Công nghệ Thông tin - VLTECH" userId="101068a6-915f-4420-8228-af2e167f3950" providerId="ADAL" clId="{43A175A9-6AD0-4AFA-A079-2B6C2F777FFA}" dt="2024-05-28T09:04:59.876" v="4296" actId="478"/>
        <pc:sldMkLst>
          <pc:docMk/>
          <pc:sldMk cId="1319175048" sldId="729"/>
        </pc:sldMkLst>
        <pc:spChg chg="del">
          <ac:chgData name="Nguyễn Minh Tân - Khoa Công nghệ Thông tin - VLTECH" userId="101068a6-915f-4420-8228-af2e167f3950" providerId="ADAL" clId="{43A175A9-6AD0-4AFA-A079-2B6C2F777FFA}" dt="2024-05-28T08:06:29.812" v="1090" actId="478"/>
          <ac:spMkLst>
            <pc:docMk/>
            <pc:sldMk cId="1319175048" sldId="729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43A175A9-6AD0-4AFA-A079-2B6C2F777FFA}" dt="2024-05-28T09:04:50.140" v="4293" actId="5793"/>
          <ac:spMkLst>
            <pc:docMk/>
            <pc:sldMk cId="1319175048" sldId="729"/>
            <ac:spMk id="3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43A175A9-6AD0-4AFA-A079-2B6C2F777FFA}" dt="2024-05-28T09:04:59.876" v="4296" actId="478"/>
          <ac:spMkLst>
            <pc:docMk/>
            <pc:sldMk cId="1319175048" sldId="729"/>
            <ac:spMk id="4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43A175A9-6AD0-4AFA-A079-2B6C2F777FFA}" dt="2024-05-28T09:04:57.269" v="4294" actId="478"/>
          <ac:spMkLst>
            <pc:docMk/>
            <pc:sldMk cId="1319175048" sldId="729"/>
            <ac:spMk id="5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43A175A9-6AD0-4AFA-A079-2B6C2F777FFA}" dt="2024-05-28T09:04:57.269" v="4294" actId="478"/>
          <ac:spMkLst>
            <pc:docMk/>
            <pc:sldMk cId="1319175048" sldId="729"/>
            <ac:spMk id="6" creationId="{00000000-0000-0000-0000-000000000000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8:06:38.777" v="1119" actId="1076"/>
          <ac:spMkLst>
            <pc:docMk/>
            <pc:sldMk cId="1319175048" sldId="729"/>
            <ac:spMk id="7" creationId="{7380965B-A45B-D433-93B4-8B938BDA179D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8:06:55.799" v="1141" actId="700"/>
          <ac:spMkLst>
            <pc:docMk/>
            <pc:sldMk cId="1319175048" sldId="729"/>
            <ac:spMk id="9" creationId="{669268E1-7A56-8F03-CFEA-511E73BE7AED}"/>
          </ac:spMkLst>
        </pc:spChg>
      </pc:sldChg>
      <pc:sldChg chg="addSp delSp modSp add mod modClrScheme chgLayout">
        <pc:chgData name="Nguyễn Minh Tân - Khoa Công nghệ Thông tin - VLTECH" userId="101068a6-915f-4420-8228-af2e167f3950" providerId="ADAL" clId="{43A175A9-6AD0-4AFA-A079-2B6C2F777FFA}" dt="2024-05-28T04:27:09.202" v="912" actId="20577"/>
        <pc:sldMkLst>
          <pc:docMk/>
          <pc:sldMk cId="0" sldId="943"/>
        </pc:sldMkLst>
        <pc:spChg chg="del">
          <ac:chgData name="Nguyễn Minh Tân - Khoa Công nghệ Thông tin - VLTECH" userId="101068a6-915f-4420-8228-af2e167f3950" providerId="ADAL" clId="{43A175A9-6AD0-4AFA-A079-2B6C2F777FFA}" dt="2024-05-28T04:27:00.327" v="893" actId="478"/>
          <ac:spMkLst>
            <pc:docMk/>
            <pc:sldMk cId="0" sldId="943"/>
            <ac:spMk id="2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5:52.041" v="56" actId="478"/>
          <ac:spMkLst>
            <pc:docMk/>
            <pc:sldMk cId="0" sldId="943"/>
            <ac:spMk id="4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5:52.041" v="56" actId="478"/>
          <ac:spMkLst>
            <pc:docMk/>
            <pc:sldMk cId="0" sldId="943"/>
            <ac:spMk id="5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27:03.171" v="895" actId="700"/>
          <ac:spMkLst>
            <pc:docMk/>
            <pc:sldMk cId="0" sldId="943"/>
            <ac:spMk id="5" creationId="{667C4F61-B45E-E556-0ED5-6AAFE718CD14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5:52.041" v="56" actId="478"/>
          <ac:spMkLst>
            <pc:docMk/>
            <pc:sldMk cId="0" sldId="943"/>
            <ac:spMk id="6" creationId="{00000000-0000-0000-0000-000000000000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4:27:09.202" v="912" actId="20577"/>
          <ac:spMkLst>
            <pc:docMk/>
            <pc:sldMk cId="0" sldId="943"/>
            <ac:spMk id="6" creationId="{29C2BA21-ABA5-C488-C2FD-A6F759F9FD5A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6" creationId="{00000000-0000-0000-0000-000000000000}"/>
          </ac:spMkLst>
        </pc:s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3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7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8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9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10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41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42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46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56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60" creationId="{00000000-0000-0000-0000-000000000000}"/>
          </ac:grpSpMkLst>
        </pc:grpChg>
      </pc:sldChg>
      <pc:sldChg chg="addSp delSp modSp add mod ord modClrScheme chgLayout">
        <pc:chgData name="Nguyễn Minh Tân - Khoa Công nghệ Thông tin - VLTECH" userId="101068a6-915f-4420-8228-af2e167f3950" providerId="ADAL" clId="{43A175A9-6AD0-4AFA-A079-2B6C2F777FFA}" dt="2024-05-28T04:16:54.259" v="674"/>
        <pc:sldMkLst>
          <pc:docMk/>
          <pc:sldMk cId="1029817366" sldId="944"/>
        </pc:sldMkLst>
        <pc:spChg chg="del mod">
          <ac:chgData name="Nguyễn Minh Tân - Khoa Công nghệ Thông tin - VLTECH" userId="101068a6-915f-4420-8228-af2e167f3950" providerId="ADAL" clId="{43A175A9-6AD0-4AFA-A079-2B6C2F777FFA}" dt="2024-05-28T04:12:44.823" v="638" actId="478"/>
          <ac:spMkLst>
            <pc:docMk/>
            <pc:sldMk cId="1029817366" sldId="944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43A175A9-6AD0-4AFA-A079-2B6C2F777FFA}" dt="2024-05-28T04:16:29.664" v="672" actId="1076"/>
          <ac:spMkLst>
            <pc:docMk/>
            <pc:sldMk cId="1029817366" sldId="944"/>
            <ac:spMk id="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8:49.193" v="81" actId="478"/>
          <ac:spMkLst>
            <pc:docMk/>
            <pc:sldMk cId="1029817366" sldId="944"/>
            <ac:spMk id="4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6:19.648" v="671" actId="1076"/>
          <ac:spMkLst>
            <pc:docMk/>
            <pc:sldMk cId="1029817366" sldId="944"/>
            <ac:spMk id="4" creationId="{D1575D40-1000-268C-4873-49717E6E81BD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8:49.193" v="81" actId="478"/>
          <ac:spMkLst>
            <pc:docMk/>
            <pc:sldMk cId="1029817366" sldId="944"/>
            <ac:spMk id="5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8:49.193" v="81" actId="478"/>
          <ac:spMkLst>
            <pc:docMk/>
            <pc:sldMk cId="1029817366" sldId="944"/>
            <ac:spMk id="6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6:14.304" v="669" actId="700"/>
          <ac:spMkLst>
            <pc:docMk/>
            <pc:sldMk cId="1029817366" sldId="944"/>
            <ac:spMk id="6" creationId="{31F7562B-A049-D1FC-7321-64CFCA96C02D}"/>
          </ac:spMkLst>
        </pc:spChg>
        <pc:graphicFrameChg chg="add del modGraphic">
          <ac:chgData name="Nguyễn Minh Tân - Khoa Công nghệ Thông tin - VLTECH" userId="101068a6-915f-4420-8228-af2e167f3950" providerId="ADAL" clId="{43A175A9-6AD0-4AFA-A079-2B6C2F777FFA}" dt="2024-05-28T04:13:54.644" v="653" actId="27309"/>
          <ac:graphicFrameMkLst>
            <pc:docMk/>
            <pc:sldMk cId="1029817366" sldId="944"/>
            <ac:graphicFrameMk id="8" creationId="{80ECB8A7-A0EF-CA37-A3C7-B30AAB9BA72F}"/>
          </ac:graphicFrameMkLst>
        </pc:graphicFrameChg>
      </pc:sldChg>
      <pc:sldChg chg="delSp modSp add del mod modAnim">
        <pc:chgData name="Nguyễn Minh Tân - Khoa Công nghệ Thông tin - VLTECH" userId="101068a6-915f-4420-8228-af2e167f3950" providerId="ADAL" clId="{43A175A9-6AD0-4AFA-A079-2B6C2F777FFA}" dt="2024-05-28T04:07:48.579" v="490" actId="47"/>
        <pc:sldMkLst>
          <pc:docMk/>
          <pc:sldMk cId="1763393296" sldId="945"/>
        </pc:sldMkLst>
        <pc:spChg chg="mod">
          <ac:chgData name="Nguyễn Minh Tân - Khoa Công nghệ Thông tin - VLTECH" userId="101068a6-915f-4420-8228-af2e167f3950" providerId="ADAL" clId="{43A175A9-6AD0-4AFA-A079-2B6C2F777FFA}" dt="2024-05-27T14:01:36.130" v="183" actId="20577"/>
          <ac:spMkLst>
            <pc:docMk/>
            <pc:sldMk cId="1763393296" sldId="945"/>
            <ac:spMk id="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1:20.454" v="179" actId="478"/>
          <ac:spMkLst>
            <pc:docMk/>
            <pc:sldMk cId="1763393296" sldId="945"/>
            <ac:spMk id="4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1:20.454" v="179" actId="478"/>
          <ac:spMkLst>
            <pc:docMk/>
            <pc:sldMk cId="1763393296" sldId="945"/>
            <ac:spMk id="5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1:20.454" v="179" actId="478"/>
          <ac:spMkLst>
            <pc:docMk/>
            <pc:sldMk cId="1763393296" sldId="945"/>
            <ac:spMk id="6" creationId="{00000000-0000-0000-0000-000000000000}"/>
          </ac:spMkLst>
        </pc:spChg>
      </pc:sldChg>
      <pc:sldChg chg="modSp add del mod modAnim">
        <pc:chgData name="Nguyễn Minh Tân - Khoa Công nghệ Thông tin - VLTECH" userId="101068a6-915f-4420-8228-af2e167f3950" providerId="ADAL" clId="{43A175A9-6AD0-4AFA-A079-2B6C2F777FFA}" dt="2024-05-28T04:07:47.485" v="489" actId="47"/>
        <pc:sldMkLst>
          <pc:docMk/>
          <pc:sldMk cId="3120559212" sldId="946"/>
        </pc:sldMkLst>
        <pc:spChg chg="mod">
          <ac:chgData name="Nguyễn Minh Tân - Khoa Công nghệ Thông tin - VLTECH" userId="101068a6-915f-4420-8228-af2e167f3950" providerId="ADAL" clId="{43A175A9-6AD0-4AFA-A079-2B6C2F777FFA}" dt="2024-05-27T14:04:04.220" v="198" actId="2711"/>
          <ac:spMkLst>
            <pc:docMk/>
            <pc:sldMk cId="3120559212" sldId="946"/>
            <ac:spMk id="3" creationId="{00000000-0000-0000-0000-000000000000}"/>
          </ac:spMkLst>
        </pc:spChg>
      </pc:sldChg>
      <pc:sldChg chg="modSp add del modAnim">
        <pc:chgData name="Nguyễn Minh Tân - Khoa Công nghệ Thông tin - VLTECH" userId="101068a6-915f-4420-8228-af2e167f3950" providerId="ADAL" clId="{43A175A9-6AD0-4AFA-A079-2B6C2F777FFA}" dt="2024-05-28T04:07:45.642" v="488" actId="47"/>
        <pc:sldMkLst>
          <pc:docMk/>
          <pc:sldMk cId="1812537278" sldId="947"/>
        </pc:sldMkLst>
        <pc:spChg chg="mod">
          <ac:chgData name="Nguyễn Minh Tân - Khoa Công nghệ Thông tin - VLTECH" userId="101068a6-915f-4420-8228-af2e167f3950" providerId="ADAL" clId="{43A175A9-6AD0-4AFA-A079-2B6C2F777FFA}" dt="2024-05-27T14:04:09.675" v="199" actId="2711"/>
          <ac:spMkLst>
            <pc:docMk/>
            <pc:sldMk cId="1812537278" sldId="947"/>
            <ac:spMk id="3" creationId="{00000000-0000-0000-0000-000000000000}"/>
          </ac:spMkLst>
        </pc:spChg>
      </pc:sldChg>
      <pc:sldChg chg="addSp delSp modSp add del mod">
        <pc:chgData name="Nguyễn Minh Tân - Khoa Công nghệ Thông tin - VLTECH" userId="101068a6-915f-4420-8228-af2e167f3950" providerId="ADAL" clId="{43A175A9-6AD0-4AFA-A079-2B6C2F777FFA}" dt="2024-05-27T14:05:02.365" v="205" actId="47"/>
        <pc:sldMkLst>
          <pc:docMk/>
          <pc:sldMk cId="2274501460" sldId="948"/>
        </pc:sldMkLst>
        <pc:spChg chg="add del">
          <ac:chgData name="Nguyễn Minh Tân - Khoa Công nghệ Thông tin - VLTECH" userId="101068a6-915f-4420-8228-af2e167f3950" providerId="ADAL" clId="{43A175A9-6AD0-4AFA-A079-2B6C2F777FFA}" dt="2024-05-27T14:04:59.834" v="204" actId="478"/>
          <ac:spMkLst>
            <pc:docMk/>
            <pc:sldMk cId="2274501460" sldId="948"/>
            <ac:spMk id="2" creationId="{00000000-0000-0000-0000-000000000000}"/>
          </ac:spMkLst>
        </pc:spChg>
        <pc:spChg chg="add del">
          <ac:chgData name="Nguyễn Minh Tân - Khoa Công nghệ Thông tin - VLTECH" userId="101068a6-915f-4420-8228-af2e167f3950" providerId="ADAL" clId="{43A175A9-6AD0-4AFA-A079-2B6C2F777FFA}" dt="2024-05-27T14:04:59.834" v="204" actId="478"/>
          <ac:spMkLst>
            <pc:docMk/>
            <pc:sldMk cId="2274501460" sldId="948"/>
            <ac:spMk id="3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7T14:04:57.724" v="203" actId="478"/>
          <ac:spMkLst>
            <pc:docMk/>
            <pc:sldMk cId="2274501460" sldId="948"/>
            <ac:spMk id="5" creationId="{0CDFF55E-786F-579C-B4C3-E2C03F228125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7T14:04:57.724" v="203" actId="478"/>
          <ac:spMkLst>
            <pc:docMk/>
            <pc:sldMk cId="2274501460" sldId="948"/>
            <ac:spMk id="7" creationId="{9AE4FA29-B8A9-40D0-1453-36EF2760F393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39.979" v="202"/>
          <ac:spMkLst>
            <pc:docMk/>
            <pc:sldMk cId="2274501460" sldId="948"/>
            <ac:spMk id="8" creationId="{C3AFADC8-2803-0D55-E210-6BDF3761D753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39.979" v="202"/>
          <ac:spMkLst>
            <pc:docMk/>
            <pc:sldMk cId="2274501460" sldId="948"/>
            <ac:spMk id="9" creationId="{264FE242-16E7-FB09-D904-7F9B0BE0AC06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39.979" v="202"/>
          <ac:spMkLst>
            <pc:docMk/>
            <pc:sldMk cId="2274501460" sldId="948"/>
            <ac:spMk id="10" creationId="{99595C85-10E1-414C-1A7F-F7A6A521D479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39.979" v="202"/>
          <ac:spMkLst>
            <pc:docMk/>
            <pc:sldMk cId="2274501460" sldId="948"/>
            <ac:spMk id="11" creationId="{2B681B3A-2CBE-01C1-BAB2-CEB84FCF8FB6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59.834" v="204" actId="478"/>
          <ac:spMkLst>
            <pc:docMk/>
            <pc:sldMk cId="2274501460" sldId="948"/>
            <ac:spMk id="14" creationId="{DC03A2A2-FCBC-E241-9F93-E6936BA8FD91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59.834" v="204" actId="478"/>
          <ac:spMkLst>
            <pc:docMk/>
            <pc:sldMk cId="2274501460" sldId="948"/>
            <ac:spMk id="16" creationId="{7BFC77C0-9790-D946-C10E-1AB0EE672EA1}"/>
          </ac:spMkLst>
        </pc:spChg>
        <pc:picChg chg="add mod">
          <ac:chgData name="Nguyễn Minh Tân - Khoa Công nghệ Thông tin - VLTECH" userId="101068a6-915f-4420-8228-af2e167f3950" providerId="ADAL" clId="{43A175A9-6AD0-4AFA-A079-2B6C2F777FFA}" dt="2024-05-27T14:04:39.979" v="202"/>
          <ac:picMkLst>
            <pc:docMk/>
            <pc:sldMk cId="2274501460" sldId="948"/>
            <ac:picMk id="12" creationId="{AFA06C4D-CFAF-101B-D839-75CA731AABD7}"/>
          </ac:picMkLst>
        </pc:picChg>
      </pc:sldChg>
      <pc:sldChg chg="addSp delSp modSp add mod ord modClrScheme chgLayout">
        <pc:chgData name="Nguyễn Minh Tân - Khoa Công nghệ Thông tin - VLTECH" userId="101068a6-915f-4420-8228-af2e167f3950" providerId="ADAL" clId="{43A175A9-6AD0-4AFA-A079-2B6C2F777FFA}" dt="2024-05-28T09:05:55.621" v="4329" actId="20577"/>
        <pc:sldMkLst>
          <pc:docMk/>
          <pc:sldMk cId="3213249824" sldId="948"/>
        </pc:sldMkLst>
        <pc:spChg chg="del">
          <ac:chgData name="Nguyễn Minh Tân - Khoa Công nghệ Thông tin - VLTECH" userId="101068a6-915f-4420-8228-af2e167f3950" providerId="ADAL" clId="{43A175A9-6AD0-4AFA-A079-2B6C2F777FFA}" dt="2024-05-28T04:18:13.034" v="816" actId="478"/>
          <ac:spMkLst>
            <pc:docMk/>
            <pc:sldMk cId="3213249824" sldId="948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43A175A9-6AD0-4AFA-A079-2B6C2F777FFA}" dt="2024-05-28T09:05:55.621" v="4329" actId="20577"/>
          <ac:spMkLst>
            <pc:docMk/>
            <pc:sldMk cId="3213249824" sldId="948"/>
            <ac:spMk id="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11:22.821" v="467" actId="478"/>
          <ac:spMkLst>
            <pc:docMk/>
            <pc:sldMk cId="3213249824" sldId="948"/>
            <ac:spMk id="4" creationId="{00000000-0000-0000-0000-000000000000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4:18:26.050" v="846" actId="1076"/>
          <ac:spMkLst>
            <pc:docMk/>
            <pc:sldMk cId="3213249824" sldId="948"/>
            <ac:spMk id="4" creationId="{64628AD3-B830-46FA-74E0-89B47BF98DEE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11:22.821" v="467" actId="478"/>
          <ac:spMkLst>
            <pc:docMk/>
            <pc:sldMk cId="3213249824" sldId="948"/>
            <ac:spMk id="5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11:24.337" v="468" actId="478"/>
          <ac:spMkLst>
            <pc:docMk/>
            <pc:sldMk cId="3213249824" sldId="948"/>
            <ac:spMk id="6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8:15.815" v="817" actId="700"/>
          <ac:spMkLst>
            <pc:docMk/>
            <pc:sldMk cId="3213249824" sldId="948"/>
            <ac:spMk id="6" creationId="{C94F71F5-6FB1-9D50-E8C4-7D1A8F9E712D}"/>
          </ac:spMkLst>
        </pc:spChg>
      </pc:sldChg>
      <pc:sldChg chg="add del">
        <pc:chgData name="Nguyễn Minh Tân - Khoa Công nghệ Thông tin - VLTECH" userId="101068a6-915f-4420-8228-af2e167f3950" providerId="ADAL" clId="{43A175A9-6AD0-4AFA-A079-2B6C2F777FFA}" dt="2024-05-28T04:08:44.597" v="526" actId="47"/>
        <pc:sldMkLst>
          <pc:docMk/>
          <pc:sldMk cId="4109716125" sldId="949"/>
        </pc:sldMkLst>
      </pc:sldChg>
      <pc:sldChg chg="add del">
        <pc:chgData name="Nguyễn Minh Tân - Khoa Công nghệ Thông tin - VLTECH" userId="101068a6-915f-4420-8228-af2e167f3950" providerId="ADAL" clId="{43A175A9-6AD0-4AFA-A079-2B6C2F777FFA}" dt="2024-05-28T04:08:48.285" v="527" actId="47"/>
        <pc:sldMkLst>
          <pc:docMk/>
          <pc:sldMk cId="2868784522" sldId="2599"/>
        </pc:sldMkLst>
      </pc:sldChg>
      <pc:sldChg chg="addSp delSp modSp add mod modClrScheme modAnim chgLayout">
        <pc:chgData name="Nguyễn Minh Tân - Khoa Công nghệ Thông tin - VLTECH" userId="101068a6-915f-4420-8228-af2e167f3950" providerId="ADAL" clId="{43A175A9-6AD0-4AFA-A079-2B6C2F777FFA}" dt="2024-05-28T08:12:03.654" v="1464" actId="1076"/>
        <pc:sldMkLst>
          <pc:docMk/>
          <pc:sldMk cId="3357362277" sldId="2600"/>
        </pc:sldMkLst>
        <pc:spChg chg="add del mod">
          <ac:chgData name="Nguyễn Minh Tân - Khoa Công nghệ Thông tin - VLTECH" userId="101068a6-915f-4420-8228-af2e167f3950" providerId="ADAL" clId="{43A175A9-6AD0-4AFA-A079-2B6C2F777FFA}" dt="2024-05-28T04:15:28.505" v="662" actId="700"/>
          <ac:spMkLst>
            <pc:docMk/>
            <pc:sldMk cId="3357362277" sldId="2600"/>
            <ac:spMk id="2" creationId="{5C9EDD33-35A3-4950-AE06-7A6BB54603B3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4:44.567" v="657" actId="478"/>
          <ac:spMkLst>
            <pc:docMk/>
            <pc:sldMk cId="3357362277" sldId="2600"/>
            <ac:spMk id="5" creationId="{F3426F6A-6D8F-8F54-EF2D-11358EE00BC8}"/>
          </ac:spMkLst>
        </pc:spChg>
        <pc:spChg chg="add del mod ord">
          <ac:chgData name="Nguyễn Minh Tân - Khoa Công nghệ Thông tin - VLTECH" userId="101068a6-915f-4420-8228-af2e167f3950" providerId="ADAL" clId="{43A175A9-6AD0-4AFA-A079-2B6C2F777FFA}" dt="2024-05-28T04:14:56.927" v="659" actId="6264"/>
          <ac:spMkLst>
            <pc:docMk/>
            <pc:sldMk cId="3357362277" sldId="2600"/>
            <ac:spMk id="6" creationId="{1EEAFBED-7884-49A2-969B-F9D288FE1DBA}"/>
          </ac:spMkLst>
        </pc:spChg>
        <pc:spChg chg="add del mod ord">
          <ac:chgData name="Nguyễn Minh Tân - Khoa Công nghệ Thông tin - VLTECH" userId="101068a6-915f-4420-8228-af2e167f3950" providerId="ADAL" clId="{43A175A9-6AD0-4AFA-A079-2B6C2F777FFA}" dt="2024-05-28T04:14:56.927" v="659" actId="6264"/>
          <ac:spMkLst>
            <pc:docMk/>
            <pc:sldMk cId="3357362277" sldId="2600"/>
            <ac:spMk id="7" creationId="{2CE1C330-27EF-8E5F-CEB9-36D47BF2C21D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8:09:54.378" v="1256" actId="20577"/>
          <ac:spMkLst>
            <pc:docMk/>
            <pc:sldMk cId="3357362277" sldId="2600"/>
            <ac:spMk id="202" creationId="{00000000-0000-0000-0000-000000000000}"/>
          </ac:spMkLst>
        </pc:spChg>
        <pc:graphicFrameChg chg="mod">
          <ac:chgData name="Nguyễn Minh Tân - Khoa Công nghệ Thông tin - VLTECH" userId="101068a6-915f-4420-8228-af2e167f3950" providerId="ADAL" clId="{43A175A9-6AD0-4AFA-A079-2B6C2F777FFA}" dt="2024-05-28T08:12:03.654" v="1464" actId="1076"/>
          <ac:graphicFrameMkLst>
            <pc:docMk/>
            <pc:sldMk cId="3357362277" sldId="2600"/>
            <ac:graphicFrameMk id="4" creationId="{76EE4369-FDB8-4E64-8FFD-BD97BCC646B7}"/>
          </ac:graphicFrameMkLst>
        </pc:graphicFrameChg>
      </pc:sldChg>
      <pc:sldChg chg="delSp add del mod chgLayout">
        <pc:chgData name="Nguyễn Minh Tân - Khoa Công nghệ Thông tin - VLTECH" userId="101068a6-915f-4420-8228-af2e167f3950" providerId="ADAL" clId="{43A175A9-6AD0-4AFA-A079-2B6C2F777FFA}" dt="2024-05-28T08:21:56.003" v="1536" actId="2696"/>
        <pc:sldMkLst>
          <pc:docMk/>
          <pc:sldMk cId="1720181184" sldId="2601"/>
        </pc:sldMkLst>
        <pc:graphicFrameChg chg="del">
          <ac:chgData name="Nguyễn Minh Tân - Khoa Công nghệ Thông tin - VLTECH" userId="101068a6-915f-4420-8228-af2e167f3950" providerId="ADAL" clId="{43A175A9-6AD0-4AFA-A079-2B6C2F777FFA}" dt="2024-05-28T08:21:46.973" v="1534" actId="478"/>
          <ac:graphicFrameMkLst>
            <pc:docMk/>
            <pc:sldMk cId="1720181184" sldId="2601"/>
            <ac:graphicFrameMk id="4" creationId="{2279F520-5824-47B4-B398-EE593EC10FAD}"/>
          </ac:graphicFrameMkLst>
        </pc:graphicFrameChg>
      </pc:sldChg>
      <pc:sldChg chg="modSp add mod ord">
        <pc:chgData name="Nguyễn Minh Tân - Khoa Công nghệ Thông tin - VLTECH" userId="101068a6-915f-4420-8228-af2e167f3950" providerId="ADAL" clId="{43A175A9-6AD0-4AFA-A079-2B6C2F777FFA}" dt="2024-05-28T08:25:49.609" v="1810" actId="108"/>
        <pc:sldMkLst>
          <pc:docMk/>
          <pc:sldMk cId="2881927351" sldId="2601"/>
        </pc:sldMkLst>
        <pc:spChg chg="mod">
          <ac:chgData name="Nguyễn Minh Tân - Khoa Công nghệ Thông tin - VLTECH" userId="101068a6-915f-4420-8228-af2e167f3950" providerId="ADAL" clId="{43A175A9-6AD0-4AFA-A079-2B6C2F777FFA}" dt="2024-05-28T08:22:07.103" v="1570" actId="20577"/>
          <ac:spMkLst>
            <pc:docMk/>
            <pc:sldMk cId="2881927351" sldId="2601"/>
            <ac:spMk id="2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8:25:49.609" v="1810" actId="108"/>
          <ac:spMkLst>
            <pc:docMk/>
            <pc:sldMk cId="2881927351" sldId="2601"/>
            <ac:spMk id="219" creationId="{00000000-0000-0000-0000-000000000000}"/>
          </ac:spMkLst>
        </pc:spChg>
      </pc:sldChg>
      <pc:sldChg chg="modSp add mod">
        <pc:chgData name="Nguyễn Minh Tân - Khoa Công nghệ Thông tin - VLTECH" userId="101068a6-915f-4420-8228-af2e167f3950" providerId="ADAL" clId="{43A175A9-6AD0-4AFA-A079-2B6C2F777FFA}" dt="2024-05-28T08:27:57.927" v="2181" actId="20577"/>
        <pc:sldMkLst>
          <pc:docMk/>
          <pc:sldMk cId="2628108278" sldId="2602"/>
        </pc:sldMkLst>
        <pc:spChg chg="mod">
          <ac:chgData name="Nguyễn Minh Tân - Khoa Công nghệ Thông tin - VLTECH" userId="101068a6-915f-4420-8228-af2e167f3950" providerId="ADAL" clId="{43A175A9-6AD0-4AFA-A079-2B6C2F777FFA}" dt="2024-05-28T08:26:19.604" v="1840" actId="20577"/>
          <ac:spMkLst>
            <pc:docMk/>
            <pc:sldMk cId="2628108278" sldId="2602"/>
            <ac:spMk id="2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8:27:57.927" v="2181" actId="20577"/>
          <ac:spMkLst>
            <pc:docMk/>
            <pc:sldMk cId="2628108278" sldId="2602"/>
            <ac:spMk id="219" creationId="{00000000-0000-0000-0000-000000000000}"/>
          </ac:spMkLst>
        </pc:spChg>
      </pc:sldChg>
      <pc:sldChg chg="modSp add mod">
        <pc:chgData name="Nguyễn Minh Tân - Khoa Công nghệ Thông tin - VLTECH" userId="101068a6-915f-4420-8228-af2e167f3950" providerId="ADAL" clId="{43A175A9-6AD0-4AFA-A079-2B6C2F777FFA}" dt="2024-05-28T08:31:09.829" v="2890" actId="1076"/>
        <pc:sldMkLst>
          <pc:docMk/>
          <pc:sldMk cId="4178314901" sldId="2603"/>
        </pc:sldMkLst>
        <pc:spChg chg="mod">
          <ac:chgData name="Nguyễn Minh Tân - Khoa Công nghệ Thông tin - VLTECH" userId="101068a6-915f-4420-8228-af2e167f3950" providerId="ADAL" clId="{43A175A9-6AD0-4AFA-A079-2B6C2F777FFA}" dt="2024-05-28T08:28:21.449" v="2244" actId="20577"/>
          <ac:spMkLst>
            <pc:docMk/>
            <pc:sldMk cId="4178314901" sldId="2603"/>
            <ac:spMk id="2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8:31:05.469" v="2889" actId="113"/>
          <ac:spMkLst>
            <pc:docMk/>
            <pc:sldMk cId="4178314901" sldId="2603"/>
            <ac:spMk id="219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43A175A9-6AD0-4AFA-A079-2B6C2F777FFA}" dt="2024-05-28T08:31:09.829" v="2890" actId="1076"/>
          <ac:picMkLst>
            <pc:docMk/>
            <pc:sldMk cId="4178314901" sldId="2603"/>
            <ac:picMk id="2" creationId="{C7530EE8-D4BC-2A4F-315D-7237F5E659A6}"/>
          </ac:picMkLst>
        </pc:picChg>
      </pc:sldChg>
      <pc:sldChg chg="modSp add mod">
        <pc:chgData name="Nguyễn Minh Tân - Khoa Công nghệ Thông tin - VLTECH" userId="101068a6-915f-4420-8228-af2e167f3950" providerId="ADAL" clId="{43A175A9-6AD0-4AFA-A079-2B6C2F777FFA}" dt="2024-05-28T08:33:56.928" v="3531" actId="5793"/>
        <pc:sldMkLst>
          <pc:docMk/>
          <pc:sldMk cId="1811563143" sldId="2604"/>
        </pc:sldMkLst>
        <pc:spChg chg="mod">
          <ac:chgData name="Nguyễn Minh Tân - Khoa Công nghệ Thông tin - VLTECH" userId="101068a6-915f-4420-8228-af2e167f3950" providerId="ADAL" clId="{43A175A9-6AD0-4AFA-A079-2B6C2F777FFA}" dt="2024-05-28T08:33:56.928" v="3531" actId="5793"/>
          <ac:spMkLst>
            <pc:docMk/>
            <pc:sldMk cId="1811563143" sldId="2604"/>
            <ac:spMk id="219" creationId="{00000000-0000-0000-0000-000000000000}"/>
          </ac:spMkLst>
        </pc:spChg>
      </pc:sldChg>
      <pc:sldChg chg="modSp add mod">
        <pc:chgData name="Nguyễn Minh Tân - Khoa Công nghệ Thông tin - VLTECH" userId="101068a6-915f-4420-8228-af2e167f3950" providerId="ADAL" clId="{43A175A9-6AD0-4AFA-A079-2B6C2F777FFA}" dt="2024-05-28T08:36:29.140" v="4187" actId="20577"/>
        <pc:sldMkLst>
          <pc:docMk/>
          <pc:sldMk cId="1355999410" sldId="2605"/>
        </pc:sldMkLst>
        <pc:spChg chg="mod">
          <ac:chgData name="Nguyễn Minh Tân - Khoa Công nghệ Thông tin - VLTECH" userId="101068a6-915f-4420-8228-af2e167f3950" providerId="ADAL" clId="{43A175A9-6AD0-4AFA-A079-2B6C2F777FFA}" dt="2024-05-28T08:36:29.140" v="4187" actId="20577"/>
          <ac:spMkLst>
            <pc:docMk/>
            <pc:sldMk cId="1355999410" sldId="2605"/>
            <ac:spMk id="219" creationId="{00000000-0000-0000-0000-000000000000}"/>
          </ac:spMkLst>
        </pc:spChg>
      </pc:sldChg>
      <pc:sldChg chg="modSp add mod">
        <pc:chgData name="Nguyễn Minh Tân - Khoa Công nghệ Thông tin - VLTECH" userId="101068a6-915f-4420-8228-af2e167f3950" providerId="ADAL" clId="{43A175A9-6AD0-4AFA-A079-2B6C2F777FFA}" dt="2024-05-28T09:26:20.431" v="4786" actId="20577"/>
        <pc:sldMkLst>
          <pc:docMk/>
          <pc:sldMk cId="3094647165" sldId="2606"/>
        </pc:sldMkLst>
        <pc:spChg chg="mod">
          <ac:chgData name="Nguyễn Minh Tân - Khoa Công nghệ Thông tin - VLTECH" userId="101068a6-915f-4420-8228-af2e167f3950" providerId="ADAL" clId="{43A175A9-6AD0-4AFA-A079-2B6C2F777FFA}" dt="2024-05-28T09:23:06.553" v="4345" actId="20577"/>
          <ac:spMkLst>
            <pc:docMk/>
            <pc:sldMk cId="3094647165" sldId="2606"/>
            <ac:spMk id="2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9:26:20.431" v="4786" actId="20577"/>
          <ac:spMkLst>
            <pc:docMk/>
            <pc:sldMk cId="3094647165" sldId="2606"/>
            <ac:spMk id="219" creationId="{00000000-0000-0000-0000-000000000000}"/>
          </ac:spMkLst>
        </pc:spChg>
      </pc:sldChg>
      <pc:sldMasterChg chg="delSldLayout">
        <pc:chgData name="Nguyễn Minh Tân - Khoa Công nghệ Thông tin - VLTECH" userId="101068a6-915f-4420-8228-af2e167f3950" providerId="ADAL" clId="{43A175A9-6AD0-4AFA-A079-2B6C2F777FFA}" dt="2024-05-28T08:14:28.598" v="1470" actId="47"/>
        <pc:sldMasterMkLst>
          <pc:docMk/>
          <pc:sldMasterMk cId="464241476" sldId="2147483660"/>
        </pc:sldMasterMkLst>
        <pc:sldLayoutChg chg="del">
          <pc:chgData name="Nguyễn Minh Tân - Khoa Công nghệ Thông tin - VLTECH" userId="101068a6-915f-4420-8228-af2e167f3950" providerId="ADAL" clId="{43A175A9-6AD0-4AFA-A079-2B6C2F777FFA}" dt="2024-05-27T13:54:32.340" v="0" actId="47"/>
          <pc:sldLayoutMkLst>
            <pc:docMk/>
            <pc:sldMasterMk cId="464241476" sldId="2147483660"/>
            <pc:sldLayoutMk cId="365001277" sldId="2147483671"/>
          </pc:sldLayoutMkLst>
        </pc:sldLayoutChg>
        <pc:sldLayoutChg chg="del">
          <pc:chgData name="Nguyễn Minh Tân - Khoa Công nghệ Thông tin - VLTECH" userId="101068a6-915f-4420-8228-af2e167f3950" providerId="ADAL" clId="{43A175A9-6AD0-4AFA-A079-2B6C2F777FFA}" dt="2024-05-28T08:14:28.598" v="1470" actId="47"/>
          <pc:sldLayoutMkLst>
            <pc:docMk/>
            <pc:sldMasterMk cId="464241476" sldId="2147483660"/>
            <pc:sldLayoutMk cId="3779111112" sldId="2147483671"/>
          </pc:sldLayoutMkLst>
        </pc:sldLayoutChg>
      </pc:sldMasterChg>
    </pc:docChg>
  </pc:docChgLst>
  <pc:docChgLst>
    <pc:chgData name="Nguyễn Minh Tân - Khoa Công nghệ Thông tin - VLTECH" userId="101068a6-915f-4420-8228-af2e167f3950" providerId="ADAL" clId="{537E84C6-1B61-49A3-9C7C-1319ED96C022}"/>
    <pc:docChg chg="delSld modSld">
      <pc:chgData name="Nguyễn Minh Tân - Khoa Công nghệ Thông tin - VLTECH" userId="101068a6-915f-4420-8228-af2e167f3950" providerId="ADAL" clId="{537E84C6-1B61-49A3-9C7C-1319ED96C022}" dt="2024-05-28T12:32:21.477" v="20" actId="47"/>
      <pc:docMkLst>
        <pc:docMk/>
      </pc:docMkLst>
      <pc:sldChg chg="modSp mod">
        <pc:chgData name="Nguyễn Minh Tân - Khoa Công nghệ Thông tin - VLTECH" userId="101068a6-915f-4420-8228-af2e167f3950" providerId="ADAL" clId="{537E84C6-1B61-49A3-9C7C-1319ED96C022}" dt="2024-05-28T12:32:05.276" v="19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537E84C6-1B61-49A3-9C7C-1319ED96C022}" dt="2024-05-28T12:32:05.276" v="19" actId="20577"/>
          <ac:spMkLst>
            <pc:docMk/>
            <pc:sldMk cId="3671363652" sldId="285"/>
            <ac:spMk id="19" creationId="{CEF99411-4709-4D85-A7C3-945C4791A054}"/>
          </ac:spMkLst>
        </pc:spChg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2836247606" sldId="367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213750477" sldId="368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535334405" sldId="369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252811363" sldId="370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887362147" sldId="371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2648092228" sldId="372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215054345" sldId="373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1824456304" sldId="374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1847319700" sldId="375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354961016" sldId="376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574784619" sldId="377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198683667" sldId="378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2827518500" sldId="379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561131180" sldId="380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1591964965" sldId="381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345716429" sldId="944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670145063" sldId="945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46121049" sldId="946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887483554" sldId="947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4139600302" sldId="948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510986643" sldId="949"/>
        </pc:sldMkLst>
      </pc:sldChg>
    </pc:docChg>
  </pc:docChgLst>
  <pc:docChgLst>
    <pc:chgData name="Nguyễn Minh Tân - Khoa Công nghệ Thông tin - VLTECH" userId="101068a6-915f-4420-8228-af2e167f3950" providerId="ADAL" clId="{B1B899F2-67F4-404C-B6D1-C220E4D15DEE}"/>
    <pc:docChg chg="custSel addSld delSld modSld">
      <pc:chgData name="Nguyễn Minh Tân - Khoa Công nghệ Thông tin - VLTECH" userId="101068a6-915f-4420-8228-af2e167f3950" providerId="ADAL" clId="{B1B899F2-67F4-404C-B6D1-C220E4D15DEE}" dt="2024-06-01T14:25:11.941" v="89" actId="1076"/>
      <pc:docMkLst>
        <pc:docMk/>
      </pc:docMkLst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65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5"/>
            <ac:spMk id="10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5"/>
            <ac:spMk id="37" creationId="{F6AC00CE-AF9C-FB4B-7B31-15FEC893FF6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66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6"/>
            <ac:spMk id="13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6"/>
            <ac:spMk id="21" creationId="{FBC557EF-64F7-5585-3E5F-CD6827BABD25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67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7"/>
            <ac:spMk id="26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7"/>
            <ac:spMk id="31" creationId="{E6D6E68B-F85C-8E29-0BCA-F868767591A0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68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8"/>
            <ac:spMk id="24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8"/>
            <ac:spMk id="35" creationId="{15BEAC07-AA2E-889F-2C6B-17F834BDA38B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69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9"/>
            <ac:spMk id="8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9"/>
            <ac:spMk id="15" creationId="{4B0269AF-3B5E-004A-7BC5-AF88B1521D75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0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0"/>
            <ac:spMk id="7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0"/>
            <ac:spMk id="10" creationId="{2B855C6C-AC6F-574D-BDD1-DC2F79889C3E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1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1"/>
            <ac:spMk id="16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1"/>
            <ac:spMk id="22" creationId="{3DD0A65B-F743-FA26-4382-CEA22D754E59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2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2"/>
            <ac:spMk id="7" creationId="{DDF3D7D5-A3AC-AE81-B93B-D3880AB2BBB4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3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3"/>
            <ac:spMk id="16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3"/>
            <ac:spMk id="28" creationId="{7CFBE277-59E6-39A0-04A2-A5F076B51F5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4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4"/>
            <ac:spMk id="17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4"/>
            <ac:spMk id="33" creationId="{BDA48E43-2F15-6A61-0E5F-6D9AD572391A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5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5"/>
            <ac:spMk id="13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5"/>
            <ac:spMk id="29" creationId="{6FD7F96A-B1A6-5101-20EC-56614A4394C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6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6"/>
            <ac:spMk id="12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6"/>
            <ac:spMk id="27" creationId="{62499CA3-928B-3259-282D-750E9D118542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7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7"/>
            <ac:spMk id="12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7"/>
            <ac:spMk id="26" creationId="{0136345C-00E2-1680-3AB1-0ADEAA58BDC2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8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8"/>
            <ac:spMk id="11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8"/>
            <ac:spMk id="27" creationId="{F3208E37-29C7-4A7E-6B63-97C2180DAB02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9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9"/>
            <ac:spMk id="33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9"/>
            <ac:spMk id="43" creationId="{FC8BEDC8-5136-5F8E-F59D-D3F335FFB6F7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0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0"/>
            <ac:spMk id="31" creationId="{A7A1F13F-90C5-DE0A-48CF-516C5A68B254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1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1"/>
            <ac:spMk id="12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1"/>
            <ac:spMk id="34" creationId="{30C9CA2D-545E-79D5-66F6-ECE229C85FBA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2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2"/>
            <ac:spMk id="11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2"/>
            <ac:spMk id="25" creationId="{CC26C628-D054-C967-BC91-56511CB8CFBF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3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3"/>
            <ac:spMk id="6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3"/>
            <ac:spMk id="16" creationId="{66E55A03-B6A5-14ED-DB39-2E996A2232A9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4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4"/>
            <ac:spMk id="12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4"/>
            <ac:spMk id="19" creationId="{29E35F99-87F4-4560-5909-01062856D9B0}"/>
          </ac:spMkLst>
        </pc:spChg>
      </pc:sldChg>
      <pc:sldChg chg="modSp mod">
        <pc:chgData name="Nguyễn Minh Tân - Khoa Công nghệ Thông tin - VLTECH" userId="101068a6-915f-4420-8228-af2e167f3950" providerId="ADAL" clId="{B1B899F2-67F4-404C-B6D1-C220E4D15DEE}" dt="2024-05-29T06:49:12.231" v="5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B1B899F2-67F4-404C-B6D1-C220E4D15DEE}" dt="2024-05-29T06:49:12.231" v="5" actId="20577"/>
          <ac:spMkLst>
            <pc:docMk/>
            <pc:sldMk cId="3671363652" sldId="285"/>
            <ac:spMk id="19" creationId="{CEF99411-4709-4D85-A7C3-945C4791A054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6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6"/>
            <ac:spMk id="39" creationId="{61BE14AC-A19D-C1C3-9B23-22BB735AE1E0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7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7"/>
            <ac:spMk id="8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7"/>
            <ac:spMk id="32" creationId="{D47D104C-E850-D4D4-C69C-3C63CA9C2E02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8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8"/>
            <ac:spMk id="8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8"/>
            <ac:spMk id="32" creationId="{E000C8E5-7BF0-CB84-A31E-69934F0859A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9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9"/>
            <ac:spMk id="10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9"/>
            <ac:spMk id="23" creationId="{612EF82F-3A0B-61C3-24CF-B3EE45948C8D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0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0"/>
            <ac:spMk id="68" creationId="{1D8F426C-0413-DC69-FF31-8685994AB6CA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1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1"/>
            <ac:spMk id="13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1"/>
            <ac:spMk id="21" creationId="{423EC563-3259-9A72-59BA-CC02B1B74EE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2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2"/>
            <ac:spMk id="28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2"/>
            <ac:spMk id="37" creationId="{13D8F2EC-8BFE-5FC9-A58C-6A6EE504C5BF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3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3"/>
            <ac:spMk id="25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3"/>
            <ac:spMk id="36" creationId="{7F856D23-E850-BF9B-3FC5-C12116A62305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4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4"/>
            <ac:spMk id="23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4"/>
            <ac:spMk id="36" creationId="{F68BE75D-3FA8-9C16-1B65-2CFFE9422BA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5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5"/>
            <ac:spMk id="20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5"/>
            <ac:spMk id="28" creationId="{0BB9EC44-385B-075E-ABA0-5C1DF455DE5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6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6"/>
            <ac:spMk id="2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6"/>
            <ac:spMk id="24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6"/>
            <ac:spMk id="34" creationId="{173A7044-C65F-57B2-C14A-C78A59708874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7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7"/>
            <ac:spMk id="16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7"/>
            <ac:spMk id="18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7"/>
            <ac:spMk id="24" creationId="{84A94BAF-6794-69DE-F8D6-8D755BA0111B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8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8"/>
            <ac:spMk id="18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8"/>
            <ac:spMk id="28" creationId="{36E64C00-5A54-C38F-2885-035EC6BE6DDC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9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9"/>
            <ac:spMk id="22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9"/>
            <ac:spMk id="32" creationId="{98F63D4C-24AC-F368-828C-0EF1E7CA5CFD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5:11.941" v="89" actId="1076"/>
        <pc:sldMkLst>
          <pc:docMk/>
          <pc:sldMk cId="0" sldId="300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5:11.941" v="89" actId="1076"/>
          <ac:spMkLst>
            <pc:docMk/>
            <pc:sldMk cId="0" sldId="300"/>
            <ac:spMk id="31" creationId="{D6BB741A-0107-4174-B117-41CB260E868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1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1"/>
            <ac:spMk id="21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1"/>
            <ac:spMk id="28" creationId="{0A062A63-8299-8353-B822-EA486A21D697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2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2"/>
            <ac:spMk id="27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2"/>
            <ac:spMk id="40" creationId="{128128E4-1752-4305-50DF-BFF4697CCDA8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3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3"/>
            <ac:spMk id="42" creationId="{A9F75F2F-D6FA-E06F-BD75-20CA4738CDF1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4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4"/>
            <ac:spMk id="13" creationId="{B8644DE6-1376-AF6D-FE5A-8AC134D48A62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5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5"/>
            <ac:spMk id="17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5"/>
            <ac:spMk id="25" creationId="{0E50B36A-CDD5-D130-39C5-1A0B394149B4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6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6"/>
            <ac:spMk id="22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6"/>
            <ac:spMk id="31" creationId="{53BE0CAC-5FCC-5B6A-DA77-225C86095090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7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7"/>
            <ac:spMk id="12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7"/>
            <ac:spMk id="23" creationId="{A8531CA4-F61F-47E3-7F9A-12D41636B3AD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8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8"/>
            <ac:spMk id="25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8"/>
            <ac:spMk id="32" creationId="{722B1FBD-C6EF-9299-1A27-FD7522DAF53D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9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9"/>
            <ac:spMk id="29" creationId="{0B06BA15-0F6A-DA04-1619-8BDCCBDD8E5B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0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0"/>
            <ac:spMk id="13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0"/>
            <ac:spMk id="19" creationId="{986293C2-2499-9213-2530-B4C01D7AA33A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1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1"/>
            <ac:spMk id="30" creationId="{871C0975-82D3-9B6F-3BAF-771A230BD657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2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2"/>
            <ac:spMk id="20" creationId="{69264E8E-793F-DE84-B669-44DE384F314F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3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3"/>
            <ac:spMk id="18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3"/>
            <ac:spMk id="27" creationId="{65CAC5BF-4CF3-28B0-F95C-0BCD59BDD722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4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4"/>
            <ac:spMk id="31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4"/>
            <ac:spMk id="61" creationId="{069D58FB-42FD-F46E-F800-88BAC709177A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5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5"/>
            <ac:spMk id="17" creationId="{6E3BF50A-E1AF-2678-03CF-5E44D22058C9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6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6"/>
            <ac:spMk id="14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6"/>
            <ac:spMk id="24" creationId="{C542F6EB-31CE-9696-63F0-8FFC78504EBB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7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7"/>
            <ac:spMk id="23" creationId="{6A86267D-08AC-8E3A-9DEC-84187D3D2BBF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8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8"/>
            <ac:spMk id="21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8"/>
            <ac:spMk id="35" creationId="{79757F21-4486-EDF5-6A56-21779C3CDBA7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0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0"/>
            <ac:spMk id="72" creationId="{A43C1E6A-2CC2-39FF-2E2A-3A53878E6A53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1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1"/>
            <ac:spMk id="87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1"/>
            <ac:spMk id="139" creationId="{182F2764-C698-F7B3-4962-9D84178586C3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2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2"/>
            <ac:spMk id="63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2"/>
            <ac:spMk id="95" creationId="{2D197E9E-E1A2-DE99-0277-7773D18BF62E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3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3"/>
            <ac:spMk id="27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3"/>
            <ac:spMk id="46" creationId="{71D28596-BBDB-8510-2043-4D95B9F38F69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4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4"/>
            <ac:spMk id="12" creationId="{9DEE0AFB-828F-1B1B-F2A7-5707500AFA86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5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5"/>
            <ac:spMk id="18" creationId="{DC01E2DF-1B9F-E034-AAD8-A855D647540D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6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6"/>
            <ac:spMk id="32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6"/>
            <ac:spMk id="43" creationId="{DE0714E5-E31A-F190-B530-7BEAA8812E32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7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7"/>
            <ac:spMk id="13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7"/>
            <ac:spMk id="22" creationId="{A053CF28-513A-4617-AF18-84D0BA179D56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8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8"/>
            <ac:spMk id="28" creationId="{31F16464-F589-13FB-8FD7-A9BDA762017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9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9"/>
            <ac:spMk id="14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9"/>
            <ac:spMk id="21" creationId="{B6E54E46-A3FB-4D16-2D9B-175785095484}"/>
          </ac:spMkLst>
        </pc:spChg>
      </pc:sldChg>
      <pc:sldChg chg="del">
        <pc:chgData name="Nguyễn Minh Tân - Khoa Công nghệ Thông tin - VLTECH" userId="101068a6-915f-4420-8228-af2e167f3950" providerId="ADAL" clId="{B1B899F2-67F4-404C-B6D1-C220E4D15DEE}" dt="2024-06-01T14:23:15.429" v="6" actId="47"/>
        <pc:sldMkLst>
          <pc:docMk/>
          <pc:sldMk cId="1862885215" sldId="366"/>
        </pc:sldMkLst>
      </pc:sldChg>
      <pc:sldChg chg="modSp mod">
        <pc:chgData name="Nguyễn Minh Tân - Khoa Công nghệ Thông tin - VLTECH" userId="101068a6-915f-4420-8228-af2e167f3950" providerId="ADAL" clId="{B1B899F2-67F4-404C-B6D1-C220E4D15DEE}" dt="2024-06-01T14:24:45.139" v="88" actId="20577"/>
        <pc:sldMkLst>
          <pc:docMk/>
          <pc:sldMk cId="0" sldId="943"/>
        </pc:sldMkLst>
        <pc:spChg chg="mod">
          <ac:chgData name="Nguyễn Minh Tân - Khoa Công nghệ Thông tin - VLTECH" userId="101068a6-915f-4420-8228-af2e167f3950" providerId="ADAL" clId="{B1B899F2-67F4-404C-B6D1-C220E4D15DEE}" dt="2024-06-01T14:24:14.187" v="63" actId="20577"/>
          <ac:spMkLst>
            <pc:docMk/>
            <pc:sldMk cId="0" sldId="943"/>
            <ac:spMk id="5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B1B899F2-67F4-404C-B6D1-C220E4D15DEE}" dt="2024-06-01T14:24:19.473" v="68" actId="20577"/>
          <ac:spMkLst>
            <pc:docMk/>
            <pc:sldMk cId="0" sldId="943"/>
            <ac:spMk id="5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B1B899F2-67F4-404C-B6D1-C220E4D15DEE}" dt="2024-06-01T14:24:30.967" v="72" actId="20577"/>
          <ac:spMkLst>
            <pc:docMk/>
            <pc:sldMk cId="0" sldId="943"/>
            <ac:spMk id="6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B1B899F2-67F4-404C-B6D1-C220E4D15DEE}" dt="2024-06-01T14:24:45.139" v="88" actId="20577"/>
          <ac:spMkLst>
            <pc:docMk/>
            <pc:sldMk cId="0" sldId="943"/>
            <ac:spMk id="68" creationId="{00000000-0000-0000-0000-000000000000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944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944"/>
            <ac:spMk id="18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944"/>
            <ac:spMk id="27" creationId="{7AAA4507-B3FD-7CE5-BD90-4EA4B1892AD5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945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945"/>
            <ac:spMk id="37" creationId="{F9729CB2-CB56-069A-D6FB-0BB1F3A67F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6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20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85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4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17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7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84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42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55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21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36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9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501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769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00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88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66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614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6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632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08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00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7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17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32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1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40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57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63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622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084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292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008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0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850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905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360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267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329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36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964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337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831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3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80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965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932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560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223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085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507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76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50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7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78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7958798" y="3443288"/>
            <a:ext cx="4233201" cy="3414712"/>
          </a:xfrm>
          <a:prstGeom prst="rect">
            <a:avLst/>
          </a:prstGeom>
        </p:spPr>
      </p:pic>
      <p:pic>
        <p:nvPicPr>
          <p:cNvPr id="6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1521978"/>
            <a:ext cx="2213113" cy="2599729"/>
          </a:xfrm>
          <a:prstGeom prst="rect">
            <a:avLst/>
          </a:prstGeom>
        </p:spPr>
      </p:pic>
      <p:pic>
        <p:nvPicPr>
          <p:cNvPr id="7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1313172" y="0"/>
            <a:ext cx="878828" cy="89192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4"/>
          <p:cNvSpPr txBox="1"/>
          <p:nvPr userDrawn="1"/>
        </p:nvSpPr>
        <p:spPr>
          <a:xfrm>
            <a:off x="4711672" y="891929"/>
            <a:ext cx="324712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b="1" u="sng" dirty="0">
                <a:solidFill>
                  <a:srgbClr val="D51C29"/>
                </a:solidFill>
                <a:latin typeface="Arial" charset="0"/>
                <a:ea typeface="Arial" charset="0"/>
                <a:cs typeface="Arial" charset="0"/>
              </a:rPr>
              <a:t>KHOA CÔNG</a:t>
            </a:r>
            <a:r>
              <a:rPr lang="en-US" altLang="zh-CN" sz="1400" b="1" u="sng" baseline="0" dirty="0">
                <a:solidFill>
                  <a:srgbClr val="D51C29"/>
                </a:solidFill>
                <a:latin typeface="Arial" charset="0"/>
                <a:ea typeface="Arial" charset="0"/>
                <a:cs typeface="Arial" charset="0"/>
              </a:rPr>
              <a:t> NGHỆ THÔNG TIN</a:t>
            </a:r>
            <a:endParaRPr lang="en-US" altLang="zh-CN" sz="1400" b="1" u="sng" dirty="0">
              <a:solidFill>
                <a:srgbClr val="D51C29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72" y="250764"/>
            <a:ext cx="2657856" cy="6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5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88415"/>
            <a:ext cx="4463844" cy="66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925"/>
            <a:ext cx="6096000" cy="555080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81339" y="866172"/>
            <a:ext cx="324712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b="1" u="sng" dirty="0">
                <a:solidFill>
                  <a:srgbClr val="D51C29"/>
                </a:solidFill>
                <a:latin typeface="Arial" charset="0"/>
                <a:ea typeface="Arial" charset="0"/>
                <a:cs typeface="Arial" charset="0"/>
              </a:rPr>
              <a:t>KHOA CÔNG</a:t>
            </a:r>
            <a:r>
              <a:rPr lang="en-US" altLang="zh-CN" sz="1400" b="1" u="sng" baseline="0" dirty="0">
                <a:solidFill>
                  <a:srgbClr val="D51C29"/>
                </a:solidFill>
                <a:latin typeface="Arial" charset="0"/>
                <a:ea typeface="Arial" charset="0"/>
                <a:cs typeface="Arial" charset="0"/>
              </a:rPr>
              <a:t> NGHỆ THÔNG TIN</a:t>
            </a:r>
            <a:endParaRPr lang="en-US" altLang="zh-CN" sz="1400" b="1" u="sng" dirty="0">
              <a:solidFill>
                <a:srgbClr val="D51C29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9" y="225007"/>
            <a:ext cx="2657856" cy="6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4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8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05/07/2024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28540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0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13E34B-5391-409F-900F-74D444200D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272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557766" cy="1418446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602899" y="628757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2052700-9C14-40BB-AC4A-3575FEFBB826}" type="slidenum">
              <a:rPr lang="en-US" b="1" smtClean="0">
                <a:latin typeface="Cambria" panose="02040503050406030204" pitchFamily="18" charset="0"/>
              </a:rPr>
              <a:t>‹#›</a:t>
            </a:fld>
            <a:endParaRPr lang="en-US" b="1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0" y="6457950"/>
            <a:ext cx="11458575" cy="14288"/>
          </a:xfrm>
          <a:prstGeom prst="line">
            <a:avLst/>
          </a:prstGeom>
          <a:ln w="28575">
            <a:solidFill>
              <a:srgbClr val="D3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63318" y="6623622"/>
            <a:ext cx="17411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D51F35"/>
                </a:solidFill>
                <a:latin typeface="+mj-lt"/>
              </a:rPr>
              <a:t>KHOA</a:t>
            </a:r>
            <a:r>
              <a:rPr lang="en-US" sz="800" b="1" baseline="0" dirty="0">
                <a:solidFill>
                  <a:srgbClr val="D51F35"/>
                </a:solidFill>
                <a:latin typeface="+mj-lt"/>
              </a:rPr>
              <a:t> CÔNG NGHỆ THÔNG TIN</a:t>
            </a:r>
            <a:endParaRPr lang="en-US" sz="800" b="1" dirty="0">
              <a:solidFill>
                <a:srgbClr val="D51F35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" y="6538351"/>
            <a:ext cx="1246569" cy="30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  <p:sldLayoutId id="2147483671" r:id="rId5"/>
    <p:sldLayoutId id="2147483672" r:id="rId6"/>
    <p:sldLayoutId id="2147483673" r:id="rId7"/>
  </p:sldLayoutIdLst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7D9BB3D-6037-4984-B1C9-6EA6F0733901}"/>
              </a:ext>
            </a:extLst>
          </p:cNvPr>
          <p:cNvGrpSpPr/>
          <p:nvPr/>
        </p:nvGrpSpPr>
        <p:grpSpPr>
          <a:xfrm>
            <a:off x="4315901" y="3833874"/>
            <a:ext cx="416937" cy="416934"/>
            <a:chOff x="891974" y="4415843"/>
            <a:chExt cx="450443" cy="45044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9DB4BA-54F7-4C0E-AE0C-B1C46DE8FD76}"/>
                </a:ext>
              </a:extLst>
            </p:cNvPr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椭圆 39">
              <a:extLst>
                <a:ext uri="{FF2B5EF4-FFF2-40B4-BE49-F238E27FC236}">
                  <a16:creationId xmlns:a16="http://schemas.microsoft.com/office/drawing/2014/main" id="{A2EF981A-E8A3-4B9C-9705-339D975A808A}"/>
                </a:ext>
              </a:extLst>
            </p:cNvPr>
            <p:cNvSpPr/>
            <p:nvPr/>
          </p:nvSpPr>
          <p:spPr>
            <a:xfrm>
              <a:off x="993275" y="4502064"/>
              <a:ext cx="247839" cy="278000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组合 12">
            <a:extLst>
              <a:ext uri="{FF2B5EF4-FFF2-40B4-BE49-F238E27FC236}">
                <a16:creationId xmlns:a16="http://schemas.microsoft.com/office/drawing/2014/main" id="{A6373AAE-0444-45F1-A55E-2836D8D88CFA}"/>
              </a:ext>
            </a:extLst>
          </p:cNvPr>
          <p:cNvGrpSpPr/>
          <p:nvPr/>
        </p:nvGrpSpPr>
        <p:grpSpPr>
          <a:xfrm>
            <a:off x="4315901" y="5032890"/>
            <a:ext cx="416937" cy="416934"/>
            <a:chOff x="891974" y="4415843"/>
            <a:chExt cx="450443" cy="450443"/>
          </a:xfrm>
        </p:grpSpPr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CDAA027D-F144-4D14-B4A5-F6916DF57A23}"/>
                </a:ext>
              </a:extLst>
            </p:cNvPr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椭圆 44">
              <a:extLst>
                <a:ext uri="{FF2B5EF4-FFF2-40B4-BE49-F238E27FC236}">
                  <a16:creationId xmlns:a16="http://schemas.microsoft.com/office/drawing/2014/main" id="{92A36B17-D0F9-46AC-BA69-068766D94A9C}"/>
                </a:ext>
              </a:extLst>
            </p:cNvPr>
            <p:cNvSpPr/>
            <p:nvPr/>
          </p:nvSpPr>
          <p:spPr>
            <a:xfrm>
              <a:off x="978196" y="4510710"/>
              <a:ext cx="278000" cy="260708"/>
            </a:xfrm>
            <a:custGeom>
              <a:avLst/>
              <a:gdLst>
                <a:gd name="connsiteX0" fmla="*/ 249749 w 331788"/>
                <a:gd name="connsiteY0" fmla="*/ 163513 h 311151"/>
                <a:gd name="connsiteX1" fmla="*/ 243291 w 331788"/>
                <a:gd name="connsiteY1" fmla="*/ 171424 h 311151"/>
                <a:gd name="connsiteX2" fmla="*/ 243291 w 331788"/>
                <a:gd name="connsiteY2" fmla="*/ 218888 h 311151"/>
                <a:gd name="connsiteX3" fmla="*/ 238125 w 331788"/>
                <a:gd name="connsiteY3" fmla="*/ 229435 h 311151"/>
                <a:gd name="connsiteX4" fmla="*/ 249749 w 331788"/>
                <a:gd name="connsiteY4" fmla="*/ 241301 h 311151"/>
                <a:gd name="connsiteX5" fmla="*/ 260081 w 331788"/>
                <a:gd name="connsiteY5" fmla="*/ 236027 h 311151"/>
                <a:gd name="connsiteX6" fmla="*/ 288495 w 331788"/>
                <a:gd name="connsiteY6" fmla="*/ 236027 h 311151"/>
                <a:gd name="connsiteX7" fmla="*/ 307868 w 331788"/>
                <a:gd name="connsiteY7" fmla="*/ 236027 h 311151"/>
                <a:gd name="connsiteX8" fmla="*/ 314325 w 331788"/>
                <a:gd name="connsiteY8" fmla="*/ 229435 h 311151"/>
                <a:gd name="connsiteX9" fmla="*/ 307868 w 331788"/>
                <a:gd name="connsiteY9" fmla="*/ 221525 h 311151"/>
                <a:gd name="connsiteX10" fmla="*/ 260081 w 331788"/>
                <a:gd name="connsiteY10" fmla="*/ 221525 h 311151"/>
                <a:gd name="connsiteX11" fmla="*/ 257498 w 331788"/>
                <a:gd name="connsiteY11" fmla="*/ 218888 h 311151"/>
                <a:gd name="connsiteX12" fmla="*/ 257498 w 331788"/>
                <a:gd name="connsiteY12" fmla="*/ 171424 h 311151"/>
                <a:gd name="connsiteX13" fmla="*/ 249749 w 331788"/>
                <a:gd name="connsiteY13" fmla="*/ 163513 h 311151"/>
                <a:gd name="connsiteX14" fmla="*/ 250178 w 331788"/>
                <a:gd name="connsiteY14" fmla="*/ 147638 h 311151"/>
                <a:gd name="connsiteX15" fmla="*/ 289040 w 331788"/>
                <a:gd name="connsiteY15" fmla="*/ 158020 h 311151"/>
                <a:gd name="connsiteX16" fmla="*/ 331788 w 331788"/>
                <a:gd name="connsiteY16" fmla="*/ 229395 h 311151"/>
                <a:gd name="connsiteX17" fmla="*/ 250178 w 331788"/>
                <a:gd name="connsiteY17" fmla="*/ 311151 h 311151"/>
                <a:gd name="connsiteX18" fmla="*/ 175044 w 331788"/>
                <a:gd name="connsiteY18" fmla="*/ 260540 h 311151"/>
                <a:gd name="connsiteX19" fmla="*/ 169863 w 331788"/>
                <a:gd name="connsiteY19" fmla="*/ 229395 h 311151"/>
                <a:gd name="connsiteX20" fmla="*/ 250178 w 331788"/>
                <a:gd name="connsiteY20" fmla="*/ 147638 h 311151"/>
                <a:gd name="connsiteX21" fmla="*/ 22336 w 331788"/>
                <a:gd name="connsiteY21" fmla="*/ 44450 h 311151"/>
                <a:gd name="connsiteX22" fmla="*/ 15875 w 331788"/>
                <a:gd name="connsiteY22" fmla="*/ 49630 h 311151"/>
                <a:gd name="connsiteX23" fmla="*/ 15875 w 331788"/>
                <a:gd name="connsiteY23" fmla="*/ 93663 h 311151"/>
                <a:gd name="connsiteX24" fmla="*/ 273050 w 331788"/>
                <a:gd name="connsiteY24" fmla="*/ 93663 h 311151"/>
                <a:gd name="connsiteX25" fmla="*/ 273050 w 331788"/>
                <a:gd name="connsiteY25" fmla="*/ 49630 h 311151"/>
                <a:gd name="connsiteX26" fmla="*/ 267881 w 331788"/>
                <a:gd name="connsiteY26" fmla="*/ 44450 h 311151"/>
                <a:gd name="connsiteX27" fmla="*/ 245911 w 331788"/>
                <a:gd name="connsiteY27" fmla="*/ 44450 h 311151"/>
                <a:gd name="connsiteX28" fmla="*/ 245911 w 331788"/>
                <a:gd name="connsiteY28" fmla="*/ 53515 h 311151"/>
                <a:gd name="connsiteX29" fmla="*/ 231695 w 331788"/>
                <a:gd name="connsiteY29" fmla="*/ 67761 h 311151"/>
                <a:gd name="connsiteX30" fmla="*/ 212310 w 331788"/>
                <a:gd name="connsiteY30" fmla="*/ 67761 h 311151"/>
                <a:gd name="connsiteX31" fmla="*/ 198094 w 331788"/>
                <a:gd name="connsiteY31" fmla="*/ 53515 h 311151"/>
                <a:gd name="connsiteX32" fmla="*/ 198094 w 331788"/>
                <a:gd name="connsiteY32" fmla="*/ 44450 h 311151"/>
                <a:gd name="connsiteX33" fmla="*/ 168370 w 331788"/>
                <a:gd name="connsiteY33" fmla="*/ 44450 h 311151"/>
                <a:gd name="connsiteX34" fmla="*/ 168370 w 331788"/>
                <a:gd name="connsiteY34" fmla="*/ 53515 h 311151"/>
                <a:gd name="connsiteX35" fmla="*/ 154155 w 331788"/>
                <a:gd name="connsiteY35" fmla="*/ 67761 h 311151"/>
                <a:gd name="connsiteX36" fmla="*/ 134770 w 331788"/>
                <a:gd name="connsiteY36" fmla="*/ 67761 h 311151"/>
                <a:gd name="connsiteX37" fmla="*/ 120554 w 331788"/>
                <a:gd name="connsiteY37" fmla="*/ 53515 h 311151"/>
                <a:gd name="connsiteX38" fmla="*/ 120554 w 331788"/>
                <a:gd name="connsiteY38" fmla="*/ 44450 h 311151"/>
                <a:gd name="connsiteX39" fmla="*/ 92123 w 331788"/>
                <a:gd name="connsiteY39" fmla="*/ 44450 h 311151"/>
                <a:gd name="connsiteX40" fmla="*/ 92123 w 331788"/>
                <a:gd name="connsiteY40" fmla="*/ 53515 h 311151"/>
                <a:gd name="connsiteX41" fmla="*/ 77907 w 331788"/>
                <a:gd name="connsiteY41" fmla="*/ 67761 h 311151"/>
                <a:gd name="connsiteX42" fmla="*/ 58522 w 331788"/>
                <a:gd name="connsiteY42" fmla="*/ 67761 h 311151"/>
                <a:gd name="connsiteX43" fmla="*/ 44306 w 331788"/>
                <a:gd name="connsiteY43" fmla="*/ 53515 h 311151"/>
                <a:gd name="connsiteX44" fmla="*/ 44306 w 331788"/>
                <a:gd name="connsiteY44" fmla="*/ 44450 h 311151"/>
                <a:gd name="connsiteX45" fmla="*/ 22336 w 331788"/>
                <a:gd name="connsiteY45" fmla="*/ 44450 h 311151"/>
                <a:gd name="connsiteX46" fmla="*/ 58303 w 331788"/>
                <a:gd name="connsiteY46" fmla="*/ 0 h 311151"/>
                <a:gd name="connsiteX47" fmla="*/ 77737 w 331788"/>
                <a:gd name="connsiteY47" fmla="*/ 0 h 311151"/>
                <a:gd name="connsiteX48" fmla="*/ 91989 w 331788"/>
                <a:gd name="connsiteY48" fmla="*/ 14248 h 311151"/>
                <a:gd name="connsiteX49" fmla="*/ 91989 w 331788"/>
                <a:gd name="connsiteY49" fmla="*/ 29791 h 311151"/>
                <a:gd name="connsiteX50" fmla="*/ 120493 w 331788"/>
                <a:gd name="connsiteY50" fmla="*/ 29791 h 311151"/>
                <a:gd name="connsiteX51" fmla="*/ 120493 w 331788"/>
                <a:gd name="connsiteY51" fmla="*/ 14248 h 311151"/>
                <a:gd name="connsiteX52" fmla="*/ 134745 w 331788"/>
                <a:gd name="connsiteY52" fmla="*/ 0 h 311151"/>
                <a:gd name="connsiteX53" fmla="*/ 154179 w 331788"/>
                <a:gd name="connsiteY53" fmla="*/ 0 h 311151"/>
                <a:gd name="connsiteX54" fmla="*/ 168431 w 331788"/>
                <a:gd name="connsiteY54" fmla="*/ 14248 h 311151"/>
                <a:gd name="connsiteX55" fmla="*/ 168431 w 331788"/>
                <a:gd name="connsiteY55" fmla="*/ 29791 h 311151"/>
                <a:gd name="connsiteX56" fmla="*/ 198231 w 331788"/>
                <a:gd name="connsiteY56" fmla="*/ 29791 h 311151"/>
                <a:gd name="connsiteX57" fmla="*/ 198231 w 331788"/>
                <a:gd name="connsiteY57" fmla="*/ 14248 h 311151"/>
                <a:gd name="connsiteX58" fmla="*/ 212483 w 331788"/>
                <a:gd name="connsiteY58" fmla="*/ 0 h 311151"/>
                <a:gd name="connsiteX59" fmla="*/ 231917 w 331788"/>
                <a:gd name="connsiteY59" fmla="*/ 0 h 311151"/>
                <a:gd name="connsiteX60" fmla="*/ 246170 w 331788"/>
                <a:gd name="connsiteY60" fmla="*/ 14248 h 311151"/>
                <a:gd name="connsiteX61" fmla="*/ 246170 w 331788"/>
                <a:gd name="connsiteY61" fmla="*/ 29791 h 311151"/>
                <a:gd name="connsiteX62" fmla="*/ 268195 w 331788"/>
                <a:gd name="connsiteY62" fmla="*/ 29791 h 311151"/>
                <a:gd name="connsiteX63" fmla="*/ 288925 w 331788"/>
                <a:gd name="connsiteY63" fmla="*/ 50516 h 311151"/>
                <a:gd name="connsiteX64" fmla="*/ 288925 w 331788"/>
                <a:gd name="connsiteY64" fmla="*/ 146366 h 311151"/>
                <a:gd name="connsiteX65" fmla="*/ 286334 w 331788"/>
                <a:gd name="connsiteY65" fmla="*/ 143775 h 311151"/>
                <a:gd name="connsiteX66" fmla="*/ 250056 w 331788"/>
                <a:gd name="connsiteY66" fmla="*/ 137299 h 311151"/>
                <a:gd name="connsiteX67" fmla="*/ 215074 w 331788"/>
                <a:gd name="connsiteY67" fmla="*/ 143775 h 311151"/>
                <a:gd name="connsiteX68" fmla="*/ 185275 w 331788"/>
                <a:gd name="connsiteY68" fmla="*/ 164500 h 311151"/>
                <a:gd name="connsiteX69" fmla="*/ 165840 w 331788"/>
                <a:gd name="connsiteY69" fmla="*/ 192996 h 311151"/>
                <a:gd name="connsiteX70" fmla="*/ 158066 w 331788"/>
                <a:gd name="connsiteY70" fmla="*/ 229264 h 311151"/>
                <a:gd name="connsiteX71" fmla="*/ 163249 w 331788"/>
                <a:gd name="connsiteY71" fmla="*/ 260350 h 311151"/>
                <a:gd name="connsiteX72" fmla="*/ 22025 w 331788"/>
                <a:gd name="connsiteY72" fmla="*/ 260350 h 311151"/>
                <a:gd name="connsiteX73" fmla="*/ 0 w 331788"/>
                <a:gd name="connsiteY73" fmla="*/ 238330 h 311151"/>
                <a:gd name="connsiteX74" fmla="*/ 0 w 331788"/>
                <a:gd name="connsiteY74" fmla="*/ 50516 h 311151"/>
                <a:gd name="connsiteX75" fmla="*/ 22025 w 331788"/>
                <a:gd name="connsiteY75" fmla="*/ 29791 h 311151"/>
                <a:gd name="connsiteX76" fmla="*/ 44051 w 331788"/>
                <a:gd name="connsiteY76" fmla="*/ 29791 h 311151"/>
                <a:gd name="connsiteX77" fmla="*/ 44051 w 331788"/>
                <a:gd name="connsiteY77" fmla="*/ 14248 h 311151"/>
                <a:gd name="connsiteX78" fmla="*/ 58303 w 331788"/>
                <a:gd name="connsiteY78" fmla="*/ 0 h 3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1788" h="311151">
                  <a:moveTo>
                    <a:pt x="249749" y="163513"/>
                  </a:moveTo>
                  <a:cubicBezTo>
                    <a:pt x="245874" y="163513"/>
                    <a:pt x="243291" y="167468"/>
                    <a:pt x="243291" y="171424"/>
                  </a:cubicBezTo>
                  <a:cubicBezTo>
                    <a:pt x="243291" y="171424"/>
                    <a:pt x="243291" y="171424"/>
                    <a:pt x="243291" y="218888"/>
                  </a:cubicBezTo>
                  <a:cubicBezTo>
                    <a:pt x="239417" y="221525"/>
                    <a:pt x="238125" y="225480"/>
                    <a:pt x="238125" y="229435"/>
                  </a:cubicBezTo>
                  <a:cubicBezTo>
                    <a:pt x="238125" y="236027"/>
                    <a:pt x="243291" y="241301"/>
                    <a:pt x="249749" y="241301"/>
                  </a:cubicBezTo>
                  <a:cubicBezTo>
                    <a:pt x="253624" y="241301"/>
                    <a:pt x="257498" y="239983"/>
                    <a:pt x="260081" y="236027"/>
                  </a:cubicBezTo>
                  <a:cubicBezTo>
                    <a:pt x="260081" y="236027"/>
                    <a:pt x="260081" y="236027"/>
                    <a:pt x="288495" y="236027"/>
                  </a:cubicBezTo>
                  <a:lnTo>
                    <a:pt x="307868" y="236027"/>
                  </a:lnTo>
                  <a:cubicBezTo>
                    <a:pt x="311742" y="236027"/>
                    <a:pt x="314325" y="233390"/>
                    <a:pt x="314325" y="229435"/>
                  </a:cubicBezTo>
                  <a:cubicBezTo>
                    <a:pt x="314325" y="225480"/>
                    <a:pt x="311742" y="221525"/>
                    <a:pt x="307868" y="221525"/>
                  </a:cubicBezTo>
                  <a:cubicBezTo>
                    <a:pt x="307868" y="221525"/>
                    <a:pt x="307868" y="221525"/>
                    <a:pt x="260081" y="221525"/>
                  </a:cubicBezTo>
                  <a:cubicBezTo>
                    <a:pt x="258790" y="221525"/>
                    <a:pt x="257498" y="220206"/>
                    <a:pt x="257498" y="218888"/>
                  </a:cubicBezTo>
                  <a:cubicBezTo>
                    <a:pt x="257498" y="218888"/>
                    <a:pt x="257498" y="218888"/>
                    <a:pt x="257498" y="171424"/>
                  </a:cubicBezTo>
                  <a:cubicBezTo>
                    <a:pt x="257498" y="167468"/>
                    <a:pt x="253624" y="163513"/>
                    <a:pt x="249749" y="163513"/>
                  </a:cubicBezTo>
                  <a:close/>
                  <a:moveTo>
                    <a:pt x="250178" y="147638"/>
                  </a:moveTo>
                  <a:cubicBezTo>
                    <a:pt x="264427" y="147638"/>
                    <a:pt x="277381" y="151531"/>
                    <a:pt x="289040" y="158020"/>
                  </a:cubicBezTo>
                  <a:cubicBezTo>
                    <a:pt x="314948" y="172295"/>
                    <a:pt x="331788" y="198249"/>
                    <a:pt x="331788" y="229395"/>
                  </a:cubicBezTo>
                  <a:cubicBezTo>
                    <a:pt x="331788" y="274815"/>
                    <a:pt x="295517" y="311151"/>
                    <a:pt x="250178" y="311151"/>
                  </a:cubicBezTo>
                  <a:cubicBezTo>
                    <a:pt x="216497" y="311151"/>
                    <a:pt x="186703" y="289090"/>
                    <a:pt x="175044" y="260540"/>
                  </a:cubicBezTo>
                  <a:cubicBezTo>
                    <a:pt x="171158" y="250158"/>
                    <a:pt x="169863" y="239776"/>
                    <a:pt x="169863" y="229395"/>
                  </a:cubicBezTo>
                  <a:cubicBezTo>
                    <a:pt x="169863" y="183974"/>
                    <a:pt x="206134" y="147638"/>
                    <a:pt x="250178" y="147638"/>
                  </a:cubicBezTo>
                  <a:close/>
                  <a:moveTo>
                    <a:pt x="22336" y="44450"/>
                  </a:moveTo>
                  <a:cubicBezTo>
                    <a:pt x="18459" y="44450"/>
                    <a:pt x="15875" y="47040"/>
                    <a:pt x="15875" y="49630"/>
                  </a:cubicBezTo>
                  <a:lnTo>
                    <a:pt x="15875" y="93663"/>
                  </a:lnTo>
                  <a:cubicBezTo>
                    <a:pt x="15875" y="93663"/>
                    <a:pt x="15875" y="93663"/>
                    <a:pt x="273050" y="93663"/>
                  </a:cubicBezTo>
                  <a:cubicBezTo>
                    <a:pt x="273050" y="93663"/>
                    <a:pt x="273050" y="93663"/>
                    <a:pt x="273050" y="49630"/>
                  </a:cubicBezTo>
                  <a:cubicBezTo>
                    <a:pt x="273050" y="47040"/>
                    <a:pt x="270466" y="44450"/>
                    <a:pt x="267881" y="44450"/>
                  </a:cubicBezTo>
                  <a:cubicBezTo>
                    <a:pt x="267881" y="44450"/>
                    <a:pt x="267881" y="44450"/>
                    <a:pt x="245911" y="44450"/>
                  </a:cubicBezTo>
                  <a:cubicBezTo>
                    <a:pt x="245911" y="44450"/>
                    <a:pt x="245911" y="44450"/>
                    <a:pt x="245911" y="53515"/>
                  </a:cubicBezTo>
                  <a:cubicBezTo>
                    <a:pt x="245911" y="61286"/>
                    <a:pt x="239449" y="67761"/>
                    <a:pt x="231695" y="67761"/>
                  </a:cubicBezTo>
                  <a:cubicBezTo>
                    <a:pt x="231695" y="67761"/>
                    <a:pt x="231695" y="67761"/>
                    <a:pt x="212310" y="67761"/>
                  </a:cubicBezTo>
                  <a:cubicBezTo>
                    <a:pt x="204556" y="67761"/>
                    <a:pt x="198094" y="61286"/>
                    <a:pt x="198094" y="53515"/>
                  </a:cubicBezTo>
                  <a:cubicBezTo>
                    <a:pt x="198094" y="53515"/>
                    <a:pt x="198094" y="53515"/>
                    <a:pt x="198094" y="44450"/>
                  </a:cubicBezTo>
                  <a:cubicBezTo>
                    <a:pt x="198094" y="44450"/>
                    <a:pt x="198094" y="44450"/>
                    <a:pt x="168370" y="44450"/>
                  </a:cubicBezTo>
                  <a:cubicBezTo>
                    <a:pt x="168370" y="44450"/>
                    <a:pt x="168370" y="44450"/>
                    <a:pt x="168370" y="53515"/>
                  </a:cubicBezTo>
                  <a:cubicBezTo>
                    <a:pt x="168370" y="61286"/>
                    <a:pt x="161909" y="67761"/>
                    <a:pt x="154155" y="67761"/>
                  </a:cubicBezTo>
                  <a:cubicBezTo>
                    <a:pt x="154155" y="67761"/>
                    <a:pt x="154155" y="67761"/>
                    <a:pt x="134770" y="67761"/>
                  </a:cubicBezTo>
                  <a:cubicBezTo>
                    <a:pt x="127016" y="67761"/>
                    <a:pt x="120554" y="61286"/>
                    <a:pt x="120554" y="53515"/>
                  </a:cubicBezTo>
                  <a:cubicBezTo>
                    <a:pt x="120554" y="53515"/>
                    <a:pt x="120554" y="53515"/>
                    <a:pt x="120554" y="44450"/>
                  </a:cubicBezTo>
                  <a:cubicBezTo>
                    <a:pt x="120554" y="44450"/>
                    <a:pt x="120554" y="44450"/>
                    <a:pt x="92123" y="44450"/>
                  </a:cubicBezTo>
                  <a:cubicBezTo>
                    <a:pt x="92123" y="44450"/>
                    <a:pt x="92123" y="44450"/>
                    <a:pt x="92123" y="53515"/>
                  </a:cubicBezTo>
                  <a:cubicBezTo>
                    <a:pt x="92123" y="61286"/>
                    <a:pt x="85661" y="67761"/>
                    <a:pt x="77907" y="67761"/>
                  </a:cubicBezTo>
                  <a:cubicBezTo>
                    <a:pt x="77907" y="67761"/>
                    <a:pt x="77907" y="67761"/>
                    <a:pt x="58522" y="67761"/>
                  </a:cubicBezTo>
                  <a:cubicBezTo>
                    <a:pt x="50768" y="67761"/>
                    <a:pt x="44306" y="61286"/>
                    <a:pt x="44306" y="53515"/>
                  </a:cubicBezTo>
                  <a:cubicBezTo>
                    <a:pt x="44306" y="53515"/>
                    <a:pt x="44306" y="53515"/>
                    <a:pt x="44306" y="44450"/>
                  </a:cubicBezTo>
                  <a:cubicBezTo>
                    <a:pt x="44306" y="44450"/>
                    <a:pt x="44306" y="44450"/>
                    <a:pt x="22336" y="44450"/>
                  </a:cubicBezTo>
                  <a:close/>
                  <a:moveTo>
                    <a:pt x="58303" y="0"/>
                  </a:moveTo>
                  <a:cubicBezTo>
                    <a:pt x="58303" y="0"/>
                    <a:pt x="58303" y="0"/>
                    <a:pt x="77737" y="0"/>
                  </a:cubicBezTo>
                  <a:cubicBezTo>
                    <a:pt x="85511" y="0"/>
                    <a:pt x="91989" y="6476"/>
                    <a:pt x="91989" y="14248"/>
                  </a:cubicBezTo>
                  <a:cubicBezTo>
                    <a:pt x="91989" y="14248"/>
                    <a:pt x="91989" y="14248"/>
                    <a:pt x="91989" y="29791"/>
                  </a:cubicBezTo>
                  <a:cubicBezTo>
                    <a:pt x="91989" y="29791"/>
                    <a:pt x="91989" y="29791"/>
                    <a:pt x="120493" y="29791"/>
                  </a:cubicBezTo>
                  <a:cubicBezTo>
                    <a:pt x="120493" y="29791"/>
                    <a:pt x="120493" y="29791"/>
                    <a:pt x="120493" y="14248"/>
                  </a:cubicBezTo>
                  <a:cubicBezTo>
                    <a:pt x="120493" y="6476"/>
                    <a:pt x="126971" y="0"/>
                    <a:pt x="134745" y="0"/>
                  </a:cubicBezTo>
                  <a:cubicBezTo>
                    <a:pt x="134745" y="0"/>
                    <a:pt x="134745" y="0"/>
                    <a:pt x="154179" y="0"/>
                  </a:cubicBezTo>
                  <a:cubicBezTo>
                    <a:pt x="161953" y="0"/>
                    <a:pt x="168431" y="6476"/>
                    <a:pt x="168431" y="14248"/>
                  </a:cubicBezTo>
                  <a:cubicBezTo>
                    <a:pt x="168431" y="14248"/>
                    <a:pt x="168431" y="14248"/>
                    <a:pt x="168431" y="29791"/>
                  </a:cubicBezTo>
                  <a:cubicBezTo>
                    <a:pt x="168431" y="29791"/>
                    <a:pt x="168431" y="29791"/>
                    <a:pt x="198231" y="29791"/>
                  </a:cubicBezTo>
                  <a:cubicBezTo>
                    <a:pt x="198231" y="29791"/>
                    <a:pt x="198231" y="29791"/>
                    <a:pt x="198231" y="14248"/>
                  </a:cubicBezTo>
                  <a:cubicBezTo>
                    <a:pt x="198231" y="6476"/>
                    <a:pt x="204709" y="0"/>
                    <a:pt x="212483" y="0"/>
                  </a:cubicBezTo>
                  <a:cubicBezTo>
                    <a:pt x="212483" y="0"/>
                    <a:pt x="212483" y="0"/>
                    <a:pt x="231917" y="0"/>
                  </a:cubicBezTo>
                  <a:cubicBezTo>
                    <a:pt x="239691" y="0"/>
                    <a:pt x="246170" y="6476"/>
                    <a:pt x="246170" y="14248"/>
                  </a:cubicBezTo>
                  <a:cubicBezTo>
                    <a:pt x="246170" y="14248"/>
                    <a:pt x="246170" y="14248"/>
                    <a:pt x="246170" y="29791"/>
                  </a:cubicBezTo>
                  <a:cubicBezTo>
                    <a:pt x="246170" y="29791"/>
                    <a:pt x="246170" y="29791"/>
                    <a:pt x="268195" y="29791"/>
                  </a:cubicBezTo>
                  <a:cubicBezTo>
                    <a:pt x="279856" y="29791"/>
                    <a:pt x="288925" y="38858"/>
                    <a:pt x="288925" y="50516"/>
                  </a:cubicBezTo>
                  <a:cubicBezTo>
                    <a:pt x="288925" y="50516"/>
                    <a:pt x="288925" y="50516"/>
                    <a:pt x="288925" y="146366"/>
                  </a:cubicBezTo>
                  <a:cubicBezTo>
                    <a:pt x="288925" y="145071"/>
                    <a:pt x="287630" y="145071"/>
                    <a:pt x="286334" y="143775"/>
                  </a:cubicBezTo>
                  <a:cubicBezTo>
                    <a:pt x="274673" y="139889"/>
                    <a:pt x="263013" y="137299"/>
                    <a:pt x="250056" y="137299"/>
                  </a:cubicBezTo>
                  <a:cubicBezTo>
                    <a:pt x="238396" y="137299"/>
                    <a:pt x="225439" y="139889"/>
                    <a:pt x="215074" y="143775"/>
                  </a:cubicBezTo>
                  <a:cubicBezTo>
                    <a:pt x="203413" y="148956"/>
                    <a:pt x="194344" y="155433"/>
                    <a:pt x="185275" y="164500"/>
                  </a:cubicBezTo>
                  <a:cubicBezTo>
                    <a:pt x="177501" y="172272"/>
                    <a:pt x="169727" y="182634"/>
                    <a:pt x="165840" y="192996"/>
                  </a:cubicBezTo>
                  <a:cubicBezTo>
                    <a:pt x="160658" y="204653"/>
                    <a:pt x="158066" y="216311"/>
                    <a:pt x="158066" y="229264"/>
                  </a:cubicBezTo>
                  <a:cubicBezTo>
                    <a:pt x="158066" y="239626"/>
                    <a:pt x="160658" y="249988"/>
                    <a:pt x="163249" y="260350"/>
                  </a:cubicBezTo>
                  <a:cubicBezTo>
                    <a:pt x="163249" y="260350"/>
                    <a:pt x="163249" y="260350"/>
                    <a:pt x="22025" y="260350"/>
                  </a:cubicBezTo>
                  <a:cubicBezTo>
                    <a:pt x="9069" y="260350"/>
                    <a:pt x="0" y="249988"/>
                    <a:pt x="0" y="238330"/>
                  </a:cubicBezTo>
                  <a:cubicBezTo>
                    <a:pt x="0" y="238330"/>
                    <a:pt x="0" y="238330"/>
                    <a:pt x="0" y="50516"/>
                  </a:cubicBezTo>
                  <a:cubicBezTo>
                    <a:pt x="0" y="38858"/>
                    <a:pt x="9069" y="29791"/>
                    <a:pt x="22025" y="29791"/>
                  </a:cubicBezTo>
                  <a:cubicBezTo>
                    <a:pt x="22025" y="29791"/>
                    <a:pt x="22025" y="29791"/>
                    <a:pt x="44051" y="29791"/>
                  </a:cubicBezTo>
                  <a:cubicBezTo>
                    <a:pt x="44051" y="29791"/>
                    <a:pt x="44051" y="29791"/>
                    <a:pt x="44051" y="14248"/>
                  </a:cubicBezTo>
                  <a:cubicBezTo>
                    <a:pt x="44051" y="6476"/>
                    <a:pt x="50529" y="0"/>
                    <a:pt x="58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7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4870305" y="5032890"/>
            <a:ext cx="369879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HỌC KỲ III – NĂM HỌC 2023-2024</a:t>
            </a:r>
          </a:p>
        </p:txBody>
      </p:sp>
      <p:sp>
        <p:nvSpPr>
          <p:cNvPr id="20" name="椭圆 13">
            <a:extLst>
              <a:ext uri="{FF2B5EF4-FFF2-40B4-BE49-F238E27FC236}">
                <a16:creationId xmlns:a16="http://schemas.microsoft.com/office/drawing/2014/main" id="{CDAA027D-F144-4D14-B4A5-F6916DF57A23}"/>
              </a:ext>
            </a:extLst>
          </p:cNvPr>
          <p:cNvSpPr/>
          <p:nvPr/>
        </p:nvSpPr>
        <p:spPr>
          <a:xfrm>
            <a:off x="4328565" y="5526695"/>
            <a:ext cx="416937" cy="41693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2" name="椭圆 11"/>
          <p:cNvSpPr/>
          <p:nvPr/>
        </p:nvSpPr>
        <p:spPr>
          <a:xfrm>
            <a:off x="4422127" y="5616403"/>
            <a:ext cx="229812" cy="237518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4870305" y="5540658"/>
            <a:ext cx="369879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KHÓA 27T-IT</a:t>
            </a:r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CEF99411-4709-4D85-A7C3-945C4791A054}"/>
              </a:ext>
            </a:extLst>
          </p:cNvPr>
          <p:cNvSpPr txBox="1"/>
          <p:nvPr/>
        </p:nvSpPr>
        <p:spPr>
          <a:xfrm>
            <a:off x="1299423" y="1473520"/>
            <a:ext cx="10111096" cy="18004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4400" b="1" dirty="0">
                <a:solidFill>
                  <a:srgbClr val="A6182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LẬP TRÌNH JAVA NÂNG CAO</a:t>
            </a:r>
          </a:p>
          <a:p>
            <a:pPr algn="ctr"/>
            <a:endParaRPr lang="en-US" altLang="zh-CN" sz="2500" b="1" dirty="0">
              <a:solidFill>
                <a:srgbClr val="D32F2F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algn="ctr"/>
            <a:r>
              <a:rPr lang="vi-VN" sz="4100" b="1" dirty="0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sz="4100" b="1" dirty="0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vi-VN" sz="4100" b="1" dirty="0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4100" b="1" dirty="0" err="1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RestFull</a:t>
            </a:r>
            <a:r>
              <a:rPr lang="en-US" sz="4100" b="1" dirty="0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API</a:t>
            </a:r>
            <a:endParaRPr lang="en-US" altLang="zh-CN" sz="4100" b="1" dirty="0">
              <a:solidFill>
                <a:srgbClr val="2C3E50"/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4883227" y="3775504"/>
            <a:ext cx="469244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Giảng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 Viên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Giảng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Dạy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: </a:t>
            </a:r>
          </a:p>
          <a:p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ThS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. Nguyễn Minh Tân </a:t>
            </a:r>
          </a:p>
          <a:p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ThS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.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Đặng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Đình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Hòa</a:t>
            </a:r>
            <a:endParaRPr lang="en-US" altLang="zh-CN" sz="2000" b="1" dirty="0">
              <a:solidFill>
                <a:srgbClr val="878383"/>
              </a:solidFill>
              <a:latin typeface="Cambria" panose="02040503050406030204" pitchFamily="18" charset="0"/>
              <a:ea typeface="+mj-ea"/>
            </a:endParaRPr>
          </a:p>
          <a:p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ThS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.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Trần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 Công Thanh</a:t>
            </a:r>
          </a:p>
        </p:txBody>
      </p:sp>
    </p:spTree>
    <p:extLst>
      <p:ext uri="{BB962C8B-B14F-4D97-AF65-F5344CB8AC3E}">
        <p14:creationId xmlns:p14="http://schemas.microsoft.com/office/powerpoint/2010/main" val="367136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Có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phụ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thuộc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vào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ngôn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ngữ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lập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trình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không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?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B9ECE9-17F4-5C6C-0498-D72FFD2E6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247" y="1608907"/>
            <a:ext cx="9710057" cy="48550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F952C2-32E4-E550-6852-F1F103FC260D}"/>
              </a:ext>
            </a:extLst>
          </p:cNvPr>
          <p:cNvSpPr txBox="1"/>
          <p:nvPr/>
        </p:nvSpPr>
        <p:spPr>
          <a:xfrm>
            <a:off x="1786848" y="786507"/>
            <a:ext cx="8519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https://www.leadmine.net/glossary/application-programming-interface/</a:t>
            </a:r>
          </a:p>
        </p:txBody>
      </p:sp>
    </p:spTree>
    <p:extLst>
      <p:ext uri="{BB962C8B-B14F-4D97-AF65-F5344CB8AC3E}">
        <p14:creationId xmlns:p14="http://schemas.microsoft.com/office/powerpoint/2010/main" val="217675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9D418-F214-42D7-5071-5E401261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876" y="2325982"/>
            <a:ext cx="11486247" cy="2777241"/>
          </a:xfrm>
        </p:spPr>
        <p:txBody>
          <a:bodyPr>
            <a:normAutofit/>
          </a:bodyPr>
          <a:lstStyle/>
          <a:p>
            <a:pPr algn="l"/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Formats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XML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</a:t>
            </a:r>
          </a:p>
          <a:p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tObject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</a:p>
          <a:p>
            <a:endParaRPr lang="vi-VN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Data Format</a:t>
            </a:r>
            <a:endParaRPr sz="2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71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Ví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dụ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lấy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thông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tin IP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02823-9CDD-11A2-CDEF-0982FDEBF262}"/>
              </a:ext>
            </a:extLst>
          </p:cNvPr>
          <p:cNvSpPr txBox="1"/>
          <p:nvPr/>
        </p:nvSpPr>
        <p:spPr>
          <a:xfrm>
            <a:off x="1786848" y="1283544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https://ipinfo.io/161.185.160.93/geo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BE72C-79FB-F394-D535-52E2D2668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54" y="2021223"/>
            <a:ext cx="6100354" cy="35532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FBEC6D-F7B8-C01C-0D19-36E32E660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45099"/>
            <a:ext cx="5253143" cy="29367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F43BFD-622E-C79B-C82E-1FB841ACA0B0}"/>
              </a:ext>
            </a:extLst>
          </p:cNvPr>
          <p:cNvSpPr txBox="1"/>
          <p:nvPr/>
        </p:nvSpPr>
        <p:spPr>
          <a:xfrm>
            <a:off x="6224451" y="1283052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https://ipinfo.io/27.64.26.21/geo</a:t>
            </a:r>
          </a:p>
        </p:txBody>
      </p:sp>
    </p:spTree>
    <p:extLst>
      <p:ext uri="{BB962C8B-B14F-4D97-AF65-F5344CB8AC3E}">
        <p14:creationId xmlns:p14="http://schemas.microsoft.com/office/powerpoint/2010/main" val="169693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Ví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dụ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lấy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thông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tin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giá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Bitcoin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70AAF-267A-CB66-9ABE-41B2CF8F5F97}"/>
              </a:ext>
            </a:extLst>
          </p:cNvPr>
          <p:cNvSpPr txBox="1"/>
          <p:nvPr/>
        </p:nvSpPr>
        <p:spPr>
          <a:xfrm>
            <a:off x="1786848" y="957358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https://api.coindesk.com/v1/bpi/currentprice.json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5A874-4293-9358-9A4F-1B181EECD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48" y="1477666"/>
            <a:ext cx="6342352" cy="46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04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Ví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dụ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lấy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thông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tin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thời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tiết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16F5E-DBBD-815C-BA43-74CB1CCBB604}"/>
              </a:ext>
            </a:extLst>
          </p:cNvPr>
          <p:cNvSpPr txBox="1"/>
          <p:nvPr/>
        </p:nvSpPr>
        <p:spPr>
          <a:xfrm>
            <a:off x="1786848" y="859386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https://www.weatherbit.io/api/weather-current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1666E3-9658-2B91-D230-DDECBC2E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48" y="1723370"/>
            <a:ext cx="7413078" cy="36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0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Các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loại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dịch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vụ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7C65D-C12B-B5F9-74B3-BA14515A82FF}"/>
              </a:ext>
            </a:extLst>
          </p:cNvPr>
          <p:cNvSpPr txBox="1"/>
          <p:nvPr/>
        </p:nvSpPr>
        <p:spPr>
          <a:xfrm>
            <a:off x="1575036" y="1785146"/>
            <a:ext cx="489204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414856">
              <a:lnSpc>
                <a:spcPct val="90000"/>
              </a:lnSpc>
              <a:buSzPts val="1300"/>
              <a:buFont typeface="Arial" panose="020B0604020202020204" pitchFamily="34" charset="0"/>
              <a:buChar char="●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API </a:t>
            </a:r>
          </a:p>
          <a:p>
            <a:pPr marL="609585" indent="-414856">
              <a:lnSpc>
                <a:spcPct val="90000"/>
              </a:lnSpc>
              <a:buSzPts val="1300"/>
              <a:buFont typeface="Arial" panose="020B0604020202020204" pitchFamily="34" charset="0"/>
              <a:buChar char="●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WEB </a:t>
            </a:r>
          </a:p>
          <a:p>
            <a:pPr marL="609585" indent="-414856">
              <a:lnSpc>
                <a:spcPct val="90000"/>
              </a:lnSpc>
              <a:buSzPts val="1300"/>
              <a:buFont typeface="Arial" panose="020B0604020202020204" pitchFamily="34" charset="0"/>
              <a:buChar char="●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SERVICESREST SERVICES</a:t>
            </a:r>
          </a:p>
          <a:p>
            <a:pPr marL="609585" indent="-414856">
              <a:lnSpc>
                <a:spcPct val="90000"/>
              </a:lnSpc>
              <a:buSzPts val="1300"/>
              <a:buFont typeface="Arial" panose="020B0604020202020204" pitchFamily="34" charset="0"/>
              <a:buChar char="●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 API</a:t>
            </a:r>
          </a:p>
          <a:p>
            <a:pPr marL="609585" indent="-414856">
              <a:lnSpc>
                <a:spcPct val="90000"/>
              </a:lnSpc>
              <a:buSzPts val="1300"/>
              <a:buFont typeface="Arial" panose="020B0604020202020204" pitchFamily="34" charset="0"/>
              <a:buChar char="●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 WEB SERVICES</a:t>
            </a:r>
          </a:p>
          <a:p>
            <a:pPr marL="609585" indent="-414856">
              <a:lnSpc>
                <a:spcPct val="90000"/>
              </a:lnSpc>
              <a:buSzPts val="1300"/>
              <a:buFont typeface="Arial" panose="020B0604020202020204" pitchFamily="34" charset="0"/>
              <a:buChar char="●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 SERVICES</a:t>
            </a:r>
          </a:p>
        </p:txBody>
      </p:sp>
    </p:spTree>
    <p:extLst>
      <p:ext uri="{BB962C8B-B14F-4D97-AF65-F5344CB8AC3E}">
        <p14:creationId xmlns:p14="http://schemas.microsoft.com/office/powerpoint/2010/main" val="429223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Method API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1026" name="Picture 2" descr="CRUD Operations - What is REST API - Edureka">
            <a:extLst>
              <a:ext uri="{FF2B5EF4-FFF2-40B4-BE49-F238E27FC236}">
                <a16:creationId xmlns:a16="http://schemas.microsoft.com/office/drawing/2014/main" id="{500ECB13-72D4-3DE9-0946-CC6878AE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48" y="1920240"/>
            <a:ext cx="9655356" cy="419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6D4792-6C7F-3F56-6FF6-4D139424318C}"/>
              </a:ext>
            </a:extLst>
          </p:cNvPr>
          <p:cNvSpPr txBox="1"/>
          <p:nvPr/>
        </p:nvSpPr>
        <p:spPr>
          <a:xfrm>
            <a:off x="1786848" y="1080673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https://www.edureka.co/blog/what-is-rest-api/</a:t>
            </a:r>
          </a:p>
        </p:txBody>
      </p:sp>
    </p:spTree>
    <p:extLst>
      <p:ext uri="{BB962C8B-B14F-4D97-AF65-F5344CB8AC3E}">
        <p14:creationId xmlns:p14="http://schemas.microsoft.com/office/powerpoint/2010/main" val="2389268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Trạng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thái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status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75B17D-1D06-1B43-9BC5-F4F34DD2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85" y="1306286"/>
            <a:ext cx="7622757" cy="44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6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Trạng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thái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status</a:t>
            </a:r>
            <a:endParaRPr lang="en-US" sz="275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D9792-6FDD-7F97-7ED1-5A8C5C317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491" y="1604394"/>
            <a:ext cx="7899885" cy="40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3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Test Postman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92E5B-C709-67D9-5476-2AD85C73B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07" y="2081368"/>
            <a:ext cx="4731391" cy="2416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C5D2F2-8575-D22E-7561-3FBFA0B76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782" y="2625020"/>
            <a:ext cx="3406435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9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319737" y="1344430"/>
            <a:ext cx="5410200" cy="665163"/>
            <a:chOff x="1828800" y="1665516"/>
            <a:chExt cx="5410200" cy="6651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28800" y="1665516"/>
              <a:ext cx="762000" cy="665163"/>
              <a:chOff x="1110" y="2656"/>
              <a:chExt cx="1549" cy="1351"/>
            </a:xfrm>
          </p:grpSpPr>
          <p:sp>
            <p:nvSpPr>
              <p:cNvPr id="43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2438400" y="22751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743200" y="17417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RestAPI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gray">
            <a:xfrm>
              <a:off x="2025650" y="176394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319737" y="2284228"/>
            <a:ext cx="5410200" cy="665163"/>
            <a:chOff x="1828800" y="2605314"/>
            <a:chExt cx="5410200" cy="665163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828800" y="2605314"/>
              <a:ext cx="762000" cy="665163"/>
              <a:chOff x="3174" y="2656"/>
              <a:chExt cx="1549" cy="1351"/>
            </a:xfrm>
          </p:grpSpPr>
          <p:sp>
            <p:nvSpPr>
              <p:cNvPr id="4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438400" y="31895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2743200" y="26561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JSON</a:t>
              </a: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gray">
            <a:xfrm>
              <a:off x="2025650" y="2775858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319737" y="3151005"/>
            <a:ext cx="5410200" cy="665163"/>
            <a:chOff x="1828800" y="3472091"/>
            <a:chExt cx="5410200" cy="665163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828800" y="3472091"/>
              <a:ext cx="762000" cy="665163"/>
              <a:chOff x="1110" y="2656"/>
              <a:chExt cx="1549" cy="1351"/>
            </a:xfrm>
          </p:grpSpPr>
          <p:sp>
            <p:nvSpPr>
              <p:cNvPr id="5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2438400" y="40816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2743200" y="35482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POJO</a:t>
              </a: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gray">
            <a:xfrm>
              <a:off x="2025650" y="35705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19737" y="4065405"/>
            <a:ext cx="5715000" cy="665163"/>
            <a:chOff x="1828800" y="4386491"/>
            <a:chExt cx="5715000" cy="665163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828800" y="4386491"/>
              <a:ext cx="762000" cy="665163"/>
              <a:chOff x="3174" y="2656"/>
              <a:chExt cx="1549" cy="1351"/>
            </a:xfrm>
          </p:grpSpPr>
          <p:sp>
            <p:nvSpPr>
              <p:cNvPr id="61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>
              <a:off x="2438400" y="49960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2743200" y="4462691"/>
              <a:ext cx="48006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Exception</a:t>
              </a:r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gray">
            <a:xfrm>
              <a:off x="2025650" y="44849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319738" y="5002030"/>
            <a:ext cx="5413775" cy="665163"/>
            <a:chOff x="1828800" y="5323116"/>
            <a:chExt cx="5413775" cy="665163"/>
          </a:xfrm>
        </p:grpSpPr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2441975" y="5912079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 Box 29"/>
            <p:cNvSpPr txBox="1">
              <a:spLocks noChangeArrowheads="1"/>
            </p:cNvSpPr>
            <p:nvPr/>
          </p:nvSpPr>
          <p:spPr bwMode="auto">
            <a:xfrm>
              <a:off x="2746775" y="5378679"/>
              <a:ext cx="44922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Q &amp; A</a:t>
              </a:r>
            </a:p>
          </p:txBody>
        </p:sp>
        <p:sp>
          <p:nvSpPr>
            <p:cNvPr id="72" name="Text Box 30"/>
            <p:cNvSpPr txBox="1">
              <a:spLocks noChangeArrowheads="1"/>
            </p:cNvSpPr>
            <p:nvPr/>
          </p:nvSpPr>
          <p:spPr bwMode="gray">
            <a:xfrm>
              <a:off x="2028138" y="5400904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1828800" y="5323116"/>
              <a:ext cx="762000" cy="665163"/>
              <a:chOff x="1110" y="2656"/>
              <a:chExt cx="1549" cy="1351"/>
            </a:xfrm>
          </p:grpSpPr>
          <p:sp>
            <p:nvSpPr>
              <p:cNvPr id="74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</p:grpSp>
      </p:grpSp>
      <p:sp>
        <p:nvSpPr>
          <p:cNvPr id="6" name="Google Shape;218;p11">
            <a:extLst>
              <a:ext uri="{FF2B5EF4-FFF2-40B4-BE49-F238E27FC236}">
                <a16:creationId xmlns:a16="http://schemas.microsoft.com/office/drawing/2014/main" id="{29C2BA21-ABA5-C488-C2FD-A6F759F9FD5A}"/>
              </a:ext>
            </a:extLst>
          </p:cNvPr>
          <p:cNvSpPr txBox="1"/>
          <p:nvPr/>
        </p:nvSpPr>
        <p:spPr>
          <a:xfrm>
            <a:off x="1981200" y="172319"/>
            <a:ext cx="5748737" cy="993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noAutofit/>
          </a:bodyPr>
          <a:lstStyle/>
          <a:p>
            <a:r>
              <a:rPr lang="en-US" sz="4267" dirty="0" err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sz="4267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dung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JSON - </a:t>
            </a:r>
            <a:r>
              <a:rPr lang="en-US" sz="2800" b="0" i="0" u="none" strike="noStrike" baseline="0" dirty="0">
                <a:highlight>
                  <a:srgbClr val="FFFF00"/>
                </a:highlight>
                <a:latin typeface="Montserrat" panose="00000500000000000000" pitchFamily="2" charset="0"/>
              </a:rPr>
              <a:t>JavaScript Object Notation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7C65D-C12B-B5F9-74B3-BA14515A82FF}"/>
              </a:ext>
            </a:extLst>
          </p:cNvPr>
          <p:cNvSpPr txBox="1"/>
          <p:nvPr/>
        </p:nvSpPr>
        <p:spPr>
          <a:xfrm>
            <a:off x="1575035" y="1785146"/>
            <a:ext cx="7516713" cy="182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414856" algn="just">
              <a:lnSpc>
                <a:spcPct val="90000"/>
              </a:lnSpc>
              <a:buSzPts val="1300"/>
              <a:buFont typeface="Arial" panose="020B0604020202020204" pitchFamily="34" charset="0"/>
              <a:buChar char="●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(JavaScript Object Notation)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(text-based)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585" indent="-414856" algn="just">
              <a:lnSpc>
                <a:spcPct val="90000"/>
              </a:lnSpc>
              <a:buSzPts val="1300"/>
              <a:buFont typeface="Arial" panose="020B0604020202020204" pitchFamily="34" charset="0"/>
              <a:buChar char="●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2484996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Key-value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7C65D-C12B-B5F9-74B3-BA14515A82FF}"/>
              </a:ext>
            </a:extLst>
          </p:cNvPr>
          <p:cNvSpPr txBox="1"/>
          <p:nvPr/>
        </p:nvSpPr>
        <p:spPr>
          <a:xfrm>
            <a:off x="556132" y="1889649"/>
            <a:ext cx="6772131" cy="4062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key-value.</a:t>
            </a:r>
          </a:p>
          <a:p>
            <a:pPr algn="just">
              <a:lnSpc>
                <a:spcPct val="150000"/>
              </a:lnSpc>
            </a:pP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trị.</a:t>
            </a:r>
          </a:p>
          <a:p>
            <a:pPr algn="just">
              <a:lnSpc>
                <a:spcPct val="150000"/>
              </a:lnSpc>
            </a:pP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JavaScript,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EEDE8A-94AB-579A-41F5-1776FAE48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372" y="2166816"/>
            <a:ext cx="3556932" cy="322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9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Đối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tượng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JSON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lồng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nhau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355E3-BCA6-3A10-F85C-B2898AE66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48" y="1096796"/>
            <a:ext cx="5552513" cy="438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61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Mảng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JSON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C78E1-1BA6-C65B-A6F8-C4799C8C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684" y="1027711"/>
            <a:ext cx="2583809" cy="5377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DCF4E-9EE5-30D5-60F9-2C79DCC7F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203" y="1138805"/>
            <a:ext cx="3053593" cy="5266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6CB2DA-5286-26FD-B3F0-1A6305A0A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711" y="337726"/>
            <a:ext cx="3053593" cy="1073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E76BF5-599E-75DA-AF5A-4358B7D11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278" y="1606551"/>
            <a:ext cx="3926048" cy="47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62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Cài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đặt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và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sử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dụng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Postman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5C025-3703-0F92-E156-A1D43B75E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26" y="1655812"/>
            <a:ext cx="1020269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36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Cài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đặt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và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sử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dụng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Postman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EC81F-32FA-B034-D7DB-73A029F5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48" y="625578"/>
            <a:ext cx="6894659" cy="574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2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A545CB-D59B-A2AB-6F21-9F4C44657D9F}"/>
              </a:ext>
            </a:extLst>
          </p:cNvPr>
          <p:cNvSpPr txBox="1"/>
          <p:nvPr/>
        </p:nvSpPr>
        <p:spPr>
          <a:xfrm>
            <a:off x="2109651" y="1453498"/>
            <a:ext cx="9241972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</a:t>
            </a:r>
          </a:p>
          <a:p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(class)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Controller.</a:t>
            </a:r>
          </a:p>
          <a:p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annotation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@Controller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@ResponseBody.</a:t>
            </a:r>
          </a:p>
          <a:p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@RestController,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(thông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@ResponseBody).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DEACC63C-D2CF-3794-4FFD-44C0300E27A5}"/>
              </a:ext>
            </a:extLst>
          </p:cNvPr>
          <p:cNvSpPr txBox="1"/>
          <p:nvPr/>
        </p:nvSpPr>
        <p:spPr>
          <a:xfrm>
            <a:off x="2109651" y="338903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RestController</a:t>
            </a:r>
            <a:endParaRPr sz="2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750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A545CB-D59B-A2AB-6F21-9F4C44657D9F}"/>
              </a:ext>
            </a:extLst>
          </p:cNvPr>
          <p:cNvSpPr txBox="1"/>
          <p:nvPr/>
        </p:nvSpPr>
        <p:spPr>
          <a:xfrm>
            <a:off x="2109651" y="1453498"/>
            <a:ext cx="9241972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@RequestMapping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Controller.</a:t>
            </a:r>
          </a:p>
          <a:p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●Nó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lý.</a:t>
            </a:r>
          </a:p>
          <a:p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●Annotation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@RequestMapping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(class-level)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(method-level)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Controller.</a:t>
            </a:r>
          </a:p>
          <a:p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●Khi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@RequestMapping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class,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Controller.</a:t>
            </a:r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DE5B4EF5-C4D0-11E2-7760-5DAA6463C4C6}"/>
              </a:ext>
            </a:extLst>
          </p:cNvPr>
          <p:cNvSpPr txBox="1"/>
          <p:nvPr/>
        </p:nvSpPr>
        <p:spPr>
          <a:xfrm>
            <a:off x="2109651" y="338903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RestController</a:t>
            </a:r>
            <a:endParaRPr sz="2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495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D60D4-E559-A78A-AB33-BDA68FC9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69" y="1214856"/>
            <a:ext cx="5668521" cy="5159807"/>
          </a:xfrm>
          <a:prstGeom prst="rect">
            <a:avLst/>
          </a:prstGeom>
        </p:spPr>
      </p:pic>
      <p:sp>
        <p:nvSpPr>
          <p:cNvPr id="5" name="object 9">
            <a:extLst>
              <a:ext uri="{FF2B5EF4-FFF2-40B4-BE49-F238E27FC236}">
                <a16:creationId xmlns:a16="http://schemas.microsoft.com/office/drawing/2014/main" id="{0C2C48AD-AF5B-4DD8-EA0C-25C6D56573A5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Hello world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73476-8424-D1BB-0C65-618BEB253F3E}"/>
              </a:ext>
            </a:extLst>
          </p:cNvPr>
          <p:cNvSpPr txBox="1"/>
          <p:nvPr/>
        </p:nvSpPr>
        <p:spPr>
          <a:xfrm>
            <a:off x="7194871" y="1962812"/>
            <a:ext cx="4404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http://localhost/api/hello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A0B63-3C5B-E7EB-8A18-65915BF17907}"/>
              </a:ext>
            </a:extLst>
          </p:cNvPr>
          <p:cNvSpPr txBox="1"/>
          <p:nvPr/>
        </p:nvSpPr>
        <p:spPr>
          <a:xfrm>
            <a:off x="7194871" y="3059668"/>
            <a:ext cx="4404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http://localhost/api/hello/spanish</a:t>
            </a:r>
          </a:p>
        </p:txBody>
      </p:sp>
    </p:spTree>
    <p:extLst>
      <p:ext uri="{BB962C8B-B14F-4D97-AF65-F5344CB8AC3E}">
        <p14:creationId xmlns:p14="http://schemas.microsoft.com/office/powerpoint/2010/main" val="2309726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C2C48AD-AF5B-4DD8-EA0C-25C6D56573A5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Hello world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73476-8424-D1BB-0C65-618BEB253F3E}"/>
              </a:ext>
            </a:extLst>
          </p:cNvPr>
          <p:cNvSpPr txBox="1"/>
          <p:nvPr/>
        </p:nvSpPr>
        <p:spPr>
          <a:xfrm>
            <a:off x="7194871" y="1962812"/>
            <a:ext cx="4404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http://localhost/hello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A1425-7E4B-C662-2B20-7B546A821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20" y="1877334"/>
            <a:ext cx="5291735" cy="310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8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REST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APIRepresentational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State Transfer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0E735-61AB-8AB0-F628-7078DC7A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48" y="1476103"/>
            <a:ext cx="7577130" cy="31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31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C2C48AD-AF5B-4DD8-EA0C-25C6D56573A5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Hello world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87B75-F07D-573D-0E79-C531B0B00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48" y="1015487"/>
            <a:ext cx="7046752" cy="42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36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C2C48AD-AF5B-4DD8-EA0C-25C6D56573A5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Hello world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DC244-F87D-C370-D4D9-B1A8B9254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48" y="954247"/>
            <a:ext cx="6979640" cy="494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47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C2C48AD-AF5B-4DD8-EA0C-25C6D56573A5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Thực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hành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EEAE0-466A-1007-2000-0D8CADA4E458}"/>
              </a:ext>
            </a:extLst>
          </p:cNvPr>
          <p:cNvSpPr txBox="1"/>
          <p:nvPr/>
        </p:nvSpPr>
        <p:spPr>
          <a:xfrm>
            <a:off x="1786848" y="1661969"/>
            <a:ext cx="9212078" cy="2177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50" b="0" i="0" u="none" strike="noStrike" baseline="0" dirty="0">
              <a:solidFill>
                <a:srgbClr val="000000"/>
              </a:solidFill>
              <a:highlight>
                <a:srgbClr val="FFFF00"/>
              </a:highlight>
              <a:latin typeface="Lato" panose="020F0502020204030203" pitchFamily="34" charset="0"/>
            </a:endParaRPr>
          </a:p>
          <a:p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HelloWorld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 @RequestMapping("/api")</a:t>
            </a:r>
          </a:p>
          <a:p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@GetMapping("/hello")</a:t>
            </a:r>
          </a:p>
          <a:p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@GetMapping("/hello/vn")</a:t>
            </a:r>
          </a:p>
          <a:p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 Request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Postman</a:t>
            </a:r>
          </a:p>
        </p:txBody>
      </p:sp>
    </p:spTree>
    <p:extLst>
      <p:ext uri="{BB962C8B-B14F-4D97-AF65-F5344CB8AC3E}">
        <p14:creationId xmlns:p14="http://schemas.microsoft.com/office/powerpoint/2010/main" val="2048639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C2C48AD-AF5B-4DD8-EA0C-25C6D56573A5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Tạo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mới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dự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án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spring boot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B3931-AC71-F7F0-AF77-9BAB9A963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012201"/>
            <a:ext cx="11094720" cy="504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75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C2C48AD-AF5B-4DD8-EA0C-25C6D56573A5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Tạo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mới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dự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án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spring boot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95092-62F8-4641-207E-A726F67F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48" y="890232"/>
            <a:ext cx="7533507" cy="53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22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C2C48AD-AF5B-4DD8-EA0C-25C6D56573A5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Tạo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mới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dự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án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spring boot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E10F4-9D36-49DC-8CAE-0F0255A3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48" y="1131163"/>
            <a:ext cx="6631875" cy="459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16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FC2D64-5EA0-32B8-F148-2FC8128F5B67}"/>
              </a:ext>
            </a:extLst>
          </p:cNvPr>
          <p:cNvSpPr txBox="1"/>
          <p:nvPr/>
        </p:nvSpPr>
        <p:spPr>
          <a:xfrm>
            <a:off x="3259182" y="2261847"/>
            <a:ext cx="61003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800" b="0" i="0" u="none" strike="noStrike" baseline="0" dirty="0">
              <a:latin typeface="Montserrat" panose="00000500000000000000" pitchFamily="2" charset="0"/>
            </a:endParaRPr>
          </a:p>
          <a:p>
            <a:r>
              <a:rPr lang="en-US" sz="800" b="0" i="0" u="none" strike="noStrike" baseline="0" dirty="0">
                <a:latin typeface="Montserrat" panose="00000500000000000000" pitchFamily="2" charset="0"/>
              </a:rPr>
              <a:t> </a:t>
            </a:r>
            <a:r>
              <a:rPr lang="en-US" sz="1800" b="0" i="0" u="none" strike="noStrike" baseline="0" dirty="0" err="1">
                <a:latin typeface="Montserrat" panose="00000500000000000000" pitchFamily="2" charset="0"/>
              </a:rPr>
              <a:t>Chuyển</a:t>
            </a:r>
            <a:r>
              <a:rPr lang="en-US" sz="1800" b="0" i="0" u="none" strike="noStrike" baseline="0" dirty="0">
                <a:latin typeface="Montserrat" panose="00000500000000000000" pitchFamily="2" charset="0"/>
              </a:rPr>
              <a:t> </a:t>
            </a:r>
            <a:r>
              <a:rPr lang="en-US" sz="1800" b="0" i="0" u="none" strike="noStrike" baseline="0" dirty="0" err="1">
                <a:latin typeface="Montserrat" panose="00000500000000000000" pitchFamily="2" charset="0"/>
              </a:rPr>
              <a:t>đổi</a:t>
            </a:r>
            <a:r>
              <a:rPr lang="en-US" sz="1800" b="0" i="0" u="none" strike="noStrike" baseline="0" dirty="0">
                <a:latin typeface="Montserrat" panose="00000500000000000000" pitchFamily="2" charset="0"/>
              </a:rPr>
              <a:t> </a:t>
            </a:r>
            <a:r>
              <a:rPr lang="en-US" sz="1800" b="0" i="0" u="none" strike="noStrike" baseline="0" dirty="0" err="1">
                <a:latin typeface="Montserrat" panose="00000500000000000000" pitchFamily="2" charset="0"/>
              </a:rPr>
              <a:t>JSONthành</a:t>
            </a:r>
            <a:r>
              <a:rPr lang="en-US" sz="1800" b="0" i="0" u="none" strike="noStrike" baseline="0" dirty="0">
                <a:latin typeface="Montserrat" panose="00000500000000000000" pitchFamily="2" charset="0"/>
              </a:rPr>
              <a:t> Java POJO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9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5F20DC-BAE6-4F75-A29E-7C5EA325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51" y="1826253"/>
            <a:ext cx="5253057" cy="3205494"/>
          </a:xfrm>
          <a:prstGeom prst="rect">
            <a:avLst/>
          </a:prstGeom>
        </p:spPr>
      </p:pic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JSON</a:t>
            </a:r>
            <a:endParaRPr sz="2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46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Class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63B0F-9359-6D88-A87D-A970C53F9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48" y="1883647"/>
            <a:ext cx="4857425" cy="34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63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Java POJO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16853-B66F-F492-02F0-FE16AF64FAA8}"/>
              </a:ext>
            </a:extLst>
          </p:cNvPr>
          <p:cNvSpPr txBox="1"/>
          <p:nvPr/>
        </p:nvSpPr>
        <p:spPr>
          <a:xfrm>
            <a:off x="1665514" y="1946023"/>
            <a:ext cx="8001000" cy="1992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100" b="0" i="0" u="none" strike="noStrike" baseline="0" dirty="0"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609585" indent="-414856" algn="just">
              <a:lnSpc>
                <a:spcPct val="90000"/>
              </a:lnSpc>
              <a:buSzPts val="1300"/>
              <a:buFont typeface="Arial" panose="020B0604020202020204" pitchFamily="34" charset="0"/>
              <a:buChar char="●"/>
            </a:pP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"Plain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Object",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khác.</a:t>
            </a:r>
          </a:p>
          <a:p>
            <a:pPr marL="609585" indent="-414856" algn="just">
              <a:lnSpc>
                <a:spcPct val="90000"/>
              </a:lnSpc>
              <a:buSzPts val="1300"/>
              <a:buFont typeface="Arial" panose="020B0604020202020204" pitchFamily="34" charset="0"/>
              <a:buChar char="●"/>
            </a:pP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túy,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ước.</a:t>
            </a:r>
          </a:p>
        </p:txBody>
      </p:sp>
    </p:spTree>
    <p:extLst>
      <p:ext uri="{BB962C8B-B14F-4D97-AF65-F5344CB8AC3E}">
        <p14:creationId xmlns:p14="http://schemas.microsoft.com/office/powerpoint/2010/main" val="284064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9D418-F214-42D7-5071-5E401261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7154" y="2244982"/>
            <a:ext cx="9979844" cy="2777241"/>
          </a:xfrm>
        </p:spPr>
        <p:txBody>
          <a:bodyPr>
            <a:normAutofit/>
          </a:bodyPr>
          <a:lstStyle/>
          <a:p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(Application Programming Interface) là một tập hợp các quy tắc, giao thức và công cụ cho phép hai phần mềm tương tác và trao đổi dữ liệu với nhau.</a:t>
            </a:r>
          </a:p>
          <a:p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 định nghĩa các phương thức và định dạng dữ liệu mà các ứng dụng khác nhau có thể sử dụng để giao tiếp và tương tác với nhau.</a:t>
            </a: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API – Application Programming Interface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4F3A2-7738-9582-E985-A20DA5AC2355}"/>
              </a:ext>
            </a:extLst>
          </p:cNvPr>
          <p:cNvSpPr txBox="1"/>
          <p:nvPr/>
        </p:nvSpPr>
        <p:spPr>
          <a:xfrm>
            <a:off x="1786847" y="1466446"/>
            <a:ext cx="7553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https://www.leadmine.net/glossary/application-programming-interface/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3948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Đặc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điểm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của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một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POJO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gồm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16853-B66F-F492-02F0-FE16AF64FAA8}"/>
              </a:ext>
            </a:extLst>
          </p:cNvPr>
          <p:cNvSpPr txBox="1"/>
          <p:nvPr/>
        </p:nvSpPr>
        <p:spPr>
          <a:xfrm>
            <a:off x="1665514" y="1946023"/>
            <a:ext cx="8001000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100" b="0" i="0" u="none" strike="noStrike" baseline="0" dirty="0"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algn="just"/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"Plain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Object",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algn="just"/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(fields)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(methods)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(getter–setter).</a:t>
            </a:r>
          </a:p>
          <a:p>
            <a:pPr algn="just"/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rang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viện,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biệt.</a:t>
            </a:r>
          </a:p>
        </p:txBody>
      </p:sp>
    </p:spTree>
    <p:extLst>
      <p:ext uri="{BB962C8B-B14F-4D97-AF65-F5344CB8AC3E}">
        <p14:creationId xmlns:p14="http://schemas.microsoft.com/office/powerpoint/2010/main" val="2971191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JSON &lt;&gt; POJO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gồm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16853-B66F-F492-02F0-FE16AF64FAA8}"/>
              </a:ext>
            </a:extLst>
          </p:cNvPr>
          <p:cNvSpPr txBox="1"/>
          <p:nvPr/>
        </p:nvSpPr>
        <p:spPr>
          <a:xfrm>
            <a:off x="1786848" y="1044686"/>
            <a:ext cx="8001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Framework,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Jackson-một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vi-VN" sz="1800" b="0" i="0" u="none" strike="noStrike" baseline="0" dirty="0">
                <a:solidFill>
                  <a:srgbClr val="FFFFFF"/>
                </a:solidFill>
                <a:latin typeface="Lato" panose="020F0502020204030203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263F8-553B-1236-BBA5-B0574E8A8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48" y="2725429"/>
            <a:ext cx="4390638" cy="2679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B7B690-DF42-FE8B-CF66-8A9D4DF73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111" y="3133867"/>
            <a:ext cx="2617365" cy="1862356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DB37F94-F3D5-8C2C-C956-FD676C7F1EB3}"/>
              </a:ext>
            </a:extLst>
          </p:cNvPr>
          <p:cNvSpPr/>
          <p:nvPr/>
        </p:nvSpPr>
        <p:spPr>
          <a:xfrm>
            <a:off x="6688183" y="3944983"/>
            <a:ext cx="1097280" cy="41801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08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Thực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hành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16853-B66F-F492-02F0-FE16AF64FAA8}"/>
              </a:ext>
            </a:extLst>
          </p:cNvPr>
          <p:cNvSpPr txBox="1"/>
          <p:nvPr/>
        </p:nvSpPr>
        <p:spPr>
          <a:xfrm>
            <a:off x="1841443" y="861938"/>
            <a:ext cx="9251266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</a:p>
          <a:p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(List)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vi-VN" sz="1800" b="0" i="0" u="none" strike="noStrike" baseline="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263F8-553B-1236-BBA5-B0574E8A8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48" y="2725429"/>
            <a:ext cx="4390638" cy="2679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B7B690-DF42-FE8B-CF66-8A9D4DF73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111" y="3133867"/>
            <a:ext cx="2617365" cy="1862356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DB37F94-F3D5-8C2C-C956-FD676C7F1EB3}"/>
              </a:ext>
            </a:extLst>
          </p:cNvPr>
          <p:cNvSpPr/>
          <p:nvPr/>
        </p:nvSpPr>
        <p:spPr>
          <a:xfrm>
            <a:off x="6688183" y="3944983"/>
            <a:ext cx="1097280" cy="41801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21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Thực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hành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9DDAA-8987-437D-448B-697F83642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70" y="1040121"/>
            <a:ext cx="10049691" cy="537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09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Thực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hành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B39E8-A1DE-6FF7-838F-10F87C5DC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31" y="1306285"/>
            <a:ext cx="10666211" cy="48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31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Thực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hành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50F64-2B85-0B7A-92AA-A3239C504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907" y="502920"/>
            <a:ext cx="638478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63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Path Variables</a:t>
            </a:r>
            <a:endParaRPr lang="en-US" sz="275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28953-C746-D349-957A-1EC96F6C579A}"/>
              </a:ext>
            </a:extLst>
          </p:cNvPr>
          <p:cNvSpPr txBox="1"/>
          <p:nvPr/>
        </p:nvSpPr>
        <p:spPr>
          <a:xfrm>
            <a:off x="1786847" y="1998618"/>
            <a:ext cx="936045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Variables trong Spring là một cách để trích xuất thông tin từ URL và sử dụng nó như một tham số trong phương thức xử lý trong một RestController.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này được chứa trong các đoạn đường dẫn cụ thể được định nghĩa trong @RequestMapping hoặc @GetMapping, @PostMapping, vv.</a:t>
            </a:r>
          </a:p>
        </p:txBody>
      </p:sp>
    </p:spTree>
    <p:extLst>
      <p:ext uri="{BB962C8B-B14F-4D97-AF65-F5344CB8AC3E}">
        <p14:creationId xmlns:p14="http://schemas.microsoft.com/office/powerpoint/2010/main" val="1900283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Path Variables</a:t>
            </a:r>
            <a:endParaRPr lang="en-US" sz="275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D571C-C0EF-CA1C-BDD0-2F3904630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281" y="1877276"/>
            <a:ext cx="8877437" cy="351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85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Path Variables</a:t>
            </a:r>
            <a:endParaRPr lang="en-US" sz="275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28953-C746-D349-957A-1EC96F6C579A}"/>
              </a:ext>
            </a:extLst>
          </p:cNvPr>
          <p:cNvSpPr txBox="1"/>
          <p:nvPr/>
        </p:nvSpPr>
        <p:spPr>
          <a:xfrm>
            <a:off x="1786847" y="1998618"/>
            <a:ext cx="936045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PathVariables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Thông qua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PathVariables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index/{index}</a:t>
            </a:r>
          </a:p>
          <a:p>
            <a:endParaRPr lang="en-US" sz="1800" b="0" i="0" u="none" strike="noStrike" baseline="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96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Path Variables</a:t>
            </a:r>
            <a:endParaRPr lang="en-US" sz="275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F7C8D-8C74-00B5-2D42-B29EE2E5B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674" y="1099812"/>
            <a:ext cx="951680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2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9D418-F214-42D7-5071-5E401261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876" y="2325982"/>
            <a:ext cx="11486247" cy="2777241"/>
          </a:xfrm>
        </p:spPr>
        <p:txBody>
          <a:bodyPr>
            <a:normAutofit/>
          </a:bodyPr>
          <a:lstStyle/>
          <a:p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một kiến trúc phần mềm được sử dụng trong lập trình web để thiết kế các dịch vụ web dựa trên giao thức HTTP</a:t>
            </a:r>
          </a:p>
          <a:p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được phát triển bởi Roy Fielding trong luận văn tiến sĩ của ông vào năm 2000</a:t>
            </a: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REST</a:t>
            </a:r>
            <a:endParaRPr sz="2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832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Path Variables</a:t>
            </a:r>
            <a:endParaRPr lang="en-US" sz="275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45C93-C829-2064-6987-AAB8502D5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83" y="883669"/>
            <a:ext cx="8840434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11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Path Variables</a:t>
            </a:r>
            <a:endParaRPr lang="en-US" sz="275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64975-ADA2-B90B-0D15-CE55B9DE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93" y="795767"/>
            <a:ext cx="9231013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707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Xử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lý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các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ngoại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lệ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Exception Handling</a:t>
            </a:r>
            <a:endParaRPr lang="en-US" sz="275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CE378-E991-3254-2D73-0CAFFD60AD39}"/>
              </a:ext>
            </a:extLst>
          </p:cNvPr>
          <p:cNvSpPr txBox="1"/>
          <p:nvPr/>
        </p:nvSpPr>
        <p:spPr>
          <a:xfrm>
            <a:off x="1786848" y="1459230"/>
            <a:ext cx="936045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@ExceptionHandler</a:t>
            </a:r>
          </a:p>
          <a:p>
            <a:pPr algn="just"/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(exception)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Controller.</a:t>
            </a:r>
          </a:p>
          <a:p>
            <a:pPr algn="just"/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RestController,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@ExceptionHandler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đó.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muốn.</a:t>
            </a:r>
          </a:p>
        </p:txBody>
      </p:sp>
    </p:spTree>
    <p:extLst>
      <p:ext uri="{BB962C8B-B14F-4D97-AF65-F5344CB8AC3E}">
        <p14:creationId xmlns:p14="http://schemas.microsoft.com/office/powerpoint/2010/main" val="11454875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Xử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lý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các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ngoại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lệ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Exception Handling</a:t>
            </a:r>
            <a:endParaRPr lang="en-US" sz="275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CE378-E991-3254-2D73-0CAFFD60AD39}"/>
              </a:ext>
            </a:extLst>
          </p:cNvPr>
          <p:cNvSpPr txBox="1"/>
          <p:nvPr/>
        </p:nvSpPr>
        <p:spPr>
          <a:xfrm>
            <a:off x="2557223" y="2166212"/>
            <a:ext cx="936045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s-E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s-E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s-E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response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Quăng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332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Xử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lý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các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ngoại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lệ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Exception Handling</a:t>
            </a:r>
            <a:endParaRPr lang="en-US" sz="275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D5E85-B260-414C-6D18-5E2219792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26" y="942023"/>
            <a:ext cx="5715819" cy="533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47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Xử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lý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các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ngoại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lệ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Exception Handling</a:t>
            </a:r>
            <a:endParaRPr lang="en-US" sz="275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AD0BF-4510-1AE2-F731-81A61863D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93" y="2350655"/>
            <a:ext cx="5872294" cy="14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152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Xử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lý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các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ngoại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lệ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Exception Handling</a:t>
            </a:r>
            <a:endParaRPr lang="en-US" sz="275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21D23-2DF8-0B30-5984-43DAFB5C9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48" y="1677956"/>
            <a:ext cx="7135221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729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Xử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lý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các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ngoại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lệ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Exception Handling</a:t>
            </a:r>
            <a:endParaRPr lang="en-US" sz="275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82B03-6E79-487E-4D72-03280BDC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48" y="725295"/>
            <a:ext cx="7527172" cy="56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91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Xử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lý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các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ngoại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lệ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Exception Handling</a:t>
            </a:r>
            <a:endParaRPr lang="en-US" sz="275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6A702-8005-396B-3B7F-FF6894D21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48" y="818659"/>
            <a:ext cx="6982096" cy="560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56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7A31044-5488-2B06-7241-060C617BF476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Xử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lý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các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ngoại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lệ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Exception Handling</a:t>
            </a:r>
            <a:endParaRPr lang="en-US" sz="275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7DB4E-694A-8186-A276-7EE32100A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88" y="885470"/>
            <a:ext cx="8583223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0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9D418-F214-42D7-5071-5E401261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876" y="2325982"/>
            <a:ext cx="11486247" cy="2777241"/>
          </a:xfrm>
        </p:spPr>
        <p:txBody>
          <a:bodyPr>
            <a:normAutofit/>
          </a:bodyPr>
          <a:lstStyle/>
          <a:p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(Resources):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nhất.</a:t>
            </a:r>
          </a:p>
          <a:p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URI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"/books".</a:t>
            </a:r>
          </a:p>
          <a:p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URI</a:t>
            </a: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Các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nguyên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tắc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cơ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bản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của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REST:</a:t>
            </a:r>
            <a:endParaRPr sz="2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064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ora vs. Wikipedia – Q&amp;A not effective in Social Media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56" y="1236757"/>
            <a:ext cx="5037756" cy="438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08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9D418-F214-42D7-5071-5E401261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876" y="2325982"/>
            <a:ext cx="11486247" cy="2777241"/>
          </a:xfrm>
        </p:spPr>
        <p:txBody>
          <a:bodyPr>
            <a:normAutofit/>
          </a:bodyPr>
          <a:lstStyle/>
          <a:p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GET,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POST,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chủ.</a:t>
            </a:r>
          </a:p>
          <a:p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dụ,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web,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"/books/{id}"</a:t>
            </a: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Các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nguyên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tắc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cơ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bản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của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REST:</a:t>
            </a:r>
            <a:endParaRPr sz="2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17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9D418-F214-42D7-5071-5E401261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876" y="2325982"/>
            <a:ext cx="11486247" cy="2777241"/>
          </a:xfrm>
        </p:spPr>
        <p:txBody>
          <a:bodyPr>
            <a:normAutofit/>
          </a:bodyPr>
          <a:lstStyle/>
          <a:p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Formats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webservice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(eXtensible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Language).</a:t>
            </a: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Các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nguyên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tắc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cơ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bản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của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REST:</a:t>
            </a:r>
            <a:endParaRPr sz="2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688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9D418-F214-42D7-5071-5E401261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876" y="2325982"/>
            <a:ext cx="11486247" cy="2777241"/>
          </a:xfrm>
        </p:spPr>
        <p:txBody>
          <a:bodyPr>
            <a:normAutofit/>
          </a:bodyPr>
          <a:lstStyle/>
          <a:p>
            <a:pPr algn="l"/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Formats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Statelessness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webservice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thái,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cầu,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đó.</a:t>
            </a:r>
          </a:p>
          <a:p>
            <a:endParaRPr lang="vi-VN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Các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nguyên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tắc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cơ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bản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của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REST:</a:t>
            </a:r>
            <a:endParaRPr sz="2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9763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1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F213B"/>
      </a:accent1>
      <a:accent2>
        <a:srgbClr val="595959"/>
      </a:accent2>
      <a:accent3>
        <a:srgbClr val="DF213B"/>
      </a:accent3>
      <a:accent4>
        <a:srgbClr val="595959"/>
      </a:accent4>
      <a:accent5>
        <a:srgbClr val="DF213B"/>
      </a:accent5>
      <a:accent6>
        <a:srgbClr val="595959"/>
      </a:accent6>
      <a:hlink>
        <a:srgbClr val="DF213B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FEA69D462A8489DC53120FA1A5AC4" ma:contentTypeVersion="10" ma:contentTypeDescription="Create a new document." ma:contentTypeScope="" ma:versionID="65153b35747b693194d89cdcdb3aa034">
  <xsd:schema xmlns:xsd="http://www.w3.org/2001/XMLSchema" xmlns:xs="http://www.w3.org/2001/XMLSchema" xmlns:p="http://schemas.microsoft.com/office/2006/metadata/properties" xmlns:ns2="880cd698-c4b2-49e1-962a-9df8954da891" xmlns:ns3="5b1d5ade-89ff-4f2a-a121-12e764170acd" targetNamespace="http://schemas.microsoft.com/office/2006/metadata/properties" ma:root="true" ma:fieldsID="6c9e15969a1c30fb368d38c88c6feda5" ns2:_="" ns3:_="">
    <xsd:import namespace="880cd698-c4b2-49e1-962a-9df8954da891"/>
    <xsd:import namespace="5b1d5ade-89ff-4f2a-a121-12e764170a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cd698-c4b2-49e1-962a-9df8954da8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1d5ade-89ff-4f2a-a121-12e764170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3E23DE-AB27-4D82-8C31-D22132BF5B58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880cd698-c4b2-49e1-962a-9df8954da891"/>
    <ds:schemaRef ds:uri="http://schemas.openxmlformats.org/package/2006/metadata/core-properties"/>
    <ds:schemaRef ds:uri="5b1d5ade-89ff-4f2a-a121-12e764170ac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A9F93DB-8BAE-4DA9-A642-50120CB0C3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0cd698-c4b2-49e1-962a-9df8954da891"/>
    <ds:schemaRef ds:uri="5b1d5ade-89ff-4f2a-a121-12e764170a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F46CE2-98CE-4FAB-8B65-B5DB3D008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3125</TotalTime>
  <Words>1596</Words>
  <Application>Microsoft Office PowerPoint</Application>
  <PresentationFormat>Widescreen</PresentationFormat>
  <Paragraphs>215</Paragraphs>
  <Slides>60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等线</vt:lpstr>
      <vt:lpstr>微软雅黑</vt:lpstr>
      <vt:lpstr>Arial</vt:lpstr>
      <vt:lpstr>Calibri</vt:lpstr>
      <vt:lpstr>Cambria</vt:lpstr>
      <vt:lpstr>Lato</vt:lpstr>
      <vt:lpstr>Montserrat</vt:lpstr>
      <vt:lpstr>Times New Roman</vt:lpstr>
      <vt:lpstr>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Nguyễn Minh Tân - Khoa Công nghệ Thông tin - VLTECH</cp:lastModifiedBy>
  <cp:revision>162</cp:revision>
  <dcterms:created xsi:type="dcterms:W3CDTF">2017-09-22T08:16:39Z</dcterms:created>
  <dcterms:modified xsi:type="dcterms:W3CDTF">2024-07-05T14:18:13Z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0x010100B3FFEA69D462A8489DC53120FA1A5AC4</vt:lpwstr>
  </property>
</Properties>
</file>