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4"/>
  </p:sldMasterIdLst>
  <p:notesMasterIdLst>
    <p:notesMasterId r:id="rId21"/>
  </p:notesMasterIdLst>
  <p:sldIdLst>
    <p:sldId id="285" r:id="rId5"/>
    <p:sldId id="943" r:id="rId6"/>
    <p:sldId id="946" r:id="rId7"/>
    <p:sldId id="954" r:id="rId8"/>
    <p:sldId id="947" r:id="rId9"/>
    <p:sldId id="948" r:id="rId10"/>
    <p:sldId id="955" r:id="rId11"/>
    <p:sldId id="949" r:id="rId12"/>
    <p:sldId id="951" r:id="rId13"/>
    <p:sldId id="959" r:id="rId14"/>
    <p:sldId id="958" r:id="rId15"/>
    <p:sldId id="952" r:id="rId16"/>
    <p:sldId id="957" r:id="rId17"/>
    <p:sldId id="953" r:id="rId18"/>
    <p:sldId id="960" r:id="rId19"/>
    <p:sldId id="319"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213B"/>
    <a:srgbClr val="878383"/>
    <a:srgbClr val="D1D1D1"/>
    <a:srgbClr val="D51F35"/>
    <a:srgbClr val="D32F2F"/>
    <a:srgbClr val="D51C29"/>
    <a:srgbClr val="2C3E5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4E192-FF54-70B7-F845-1D6873047DC2}" v="346" dt="2024-07-11T07:01:33.4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30" autoAdjust="0"/>
    <p:restoredTop sz="86486" autoAdjust="0"/>
  </p:normalViewPr>
  <p:slideViewPr>
    <p:cSldViewPr snapToGrid="0" showGuides="1">
      <p:cViewPr varScale="1">
        <p:scale>
          <a:sx n="60" d="100"/>
          <a:sy n="60" d="100"/>
        </p:scale>
        <p:origin x="1296" y="60"/>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Minh Tân - Khoa Công nghệ Thông tin - VLTECH" userId="S::tan.nm@vlu.edu.vn::101068a6-915f-4420-8228-af2e167f3950" providerId="AD" clId="Web-{2144E192-FF54-70B7-F845-1D6873047DC2}"/>
    <pc:docChg chg="addSld delSld modSld">
      <pc:chgData name="Nguyễn Minh Tân - Khoa Công nghệ Thông tin - VLTECH" userId="S::tan.nm@vlu.edu.vn::101068a6-915f-4420-8228-af2e167f3950" providerId="AD" clId="Web-{2144E192-FF54-70B7-F845-1D6873047DC2}" dt="2024-07-11T07:01:32.244" v="178" actId="20577"/>
      <pc:docMkLst>
        <pc:docMk/>
      </pc:docMkLst>
      <pc:sldChg chg="modSp">
        <pc:chgData name="Nguyễn Minh Tân - Khoa Công nghệ Thông tin - VLTECH" userId="S::tan.nm@vlu.edu.vn::101068a6-915f-4420-8228-af2e167f3950" providerId="AD" clId="Web-{2144E192-FF54-70B7-F845-1D6873047DC2}" dt="2024-07-11T07:01:32.244" v="178" actId="20577"/>
        <pc:sldMkLst>
          <pc:docMk/>
          <pc:sldMk cId="2815016090" sldId="949"/>
        </pc:sldMkLst>
        <pc:spChg chg="mod">
          <ac:chgData name="Nguyễn Minh Tân - Khoa Công nghệ Thông tin - VLTECH" userId="S::tan.nm@vlu.edu.vn::101068a6-915f-4420-8228-af2e167f3950" providerId="AD" clId="Web-{2144E192-FF54-70B7-F845-1D6873047DC2}" dt="2024-07-11T07:01:32.244" v="178" actId="20577"/>
          <ac:spMkLst>
            <pc:docMk/>
            <pc:sldMk cId="2815016090" sldId="949"/>
            <ac:spMk id="6" creationId="{3730B043-3AB6-38C1-985A-94C93E3B73E1}"/>
          </ac:spMkLst>
        </pc:spChg>
      </pc:sldChg>
      <pc:sldChg chg="modSp">
        <pc:chgData name="Nguyễn Minh Tân - Khoa Công nghệ Thông tin - VLTECH" userId="S::tan.nm@vlu.edu.vn::101068a6-915f-4420-8228-af2e167f3950" providerId="AD" clId="Web-{2144E192-FF54-70B7-F845-1D6873047DC2}" dt="2024-07-11T07:01:19.697" v="167" actId="20577"/>
        <pc:sldMkLst>
          <pc:docMk/>
          <pc:sldMk cId="3779701410" sldId="955"/>
        </pc:sldMkLst>
        <pc:spChg chg="mod">
          <ac:chgData name="Nguyễn Minh Tân - Khoa Công nghệ Thông tin - VLTECH" userId="S::tan.nm@vlu.edu.vn::101068a6-915f-4420-8228-af2e167f3950" providerId="AD" clId="Web-{2144E192-FF54-70B7-F845-1D6873047DC2}" dt="2024-07-11T07:01:19.697" v="167" actId="20577"/>
          <ac:spMkLst>
            <pc:docMk/>
            <pc:sldMk cId="3779701410" sldId="955"/>
            <ac:spMk id="6" creationId="{3730B043-3AB6-38C1-985A-94C93E3B73E1}"/>
          </ac:spMkLst>
        </pc:spChg>
      </pc:sldChg>
      <pc:sldChg chg="del">
        <pc:chgData name="Nguyễn Minh Tân - Khoa Công nghệ Thông tin - VLTECH" userId="S::tan.nm@vlu.edu.vn::101068a6-915f-4420-8228-af2e167f3950" providerId="AD" clId="Web-{2144E192-FF54-70B7-F845-1D6873047DC2}" dt="2024-07-11T07:00:26.288" v="160"/>
        <pc:sldMkLst>
          <pc:docMk/>
          <pc:sldMk cId="1951537106" sldId="956"/>
        </pc:sldMkLst>
      </pc:sldChg>
      <pc:sldChg chg="modSp">
        <pc:chgData name="Nguyễn Minh Tân - Khoa Công nghệ Thông tin - VLTECH" userId="S::tan.nm@vlu.edu.vn::101068a6-915f-4420-8228-af2e167f3950" providerId="AD" clId="Web-{2144E192-FF54-70B7-F845-1D6873047DC2}" dt="2024-07-11T07:00:12.116" v="159" actId="1076"/>
        <pc:sldMkLst>
          <pc:docMk/>
          <pc:sldMk cId="908852709" sldId="957"/>
        </pc:sldMkLst>
        <pc:spChg chg="mod">
          <ac:chgData name="Nguyễn Minh Tân - Khoa Công nghệ Thông tin - VLTECH" userId="S::tan.nm@vlu.edu.vn::101068a6-915f-4420-8228-af2e167f3950" providerId="AD" clId="Web-{2144E192-FF54-70B7-F845-1D6873047DC2}" dt="2024-07-11T07:00:12.116" v="159" actId="1076"/>
          <ac:spMkLst>
            <pc:docMk/>
            <pc:sldMk cId="908852709" sldId="957"/>
            <ac:spMk id="2" creationId="{00000000-0000-0000-0000-000000000000}"/>
          </ac:spMkLst>
        </pc:spChg>
      </pc:sldChg>
      <pc:sldChg chg="modSp add replId">
        <pc:chgData name="Nguyễn Minh Tân - Khoa Công nghệ Thông tin - VLTECH" userId="S::tan.nm@vlu.edu.vn::101068a6-915f-4420-8228-af2e167f3950" providerId="AD" clId="Web-{2144E192-FF54-70B7-F845-1D6873047DC2}" dt="2024-07-11T06:59:31.114" v="153" actId="20577"/>
        <pc:sldMkLst>
          <pc:docMk/>
          <pc:sldMk cId="1121964008" sldId="960"/>
        </pc:sldMkLst>
        <pc:spChg chg="mod">
          <ac:chgData name="Nguyễn Minh Tân - Khoa Công nghệ Thông tin - VLTECH" userId="S::tan.nm@vlu.edu.vn::101068a6-915f-4420-8228-af2e167f3950" providerId="AD" clId="Web-{2144E192-FF54-70B7-F845-1D6873047DC2}" dt="2024-07-11T06:59:31.114" v="153" actId="20577"/>
          <ac:spMkLst>
            <pc:docMk/>
            <pc:sldMk cId="1121964008" sldId="960"/>
            <ac:spMk id="2" creationId="{00000000-0000-0000-0000-000000000000}"/>
          </ac:spMkLst>
        </pc:spChg>
        <pc:spChg chg="mod">
          <ac:chgData name="Nguyễn Minh Tân - Khoa Công nghệ Thông tin - VLTECH" userId="S::tan.nm@vlu.edu.vn::101068a6-915f-4420-8228-af2e167f3950" providerId="AD" clId="Web-{2144E192-FF54-70B7-F845-1D6873047DC2}" dt="2024-07-11T06:55:05.508" v="17" actId="20577"/>
          <ac:spMkLst>
            <pc:docMk/>
            <pc:sldMk cId="1121964008" sldId="960"/>
            <ac:spMk id="6" creationId="{3730B043-3AB6-38C1-985A-94C93E3B73E1}"/>
          </ac:spMkLst>
        </pc:spChg>
      </pc:sldChg>
    </pc:docChg>
  </pc:docChgLst>
  <pc:docChgLst>
    <pc:chgData name="Nguyễn Minh Tân - Khoa Công nghệ Thông tin - VLTECH" userId="101068a6-915f-4420-8228-af2e167f3950" providerId="ADAL" clId="{BBFB9FD9-EAC4-41A0-856E-0F722F831619}"/>
    <pc:docChg chg="undo custSel addSld delSld modSld sldOrd">
      <pc:chgData name="Nguyễn Minh Tân - Khoa Công nghệ Thông tin - VLTECH" userId="101068a6-915f-4420-8228-af2e167f3950" providerId="ADAL" clId="{BBFB9FD9-EAC4-41A0-856E-0F722F831619}" dt="2024-07-05T14:18:04.564" v="2221"/>
      <pc:docMkLst>
        <pc:docMk/>
      </pc:docMkLst>
      <pc:sldChg chg="modSp mod">
        <pc:chgData name="Nguyễn Minh Tân - Khoa Công nghệ Thông tin - VLTECH" userId="101068a6-915f-4420-8228-af2e167f3950" providerId="ADAL" clId="{BBFB9FD9-EAC4-41A0-856E-0F722F831619}" dt="2024-07-05T11:25:20.964" v="28" actId="20577"/>
        <pc:sldMkLst>
          <pc:docMk/>
          <pc:sldMk cId="3671363652" sldId="285"/>
        </pc:sldMkLst>
        <pc:spChg chg="mod">
          <ac:chgData name="Nguyễn Minh Tân - Khoa Công nghệ Thông tin - VLTECH" userId="101068a6-915f-4420-8228-af2e167f3950" providerId="ADAL" clId="{BBFB9FD9-EAC4-41A0-856E-0F722F831619}" dt="2024-07-05T11:25:20.964" v="28" actId="20577"/>
          <ac:spMkLst>
            <pc:docMk/>
            <pc:sldMk cId="3671363652" sldId="285"/>
            <ac:spMk id="19" creationId="{CEF99411-4709-4D85-A7C3-945C4791A054}"/>
          </ac:spMkLst>
        </pc:spChg>
      </pc:sldChg>
      <pc:sldChg chg="modSp mod">
        <pc:chgData name="Nguyễn Minh Tân - Khoa Công nghệ Thông tin - VLTECH" userId="101068a6-915f-4420-8228-af2e167f3950" providerId="ADAL" clId="{BBFB9FD9-EAC4-41A0-856E-0F722F831619}" dt="2024-07-05T14:15:21.897" v="2131" actId="20577"/>
        <pc:sldMkLst>
          <pc:docMk/>
          <pc:sldMk cId="0" sldId="943"/>
        </pc:sldMkLst>
        <pc:spChg chg="mod">
          <ac:chgData name="Nguyễn Minh Tân - Khoa Công nghệ Thông tin - VLTECH" userId="101068a6-915f-4420-8228-af2e167f3950" providerId="ADAL" clId="{BBFB9FD9-EAC4-41A0-856E-0F722F831619}" dt="2024-07-05T14:14:47.460" v="2114" actId="20577"/>
          <ac:spMkLst>
            <pc:docMk/>
            <pc:sldMk cId="0" sldId="943"/>
            <ac:spMk id="51" creationId="{00000000-0000-0000-0000-000000000000}"/>
          </ac:spMkLst>
        </pc:spChg>
        <pc:spChg chg="mod">
          <ac:chgData name="Nguyễn Minh Tân - Khoa Công nghệ Thông tin - VLTECH" userId="101068a6-915f-4420-8228-af2e167f3950" providerId="ADAL" clId="{BBFB9FD9-EAC4-41A0-856E-0F722F831619}" dt="2024-07-05T14:15:01.053" v="2118" actId="20577"/>
          <ac:spMkLst>
            <pc:docMk/>
            <pc:sldMk cId="0" sldId="943"/>
            <ac:spMk id="54" creationId="{00000000-0000-0000-0000-000000000000}"/>
          </ac:spMkLst>
        </pc:spChg>
        <pc:spChg chg="mod">
          <ac:chgData name="Nguyễn Minh Tân - Khoa Công nghệ Thông tin - VLTECH" userId="101068a6-915f-4420-8228-af2e167f3950" providerId="ADAL" clId="{BBFB9FD9-EAC4-41A0-856E-0F722F831619}" dt="2024-07-05T14:15:12.162" v="2122" actId="20577"/>
          <ac:spMkLst>
            <pc:docMk/>
            <pc:sldMk cId="0" sldId="943"/>
            <ac:spMk id="65" creationId="{00000000-0000-0000-0000-000000000000}"/>
          </ac:spMkLst>
        </pc:spChg>
        <pc:spChg chg="mod">
          <ac:chgData name="Nguyễn Minh Tân - Khoa Công nghệ Thông tin - VLTECH" userId="101068a6-915f-4420-8228-af2e167f3950" providerId="ADAL" clId="{BBFB9FD9-EAC4-41A0-856E-0F722F831619}" dt="2024-07-05T14:15:21.897" v="2131" actId="20577"/>
          <ac:spMkLst>
            <pc:docMk/>
            <pc:sldMk cId="0" sldId="943"/>
            <ac:spMk id="68" creationId="{00000000-0000-0000-0000-000000000000}"/>
          </ac:spMkLst>
        </pc:spChg>
      </pc:sldChg>
      <pc:sldChg chg="new del">
        <pc:chgData name="Nguyễn Minh Tân - Khoa Công nghệ Thông tin - VLTECH" userId="101068a6-915f-4420-8228-af2e167f3950" providerId="ADAL" clId="{BBFB9FD9-EAC4-41A0-856E-0F722F831619}" dt="2024-07-05T11:25:59.238" v="30" actId="47"/>
        <pc:sldMkLst>
          <pc:docMk/>
          <pc:sldMk cId="2329418458" sldId="944"/>
        </pc:sldMkLst>
      </pc:sldChg>
      <pc:sldChg chg="addSp delSp modSp add mod">
        <pc:chgData name="Nguyễn Minh Tân - Khoa Công nghệ Thông tin - VLTECH" userId="101068a6-915f-4420-8228-af2e167f3950" providerId="ADAL" clId="{BBFB9FD9-EAC4-41A0-856E-0F722F831619}" dt="2024-07-05T11:26:56.661" v="44" actId="1076"/>
        <pc:sldMkLst>
          <pc:docMk/>
          <pc:sldMk cId="3572531199" sldId="946"/>
        </pc:sldMkLst>
        <pc:spChg chg="add del mod">
          <ac:chgData name="Nguyễn Minh Tân - Khoa Công nghệ Thông tin - VLTECH" userId="101068a6-915f-4420-8228-af2e167f3950" providerId="ADAL" clId="{BBFB9FD9-EAC4-41A0-856E-0F722F831619}" dt="2024-07-05T11:26:53.077" v="41" actId="478"/>
          <ac:spMkLst>
            <pc:docMk/>
            <pc:sldMk cId="3572531199" sldId="946"/>
            <ac:spMk id="3" creationId="{A9ED923D-0A6A-3C8E-C700-BEFE8D1E7E5C}"/>
          </ac:spMkLst>
        </pc:spChg>
        <pc:spChg chg="del">
          <ac:chgData name="Nguyễn Minh Tân - Khoa Công nghệ Thông tin - VLTECH" userId="101068a6-915f-4420-8228-af2e167f3950" providerId="ADAL" clId="{BBFB9FD9-EAC4-41A0-856E-0F722F831619}" dt="2024-07-05T11:26:50.675" v="40" actId="478"/>
          <ac:spMkLst>
            <pc:docMk/>
            <pc:sldMk cId="3572531199" sldId="946"/>
            <ac:spMk id="4" creationId="{EE09D418-F214-42D7-5071-5E4012610A01}"/>
          </ac:spMkLst>
        </pc:spChg>
        <pc:spChg chg="mod">
          <ac:chgData name="Nguyễn Minh Tân - Khoa Công nghệ Thông tin - VLTECH" userId="101068a6-915f-4420-8228-af2e167f3950" providerId="ADAL" clId="{BBFB9FD9-EAC4-41A0-856E-0F722F831619}" dt="2024-07-05T11:26:35.394" v="38" actId="20577"/>
          <ac:spMkLst>
            <pc:docMk/>
            <pc:sldMk cId="3572531199" sldId="946"/>
            <ac:spMk id="6" creationId="{3730B043-3AB6-38C1-985A-94C93E3B73E1}"/>
          </ac:spMkLst>
        </pc:spChg>
        <pc:picChg chg="add mod">
          <ac:chgData name="Nguyễn Minh Tân - Khoa Công nghệ Thông tin - VLTECH" userId="101068a6-915f-4420-8228-af2e167f3950" providerId="ADAL" clId="{BBFB9FD9-EAC4-41A0-856E-0F722F831619}" dt="2024-07-05T11:26:56.661" v="44" actId="1076"/>
          <ac:picMkLst>
            <pc:docMk/>
            <pc:sldMk cId="3572531199" sldId="946"/>
            <ac:picMk id="7" creationId="{E470E735-61AB-8AB0-F628-7078DC7AF0F1}"/>
          </ac:picMkLst>
        </pc:picChg>
      </pc:sldChg>
      <pc:sldChg chg="addSp modSp add mod">
        <pc:chgData name="Nguyễn Minh Tân - Khoa Công nghệ Thông tin - VLTECH" userId="101068a6-915f-4420-8228-af2e167f3950" providerId="ADAL" clId="{BBFB9FD9-EAC4-41A0-856E-0F722F831619}" dt="2024-07-05T14:15:32.229" v="2133" actId="1076"/>
        <pc:sldMkLst>
          <pc:docMk/>
          <pc:sldMk cId="2193948347" sldId="947"/>
        </pc:sldMkLst>
        <pc:spChg chg="add mod">
          <ac:chgData name="Nguyễn Minh Tân - Khoa Công nghệ Thông tin - VLTECH" userId="101068a6-915f-4420-8228-af2e167f3950" providerId="ADAL" clId="{BBFB9FD9-EAC4-41A0-856E-0F722F831619}" dt="2024-07-05T11:33:05.979" v="92" actId="13926"/>
          <ac:spMkLst>
            <pc:docMk/>
            <pc:sldMk cId="2193948347" sldId="947"/>
            <ac:spMk id="3" creationId="{0214F3A2-7738-9582-E985-A20DA5AC2355}"/>
          </ac:spMkLst>
        </pc:spChg>
        <pc:spChg chg="mod">
          <ac:chgData name="Nguyễn Minh Tân - Khoa Công nghệ Thông tin - VLTECH" userId="101068a6-915f-4420-8228-af2e167f3950" providerId="ADAL" clId="{BBFB9FD9-EAC4-41A0-856E-0F722F831619}" dt="2024-07-05T14:15:32.229" v="2133" actId="1076"/>
          <ac:spMkLst>
            <pc:docMk/>
            <pc:sldMk cId="2193948347" sldId="947"/>
            <ac:spMk id="4" creationId="{EE09D418-F214-42D7-5071-5E4012610A01}"/>
          </ac:spMkLst>
        </pc:spChg>
        <pc:spChg chg="mod">
          <ac:chgData name="Nguyễn Minh Tân - Khoa Công nghệ Thông tin - VLTECH" userId="101068a6-915f-4420-8228-af2e167f3950" providerId="ADAL" clId="{BBFB9FD9-EAC4-41A0-856E-0F722F831619}" dt="2024-07-05T11:32:23.934" v="84" actId="20577"/>
          <ac:spMkLst>
            <pc:docMk/>
            <pc:sldMk cId="2193948347" sldId="947"/>
            <ac:spMk id="6" creationId="{3730B043-3AB6-38C1-985A-94C93E3B73E1}"/>
          </ac:spMkLst>
        </pc:spChg>
      </pc:sldChg>
      <pc:sldChg chg="delSp modSp add mod">
        <pc:chgData name="Nguyễn Minh Tân - Khoa Công nghệ Thông tin - VLTECH" userId="101068a6-915f-4420-8228-af2e167f3950" providerId="ADAL" clId="{BBFB9FD9-EAC4-41A0-856E-0F722F831619}" dt="2024-07-05T11:33:51.255" v="105" actId="478"/>
        <pc:sldMkLst>
          <pc:docMk/>
          <pc:sldMk cId="3993832405" sldId="948"/>
        </pc:sldMkLst>
        <pc:spChg chg="del">
          <ac:chgData name="Nguyễn Minh Tân - Khoa Công nghệ Thông tin - VLTECH" userId="101068a6-915f-4420-8228-af2e167f3950" providerId="ADAL" clId="{BBFB9FD9-EAC4-41A0-856E-0F722F831619}" dt="2024-07-05T11:33:51.255" v="105" actId="478"/>
          <ac:spMkLst>
            <pc:docMk/>
            <pc:sldMk cId="3993832405" sldId="948"/>
            <ac:spMk id="3" creationId="{0214F3A2-7738-9582-E985-A20DA5AC2355}"/>
          </ac:spMkLst>
        </pc:spChg>
        <pc:spChg chg="mod">
          <ac:chgData name="Nguyễn Minh Tân - Khoa Công nghệ Thông tin - VLTECH" userId="101068a6-915f-4420-8228-af2e167f3950" providerId="ADAL" clId="{BBFB9FD9-EAC4-41A0-856E-0F722F831619}" dt="2024-07-05T11:33:47.344" v="104" actId="20577"/>
          <ac:spMkLst>
            <pc:docMk/>
            <pc:sldMk cId="3993832405" sldId="948"/>
            <ac:spMk id="4" creationId="{EE09D418-F214-42D7-5071-5E4012610A01}"/>
          </ac:spMkLst>
        </pc:spChg>
        <pc:spChg chg="mod">
          <ac:chgData name="Nguyễn Minh Tân - Khoa Công nghệ Thông tin - VLTECH" userId="101068a6-915f-4420-8228-af2e167f3950" providerId="ADAL" clId="{BBFB9FD9-EAC4-41A0-856E-0F722F831619}" dt="2024-07-05T11:33:23.974" v="100" actId="20577"/>
          <ac:spMkLst>
            <pc:docMk/>
            <pc:sldMk cId="3993832405" sldId="948"/>
            <ac:spMk id="6" creationId="{3730B043-3AB6-38C1-985A-94C93E3B73E1}"/>
          </ac:spMkLst>
        </pc:spChg>
      </pc:sldChg>
      <pc:sldChg chg="modSp add mod">
        <pc:chgData name="Nguyễn Minh Tân - Khoa Công nghệ Thông tin - VLTECH" userId="101068a6-915f-4420-8228-af2e167f3950" providerId="ADAL" clId="{BBFB9FD9-EAC4-41A0-856E-0F722F831619}" dt="2024-07-05T11:36:37.398" v="252" actId="20577"/>
        <pc:sldMkLst>
          <pc:docMk/>
          <pc:sldMk cId="1752064239" sldId="949"/>
        </pc:sldMkLst>
        <pc:spChg chg="mod">
          <ac:chgData name="Nguyễn Minh Tân - Khoa Công nghệ Thông tin - VLTECH" userId="101068a6-915f-4420-8228-af2e167f3950" providerId="ADAL" clId="{BBFB9FD9-EAC4-41A0-856E-0F722F831619}" dt="2024-07-05T11:36:37.398" v="252" actId="20577"/>
          <ac:spMkLst>
            <pc:docMk/>
            <pc:sldMk cId="1752064239" sldId="949"/>
            <ac:spMk id="4" creationId="{EE09D418-F214-42D7-5071-5E4012610A01}"/>
          </ac:spMkLst>
        </pc:spChg>
        <pc:spChg chg="mod">
          <ac:chgData name="Nguyễn Minh Tân - Khoa Công nghệ Thông tin - VLTECH" userId="101068a6-915f-4420-8228-af2e167f3950" providerId="ADAL" clId="{BBFB9FD9-EAC4-41A0-856E-0F722F831619}" dt="2024-07-05T11:34:44.174" v="157" actId="20577"/>
          <ac:spMkLst>
            <pc:docMk/>
            <pc:sldMk cId="1752064239" sldId="949"/>
            <ac:spMk id="6" creationId="{3730B043-3AB6-38C1-985A-94C93E3B73E1}"/>
          </ac:spMkLst>
        </pc:spChg>
      </pc:sldChg>
      <pc:sldChg chg="modSp add mod modNotesTx">
        <pc:chgData name="Nguyễn Minh Tân - Khoa Công nghệ Thông tin - VLTECH" userId="101068a6-915f-4420-8228-af2e167f3950" providerId="ADAL" clId="{BBFB9FD9-EAC4-41A0-856E-0F722F831619}" dt="2024-07-05T12:48:09.213" v="1488" actId="20577"/>
        <pc:sldMkLst>
          <pc:docMk/>
          <pc:sldMk cId="4114170902" sldId="950"/>
        </pc:sldMkLst>
        <pc:spChg chg="mod">
          <ac:chgData name="Nguyễn Minh Tân - Khoa Công nghệ Thông tin - VLTECH" userId="101068a6-915f-4420-8228-af2e167f3950" providerId="ADAL" clId="{BBFB9FD9-EAC4-41A0-856E-0F722F831619}" dt="2024-07-05T11:41:04.671" v="379" actId="6549"/>
          <ac:spMkLst>
            <pc:docMk/>
            <pc:sldMk cId="4114170902" sldId="950"/>
            <ac:spMk id="4" creationId="{EE09D418-F214-42D7-5071-5E4012610A01}"/>
          </ac:spMkLst>
        </pc:spChg>
      </pc:sldChg>
      <pc:sldChg chg="modSp add mod modNotesTx">
        <pc:chgData name="Nguyễn Minh Tân - Khoa Công nghệ Thông tin - VLTECH" userId="101068a6-915f-4420-8228-af2e167f3950" providerId="ADAL" clId="{BBFB9FD9-EAC4-41A0-856E-0F722F831619}" dt="2024-07-05T12:48:06.454" v="1487" actId="20577"/>
        <pc:sldMkLst>
          <pc:docMk/>
          <pc:sldMk cId="1546884221" sldId="951"/>
        </pc:sldMkLst>
        <pc:spChg chg="mod">
          <ac:chgData name="Nguyễn Minh Tân - Khoa Công nghệ Thông tin - VLTECH" userId="101068a6-915f-4420-8228-af2e167f3950" providerId="ADAL" clId="{BBFB9FD9-EAC4-41A0-856E-0F722F831619}" dt="2024-07-05T11:40:55.042" v="375" actId="6549"/>
          <ac:spMkLst>
            <pc:docMk/>
            <pc:sldMk cId="1546884221" sldId="951"/>
            <ac:spMk id="4" creationId="{EE09D418-F214-42D7-5071-5E4012610A01}"/>
          </ac:spMkLst>
        </pc:spChg>
      </pc:sldChg>
      <pc:sldChg chg="modSp add mod modNotesTx">
        <pc:chgData name="Nguyễn Minh Tân - Khoa Công nghệ Thông tin - VLTECH" userId="101068a6-915f-4420-8228-af2e167f3950" providerId="ADAL" clId="{BBFB9FD9-EAC4-41A0-856E-0F722F831619}" dt="2024-07-05T12:48:03.203" v="1486" actId="20577"/>
        <pc:sldMkLst>
          <pc:docMk/>
          <pc:sldMk cId="949763798" sldId="952"/>
        </pc:sldMkLst>
        <pc:spChg chg="mod">
          <ac:chgData name="Nguyễn Minh Tân - Khoa Công nghệ Thông tin - VLTECH" userId="101068a6-915f-4420-8228-af2e167f3950" providerId="ADAL" clId="{BBFB9FD9-EAC4-41A0-856E-0F722F831619}" dt="2024-07-05T11:42:28.272" v="429" actId="20577"/>
          <ac:spMkLst>
            <pc:docMk/>
            <pc:sldMk cId="949763798" sldId="952"/>
            <ac:spMk id="4" creationId="{EE09D418-F214-42D7-5071-5E4012610A01}"/>
          </ac:spMkLst>
        </pc:spChg>
      </pc:sldChg>
      <pc:sldChg chg="addSp delSp modSp add mod modNotesTx">
        <pc:chgData name="Nguyễn Minh Tân - Khoa Công nghệ Thông tin - VLTECH" userId="101068a6-915f-4420-8228-af2e167f3950" providerId="ADAL" clId="{BBFB9FD9-EAC4-41A0-856E-0F722F831619}" dt="2024-07-05T12:47:59.805" v="1485" actId="20577"/>
        <pc:sldMkLst>
          <pc:docMk/>
          <pc:sldMk cId="2176751716" sldId="953"/>
        </pc:sldMkLst>
        <pc:spChg chg="del">
          <ac:chgData name="Nguyễn Minh Tân - Khoa Công nghệ Thông tin - VLTECH" userId="101068a6-915f-4420-8228-af2e167f3950" providerId="ADAL" clId="{BBFB9FD9-EAC4-41A0-856E-0F722F831619}" dt="2024-07-05T11:43:11.337" v="511" actId="478"/>
          <ac:spMkLst>
            <pc:docMk/>
            <pc:sldMk cId="2176751716" sldId="953"/>
            <ac:spMk id="4" creationId="{EE09D418-F214-42D7-5071-5E4012610A01}"/>
          </ac:spMkLst>
        </pc:spChg>
        <pc:spChg chg="mod">
          <ac:chgData name="Nguyễn Minh Tân - Khoa Công nghệ Thông tin - VLTECH" userId="101068a6-915f-4420-8228-af2e167f3950" providerId="ADAL" clId="{BBFB9FD9-EAC4-41A0-856E-0F722F831619}" dt="2024-07-05T11:43:04.350" v="508" actId="20577"/>
          <ac:spMkLst>
            <pc:docMk/>
            <pc:sldMk cId="2176751716" sldId="953"/>
            <ac:spMk id="6" creationId="{3730B043-3AB6-38C1-985A-94C93E3B73E1}"/>
          </ac:spMkLst>
        </pc:spChg>
        <pc:spChg chg="add del mod">
          <ac:chgData name="Nguyễn Minh Tân - Khoa Công nghệ Thông tin - VLTECH" userId="101068a6-915f-4420-8228-af2e167f3950" providerId="ADAL" clId="{BBFB9FD9-EAC4-41A0-856E-0F722F831619}" dt="2024-07-05T11:43:13.227" v="512" actId="478"/>
          <ac:spMkLst>
            <pc:docMk/>
            <pc:sldMk cId="2176751716" sldId="953"/>
            <ac:spMk id="7" creationId="{F2B758FB-31A3-0089-41D1-7D0E19D90C58}"/>
          </ac:spMkLst>
        </pc:spChg>
        <pc:spChg chg="add mod">
          <ac:chgData name="Nguyễn Minh Tân - Khoa Công nghệ Thông tin - VLTECH" userId="101068a6-915f-4420-8228-af2e167f3950" providerId="ADAL" clId="{BBFB9FD9-EAC4-41A0-856E-0F722F831619}" dt="2024-07-05T11:45:05.228" v="522" actId="14100"/>
          <ac:spMkLst>
            <pc:docMk/>
            <pc:sldMk cId="2176751716" sldId="953"/>
            <ac:spMk id="11" creationId="{87F952C2-32E4-E550-6852-F1F103FC260D}"/>
          </ac:spMkLst>
        </pc:spChg>
        <pc:picChg chg="add del">
          <ac:chgData name="Nguyễn Minh Tân - Khoa Công nghệ Thông tin - VLTECH" userId="101068a6-915f-4420-8228-af2e167f3950" providerId="ADAL" clId="{BBFB9FD9-EAC4-41A0-856E-0F722F831619}" dt="2024-07-05T11:43:09.807" v="510" actId="22"/>
          <ac:picMkLst>
            <pc:docMk/>
            <pc:sldMk cId="2176751716" sldId="953"/>
            <ac:picMk id="3" creationId="{8258D7BA-6792-AF86-A969-4C5ABA916374}"/>
          </ac:picMkLst>
        </pc:picChg>
        <pc:picChg chg="add mod">
          <ac:chgData name="Nguyễn Minh Tân - Khoa Công nghệ Thông tin - VLTECH" userId="101068a6-915f-4420-8228-af2e167f3950" providerId="ADAL" clId="{BBFB9FD9-EAC4-41A0-856E-0F722F831619}" dt="2024-07-05T11:43:23.733" v="517" actId="1076"/>
          <ac:picMkLst>
            <pc:docMk/>
            <pc:sldMk cId="2176751716" sldId="953"/>
            <ac:picMk id="9" creationId="{8AB9ECE9-17F4-5C6C-0498-D72FFD2E6E34}"/>
          </ac:picMkLst>
        </pc:picChg>
      </pc:sldChg>
      <pc:sldChg chg="modSp add mod ord modNotesTx">
        <pc:chgData name="Nguyễn Minh Tân - Khoa Công nghệ Thông tin - VLTECH" userId="101068a6-915f-4420-8228-af2e167f3950" providerId="ADAL" clId="{BBFB9FD9-EAC4-41A0-856E-0F722F831619}" dt="2024-07-05T12:47:57.192" v="1484" actId="20577"/>
        <pc:sldMkLst>
          <pc:docMk/>
          <pc:sldMk cId="1465715475" sldId="954"/>
        </pc:sldMkLst>
        <pc:spChg chg="mod">
          <ac:chgData name="Nguyễn Minh Tân - Khoa Công nghệ Thông tin - VLTECH" userId="101068a6-915f-4420-8228-af2e167f3950" providerId="ADAL" clId="{BBFB9FD9-EAC4-41A0-856E-0F722F831619}" dt="2024-07-05T11:47:21.420" v="586" actId="20577"/>
          <ac:spMkLst>
            <pc:docMk/>
            <pc:sldMk cId="1465715475" sldId="954"/>
            <ac:spMk id="4" creationId="{EE09D418-F214-42D7-5071-5E4012610A01}"/>
          </ac:spMkLst>
        </pc:spChg>
        <pc:spChg chg="mod">
          <ac:chgData name="Nguyễn Minh Tân - Khoa Công nghệ Thông tin - VLTECH" userId="101068a6-915f-4420-8228-af2e167f3950" providerId="ADAL" clId="{BBFB9FD9-EAC4-41A0-856E-0F722F831619}" dt="2024-07-05T11:46:23.055" v="559" actId="20577"/>
          <ac:spMkLst>
            <pc:docMk/>
            <pc:sldMk cId="1465715475" sldId="954"/>
            <ac:spMk id="6" creationId="{3730B043-3AB6-38C1-985A-94C93E3B73E1}"/>
          </ac:spMkLst>
        </pc:spChg>
      </pc:sldChg>
      <pc:sldChg chg="addSp delSp modSp add mod modNotesTx">
        <pc:chgData name="Nguyễn Minh Tân - Khoa Công nghệ Thông tin - VLTECH" userId="101068a6-915f-4420-8228-af2e167f3950" providerId="ADAL" clId="{BBFB9FD9-EAC4-41A0-856E-0F722F831619}" dt="2024-07-05T12:47:54.744" v="1483" actId="20577"/>
        <pc:sldMkLst>
          <pc:docMk/>
          <pc:sldMk cId="1696932942" sldId="955"/>
        </pc:sldMkLst>
        <pc:spChg chg="add mod">
          <ac:chgData name="Nguyễn Minh Tân - Khoa Công nghệ Thông tin - VLTECH" userId="101068a6-915f-4420-8228-af2e167f3950" providerId="ADAL" clId="{BBFB9FD9-EAC4-41A0-856E-0F722F831619}" dt="2024-07-05T11:49:06.226" v="626" actId="1076"/>
          <ac:spMkLst>
            <pc:docMk/>
            <pc:sldMk cId="1696932942" sldId="955"/>
            <ac:spMk id="3" creationId="{CD202823-9CDD-11A2-CDEF-0982FDEBF262}"/>
          </ac:spMkLst>
        </pc:spChg>
        <pc:spChg chg="del">
          <ac:chgData name="Nguyễn Minh Tân - Khoa Công nghệ Thông tin - VLTECH" userId="101068a6-915f-4420-8228-af2e167f3950" providerId="ADAL" clId="{BBFB9FD9-EAC4-41A0-856E-0F722F831619}" dt="2024-07-05T11:49:22.541" v="627" actId="478"/>
          <ac:spMkLst>
            <pc:docMk/>
            <pc:sldMk cId="1696932942" sldId="955"/>
            <ac:spMk id="4" creationId="{EE09D418-F214-42D7-5071-5E4012610A01}"/>
          </ac:spMkLst>
        </pc:spChg>
        <pc:spChg chg="mod">
          <ac:chgData name="Nguyễn Minh Tân - Khoa Công nghệ Thông tin - VLTECH" userId="101068a6-915f-4420-8228-af2e167f3950" providerId="ADAL" clId="{BBFB9FD9-EAC4-41A0-856E-0F722F831619}" dt="2024-07-05T11:48:10.575" v="623" actId="20577"/>
          <ac:spMkLst>
            <pc:docMk/>
            <pc:sldMk cId="1696932942" sldId="955"/>
            <ac:spMk id="6" creationId="{3730B043-3AB6-38C1-985A-94C93E3B73E1}"/>
          </ac:spMkLst>
        </pc:spChg>
        <pc:spChg chg="add del mod">
          <ac:chgData name="Nguyễn Minh Tân - Khoa Công nghệ Thông tin - VLTECH" userId="101068a6-915f-4420-8228-af2e167f3950" providerId="ADAL" clId="{BBFB9FD9-EAC4-41A0-856E-0F722F831619}" dt="2024-07-05T11:49:25.791" v="628" actId="478"/>
          <ac:spMkLst>
            <pc:docMk/>
            <pc:sldMk cId="1696932942" sldId="955"/>
            <ac:spMk id="7" creationId="{82EBF9D9-FE41-B13C-F354-44B4B10BB838}"/>
          </ac:spMkLst>
        </pc:spChg>
        <pc:spChg chg="add mod">
          <ac:chgData name="Nguyễn Minh Tân - Khoa Công nghệ Thông tin - VLTECH" userId="101068a6-915f-4420-8228-af2e167f3950" providerId="ADAL" clId="{BBFB9FD9-EAC4-41A0-856E-0F722F831619}" dt="2024-07-05T12:20:08.185" v="1095" actId="1076"/>
          <ac:spMkLst>
            <pc:docMk/>
            <pc:sldMk cId="1696932942" sldId="955"/>
            <ac:spMk id="13" creationId="{C0F43BFD-622E-C79B-C82E-1FB841ACA0B0}"/>
          </ac:spMkLst>
        </pc:spChg>
        <pc:picChg chg="add mod">
          <ac:chgData name="Nguyễn Minh Tân - Khoa Công nghệ Thông tin - VLTECH" userId="101068a6-915f-4420-8228-af2e167f3950" providerId="ADAL" clId="{BBFB9FD9-EAC4-41A0-856E-0F722F831619}" dt="2024-07-05T11:52:36.688" v="669" actId="1076"/>
          <ac:picMkLst>
            <pc:docMk/>
            <pc:sldMk cId="1696932942" sldId="955"/>
            <ac:picMk id="9" creationId="{D44BE72C-79FB-F394-D535-52E2D2668687}"/>
          </ac:picMkLst>
        </pc:picChg>
        <pc:picChg chg="add mod">
          <ac:chgData name="Nguyễn Minh Tân - Khoa Công nghệ Thông tin - VLTECH" userId="101068a6-915f-4420-8228-af2e167f3950" providerId="ADAL" clId="{BBFB9FD9-EAC4-41A0-856E-0F722F831619}" dt="2024-07-05T11:52:41.618" v="673" actId="1076"/>
          <ac:picMkLst>
            <pc:docMk/>
            <pc:sldMk cId="1696932942" sldId="955"/>
            <ac:picMk id="11" creationId="{D7FBEC6D-F7B8-C01C-0D19-36E32E660F57}"/>
          </ac:picMkLst>
        </pc:picChg>
      </pc:sldChg>
      <pc:sldChg chg="addSp delSp modSp add mod modNotesTx">
        <pc:chgData name="Nguyễn Minh Tân - Khoa Công nghệ Thông tin - VLTECH" userId="101068a6-915f-4420-8228-af2e167f3950" providerId="ADAL" clId="{BBFB9FD9-EAC4-41A0-856E-0F722F831619}" dt="2024-07-05T12:47:52.207" v="1482" actId="20577"/>
        <pc:sldMkLst>
          <pc:docMk/>
          <pc:sldMk cId="3922104893" sldId="956"/>
        </pc:sldMkLst>
        <pc:spChg chg="del">
          <ac:chgData name="Nguyễn Minh Tân - Khoa Công nghệ Thông tin - VLTECH" userId="101068a6-915f-4420-8228-af2e167f3950" providerId="ADAL" clId="{BBFB9FD9-EAC4-41A0-856E-0F722F831619}" dt="2024-07-05T11:50:26.415" v="659" actId="478"/>
          <ac:spMkLst>
            <pc:docMk/>
            <pc:sldMk cId="3922104893" sldId="956"/>
            <ac:spMk id="3" creationId="{CD202823-9CDD-11A2-CDEF-0982FDEBF262}"/>
          </ac:spMkLst>
        </pc:spChg>
        <pc:spChg chg="add mod">
          <ac:chgData name="Nguyễn Minh Tân - Khoa Công nghệ Thông tin - VLTECH" userId="101068a6-915f-4420-8228-af2e167f3950" providerId="ADAL" clId="{BBFB9FD9-EAC4-41A0-856E-0F722F831619}" dt="2024-07-05T11:50:57.445" v="666" actId="1076"/>
          <ac:spMkLst>
            <pc:docMk/>
            <pc:sldMk cId="3922104893" sldId="956"/>
            <ac:spMk id="4" creationId="{04F70AAF-267A-CB66-9ABE-41B2CF8F5F97}"/>
          </ac:spMkLst>
        </pc:spChg>
        <pc:spChg chg="mod">
          <ac:chgData name="Nguyễn Minh Tân - Khoa Công nghệ Thông tin - VLTECH" userId="101068a6-915f-4420-8228-af2e167f3950" providerId="ADAL" clId="{BBFB9FD9-EAC4-41A0-856E-0F722F831619}" dt="2024-07-05T11:54:37.864" v="715" actId="20577"/>
          <ac:spMkLst>
            <pc:docMk/>
            <pc:sldMk cId="3922104893" sldId="956"/>
            <ac:spMk id="6" creationId="{3730B043-3AB6-38C1-985A-94C93E3B73E1}"/>
          </ac:spMkLst>
        </pc:spChg>
        <pc:picChg chg="add mod">
          <ac:chgData name="Nguyễn Minh Tân - Khoa Công nghệ Thông tin - VLTECH" userId="101068a6-915f-4420-8228-af2e167f3950" providerId="ADAL" clId="{BBFB9FD9-EAC4-41A0-856E-0F722F831619}" dt="2024-07-05T11:51:00.999" v="668" actId="1076"/>
          <ac:picMkLst>
            <pc:docMk/>
            <pc:sldMk cId="3922104893" sldId="956"/>
            <ac:picMk id="7" creationId="{07E5A874-4293-9358-9A4F-1B181EECD773}"/>
          </ac:picMkLst>
        </pc:picChg>
        <pc:picChg chg="del">
          <ac:chgData name="Nguyễn Minh Tân - Khoa Công nghệ Thông tin - VLTECH" userId="101068a6-915f-4420-8228-af2e167f3950" providerId="ADAL" clId="{BBFB9FD9-EAC4-41A0-856E-0F722F831619}" dt="2024-07-05T11:50:40.758" v="662" actId="478"/>
          <ac:picMkLst>
            <pc:docMk/>
            <pc:sldMk cId="3922104893" sldId="956"/>
            <ac:picMk id="9" creationId="{D44BE72C-79FB-F394-D535-52E2D2668687}"/>
          </ac:picMkLst>
        </pc:picChg>
      </pc:sldChg>
      <pc:sldChg chg="addSp delSp modSp add mod modNotesTx">
        <pc:chgData name="Nguyễn Minh Tân - Khoa Công nghệ Thông tin - VLTECH" userId="101068a6-915f-4420-8228-af2e167f3950" providerId="ADAL" clId="{BBFB9FD9-EAC4-41A0-856E-0F722F831619}" dt="2024-07-05T12:47:49.272" v="1481" actId="20577"/>
        <pc:sldMkLst>
          <pc:docMk/>
          <pc:sldMk cId="2877502264" sldId="957"/>
        </pc:sldMkLst>
        <pc:spChg chg="add mod">
          <ac:chgData name="Nguyễn Minh Tân - Khoa Công nghệ Thông tin - VLTECH" userId="101068a6-915f-4420-8228-af2e167f3950" providerId="ADAL" clId="{BBFB9FD9-EAC4-41A0-856E-0F722F831619}" dt="2024-07-05T11:55:10.486" v="747" actId="1076"/>
          <ac:spMkLst>
            <pc:docMk/>
            <pc:sldMk cId="2877502264" sldId="957"/>
            <ac:spMk id="3" creationId="{08816F5E-DBBD-815C-BA43-74CB1CCBB604}"/>
          </ac:spMkLst>
        </pc:spChg>
        <pc:spChg chg="del">
          <ac:chgData name="Nguyễn Minh Tân - Khoa Công nghệ Thông tin - VLTECH" userId="101068a6-915f-4420-8228-af2e167f3950" providerId="ADAL" clId="{BBFB9FD9-EAC4-41A0-856E-0F722F831619}" dt="2024-07-05T11:55:06.421" v="745" actId="478"/>
          <ac:spMkLst>
            <pc:docMk/>
            <pc:sldMk cId="2877502264" sldId="957"/>
            <ac:spMk id="4" creationId="{04F70AAF-267A-CB66-9ABE-41B2CF8F5F97}"/>
          </ac:spMkLst>
        </pc:spChg>
        <pc:spChg chg="mod">
          <ac:chgData name="Nguyễn Minh Tân - Khoa Công nghệ Thông tin - VLTECH" userId="101068a6-915f-4420-8228-af2e167f3950" providerId="ADAL" clId="{BBFB9FD9-EAC4-41A0-856E-0F722F831619}" dt="2024-07-05T11:54:52.962" v="744" actId="20577"/>
          <ac:spMkLst>
            <pc:docMk/>
            <pc:sldMk cId="2877502264" sldId="957"/>
            <ac:spMk id="6" creationId="{3730B043-3AB6-38C1-985A-94C93E3B73E1}"/>
          </ac:spMkLst>
        </pc:spChg>
        <pc:picChg chg="del">
          <ac:chgData name="Nguyễn Minh Tân - Khoa Công nghệ Thông tin - VLTECH" userId="101068a6-915f-4420-8228-af2e167f3950" providerId="ADAL" clId="{BBFB9FD9-EAC4-41A0-856E-0F722F831619}" dt="2024-07-05T11:55:15.601" v="748" actId="478"/>
          <ac:picMkLst>
            <pc:docMk/>
            <pc:sldMk cId="2877502264" sldId="957"/>
            <ac:picMk id="7" creationId="{07E5A874-4293-9358-9A4F-1B181EECD773}"/>
          </ac:picMkLst>
        </pc:picChg>
        <pc:picChg chg="add mod">
          <ac:chgData name="Nguyễn Minh Tân - Khoa Công nghệ Thông tin - VLTECH" userId="101068a6-915f-4420-8228-af2e167f3950" providerId="ADAL" clId="{BBFB9FD9-EAC4-41A0-856E-0F722F831619}" dt="2024-07-05T11:55:20.057" v="751" actId="1076"/>
          <ac:picMkLst>
            <pc:docMk/>
            <pc:sldMk cId="2877502264" sldId="957"/>
            <ac:picMk id="8" creationId="{001666E3-9658-2B91-D230-DDECBC2EF74E}"/>
          </ac:picMkLst>
        </pc:picChg>
      </pc:sldChg>
      <pc:sldChg chg="addSp delSp modSp add mod modNotesTx">
        <pc:chgData name="Nguyễn Minh Tân - Khoa Công nghệ Thông tin - VLTECH" userId="101068a6-915f-4420-8228-af2e167f3950" providerId="ADAL" clId="{BBFB9FD9-EAC4-41A0-856E-0F722F831619}" dt="2024-07-05T12:47:47.108" v="1480" actId="20577"/>
        <pc:sldMkLst>
          <pc:docMk/>
          <pc:sldMk cId="4292237496" sldId="958"/>
        </pc:sldMkLst>
        <pc:spChg chg="del">
          <ac:chgData name="Nguyễn Minh Tân - Khoa Công nghệ Thông tin - VLTECH" userId="101068a6-915f-4420-8228-af2e167f3950" providerId="ADAL" clId="{BBFB9FD9-EAC4-41A0-856E-0F722F831619}" dt="2024-07-05T11:55:58.237" v="754" actId="478"/>
          <ac:spMkLst>
            <pc:docMk/>
            <pc:sldMk cId="4292237496" sldId="958"/>
            <ac:spMk id="3" creationId="{08816F5E-DBBD-815C-BA43-74CB1CCBB604}"/>
          </ac:spMkLst>
        </pc:spChg>
        <pc:spChg chg="add mod">
          <ac:chgData name="Nguyễn Minh Tân - Khoa Công nghệ Thông tin - VLTECH" userId="101068a6-915f-4420-8228-af2e167f3950" providerId="ADAL" clId="{BBFB9FD9-EAC4-41A0-856E-0F722F831619}" dt="2024-07-05T11:57:04.590" v="766" actId="1076"/>
          <ac:spMkLst>
            <pc:docMk/>
            <pc:sldMk cId="4292237496" sldId="958"/>
            <ac:spMk id="4" creationId="{E8B7C65D-C12B-B5F9-74B3-BA14515A82FF}"/>
          </ac:spMkLst>
        </pc:spChg>
        <pc:spChg chg="mod">
          <ac:chgData name="Nguyễn Minh Tân - Khoa Công nghệ Thông tin - VLTECH" userId="101068a6-915f-4420-8228-af2e167f3950" providerId="ADAL" clId="{BBFB9FD9-EAC4-41A0-856E-0F722F831619}" dt="2024-07-05T11:57:14.333" v="828" actId="20577"/>
          <ac:spMkLst>
            <pc:docMk/>
            <pc:sldMk cId="4292237496" sldId="958"/>
            <ac:spMk id="6" creationId="{3730B043-3AB6-38C1-985A-94C93E3B73E1}"/>
          </ac:spMkLst>
        </pc:spChg>
        <pc:picChg chg="del">
          <ac:chgData name="Nguyễn Minh Tân - Khoa Công nghệ Thông tin - VLTECH" userId="101068a6-915f-4420-8228-af2e167f3950" providerId="ADAL" clId="{BBFB9FD9-EAC4-41A0-856E-0F722F831619}" dt="2024-07-05T11:55:54.877" v="753" actId="478"/>
          <ac:picMkLst>
            <pc:docMk/>
            <pc:sldMk cId="4292237496" sldId="958"/>
            <ac:picMk id="8" creationId="{001666E3-9658-2B91-D230-DDECBC2EF74E}"/>
          </ac:picMkLst>
        </pc:picChg>
      </pc:sldChg>
      <pc:sldChg chg="addSp delSp modSp add mod modNotesTx">
        <pc:chgData name="Nguyễn Minh Tân - Khoa Công nghệ Thông tin - VLTECH" userId="101068a6-915f-4420-8228-af2e167f3950" providerId="ADAL" clId="{BBFB9FD9-EAC4-41A0-856E-0F722F831619}" dt="2024-07-05T14:15:55.871" v="2147" actId="20577"/>
        <pc:sldMkLst>
          <pc:docMk/>
          <pc:sldMk cId="2389268740" sldId="959"/>
        </pc:sldMkLst>
        <pc:spChg chg="del">
          <ac:chgData name="Nguyễn Minh Tân - Khoa Công nghệ Thông tin - VLTECH" userId="101068a6-915f-4420-8228-af2e167f3950" providerId="ADAL" clId="{BBFB9FD9-EAC4-41A0-856E-0F722F831619}" dt="2024-07-05T11:57:41.762" v="833" actId="478"/>
          <ac:spMkLst>
            <pc:docMk/>
            <pc:sldMk cId="2389268740" sldId="959"/>
            <ac:spMk id="4" creationId="{E8B7C65D-C12B-B5F9-74B3-BA14515A82FF}"/>
          </ac:spMkLst>
        </pc:spChg>
        <pc:spChg chg="mod">
          <ac:chgData name="Nguyễn Minh Tân - Khoa Công nghệ Thông tin - VLTECH" userId="101068a6-915f-4420-8228-af2e167f3950" providerId="ADAL" clId="{BBFB9FD9-EAC4-41A0-856E-0F722F831619}" dt="2024-07-05T14:15:55.871" v="2147" actId="20577"/>
          <ac:spMkLst>
            <pc:docMk/>
            <pc:sldMk cId="2389268740" sldId="959"/>
            <ac:spMk id="6" creationId="{3730B043-3AB6-38C1-985A-94C93E3B73E1}"/>
          </ac:spMkLst>
        </pc:spChg>
        <pc:spChg chg="add mod">
          <ac:chgData name="Nguyễn Minh Tân - Khoa Công nghệ Thông tin - VLTECH" userId="101068a6-915f-4420-8228-af2e167f3950" providerId="ADAL" clId="{BBFB9FD9-EAC4-41A0-856E-0F722F831619}" dt="2024-07-05T11:59:07.904" v="842" actId="1076"/>
          <ac:spMkLst>
            <pc:docMk/>
            <pc:sldMk cId="2389268740" sldId="959"/>
            <ac:spMk id="7" creationId="{B76D4792-6C7F-3F56-6FF6-4D139424318C}"/>
          </ac:spMkLst>
        </pc:spChg>
        <pc:picChg chg="add del mod">
          <ac:chgData name="Nguyễn Minh Tân - Khoa Công nghệ Thông tin - VLTECH" userId="101068a6-915f-4420-8228-af2e167f3950" providerId="ADAL" clId="{BBFB9FD9-EAC4-41A0-856E-0F722F831619}" dt="2024-07-05T11:58:56.502" v="837" actId="478"/>
          <ac:picMkLst>
            <pc:docMk/>
            <pc:sldMk cId="2389268740" sldId="959"/>
            <ac:picMk id="3" creationId="{0444C086-340B-D8DA-980E-8651B3FEFE78}"/>
          </ac:picMkLst>
        </pc:picChg>
        <pc:picChg chg="add mod">
          <ac:chgData name="Nguyễn Minh Tân - Khoa Công nghệ Thông tin - VLTECH" userId="101068a6-915f-4420-8228-af2e167f3950" providerId="ADAL" clId="{BBFB9FD9-EAC4-41A0-856E-0F722F831619}" dt="2024-07-05T11:59:02.393" v="840" actId="1076"/>
          <ac:picMkLst>
            <pc:docMk/>
            <pc:sldMk cId="2389268740" sldId="959"/>
            <ac:picMk id="1026" creationId="{500ECB13-72D4-3DE9-0946-CC6878AE0219}"/>
          </ac:picMkLst>
        </pc:picChg>
      </pc:sldChg>
      <pc:sldChg chg="addSp delSp modSp add mod modNotesTx">
        <pc:chgData name="Nguyễn Minh Tân - Khoa Công nghệ Thông tin - VLTECH" userId="101068a6-915f-4420-8228-af2e167f3950" providerId="ADAL" clId="{BBFB9FD9-EAC4-41A0-856E-0F722F831619}" dt="2024-07-05T14:16:07.093" v="2176" actId="20577"/>
        <pc:sldMkLst>
          <pc:docMk/>
          <pc:sldMk cId="381376112" sldId="960"/>
        </pc:sldMkLst>
        <pc:spChg chg="mod">
          <ac:chgData name="Nguyễn Minh Tân - Khoa Công nghệ Thông tin - VLTECH" userId="101068a6-915f-4420-8228-af2e167f3950" providerId="ADAL" clId="{BBFB9FD9-EAC4-41A0-856E-0F722F831619}" dt="2024-07-05T14:16:07.093" v="2176" actId="20577"/>
          <ac:spMkLst>
            <pc:docMk/>
            <pc:sldMk cId="381376112" sldId="960"/>
            <ac:spMk id="6" creationId="{3730B043-3AB6-38C1-985A-94C93E3B73E1}"/>
          </ac:spMkLst>
        </pc:spChg>
        <pc:spChg chg="del">
          <ac:chgData name="Nguyễn Minh Tân - Khoa Công nghệ Thông tin - VLTECH" userId="101068a6-915f-4420-8228-af2e167f3950" providerId="ADAL" clId="{BBFB9FD9-EAC4-41A0-856E-0F722F831619}" dt="2024-07-05T11:59:39.287" v="847" actId="478"/>
          <ac:spMkLst>
            <pc:docMk/>
            <pc:sldMk cId="381376112" sldId="960"/>
            <ac:spMk id="7" creationId="{B76D4792-6C7F-3F56-6FF6-4D139424318C}"/>
          </ac:spMkLst>
        </pc:spChg>
        <pc:picChg chg="add mod">
          <ac:chgData name="Nguyễn Minh Tân - Khoa Công nghệ Thông tin - VLTECH" userId="101068a6-915f-4420-8228-af2e167f3950" providerId="ADAL" clId="{BBFB9FD9-EAC4-41A0-856E-0F722F831619}" dt="2024-07-05T11:59:41.074" v="848" actId="14100"/>
          <ac:picMkLst>
            <pc:docMk/>
            <pc:sldMk cId="381376112" sldId="960"/>
            <ac:picMk id="3" creationId="{0975B17D-1D06-1B43-9BC5-F4F34DD2B7EF}"/>
          </ac:picMkLst>
        </pc:picChg>
        <pc:picChg chg="del">
          <ac:chgData name="Nguyễn Minh Tân - Khoa Công nghệ Thông tin - VLTECH" userId="101068a6-915f-4420-8228-af2e167f3950" providerId="ADAL" clId="{BBFB9FD9-EAC4-41A0-856E-0F722F831619}" dt="2024-07-05T11:59:32.643" v="844" actId="478"/>
          <ac:picMkLst>
            <pc:docMk/>
            <pc:sldMk cId="381376112" sldId="960"/>
            <ac:picMk id="1026" creationId="{500ECB13-72D4-3DE9-0946-CC6878AE0219}"/>
          </ac:picMkLst>
        </pc:picChg>
      </pc:sldChg>
      <pc:sldChg chg="addSp delSp modSp add mod modNotesTx">
        <pc:chgData name="Nguyễn Minh Tân - Khoa Công nghệ Thông tin - VLTECH" userId="101068a6-915f-4420-8228-af2e167f3950" providerId="ADAL" clId="{BBFB9FD9-EAC4-41A0-856E-0F722F831619}" dt="2024-07-05T14:16:13.609" v="2177"/>
        <pc:sldMkLst>
          <pc:docMk/>
          <pc:sldMk cId="3644832485" sldId="961"/>
        </pc:sldMkLst>
        <pc:spChg chg="mod">
          <ac:chgData name="Nguyễn Minh Tân - Khoa Công nghệ Thông tin - VLTECH" userId="101068a6-915f-4420-8228-af2e167f3950" providerId="ADAL" clId="{BBFB9FD9-EAC4-41A0-856E-0F722F831619}" dt="2024-07-05T14:16:13.609" v="2177"/>
          <ac:spMkLst>
            <pc:docMk/>
            <pc:sldMk cId="3644832485" sldId="961"/>
            <ac:spMk id="6" creationId="{3730B043-3AB6-38C1-985A-94C93E3B73E1}"/>
          </ac:spMkLst>
        </pc:spChg>
        <pc:picChg chg="del">
          <ac:chgData name="Nguyễn Minh Tân - Khoa Công nghệ Thông tin - VLTECH" userId="101068a6-915f-4420-8228-af2e167f3950" providerId="ADAL" clId="{BBFB9FD9-EAC4-41A0-856E-0F722F831619}" dt="2024-07-05T11:59:52.340" v="850" actId="478"/>
          <ac:picMkLst>
            <pc:docMk/>
            <pc:sldMk cId="3644832485" sldId="961"/>
            <ac:picMk id="3" creationId="{0975B17D-1D06-1B43-9BC5-F4F34DD2B7EF}"/>
          </ac:picMkLst>
        </pc:picChg>
        <pc:picChg chg="add mod">
          <ac:chgData name="Nguyễn Minh Tân - Khoa Công nghệ Thông tin - VLTECH" userId="101068a6-915f-4420-8228-af2e167f3950" providerId="ADAL" clId="{BBFB9FD9-EAC4-41A0-856E-0F722F831619}" dt="2024-07-05T11:59:55.584" v="852" actId="14100"/>
          <ac:picMkLst>
            <pc:docMk/>
            <pc:sldMk cId="3644832485" sldId="961"/>
            <ac:picMk id="4" creationId="{338D9792-6FDD-7F97-7ED1-5A8C5C317E62}"/>
          </ac:picMkLst>
        </pc:picChg>
      </pc:sldChg>
      <pc:sldChg chg="addSp delSp modSp add mod">
        <pc:chgData name="Nguyễn Minh Tân - Khoa Công nghệ Thông tin - VLTECH" userId="101068a6-915f-4420-8228-af2e167f3950" providerId="ADAL" clId="{BBFB9FD9-EAC4-41A0-856E-0F722F831619}" dt="2024-07-05T14:16:54.127" v="2192" actId="20577"/>
        <pc:sldMkLst>
          <pc:docMk/>
          <pc:sldMk cId="2783690125" sldId="962"/>
        </pc:sldMkLst>
        <pc:spChg chg="mod">
          <ac:chgData name="Nguyễn Minh Tân - Khoa Công nghệ Thông tin - VLTECH" userId="101068a6-915f-4420-8228-af2e167f3950" providerId="ADAL" clId="{BBFB9FD9-EAC4-41A0-856E-0F722F831619}" dt="2024-07-05T14:16:54.127" v="2192" actId="20577"/>
          <ac:spMkLst>
            <pc:docMk/>
            <pc:sldMk cId="2783690125" sldId="962"/>
            <ac:spMk id="6" creationId="{3730B043-3AB6-38C1-985A-94C93E3B73E1}"/>
          </ac:spMkLst>
        </pc:spChg>
        <pc:picChg chg="add mod">
          <ac:chgData name="Nguyễn Minh Tân - Khoa Công nghệ Thông tin - VLTECH" userId="101068a6-915f-4420-8228-af2e167f3950" providerId="ADAL" clId="{BBFB9FD9-EAC4-41A0-856E-0F722F831619}" dt="2024-07-05T12:00:21.745" v="859" actId="1076"/>
          <ac:picMkLst>
            <pc:docMk/>
            <pc:sldMk cId="2783690125" sldId="962"/>
            <ac:picMk id="3" creationId="{B7492E5B-C709-67D9-5476-2AD85C73B5F3}"/>
          </ac:picMkLst>
        </pc:picChg>
        <pc:picChg chg="del">
          <ac:chgData name="Nguyễn Minh Tân - Khoa Công nghệ Thông tin - VLTECH" userId="101068a6-915f-4420-8228-af2e167f3950" providerId="ADAL" clId="{BBFB9FD9-EAC4-41A0-856E-0F722F831619}" dt="2024-07-05T12:00:11.593" v="854" actId="478"/>
          <ac:picMkLst>
            <pc:docMk/>
            <pc:sldMk cId="2783690125" sldId="962"/>
            <ac:picMk id="4" creationId="{338D9792-6FDD-7F97-7ED1-5A8C5C317E62}"/>
          </ac:picMkLst>
        </pc:picChg>
        <pc:picChg chg="add del mod">
          <ac:chgData name="Nguyễn Minh Tân - Khoa Công nghệ Thông tin - VLTECH" userId="101068a6-915f-4420-8228-af2e167f3950" providerId="ADAL" clId="{BBFB9FD9-EAC4-41A0-856E-0F722F831619}" dt="2024-07-05T14:16:44.364" v="2178" actId="478"/>
          <ac:picMkLst>
            <pc:docMk/>
            <pc:sldMk cId="2783690125" sldId="962"/>
            <ac:picMk id="7" creationId="{BAB7FB05-3923-6EA9-36FC-A9FD687622C0}"/>
          </ac:picMkLst>
        </pc:picChg>
        <pc:picChg chg="add mod">
          <ac:chgData name="Nguyễn Minh Tân - Khoa Công nghệ Thông tin - VLTECH" userId="101068a6-915f-4420-8228-af2e167f3950" providerId="ADAL" clId="{BBFB9FD9-EAC4-41A0-856E-0F722F831619}" dt="2024-07-05T14:16:46.447" v="2180" actId="1076"/>
          <ac:picMkLst>
            <pc:docMk/>
            <pc:sldMk cId="2783690125" sldId="962"/>
            <ac:picMk id="9" creationId="{01C5D2F2-8575-D22E-7561-3FBFA0B766AB}"/>
          </ac:picMkLst>
        </pc:picChg>
      </pc:sldChg>
      <pc:sldChg chg="addSp delSp modSp add del mod modNotesTx">
        <pc:chgData name="Nguyễn Minh Tân - Khoa Công nghệ Thông tin - VLTECH" userId="101068a6-915f-4420-8228-af2e167f3950" providerId="ADAL" clId="{BBFB9FD9-EAC4-41A0-856E-0F722F831619}" dt="2024-07-05T14:17:16.281" v="2195" actId="47"/>
        <pc:sldMkLst>
          <pc:docMk/>
          <pc:sldMk cId="3608307721" sldId="963"/>
        </pc:sldMkLst>
        <pc:spChg chg="add del mod">
          <ac:chgData name="Nguyễn Minh Tân - Khoa Công nghệ Thông tin - VLTECH" userId="101068a6-915f-4420-8228-af2e167f3950" providerId="ADAL" clId="{BBFB9FD9-EAC4-41A0-856E-0F722F831619}" dt="2024-07-05T14:17:14.071" v="2194" actId="478"/>
          <ac:spMkLst>
            <pc:docMk/>
            <pc:sldMk cId="3608307721" sldId="963"/>
            <ac:spMk id="4" creationId="{064A491F-157F-DD2A-9F67-E312EEA6658C}"/>
          </ac:spMkLst>
        </pc:spChg>
        <pc:spChg chg="del">
          <ac:chgData name="Nguyễn Minh Tân - Khoa Công nghệ Thông tin - VLTECH" userId="101068a6-915f-4420-8228-af2e167f3950" providerId="ADAL" clId="{BBFB9FD9-EAC4-41A0-856E-0F722F831619}" dt="2024-07-05T12:06:34.333" v="863" actId="478"/>
          <ac:spMkLst>
            <pc:docMk/>
            <pc:sldMk cId="3608307721" sldId="963"/>
            <ac:spMk id="6" creationId="{3730B043-3AB6-38C1-985A-94C93E3B73E1}"/>
          </ac:spMkLst>
        </pc:spChg>
        <pc:picChg chg="del">
          <ac:chgData name="Nguyễn Minh Tân - Khoa Công nghệ Thông tin - VLTECH" userId="101068a6-915f-4420-8228-af2e167f3950" providerId="ADAL" clId="{BBFB9FD9-EAC4-41A0-856E-0F722F831619}" dt="2024-07-05T12:06:29.811" v="861" actId="478"/>
          <ac:picMkLst>
            <pc:docMk/>
            <pc:sldMk cId="3608307721" sldId="963"/>
            <ac:picMk id="3" creationId="{B7492E5B-C709-67D9-5476-2AD85C73B5F3}"/>
          </ac:picMkLst>
        </pc:picChg>
        <pc:picChg chg="del">
          <ac:chgData name="Nguyễn Minh Tân - Khoa Công nghệ Thông tin - VLTECH" userId="101068a6-915f-4420-8228-af2e167f3950" providerId="ADAL" clId="{BBFB9FD9-EAC4-41A0-856E-0F722F831619}" dt="2024-07-05T12:06:31.480" v="862" actId="478"/>
          <ac:picMkLst>
            <pc:docMk/>
            <pc:sldMk cId="3608307721" sldId="963"/>
            <ac:picMk id="7" creationId="{BAB7FB05-3923-6EA9-36FC-A9FD687622C0}"/>
          </ac:picMkLst>
        </pc:picChg>
      </pc:sldChg>
      <pc:sldChg chg="modSp add mod ord modNotesTx">
        <pc:chgData name="Nguyễn Minh Tân - Khoa Công nghệ Thông tin - VLTECH" userId="101068a6-915f-4420-8228-af2e167f3950" providerId="ADAL" clId="{BBFB9FD9-EAC4-41A0-856E-0F722F831619}" dt="2024-07-05T14:17:20.406" v="2199"/>
        <pc:sldMkLst>
          <pc:docMk/>
          <pc:sldMk cId="2484996453" sldId="964"/>
        </pc:sldMkLst>
        <pc:spChg chg="mod">
          <ac:chgData name="Nguyễn Minh Tân - Khoa Công nghệ Thông tin - VLTECH" userId="101068a6-915f-4420-8228-af2e167f3950" providerId="ADAL" clId="{BBFB9FD9-EAC4-41A0-856E-0F722F831619}" dt="2024-07-05T12:07:36.591" v="880" actId="20577"/>
          <ac:spMkLst>
            <pc:docMk/>
            <pc:sldMk cId="2484996453" sldId="964"/>
            <ac:spMk id="4" creationId="{E8B7C65D-C12B-B5F9-74B3-BA14515A82FF}"/>
          </ac:spMkLst>
        </pc:spChg>
        <pc:spChg chg="mod">
          <ac:chgData name="Nguyễn Minh Tân - Khoa Công nghệ Thông tin - VLTECH" userId="101068a6-915f-4420-8228-af2e167f3950" providerId="ADAL" clId="{BBFB9FD9-EAC4-41A0-856E-0F722F831619}" dt="2024-07-05T14:17:20.406" v="2199"/>
          <ac:spMkLst>
            <pc:docMk/>
            <pc:sldMk cId="2484996453" sldId="964"/>
            <ac:spMk id="6" creationId="{3730B043-3AB6-38C1-985A-94C93E3B73E1}"/>
          </ac:spMkLst>
        </pc:spChg>
      </pc:sldChg>
      <pc:sldChg chg="addSp modSp add mod modNotesTx">
        <pc:chgData name="Nguyễn Minh Tân - Khoa Công nghệ Thông tin - VLTECH" userId="101068a6-915f-4420-8228-af2e167f3950" providerId="ADAL" clId="{BBFB9FD9-EAC4-41A0-856E-0F722F831619}" dt="2024-07-05T12:47:31.705" v="1474" actId="20577"/>
        <pc:sldMkLst>
          <pc:docMk/>
          <pc:sldMk cId="2455596139" sldId="965"/>
        </pc:sldMkLst>
        <pc:spChg chg="mod">
          <ac:chgData name="Nguyễn Minh Tân - Khoa Công nghệ Thông tin - VLTECH" userId="101068a6-915f-4420-8228-af2e167f3950" providerId="ADAL" clId="{BBFB9FD9-EAC4-41A0-856E-0F722F831619}" dt="2024-07-05T12:09:29.146" v="952" actId="14100"/>
          <ac:spMkLst>
            <pc:docMk/>
            <pc:sldMk cId="2455596139" sldId="965"/>
            <ac:spMk id="4" creationId="{E8B7C65D-C12B-B5F9-74B3-BA14515A82FF}"/>
          </ac:spMkLst>
        </pc:spChg>
        <pc:spChg chg="mod">
          <ac:chgData name="Nguyễn Minh Tân - Khoa Công nghệ Thông tin - VLTECH" userId="101068a6-915f-4420-8228-af2e167f3950" providerId="ADAL" clId="{BBFB9FD9-EAC4-41A0-856E-0F722F831619}" dt="2024-07-05T12:07:56.727" v="891" actId="20577"/>
          <ac:spMkLst>
            <pc:docMk/>
            <pc:sldMk cId="2455596139" sldId="965"/>
            <ac:spMk id="6" creationId="{3730B043-3AB6-38C1-985A-94C93E3B73E1}"/>
          </ac:spMkLst>
        </pc:spChg>
        <pc:picChg chg="add mod">
          <ac:chgData name="Nguyễn Minh Tân - Khoa Công nghệ Thông tin - VLTECH" userId="101068a6-915f-4420-8228-af2e167f3950" providerId="ADAL" clId="{BBFB9FD9-EAC4-41A0-856E-0F722F831619}" dt="2024-07-05T12:09:36.307" v="954" actId="1076"/>
          <ac:picMkLst>
            <pc:docMk/>
            <pc:sldMk cId="2455596139" sldId="965"/>
            <ac:picMk id="3" creationId="{D1EEDE8A-94AB-579A-41F5-1776FAE48816}"/>
          </ac:picMkLst>
        </pc:picChg>
      </pc:sldChg>
      <pc:sldChg chg="addSp delSp modSp add mod modNotesTx">
        <pc:chgData name="Nguyễn Minh Tân - Khoa Công nghệ Thông tin - VLTECH" userId="101068a6-915f-4420-8228-af2e167f3950" providerId="ADAL" clId="{BBFB9FD9-EAC4-41A0-856E-0F722F831619}" dt="2024-07-05T12:47:28.871" v="1473" actId="20577"/>
        <pc:sldMkLst>
          <pc:docMk/>
          <pc:sldMk cId="2575561610" sldId="966"/>
        </pc:sldMkLst>
        <pc:spChg chg="del">
          <ac:chgData name="Nguyễn Minh Tân - Khoa Công nghệ Thông tin - VLTECH" userId="101068a6-915f-4420-8228-af2e167f3950" providerId="ADAL" clId="{BBFB9FD9-EAC4-41A0-856E-0F722F831619}" dt="2024-07-05T12:09:59.313" v="1008" actId="478"/>
          <ac:spMkLst>
            <pc:docMk/>
            <pc:sldMk cId="2575561610" sldId="966"/>
            <ac:spMk id="4" creationId="{E8B7C65D-C12B-B5F9-74B3-BA14515A82FF}"/>
          </ac:spMkLst>
        </pc:spChg>
        <pc:spChg chg="mod">
          <ac:chgData name="Nguyễn Minh Tân - Khoa Công nghệ Thông tin - VLTECH" userId="101068a6-915f-4420-8228-af2e167f3950" providerId="ADAL" clId="{BBFB9FD9-EAC4-41A0-856E-0F722F831619}" dt="2024-07-05T12:09:55.434" v="1007" actId="20577"/>
          <ac:spMkLst>
            <pc:docMk/>
            <pc:sldMk cId="2575561610" sldId="966"/>
            <ac:spMk id="6" creationId="{3730B043-3AB6-38C1-985A-94C93E3B73E1}"/>
          </ac:spMkLst>
        </pc:spChg>
        <pc:picChg chg="del">
          <ac:chgData name="Nguyễn Minh Tân - Khoa Công nghệ Thông tin - VLTECH" userId="101068a6-915f-4420-8228-af2e167f3950" providerId="ADAL" clId="{BBFB9FD9-EAC4-41A0-856E-0F722F831619}" dt="2024-07-05T12:10:00.347" v="1009" actId="478"/>
          <ac:picMkLst>
            <pc:docMk/>
            <pc:sldMk cId="2575561610" sldId="966"/>
            <ac:picMk id="3" creationId="{D1EEDE8A-94AB-579A-41F5-1776FAE48816}"/>
          </ac:picMkLst>
        </pc:picChg>
        <pc:picChg chg="add mod">
          <ac:chgData name="Nguyễn Minh Tân - Khoa Công nghệ Thông tin - VLTECH" userId="101068a6-915f-4420-8228-af2e167f3950" providerId="ADAL" clId="{BBFB9FD9-EAC4-41A0-856E-0F722F831619}" dt="2024-07-05T12:10:04.143" v="1012" actId="1076"/>
          <ac:picMkLst>
            <pc:docMk/>
            <pc:sldMk cId="2575561610" sldId="966"/>
            <ac:picMk id="5" creationId="{6B9355E3-BCA6-3A10-F85C-B2898AE66D18}"/>
          </ac:picMkLst>
        </pc:picChg>
      </pc:sldChg>
      <pc:sldChg chg="addSp delSp modSp add mod modNotesTx">
        <pc:chgData name="Nguyễn Minh Tân - Khoa Công nghệ Thông tin - VLTECH" userId="101068a6-915f-4420-8228-af2e167f3950" providerId="ADAL" clId="{BBFB9FD9-EAC4-41A0-856E-0F722F831619}" dt="2024-07-05T12:47:26.441" v="1472" actId="20577"/>
        <pc:sldMkLst>
          <pc:docMk/>
          <pc:sldMk cId="1745162662" sldId="967"/>
        </pc:sldMkLst>
        <pc:spChg chg="mod">
          <ac:chgData name="Nguyễn Minh Tân - Khoa Công nghệ Thông tin - VLTECH" userId="101068a6-915f-4420-8228-af2e167f3950" providerId="ADAL" clId="{BBFB9FD9-EAC4-41A0-856E-0F722F831619}" dt="2024-07-05T12:10:19.893" v="1025" actId="6549"/>
          <ac:spMkLst>
            <pc:docMk/>
            <pc:sldMk cId="1745162662" sldId="967"/>
            <ac:spMk id="6" creationId="{3730B043-3AB6-38C1-985A-94C93E3B73E1}"/>
          </ac:spMkLst>
        </pc:spChg>
        <pc:picChg chg="add mod">
          <ac:chgData name="Nguyễn Minh Tân - Khoa Công nghệ Thông tin - VLTECH" userId="101068a6-915f-4420-8228-af2e167f3950" providerId="ADAL" clId="{BBFB9FD9-EAC4-41A0-856E-0F722F831619}" dt="2024-07-05T12:10:33.375" v="1028" actId="1076"/>
          <ac:picMkLst>
            <pc:docMk/>
            <pc:sldMk cId="1745162662" sldId="967"/>
            <ac:picMk id="3" creationId="{EDDC78E1-1BA6-C65B-A6F8-C4799C8CA887}"/>
          </ac:picMkLst>
        </pc:picChg>
        <pc:picChg chg="del">
          <ac:chgData name="Nguyễn Minh Tân - Khoa Công nghệ Thông tin - VLTECH" userId="101068a6-915f-4420-8228-af2e167f3950" providerId="ADAL" clId="{BBFB9FD9-EAC4-41A0-856E-0F722F831619}" dt="2024-07-05T12:10:29.334" v="1026" actId="478"/>
          <ac:picMkLst>
            <pc:docMk/>
            <pc:sldMk cId="1745162662" sldId="967"/>
            <ac:picMk id="5" creationId="{6B9355E3-BCA6-3A10-F85C-B2898AE66D18}"/>
          </ac:picMkLst>
        </pc:picChg>
        <pc:picChg chg="add mod">
          <ac:chgData name="Nguyễn Minh Tân - Khoa Công nghệ Thông tin - VLTECH" userId="101068a6-915f-4420-8228-af2e167f3950" providerId="ADAL" clId="{BBFB9FD9-EAC4-41A0-856E-0F722F831619}" dt="2024-07-05T12:10:39.487" v="1030" actId="14100"/>
          <ac:picMkLst>
            <pc:docMk/>
            <pc:sldMk cId="1745162662" sldId="967"/>
            <ac:picMk id="7" creationId="{A3DDCF4E-9EE5-30D5-60F9-2C79DCC7F467}"/>
          </ac:picMkLst>
        </pc:picChg>
        <pc:picChg chg="add mod">
          <ac:chgData name="Nguyễn Minh Tân - Khoa Công nghệ Thông tin - VLTECH" userId="101068a6-915f-4420-8228-af2e167f3950" providerId="ADAL" clId="{BBFB9FD9-EAC4-41A0-856E-0F722F831619}" dt="2024-07-05T12:10:57.634" v="1035" actId="1076"/>
          <ac:picMkLst>
            <pc:docMk/>
            <pc:sldMk cId="1745162662" sldId="967"/>
            <ac:picMk id="9" creationId="{5D6CB2DA-5286-26FD-B3F0-1A6305A0AA91}"/>
          </ac:picMkLst>
        </pc:picChg>
        <pc:picChg chg="add mod">
          <ac:chgData name="Nguyễn Minh Tân - Khoa Công nghệ Thông tin - VLTECH" userId="101068a6-915f-4420-8228-af2e167f3950" providerId="ADAL" clId="{BBFB9FD9-EAC4-41A0-856E-0F722F831619}" dt="2024-07-05T12:10:54.549" v="1034" actId="1076"/>
          <ac:picMkLst>
            <pc:docMk/>
            <pc:sldMk cId="1745162662" sldId="967"/>
            <ac:picMk id="11" creationId="{9BE76BF5-599E-75DA-AF5A-4358B7D11A2C}"/>
          </ac:picMkLst>
        </pc:picChg>
      </pc:sldChg>
      <pc:sldChg chg="addSp delSp modSp add mod modNotesTx">
        <pc:chgData name="Nguyễn Minh Tân - Khoa Công nghệ Thông tin - VLTECH" userId="101068a6-915f-4420-8228-af2e167f3950" providerId="ADAL" clId="{BBFB9FD9-EAC4-41A0-856E-0F722F831619}" dt="2024-07-05T12:47:24.445" v="1471" actId="20577"/>
        <pc:sldMkLst>
          <pc:docMk/>
          <pc:sldMk cId="1278036749" sldId="968"/>
        </pc:sldMkLst>
        <pc:spChg chg="mod">
          <ac:chgData name="Nguyễn Minh Tân - Khoa Công nghệ Thông tin - VLTECH" userId="101068a6-915f-4420-8228-af2e167f3950" providerId="ADAL" clId="{BBFB9FD9-EAC4-41A0-856E-0F722F831619}" dt="2024-07-05T12:11:59.199" v="1088" actId="20577"/>
          <ac:spMkLst>
            <pc:docMk/>
            <pc:sldMk cId="1278036749" sldId="968"/>
            <ac:spMk id="6" creationId="{3730B043-3AB6-38C1-985A-94C93E3B73E1}"/>
          </ac:spMkLst>
        </pc:spChg>
        <pc:picChg chg="del">
          <ac:chgData name="Nguyễn Minh Tân - Khoa Công nghệ Thông tin - VLTECH" userId="101068a6-915f-4420-8228-af2e167f3950" providerId="ADAL" clId="{BBFB9FD9-EAC4-41A0-856E-0F722F831619}" dt="2024-07-05T12:12:02.608" v="1089" actId="478"/>
          <ac:picMkLst>
            <pc:docMk/>
            <pc:sldMk cId="1278036749" sldId="968"/>
            <ac:picMk id="3" creationId="{EDDC78E1-1BA6-C65B-A6F8-C4799C8CA887}"/>
          </ac:picMkLst>
        </pc:picChg>
        <pc:picChg chg="add mod">
          <ac:chgData name="Nguyễn Minh Tân - Khoa Công nghệ Thông tin - VLTECH" userId="101068a6-915f-4420-8228-af2e167f3950" providerId="ADAL" clId="{BBFB9FD9-EAC4-41A0-856E-0F722F831619}" dt="2024-07-05T12:16:42.293" v="1094" actId="1076"/>
          <ac:picMkLst>
            <pc:docMk/>
            <pc:sldMk cId="1278036749" sldId="968"/>
            <ac:picMk id="4" creationId="{C5E5C025-3703-0F92-E156-A1D43B75E6F3}"/>
          </ac:picMkLst>
        </pc:picChg>
        <pc:picChg chg="del">
          <ac:chgData name="Nguyễn Minh Tân - Khoa Công nghệ Thông tin - VLTECH" userId="101068a6-915f-4420-8228-af2e167f3950" providerId="ADAL" clId="{BBFB9FD9-EAC4-41A0-856E-0F722F831619}" dt="2024-07-05T12:12:03.110" v="1090" actId="478"/>
          <ac:picMkLst>
            <pc:docMk/>
            <pc:sldMk cId="1278036749" sldId="968"/>
            <ac:picMk id="7" creationId="{A3DDCF4E-9EE5-30D5-60F9-2C79DCC7F467}"/>
          </ac:picMkLst>
        </pc:picChg>
        <pc:picChg chg="del">
          <ac:chgData name="Nguyễn Minh Tân - Khoa Công nghệ Thông tin - VLTECH" userId="101068a6-915f-4420-8228-af2e167f3950" providerId="ADAL" clId="{BBFB9FD9-EAC4-41A0-856E-0F722F831619}" dt="2024-07-05T12:12:03.742" v="1091" actId="478"/>
          <ac:picMkLst>
            <pc:docMk/>
            <pc:sldMk cId="1278036749" sldId="968"/>
            <ac:picMk id="9" creationId="{5D6CB2DA-5286-26FD-B3F0-1A6305A0AA91}"/>
          </ac:picMkLst>
        </pc:picChg>
        <pc:picChg chg="del">
          <ac:chgData name="Nguyễn Minh Tân - Khoa Công nghệ Thông tin - VLTECH" userId="101068a6-915f-4420-8228-af2e167f3950" providerId="ADAL" clId="{BBFB9FD9-EAC4-41A0-856E-0F722F831619}" dt="2024-07-05T12:12:04.275" v="1092" actId="478"/>
          <ac:picMkLst>
            <pc:docMk/>
            <pc:sldMk cId="1278036749" sldId="968"/>
            <ac:picMk id="11" creationId="{9BE76BF5-599E-75DA-AF5A-4358B7D11A2C}"/>
          </ac:picMkLst>
        </pc:picChg>
      </pc:sldChg>
      <pc:sldChg chg="addSp delSp modSp add mod modNotesTx">
        <pc:chgData name="Nguyễn Minh Tân - Khoa Công nghệ Thông tin - VLTECH" userId="101068a6-915f-4420-8228-af2e167f3950" providerId="ADAL" clId="{BBFB9FD9-EAC4-41A0-856E-0F722F831619}" dt="2024-07-05T12:47:22.372" v="1470" actId="20577"/>
        <pc:sldMkLst>
          <pc:docMk/>
          <pc:sldMk cId="120042367" sldId="969"/>
        </pc:sldMkLst>
        <pc:picChg chg="add mod">
          <ac:chgData name="Nguyễn Minh Tân - Khoa Công nghệ Thông tin - VLTECH" userId="101068a6-915f-4420-8228-af2e167f3950" providerId="ADAL" clId="{BBFB9FD9-EAC4-41A0-856E-0F722F831619}" dt="2024-07-05T12:21:30.377" v="1103" actId="14100"/>
          <ac:picMkLst>
            <pc:docMk/>
            <pc:sldMk cId="120042367" sldId="969"/>
            <ac:picMk id="3" creationId="{EF7EC81F-32FA-B034-D7DB-73A029F5E225}"/>
          </ac:picMkLst>
        </pc:picChg>
        <pc:picChg chg="del">
          <ac:chgData name="Nguyễn Minh Tân - Khoa Công nghệ Thông tin - VLTECH" userId="101068a6-915f-4420-8228-af2e167f3950" providerId="ADAL" clId="{BBFB9FD9-EAC4-41A0-856E-0F722F831619}" dt="2024-07-05T12:21:20.263" v="1097" actId="478"/>
          <ac:picMkLst>
            <pc:docMk/>
            <pc:sldMk cId="120042367" sldId="969"/>
            <ac:picMk id="4" creationId="{C5E5C025-3703-0F92-E156-A1D43B75E6F3}"/>
          </ac:picMkLst>
        </pc:picChg>
      </pc:sldChg>
      <pc:sldChg chg="addSp delSp modSp add mod modNotesTx">
        <pc:chgData name="Nguyễn Minh Tân - Khoa Công nghệ Thông tin - VLTECH" userId="101068a6-915f-4420-8228-af2e167f3950" providerId="ADAL" clId="{BBFB9FD9-EAC4-41A0-856E-0F722F831619}" dt="2024-07-05T14:17:52.632" v="2219" actId="1076"/>
        <pc:sldMkLst>
          <pc:docMk/>
          <pc:sldMk cId="3497508986" sldId="970"/>
        </pc:sldMkLst>
        <pc:spChg chg="add del mod">
          <ac:chgData name="Nguyễn Minh Tân - Khoa Công nghệ Thông tin - VLTECH" userId="101068a6-915f-4420-8228-af2e167f3950" providerId="ADAL" clId="{BBFB9FD9-EAC4-41A0-856E-0F722F831619}" dt="2024-07-05T14:17:50.440" v="2218" actId="478"/>
          <ac:spMkLst>
            <pc:docMk/>
            <pc:sldMk cId="3497508986" sldId="970"/>
            <ac:spMk id="4" creationId="{F3884260-CC18-CBCF-C540-992B219B3A11}"/>
          </ac:spMkLst>
        </pc:spChg>
        <pc:spChg chg="del mod">
          <ac:chgData name="Nguyễn Minh Tân - Khoa Công nghệ Thông tin - VLTECH" userId="101068a6-915f-4420-8228-af2e167f3950" providerId="ADAL" clId="{BBFB9FD9-EAC4-41A0-856E-0F722F831619}" dt="2024-07-05T12:27:00.319" v="1113" actId="478"/>
          <ac:spMkLst>
            <pc:docMk/>
            <pc:sldMk cId="3497508986" sldId="970"/>
            <ac:spMk id="6" creationId="{3730B043-3AB6-38C1-985A-94C93E3B73E1}"/>
          </ac:spMkLst>
        </pc:spChg>
        <pc:spChg chg="add mod">
          <ac:chgData name="Nguyễn Minh Tân - Khoa Công nghệ Thông tin - VLTECH" userId="101068a6-915f-4420-8228-af2e167f3950" providerId="ADAL" clId="{BBFB9FD9-EAC4-41A0-856E-0F722F831619}" dt="2024-07-05T12:29:18.434" v="1191" actId="20577"/>
          <ac:spMkLst>
            <pc:docMk/>
            <pc:sldMk cId="3497508986" sldId="970"/>
            <ac:spMk id="7" creationId="{F1A545CB-D59B-A2AB-6F21-9F4C44657D9F}"/>
          </ac:spMkLst>
        </pc:spChg>
        <pc:spChg chg="add mod">
          <ac:chgData name="Nguyễn Minh Tân - Khoa Công nghệ Thông tin - VLTECH" userId="101068a6-915f-4420-8228-af2e167f3950" providerId="ADAL" clId="{BBFB9FD9-EAC4-41A0-856E-0F722F831619}" dt="2024-07-05T14:17:52.632" v="2219" actId="1076"/>
          <ac:spMkLst>
            <pc:docMk/>
            <pc:sldMk cId="3497508986" sldId="970"/>
            <ac:spMk id="8" creationId="{DEACC63C-D2CF-3794-4FFD-44C0300E27A5}"/>
          </ac:spMkLst>
        </pc:spChg>
        <pc:picChg chg="del">
          <ac:chgData name="Nguyễn Minh Tân - Khoa Công nghệ Thông tin - VLTECH" userId="101068a6-915f-4420-8228-af2e167f3950" providerId="ADAL" clId="{BBFB9FD9-EAC4-41A0-856E-0F722F831619}" dt="2024-07-05T12:26:30.343" v="1105" actId="478"/>
          <ac:picMkLst>
            <pc:docMk/>
            <pc:sldMk cId="3497508986" sldId="970"/>
            <ac:picMk id="3" creationId="{EF7EC81F-32FA-B034-D7DB-73A029F5E225}"/>
          </ac:picMkLst>
        </pc:picChg>
      </pc:sldChg>
      <pc:sldChg chg="addSp delSp modSp add mod modNotesTx">
        <pc:chgData name="Nguyễn Minh Tân - Khoa Công nghệ Thông tin - VLTECH" userId="101068a6-915f-4420-8228-af2e167f3950" providerId="ADAL" clId="{BBFB9FD9-EAC4-41A0-856E-0F722F831619}" dt="2024-07-05T14:18:04.564" v="2221"/>
        <pc:sldMkLst>
          <pc:docMk/>
          <pc:sldMk cId="67495790" sldId="971"/>
        </pc:sldMkLst>
        <pc:spChg chg="add mod">
          <ac:chgData name="Nguyễn Minh Tân - Khoa Công nghệ Thông tin - VLTECH" userId="101068a6-915f-4420-8228-af2e167f3950" providerId="ADAL" clId="{BBFB9FD9-EAC4-41A0-856E-0F722F831619}" dt="2024-07-05T14:18:04.564" v="2221"/>
          <ac:spMkLst>
            <pc:docMk/>
            <pc:sldMk cId="67495790" sldId="971"/>
            <ac:spMk id="2" creationId="{DE5B4EF5-C4D0-11E2-7760-5DAA6463C4C6}"/>
          </ac:spMkLst>
        </pc:spChg>
        <pc:spChg chg="del">
          <ac:chgData name="Nguyễn Minh Tân - Khoa Công nghệ Thông tin - VLTECH" userId="101068a6-915f-4420-8228-af2e167f3950" providerId="ADAL" clId="{BBFB9FD9-EAC4-41A0-856E-0F722F831619}" dt="2024-07-05T14:18:04.301" v="2220" actId="478"/>
          <ac:spMkLst>
            <pc:docMk/>
            <pc:sldMk cId="67495790" sldId="971"/>
            <ac:spMk id="4" creationId="{F3884260-CC18-CBCF-C540-992B219B3A11}"/>
          </ac:spMkLst>
        </pc:spChg>
        <pc:spChg chg="mod">
          <ac:chgData name="Nguyễn Minh Tân - Khoa Công nghệ Thông tin - VLTECH" userId="101068a6-915f-4420-8228-af2e167f3950" providerId="ADAL" clId="{BBFB9FD9-EAC4-41A0-856E-0F722F831619}" dt="2024-07-05T12:31:39.329" v="1287" actId="20577"/>
          <ac:spMkLst>
            <pc:docMk/>
            <pc:sldMk cId="67495790" sldId="971"/>
            <ac:spMk id="7" creationId="{F1A545CB-D59B-A2AB-6F21-9F4C44657D9F}"/>
          </ac:spMkLst>
        </pc:spChg>
      </pc:sldChg>
      <pc:sldChg chg="addSp delSp modSp add mod modNotesTx">
        <pc:chgData name="Nguyễn Minh Tân - Khoa Công nghệ Thông tin - VLTECH" userId="101068a6-915f-4420-8228-af2e167f3950" providerId="ADAL" clId="{BBFB9FD9-EAC4-41A0-856E-0F722F831619}" dt="2024-07-05T12:47:16.403" v="1467" actId="20577"/>
        <pc:sldMkLst>
          <pc:docMk/>
          <pc:sldMk cId="2309726274" sldId="972"/>
        </pc:sldMkLst>
        <pc:spChg chg="del mod">
          <ac:chgData name="Nguyễn Minh Tân - Khoa Công nghệ Thông tin - VLTECH" userId="101068a6-915f-4420-8228-af2e167f3950" providerId="ADAL" clId="{BBFB9FD9-EAC4-41A0-856E-0F722F831619}" dt="2024-07-05T12:33:17.778" v="1304" actId="478"/>
          <ac:spMkLst>
            <pc:docMk/>
            <pc:sldMk cId="2309726274" sldId="972"/>
            <ac:spMk id="4" creationId="{F3884260-CC18-CBCF-C540-992B219B3A11}"/>
          </ac:spMkLst>
        </pc:spChg>
        <pc:spChg chg="add mod">
          <ac:chgData name="Nguyễn Minh Tân - Khoa Công nghệ Thông tin - VLTECH" userId="101068a6-915f-4420-8228-af2e167f3950" providerId="ADAL" clId="{BBFB9FD9-EAC4-41A0-856E-0F722F831619}" dt="2024-07-05T12:33:23.569" v="1324" actId="20577"/>
          <ac:spMkLst>
            <pc:docMk/>
            <pc:sldMk cId="2309726274" sldId="972"/>
            <ac:spMk id="5" creationId="{0C2C48AD-AF5B-4DD8-EA0C-25C6D56573A5}"/>
          </ac:spMkLst>
        </pc:spChg>
        <pc:spChg chg="add mod">
          <ac:chgData name="Nguyễn Minh Tân - Khoa Công nghệ Thông tin - VLTECH" userId="101068a6-915f-4420-8228-af2e167f3950" providerId="ADAL" clId="{BBFB9FD9-EAC4-41A0-856E-0F722F831619}" dt="2024-07-05T12:34:36.070" v="1350" actId="20577"/>
          <ac:spMkLst>
            <pc:docMk/>
            <pc:sldMk cId="2309726274" sldId="972"/>
            <ac:spMk id="6" creationId="{53173476-8424-D1BB-0C65-618BEB253F3E}"/>
          </ac:spMkLst>
        </pc:spChg>
        <pc:spChg chg="del">
          <ac:chgData name="Nguyễn Minh Tân - Khoa Công nghệ Thông tin - VLTECH" userId="101068a6-915f-4420-8228-af2e167f3950" providerId="ADAL" clId="{BBFB9FD9-EAC4-41A0-856E-0F722F831619}" dt="2024-07-05T12:32:47.358" v="1289" actId="478"/>
          <ac:spMkLst>
            <pc:docMk/>
            <pc:sldMk cId="2309726274" sldId="972"/>
            <ac:spMk id="7" creationId="{F1A545CB-D59B-A2AB-6F21-9F4C44657D9F}"/>
          </ac:spMkLst>
        </pc:spChg>
        <pc:spChg chg="add mod">
          <ac:chgData name="Nguyễn Minh Tân - Khoa Công nghệ Thông tin - VLTECH" userId="101068a6-915f-4420-8228-af2e167f3950" providerId="ADAL" clId="{BBFB9FD9-EAC4-41A0-856E-0F722F831619}" dt="2024-07-05T12:34:48.947" v="1360" actId="20577"/>
          <ac:spMkLst>
            <pc:docMk/>
            <pc:sldMk cId="2309726274" sldId="972"/>
            <ac:spMk id="8" creationId="{8A6A0B63-3C5B-E7EB-8A18-65915BF17907}"/>
          </ac:spMkLst>
        </pc:spChg>
        <pc:picChg chg="add mod">
          <ac:chgData name="Nguyễn Minh Tân - Khoa Công nghệ Thông tin - VLTECH" userId="101068a6-915f-4420-8228-af2e167f3950" providerId="ADAL" clId="{BBFB9FD9-EAC4-41A0-856E-0F722F831619}" dt="2024-07-05T12:34:20.201" v="1329" actId="1076"/>
          <ac:picMkLst>
            <pc:docMk/>
            <pc:sldMk cId="2309726274" sldId="972"/>
            <ac:picMk id="3" creationId="{831D60D4-E559-A78A-AB33-BDA68FC97DA6}"/>
          </ac:picMkLst>
        </pc:picChg>
      </pc:sldChg>
      <pc:sldChg chg="addSp delSp modSp add mod modNotesTx">
        <pc:chgData name="Nguyễn Minh Tân - Khoa Công nghệ Thông tin - VLTECH" userId="101068a6-915f-4420-8228-af2e167f3950" providerId="ADAL" clId="{BBFB9FD9-EAC4-41A0-856E-0F722F831619}" dt="2024-07-05T12:47:14.514" v="1466" actId="20577"/>
        <pc:sldMkLst>
          <pc:docMk/>
          <pc:sldMk cId="1015182353" sldId="973"/>
        </pc:sldMkLst>
        <pc:spChg chg="mod">
          <ac:chgData name="Nguyễn Minh Tân - Khoa Công nghệ Thông tin - VLTECH" userId="101068a6-915f-4420-8228-af2e167f3950" providerId="ADAL" clId="{BBFB9FD9-EAC4-41A0-856E-0F722F831619}" dt="2024-07-05T12:35:28.946" v="1370" actId="20577"/>
          <ac:spMkLst>
            <pc:docMk/>
            <pc:sldMk cId="1015182353" sldId="973"/>
            <ac:spMk id="6" creationId="{53173476-8424-D1BB-0C65-618BEB253F3E}"/>
          </ac:spMkLst>
        </pc:spChg>
        <pc:spChg chg="del">
          <ac:chgData name="Nguyễn Minh Tân - Khoa Công nghệ Thông tin - VLTECH" userId="101068a6-915f-4420-8228-af2e167f3950" providerId="ADAL" clId="{BBFB9FD9-EAC4-41A0-856E-0F722F831619}" dt="2024-07-05T12:35:26.976" v="1366" actId="478"/>
          <ac:spMkLst>
            <pc:docMk/>
            <pc:sldMk cId="1015182353" sldId="973"/>
            <ac:spMk id="8" creationId="{8A6A0B63-3C5B-E7EB-8A18-65915BF17907}"/>
          </ac:spMkLst>
        </pc:spChg>
        <pc:picChg chg="del">
          <ac:chgData name="Nguyễn Minh Tân - Khoa Công nghệ Thông tin - VLTECH" userId="101068a6-915f-4420-8228-af2e167f3950" providerId="ADAL" clId="{BBFB9FD9-EAC4-41A0-856E-0F722F831619}" dt="2024-07-05T12:35:20.330" v="1362" actId="478"/>
          <ac:picMkLst>
            <pc:docMk/>
            <pc:sldMk cId="1015182353" sldId="973"/>
            <ac:picMk id="3" creationId="{831D60D4-E559-A78A-AB33-BDA68FC97DA6}"/>
          </ac:picMkLst>
        </pc:picChg>
        <pc:picChg chg="add mod">
          <ac:chgData name="Nguyễn Minh Tân - Khoa Công nghệ Thông tin - VLTECH" userId="101068a6-915f-4420-8228-af2e167f3950" providerId="ADAL" clId="{BBFB9FD9-EAC4-41A0-856E-0F722F831619}" dt="2024-07-05T12:35:24.304" v="1365" actId="1076"/>
          <ac:picMkLst>
            <pc:docMk/>
            <pc:sldMk cId="1015182353" sldId="973"/>
            <ac:picMk id="4" creationId="{071A1425-7E4B-C662-2B20-7B546A821573}"/>
          </ac:picMkLst>
        </pc:picChg>
      </pc:sldChg>
      <pc:sldChg chg="addSp delSp modSp add mod modNotesTx">
        <pc:chgData name="Nguyễn Minh Tân - Khoa Công nghệ Thông tin - VLTECH" userId="101068a6-915f-4420-8228-af2e167f3950" providerId="ADAL" clId="{BBFB9FD9-EAC4-41A0-856E-0F722F831619}" dt="2024-07-05T12:47:12.805" v="1465" actId="20577"/>
        <pc:sldMkLst>
          <pc:docMk/>
          <pc:sldMk cId="4267536457" sldId="974"/>
        </pc:sldMkLst>
        <pc:spChg chg="del">
          <ac:chgData name="Nguyễn Minh Tân - Khoa Công nghệ Thông tin - VLTECH" userId="101068a6-915f-4420-8228-af2e167f3950" providerId="ADAL" clId="{BBFB9FD9-EAC4-41A0-856E-0F722F831619}" dt="2024-07-05T12:35:48.893" v="1375" actId="478"/>
          <ac:spMkLst>
            <pc:docMk/>
            <pc:sldMk cId="4267536457" sldId="974"/>
            <ac:spMk id="6" creationId="{53173476-8424-D1BB-0C65-618BEB253F3E}"/>
          </ac:spMkLst>
        </pc:spChg>
        <pc:picChg chg="add mod">
          <ac:chgData name="Nguyễn Minh Tân - Khoa Công nghệ Thông tin - VLTECH" userId="101068a6-915f-4420-8228-af2e167f3950" providerId="ADAL" clId="{BBFB9FD9-EAC4-41A0-856E-0F722F831619}" dt="2024-07-05T12:35:50.091" v="1376" actId="1076"/>
          <ac:picMkLst>
            <pc:docMk/>
            <pc:sldMk cId="4267536457" sldId="974"/>
            <ac:picMk id="3" creationId="{87B87B75-F07D-573D-0E79-C531B0B0014C}"/>
          </ac:picMkLst>
        </pc:picChg>
        <pc:picChg chg="del">
          <ac:chgData name="Nguyễn Minh Tân - Khoa Công nghệ Thông tin - VLTECH" userId="101068a6-915f-4420-8228-af2e167f3950" providerId="ADAL" clId="{BBFB9FD9-EAC4-41A0-856E-0F722F831619}" dt="2024-07-05T12:35:45.165" v="1372" actId="478"/>
          <ac:picMkLst>
            <pc:docMk/>
            <pc:sldMk cId="4267536457" sldId="974"/>
            <ac:picMk id="4" creationId="{071A1425-7E4B-C662-2B20-7B546A821573}"/>
          </ac:picMkLst>
        </pc:picChg>
      </pc:sldChg>
      <pc:sldChg chg="addSp delSp modSp add mod modNotesTx">
        <pc:chgData name="Nguyễn Minh Tân - Khoa Công nghệ Thông tin - VLTECH" userId="101068a6-915f-4420-8228-af2e167f3950" providerId="ADAL" clId="{BBFB9FD9-EAC4-41A0-856E-0F722F831619}" dt="2024-07-05T12:47:10.779" v="1464" actId="20577"/>
        <pc:sldMkLst>
          <pc:docMk/>
          <pc:sldMk cId="1075347992" sldId="975"/>
        </pc:sldMkLst>
        <pc:picChg chg="del">
          <ac:chgData name="Nguyễn Minh Tân - Khoa Công nghệ Thông tin - VLTECH" userId="101068a6-915f-4420-8228-af2e167f3950" providerId="ADAL" clId="{BBFB9FD9-EAC4-41A0-856E-0F722F831619}" dt="2024-07-05T12:36:02.934" v="1378" actId="478"/>
          <ac:picMkLst>
            <pc:docMk/>
            <pc:sldMk cId="1075347992" sldId="975"/>
            <ac:picMk id="3" creationId="{87B87B75-F07D-573D-0E79-C531B0B0014C}"/>
          </ac:picMkLst>
        </pc:picChg>
        <pc:picChg chg="add mod">
          <ac:chgData name="Nguyễn Minh Tân - Khoa Công nghệ Thông tin - VLTECH" userId="101068a6-915f-4420-8228-af2e167f3950" providerId="ADAL" clId="{BBFB9FD9-EAC4-41A0-856E-0F722F831619}" dt="2024-07-05T12:36:05.533" v="1380" actId="1076"/>
          <ac:picMkLst>
            <pc:docMk/>
            <pc:sldMk cId="1075347992" sldId="975"/>
            <ac:picMk id="4" creationId="{707DC244-F87D-C370-D4D9-B1A8B9254737}"/>
          </ac:picMkLst>
        </pc:picChg>
      </pc:sldChg>
      <pc:sldChg chg="addSp delSp modSp add mod">
        <pc:chgData name="Nguyễn Minh Tân - Khoa Công nghệ Thông tin - VLTECH" userId="101068a6-915f-4420-8228-af2e167f3950" providerId="ADAL" clId="{BBFB9FD9-EAC4-41A0-856E-0F722F831619}" dt="2024-07-05T12:49:47.570" v="1495" actId="20577"/>
        <pc:sldMkLst>
          <pc:docMk/>
          <pc:sldMk cId="2048639381" sldId="976"/>
        </pc:sldMkLst>
        <pc:spChg chg="add mod">
          <ac:chgData name="Nguyễn Minh Tân - Khoa Công nghệ Thông tin - VLTECH" userId="101068a6-915f-4420-8228-af2e167f3950" providerId="ADAL" clId="{BBFB9FD9-EAC4-41A0-856E-0F722F831619}" dt="2024-07-05T12:49:47.570" v="1495" actId="20577"/>
          <ac:spMkLst>
            <pc:docMk/>
            <pc:sldMk cId="2048639381" sldId="976"/>
            <ac:spMk id="3" creationId="{F7AEEAE0-466A-1007-2000-0D8CADA4E458}"/>
          </ac:spMkLst>
        </pc:spChg>
        <pc:spChg chg="mod">
          <ac:chgData name="Nguyễn Minh Tân - Khoa Công nghệ Thông tin - VLTECH" userId="101068a6-915f-4420-8228-af2e167f3950" providerId="ADAL" clId="{BBFB9FD9-EAC4-41A0-856E-0F722F831619}" dt="2024-07-05T12:36:32.679" v="1403" actId="20577"/>
          <ac:spMkLst>
            <pc:docMk/>
            <pc:sldMk cId="2048639381" sldId="976"/>
            <ac:spMk id="5" creationId="{0C2C48AD-AF5B-4DD8-EA0C-25C6D56573A5}"/>
          </ac:spMkLst>
        </pc:spChg>
        <pc:picChg chg="del">
          <ac:chgData name="Nguyễn Minh Tân - Khoa Công nghệ Thông tin - VLTECH" userId="101068a6-915f-4420-8228-af2e167f3950" providerId="ADAL" clId="{BBFB9FD9-EAC4-41A0-856E-0F722F831619}" dt="2024-07-05T12:36:21.777" v="1382" actId="478"/>
          <ac:picMkLst>
            <pc:docMk/>
            <pc:sldMk cId="2048639381" sldId="976"/>
            <ac:picMk id="4" creationId="{707DC244-F87D-C370-D4D9-B1A8B9254737}"/>
          </ac:picMkLst>
        </pc:picChg>
      </pc:sldChg>
      <pc:sldChg chg="addSp delSp modSp add mod modNotesTx">
        <pc:chgData name="Nguyễn Minh Tân - Khoa Công nghệ Thông tin - VLTECH" userId="101068a6-915f-4420-8228-af2e167f3950" providerId="ADAL" clId="{BBFB9FD9-EAC4-41A0-856E-0F722F831619}" dt="2024-07-05T12:47:08.456" v="1463" actId="20577"/>
        <pc:sldMkLst>
          <pc:docMk/>
          <pc:sldMk cId="1966475202" sldId="977"/>
        </pc:sldMkLst>
        <pc:spChg chg="del">
          <ac:chgData name="Nguyễn Minh Tân - Khoa Công nghệ Thông tin - VLTECH" userId="101068a6-915f-4420-8228-af2e167f3950" providerId="ADAL" clId="{BBFB9FD9-EAC4-41A0-856E-0F722F831619}" dt="2024-07-05T12:39:41.911" v="1408" actId="478"/>
          <ac:spMkLst>
            <pc:docMk/>
            <pc:sldMk cId="1966475202" sldId="977"/>
            <ac:spMk id="3" creationId="{F7AEEAE0-466A-1007-2000-0D8CADA4E458}"/>
          </ac:spMkLst>
        </pc:spChg>
        <pc:spChg chg="mod">
          <ac:chgData name="Nguyễn Minh Tân - Khoa Công nghệ Thông tin - VLTECH" userId="101068a6-915f-4420-8228-af2e167f3950" providerId="ADAL" clId="{BBFB9FD9-EAC4-41A0-856E-0F722F831619}" dt="2024-07-05T12:39:49.983" v="1453" actId="20577"/>
          <ac:spMkLst>
            <pc:docMk/>
            <pc:sldMk cId="1966475202" sldId="977"/>
            <ac:spMk id="5" creationId="{0C2C48AD-AF5B-4DD8-EA0C-25C6D56573A5}"/>
          </ac:spMkLst>
        </pc:spChg>
        <pc:picChg chg="add mod">
          <ac:chgData name="Nguyễn Minh Tân - Khoa Công nghệ Thông tin - VLTECH" userId="101068a6-915f-4420-8228-af2e167f3950" providerId="ADAL" clId="{BBFB9FD9-EAC4-41A0-856E-0F722F831619}" dt="2024-07-05T12:40:50.547" v="1456" actId="1076"/>
          <ac:picMkLst>
            <pc:docMk/>
            <pc:sldMk cId="1966475202" sldId="977"/>
            <ac:picMk id="4" creationId="{4CFB3931-AC71-F7F0-AF77-9BAB9A9634B0}"/>
          </ac:picMkLst>
        </pc:picChg>
      </pc:sldChg>
      <pc:sldChg chg="addSp delSp modSp add mod modNotesTx">
        <pc:chgData name="Nguyễn Minh Tân - Khoa Công nghệ Thông tin - VLTECH" userId="101068a6-915f-4420-8228-af2e167f3950" providerId="ADAL" clId="{BBFB9FD9-EAC4-41A0-856E-0F722F831619}" dt="2024-07-05T12:47:06.889" v="1462" actId="20577"/>
        <pc:sldMkLst>
          <pc:docMk/>
          <pc:sldMk cId="2917022944" sldId="978"/>
        </pc:sldMkLst>
        <pc:picChg chg="add mod">
          <ac:chgData name="Nguyễn Minh Tân - Khoa Công nghệ Thông tin - VLTECH" userId="101068a6-915f-4420-8228-af2e167f3950" providerId="ADAL" clId="{BBFB9FD9-EAC4-41A0-856E-0F722F831619}" dt="2024-07-05T12:47:01.495" v="1461" actId="14100"/>
          <ac:picMkLst>
            <pc:docMk/>
            <pc:sldMk cId="2917022944" sldId="978"/>
            <ac:picMk id="3" creationId="{34195092-62F8-4641-207E-A726F67F2998}"/>
          </ac:picMkLst>
        </pc:picChg>
        <pc:picChg chg="del">
          <ac:chgData name="Nguyễn Minh Tân - Khoa Công nghệ Thông tin - VLTECH" userId="101068a6-915f-4420-8228-af2e167f3950" providerId="ADAL" clId="{BBFB9FD9-EAC4-41A0-856E-0F722F831619}" dt="2024-07-05T12:46:56.900" v="1458" actId="478"/>
          <ac:picMkLst>
            <pc:docMk/>
            <pc:sldMk cId="2917022944" sldId="978"/>
            <ac:picMk id="4" creationId="{4CFB3931-AC71-F7F0-AF77-9BAB9A9634B0}"/>
          </ac:picMkLst>
        </pc:picChg>
      </pc:sldChg>
      <pc:sldChg chg="addSp delSp modSp add mod">
        <pc:chgData name="Nguyễn Minh Tân - Khoa Công nghệ Thông tin - VLTECH" userId="101068a6-915f-4420-8228-af2e167f3950" providerId="ADAL" clId="{BBFB9FD9-EAC4-41A0-856E-0F722F831619}" dt="2024-07-05T12:48:42.452" v="1493" actId="1076"/>
        <pc:sldMkLst>
          <pc:docMk/>
          <pc:sldMk cId="3742716441" sldId="979"/>
        </pc:sldMkLst>
        <pc:picChg chg="del">
          <ac:chgData name="Nguyễn Minh Tân - Khoa Công nghệ Thông tin - VLTECH" userId="101068a6-915f-4420-8228-af2e167f3950" providerId="ADAL" clId="{BBFB9FD9-EAC4-41A0-856E-0F722F831619}" dt="2024-07-05T12:48:38.676" v="1490" actId="478"/>
          <ac:picMkLst>
            <pc:docMk/>
            <pc:sldMk cId="3742716441" sldId="979"/>
            <ac:picMk id="3" creationId="{34195092-62F8-4641-207E-A726F67F2998}"/>
          </ac:picMkLst>
        </pc:picChg>
        <pc:picChg chg="add mod">
          <ac:chgData name="Nguyễn Minh Tân - Khoa Công nghệ Thông tin - VLTECH" userId="101068a6-915f-4420-8228-af2e167f3950" providerId="ADAL" clId="{BBFB9FD9-EAC4-41A0-856E-0F722F831619}" dt="2024-07-05T12:48:42.452" v="1493" actId="1076"/>
          <ac:picMkLst>
            <pc:docMk/>
            <pc:sldMk cId="3742716441" sldId="979"/>
            <ac:picMk id="4" creationId="{1EEE10F4-9D36-49DC-8CAE-0F0255A3DFE5}"/>
          </ac:picMkLst>
        </pc:picChg>
      </pc:sldChg>
      <pc:sldChg chg="addSp delSp modSp add mod">
        <pc:chgData name="Nguyễn Minh Tân - Khoa Công nghệ Thông tin - VLTECH" userId="101068a6-915f-4420-8228-af2e167f3950" providerId="ADAL" clId="{BBFB9FD9-EAC4-41A0-856E-0F722F831619}" dt="2024-07-05T12:50:51.484" v="1502" actId="478"/>
        <pc:sldMkLst>
          <pc:docMk/>
          <pc:sldMk cId="388759762" sldId="980"/>
        </pc:sldMkLst>
        <pc:spChg chg="add mod">
          <ac:chgData name="Nguyễn Minh Tân - Khoa Công nghệ Thông tin - VLTECH" userId="101068a6-915f-4420-8228-af2e167f3950" providerId="ADAL" clId="{BBFB9FD9-EAC4-41A0-856E-0F722F831619}" dt="2024-07-05T12:50:46.456" v="1501" actId="1076"/>
          <ac:spMkLst>
            <pc:docMk/>
            <pc:sldMk cId="388759762" sldId="980"/>
            <ac:spMk id="3" creationId="{CBFC2D64-5EA0-32B8-F148-2FC8128F5B67}"/>
          </ac:spMkLst>
        </pc:spChg>
        <pc:spChg chg="del">
          <ac:chgData name="Nguyễn Minh Tân - Khoa Công nghệ Thông tin - VLTECH" userId="101068a6-915f-4420-8228-af2e167f3950" providerId="ADAL" clId="{BBFB9FD9-EAC4-41A0-856E-0F722F831619}" dt="2024-07-05T12:50:51.484" v="1502" actId="478"/>
          <ac:spMkLst>
            <pc:docMk/>
            <pc:sldMk cId="388759762" sldId="980"/>
            <ac:spMk id="5" creationId="{0C2C48AD-AF5B-4DD8-EA0C-25C6D56573A5}"/>
          </ac:spMkLst>
        </pc:spChg>
        <pc:picChg chg="del">
          <ac:chgData name="Nguyễn Minh Tân - Khoa Công nghệ Thông tin - VLTECH" userId="101068a6-915f-4420-8228-af2e167f3950" providerId="ADAL" clId="{BBFB9FD9-EAC4-41A0-856E-0F722F831619}" dt="2024-07-05T12:50:37.772" v="1497" actId="478"/>
          <ac:picMkLst>
            <pc:docMk/>
            <pc:sldMk cId="388759762" sldId="980"/>
            <ac:picMk id="4" creationId="{1EEE10F4-9D36-49DC-8CAE-0F0255A3DFE5}"/>
          </ac:picMkLst>
        </pc:picChg>
      </pc:sldChg>
      <pc:sldChg chg="addSp delSp modSp add mod">
        <pc:chgData name="Nguyễn Minh Tân - Khoa Công nghệ Thông tin - VLTECH" userId="101068a6-915f-4420-8228-af2e167f3950" providerId="ADAL" clId="{BBFB9FD9-EAC4-41A0-856E-0F722F831619}" dt="2024-07-05T12:52:18.752" v="1513" actId="20577"/>
        <pc:sldMkLst>
          <pc:docMk/>
          <pc:sldMk cId="253446044" sldId="981"/>
        </pc:sldMkLst>
        <pc:spChg chg="del">
          <ac:chgData name="Nguyễn Minh Tân - Khoa Công nghệ Thông tin - VLTECH" userId="101068a6-915f-4420-8228-af2e167f3950" providerId="ADAL" clId="{BBFB9FD9-EAC4-41A0-856E-0F722F831619}" dt="2024-07-05T12:52:10.720" v="1508" actId="478"/>
          <ac:spMkLst>
            <pc:docMk/>
            <pc:sldMk cId="253446044" sldId="981"/>
            <ac:spMk id="4" creationId="{F3884260-CC18-CBCF-C540-992B219B3A11}"/>
          </ac:spMkLst>
        </pc:spChg>
        <pc:spChg chg="add mod">
          <ac:chgData name="Nguyễn Minh Tân - Khoa Công nghệ Thông tin - VLTECH" userId="101068a6-915f-4420-8228-af2e167f3950" providerId="ADAL" clId="{BBFB9FD9-EAC4-41A0-856E-0F722F831619}" dt="2024-07-05T12:52:18.752" v="1513" actId="20577"/>
          <ac:spMkLst>
            <pc:docMk/>
            <pc:sldMk cId="253446044" sldId="981"/>
            <ac:spMk id="5" creationId="{07A31044-5488-2B06-7241-060C617BF476}"/>
          </ac:spMkLst>
        </pc:spChg>
        <pc:spChg chg="del">
          <ac:chgData name="Nguyễn Minh Tân - Khoa Công nghệ Thông tin - VLTECH" userId="101068a6-915f-4420-8228-af2e167f3950" providerId="ADAL" clId="{BBFB9FD9-EAC4-41A0-856E-0F722F831619}" dt="2024-07-05T12:52:02.034" v="1504" actId="478"/>
          <ac:spMkLst>
            <pc:docMk/>
            <pc:sldMk cId="253446044" sldId="981"/>
            <ac:spMk id="7" creationId="{F1A545CB-D59B-A2AB-6F21-9F4C44657D9F}"/>
          </ac:spMkLst>
        </pc:spChg>
        <pc:picChg chg="add mod">
          <ac:chgData name="Nguyễn Minh Tân - Khoa Công nghệ Thông tin - VLTECH" userId="101068a6-915f-4420-8228-af2e167f3950" providerId="ADAL" clId="{BBFB9FD9-EAC4-41A0-856E-0F722F831619}" dt="2024-07-05T12:52:06.431" v="1507" actId="1076"/>
          <ac:picMkLst>
            <pc:docMk/>
            <pc:sldMk cId="253446044" sldId="981"/>
            <ac:picMk id="3" creationId="{025F20DC-BAE6-4F75-A29E-7C5EA32500E7}"/>
          </ac:picMkLst>
        </pc:picChg>
      </pc:sldChg>
      <pc:sldChg chg="addSp delSp modSp add mod">
        <pc:chgData name="Nguyễn Minh Tân - Khoa Công nghệ Thông tin - VLTECH" userId="101068a6-915f-4420-8228-af2e167f3950" providerId="ADAL" clId="{BBFB9FD9-EAC4-41A0-856E-0F722F831619}" dt="2024-07-05T12:52:37.490" v="1527" actId="20577"/>
        <pc:sldMkLst>
          <pc:docMk/>
          <pc:sldMk cId="1413063836" sldId="982"/>
        </pc:sldMkLst>
        <pc:spChg chg="mod">
          <ac:chgData name="Nguyễn Minh Tân - Khoa Công nghệ Thông tin - VLTECH" userId="101068a6-915f-4420-8228-af2e167f3950" providerId="ADAL" clId="{BBFB9FD9-EAC4-41A0-856E-0F722F831619}" dt="2024-07-05T12:52:37.490" v="1527" actId="20577"/>
          <ac:spMkLst>
            <pc:docMk/>
            <pc:sldMk cId="1413063836" sldId="982"/>
            <ac:spMk id="5" creationId="{07A31044-5488-2B06-7241-060C617BF476}"/>
          </ac:spMkLst>
        </pc:spChg>
        <pc:picChg chg="del">
          <ac:chgData name="Nguyễn Minh Tân - Khoa Công nghệ Thông tin - VLTECH" userId="101068a6-915f-4420-8228-af2e167f3950" providerId="ADAL" clId="{BBFB9FD9-EAC4-41A0-856E-0F722F831619}" dt="2024-07-05T12:52:29.124" v="1515" actId="478"/>
          <ac:picMkLst>
            <pc:docMk/>
            <pc:sldMk cId="1413063836" sldId="982"/>
            <ac:picMk id="3" creationId="{025F20DC-BAE6-4F75-A29E-7C5EA32500E7}"/>
          </ac:picMkLst>
        </pc:picChg>
        <pc:picChg chg="add mod">
          <ac:chgData name="Nguyễn Minh Tân - Khoa Công nghệ Thông tin - VLTECH" userId="101068a6-915f-4420-8228-af2e167f3950" providerId="ADAL" clId="{BBFB9FD9-EAC4-41A0-856E-0F722F831619}" dt="2024-07-05T12:52:32.972" v="1518" actId="1076"/>
          <ac:picMkLst>
            <pc:docMk/>
            <pc:sldMk cId="1413063836" sldId="982"/>
            <ac:picMk id="4" creationId="{7A163B0F-9359-6D88-A87D-A970C53F90E8}"/>
          </ac:picMkLst>
        </pc:picChg>
      </pc:sldChg>
      <pc:sldChg chg="addSp delSp modSp add mod">
        <pc:chgData name="Nguyễn Minh Tân - Khoa Công nghệ Thông tin - VLTECH" userId="101068a6-915f-4420-8228-af2e167f3950" providerId="ADAL" clId="{BBFB9FD9-EAC4-41A0-856E-0F722F831619}" dt="2024-07-05T12:54:48.885" v="1595" actId="20577"/>
        <pc:sldMkLst>
          <pc:docMk/>
          <pc:sldMk cId="2840645575" sldId="983"/>
        </pc:sldMkLst>
        <pc:spChg chg="add mod">
          <ac:chgData name="Nguyễn Minh Tân - Khoa Công nghệ Thông tin - VLTECH" userId="101068a6-915f-4420-8228-af2e167f3950" providerId="ADAL" clId="{BBFB9FD9-EAC4-41A0-856E-0F722F831619}" dt="2024-07-05T12:54:48.885" v="1595" actId="20577"/>
          <ac:spMkLst>
            <pc:docMk/>
            <pc:sldMk cId="2840645575" sldId="983"/>
            <ac:spMk id="3" creationId="{63516853-B66F-F492-02F0-FE16AF64FAA8}"/>
          </ac:spMkLst>
        </pc:spChg>
        <pc:spChg chg="mod">
          <ac:chgData name="Nguyễn Minh Tân - Khoa Công nghệ Thông tin - VLTECH" userId="101068a6-915f-4420-8228-af2e167f3950" providerId="ADAL" clId="{BBFB9FD9-EAC4-41A0-856E-0F722F831619}" dt="2024-07-05T12:52:52.050" v="1537" actId="20577"/>
          <ac:spMkLst>
            <pc:docMk/>
            <pc:sldMk cId="2840645575" sldId="983"/>
            <ac:spMk id="5" creationId="{07A31044-5488-2B06-7241-060C617BF476}"/>
          </ac:spMkLst>
        </pc:spChg>
        <pc:picChg chg="del">
          <ac:chgData name="Nguyễn Minh Tân - Khoa Công nghệ Thông tin - VLTECH" userId="101068a6-915f-4420-8228-af2e167f3950" providerId="ADAL" clId="{BBFB9FD9-EAC4-41A0-856E-0F722F831619}" dt="2024-07-05T12:52:58.821" v="1538" actId="478"/>
          <ac:picMkLst>
            <pc:docMk/>
            <pc:sldMk cId="2840645575" sldId="983"/>
            <ac:picMk id="4" creationId="{7A163B0F-9359-6D88-A87D-A970C53F90E8}"/>
          </ac:picMkLst>
        </pc:picChg>
      </pc:sldChg>
      <pc:sldChg chg="modSp add mod">
        <pc:chgData name="Nguyễn Minh Tân - Khoa Công nghệ Thông tin - VLTECH" userId="101068a6-915f-4420-8228-af2e167f3950" providerId="ADAL" clId="{BBFB9FD9-EAC4-41A0-856E-0F722F831619}" dt="2024-07-05T13:24:00.664" v="1847" actId="1076"/>
        <pc:sldMkLst>
          <pc:docMk/>
          <pc:sldMk cId="2971191399" sldId="984"/>
        </pc:sldMkLst>
        <pc:spChg chg="mod">
          <ac:chgData name="Nguyễn Minh Tân - Khoa Công nghệ Thông tin - VLTECH" userId="101068a6-915f-4420-8228-af2e167f3950" providerId="ADAL" clId="{BBFB9FD9-EAC4-41A0-856E-0F722F831619}" dt="2024-07-05T13:24:00.664" v="1847" actId="1076"/>
          <ac:spMkLst>
            <pc:docMk/>
            <pc:sldMk cId="2971191399" sldId="984"/>
            <ac:spMk id="3" creationId="{63516853-B66F-F492-02F0-FE16AF64FAA8}"/>
          </ac:spMkLst>
        </pc:spChg>
        <pc:spChg chg="mod">
          <ac:chgData name="Nguyễn Minh Tân - Khoa Công nghệ Thông tin - VLTECH" userId="101068a6-915f-4420-8228-af2e167f3950" providerId="ADAL" clId="{BBFB9FD9-EAC4-41A0-856E-0F722F831619}" dt="2024-07-05T12:55:05.372" v="1649" actId="20577"/>
          <ac:spMkLst>
            <pc:docMk/>
            <pc:sldMk cId="2971191399" sldId="984"/>
            <ac:spMk id="5" creationId="{07A31044-5488-2B06-7241-060C617BF476}"/>
          </ac:spMkLst>
        </pc:spChg>
      </pc:sldChg>
      <pc:sldChg chg="addSp modSp add mod">
        <pc:chgData name="Nguyễn Minh Tân - Khoa Công nghệ Thông tin - VLTECH" userId="101068a6-915f-4420-8228-af2e167f3950" providerId="ADAL" clId="{BBFB9FD9-EAC4-41A0-856E-0F722F831619}" dt="2024-07-05T12:58:48.083" v="1769" actId="11529"/>
        <pc:sldMkLst>
          <pc:docMk/>
          <pc:sldMk cId="3609308415" sldId="985"/>
        </pc:sldMkLst>
        <pc:spChg chg="mod">
          <ac:chgData name="Nguyễn Minh Tân - Khoa Công nghệ Thông tin - VLTECH" userId="101068a6-915f-4420-8228-af2e167f3950" providerId="ADAL" clId="{BBFB9FD9-EAC4-41A0-856E-0F722F831619}" dt="2024-07-05T12:58:17.185" v="1763" actId="1076"/>
          <ac:spMkLst>
            <pc:docMk/>
            <pc:sldMk cId="3609308415" sldId="985"/>
            <ac:spMk id="3" creationId="{63516853-B66F-F492-02F0-FE16AF64FAA8}"/>
          </ac:spMkLst>
        </pc:spChg>
        <pc:spChg chg="mod">
          <ac:chgData name="Nguyễn Minh Tân - Khoa Công nghệ Thông tin - VLTECH" userId="101068a6-915f-4420-8228-af2e167f3950" providerId="ADAL" clId="{BBFB9FD9-EAC4-41A0-856E-0F722F831619}" dt="2024-07-05T12:57:12.222" v="1727" actId="20577"/>
          <ac:spMkLst>
            <pc:docMk/>
            <pc:sldMk cId="3609308415" sldId="985"/>
            <ac:spMk id="5" creationId="{07A31044-5488-2B06-7241-060C617BF476}"/>
          </ac:spMkLst>
        </pc:spChg>
        <pc:spChg chg="add">
          <ac:chgData name="Nguyễn Minh Tân - Khoa Công nghệ Thông tin - VLTECH" userId="101068a6-915f-4420-8228-af2e167f3950" providerId="ADAL" clId="{BBFB9FD9-EAC4-41A0-856E-0F722F831619}" dt="2024-07-05T12:58:48.083" v="1769" actId="11529"/>
          <ac:spMkLst>
            <pc:docMk/>
            <pc:sldMk cId="3609308415" sldId="985"/>
            <ac:spMk id="8" creationId="{3DB37F94-F3D5-8C2C-C956-FD676C7F1EB3}"/>
          </ac:spMkLst>
        </pc:spChg>
        <pc:picChg chg="add mod">
          <ac:chgData name="Nguyễn Minh Tân - Khoa Công nghệ Thông tin - VLTECH" userId="101068a6-915f-4420-8228-af2e167f3950" providerId="ADAL" clId="{BBFB9FD9-EAC4-41A0-856E-0F722F831619}" dt="2024-07-05T12:58:22.291" v="1766" actId="1076"/>
          <ac:picMkLst>
            <pc:docMk/>
            <pc:sldMk cId="3609308415" sldId="985"/>
            <ac:picMk id="4" creationId="{365263F8-553B-1236-BBA5-B0574E8A888B}"/>
          </ac:picMkLst>
        </pc:picChg>
        <pc:picChg chg="add mod">
          <ac:chgData name="Nguyễn Minh Tân - Khoa Công nghệ Thông tin - VLTECH" userId="101068a6-915f-4420-8228-af2e167f3950" providerId="ADAL" clId="{BBFB9FD9-EAC4-41A0-856E-0F722F831619}" dt="2024-07-05T12:58:28.031" v="1768" actId="1076"/>
          <ac:picMkLst>
            <pc:docMk/>
            <pc:sldMk cId="3609308415" sldId="985"/>
            <ac:picMk id="7" creationId="{13B7B690-DF42-FE8B-CF66-8A9D4DF7372C}"/>
          </ac:picMkLst>
        </pc:picChg>
      </pc:sldChg>
      <pc:sldChg chg="modSp add mod">
        <pc:chgData name="Nguyễn Minh Tân - Khoa Công nghệ Thông tin - VLTECH" userId="101068a6-915f-4420-8228-af2e167f3950" providerId="ADAL" clId="{BBFB9FD9-EAC4-41A0-856E-0F722F831619}" dt="2024-07-05T13:00:09.387" v="1806" actId="1076"/>
        <pc:sldMkLst>
          <pc:docMk/>
          <pc:sldMk cId="773021835" sldId="986"/>
        </pc:sldMkLst>
        <pc:spChg chg="mod">
          <ac:chgData name="Nguyễn Minh Tân - Khoa Công nghệ Thông tin - VLTECH" userId="101068a6-915f-4420-8228-af2e167f3950" providerId="ADAL" clId="{BBFB9FD9-EAC4-41A0-856E-0F722F831619}" dt="2024-07-05T13:00:09.387" v="1806" actId="1076"/>
          <ac:spMkLst>
            <pc:docMk/>
            <pc:sldMk cId="773021835" sldId="986"/>
            <ac:spMk id="3" creationId="{63516853-B66F-F492-02F0-FE16AF64FAA8}"/>
          </ac:spMkLst>
        </pc:spChg>
        <pc:spChg chg="mod">
          <ac:chgData name="Nguyễn Minh Tân - Khoa Công nghệ Thông tin - VLTECH" userId="101068a6-915f-4420-8228-af2e167f3950" providerId="ADAL" clId="{BBFB9FD9-EAC4-41A0-856E-0F722F831619}" dt="2024-07-05T12:59:37.745" v="1789" actId="20577"/>
          <ac:spMkLst>
            <pc:docMk/>
            <pc:sldMk cId="773021835" sldId="986"/>
            <ac:spMk id="5" creationId="{07A31044-5488-2B06-7241-060C617BF476}"/>
          </ac:spMkLst>
        </pc:spChg>
      </pc:sldChg>
      <pc:sldChg chg="addSp delSp modSp add mod">
        <pc:chgData name="Nguyễn Minh Tân - Khoa Công nghệ Thông tin - VLTECH" userId="101068a6-915f-4420-8228-af2e167f3950" providerId="ADAL" clId="{BBFB9FD9-EAC4-41A0-856E-0F722F831619}" dt="2024-07-05T13:21:25.295" v="1813" actId="1076"/>
        <pc:sldMkLst>
          <pc:docMk/>
          <pc:sldMk cId="3229409404" sldId="987"/>
        </pc:sldMkLst>
        <pc:spChg chg="del">
          <ac:chgData name="Nguyễn Minh Tân - Khoa Công nghệ Thông tin - VLTECH" userId="101068a6-915f-4420-8228-af2e167f3950" providerId="ADAL" clId="{BBFB9FD9-EAC4-41A0-856E-0F722F831619}" dt="2024-07-05T13:21:18.087" v="1809" actId="478"/>
          <ac:spMkLst>
            <pc:docMk/>
            <pc:sldMk cId="3229409404" sldId="987"/>
            <ac:spMk id="3" creationId="{63516853-B66F-F492-02F0-FE16AF64FAA8}"/>
          </ac:spMkLst>
        </pc:spChg>
        <pc:spChg chg="del">
          <ac:chgData name="Nguyễn Minh Tân - Khoa Công nghệ Thông tin - VLTECH" userId="101068a6-915f-4420-8228-af2e167f3950" providerId="ADAL" clId="{BBFB9FD9-EAC4-41A0-856E-0F722F831619}" dt="2024-07-05T13:21:16.539" v="1808" actId="478"/>
          <ac:spMkLst>
            <pc:docMk/>
            <pc:sldMk cId="3229409404" sldId="987"/>
            <ac:spMk id="8" creationId="{3DB37F94-F3D5-8C2C-C956-FD676C7F1EB3}"/>
          </ac:spMkLst>
        </pc:spChg>
        <pc:picChg chg="del">
          <ac:chgData name="Nguyễn Minh Tân - Khoa Công nghệ Thông tin - VLTECH" userId="101068a6-915f-4420-8228-af2e167f3950" providerId="ADAL" clId="{BBFB9FD9-EAC4-41A0-856E-0F722F831619}" dt="2024-07-05T13:21:16.539" v="1808" actId="478"/>
          <ac:picMkLst>
            <pc:docMk/>
            <pc:sldMk cId="3229409404" sldId="987"/>
            <ac:picMk id="4" creationId="{365263F8-553B-1236-BBA5-B0574E8A888B}"/>
          </ac:picMkLst>
        </pc:picChg>
        <pc:picChg chg="add mod">
          <ac:chgData name="Nguyễn Minh Tân - Khoa Công nghệ Thông tin - VLTECH" userId="101068a6-915f-4420-8228-af2e167f3950" providerId="ADAL" clId="{BBFB9FD9-EAC4-41A0-856E-0F722F831619}" dt="2024-07-05T13:21:25.295" v="1813" actId="1076"/>
          <ac:picMkLst>
            <pc:docMk/>
            <pc:sldMk cId="3229409404" sldId="987"/>
            <ac:picMk id="6" creationId="{CCD9DDAA-8987-437D-448B-697F8364227B}"/>
          </ac:picMkLst>
        </pc:picChg>
        <pc:picChg chg="del">
          <ac:chgData name="Nguyễn Minh Tân - Khoa Công nghệ Thông tin - VLTECH" userId="101068a6-915f-4420-8228-af2e167f3950" providerId="ADAL" clId="{BBFB9FD9-EAC4-41A0-856E-0F722F831619}" dt="2024-07-05T13:21:16.539" v="1808" actId="478"/>
          <ac:picMkLst>
            <pc:docMk/>
            <pc:sldMk cId="3229409404" sldId="987"/>
            <ac:picMk id="7" creationId="{13B7B690-DF42-FE8B-CF66-8A9D4DF7372C}"/>
          </ac:picMkLst>
        </pc:picChg>
      </pc:sldChg>
      <pc:sldChg chg="addSp delSp modSp add mod">
        <pc:chgData name="Nguyễn Minh Tân - Khoa Công nghệ Thông tin - VLTECH" userId="101068a6-915f-4420-8228-af2e167f3950" providerId="ADAL" clId="{BBFB9FD9-EAC4-41A0-856E-0F722F831619}" dt="2024-07-05T13:21:49.033" v="1818" actId="1076"/>
        <pc:sldMkLst>
          <pc:docMk/>
          <pc:sldMk cId="1497931992" sldId="988"/>
        </pc:sldMkLst>
        <pc:picChg chg="add mod">
          <ac:chgData name="Nguyễn Minh Tân - Khoa Công nghệ Thông tin - VLTECH" userId="101068a6-915f-4420-8228-af2e167f3950" providerId="ADAL" clId="{BBFB9FD9-EAC4-41A0-856E-0F722F831619}" dt="2024-07-05T13:21:49.033" v="1818" actId="1076"/>
          <ac:picMkLst>
            <pc:docMk/>
            <pc:sldMk cId="1497931992" sldId="988"/>
            <ac:picMk id="3" creationId="{D8EB39E8-A1DE-6FF7-838F-10F87C5DC55B}"/>
          </ac:picMkLst>
        </pc:picChg>
        <pc:picChg chg="del">
          <ac:chgData name="Nguyễn Minh Tân - Khoa Công nghệ Thông tin - VLTECH" userId="101068a6-915f-4420-8228-af2e167f3950" providerId="ADAL" clId="{BBFB9FD9-EAC4-41A0-856E-0F722F831619}" dt="2024-07-05T13:21:41.787" v="1815" actId="478"/>
          <ac:picMkLst>
            <pc:docMk/>
            <pc:sldMk cId="1497931992" sldId="988"/>
            <ac:picMk id="6" creationId="{CCD9DDAA-8987-437D-448B-697F8364227B}"/>
          </ac:picMkLst>
        </pc:picChg>
      </pc:sldChg>
      <pc:sldChg chg="addSp delSp modSp add mod">
        <pc:chgData name="Nguyễn Minh Tân - Khoa Công nghệ Thông tin - VLTECH" userId="101068a6-915f-4420-8228-af2e167f3950" providerId="ADAL" clId="{BBFB9FD9-EAC4-41A0-856E-0F722F831619}" dt="2024-07-05T13:22:24.316" v="1823" actId="1076"/>
        <pc:sldMkLst>
          <pc:docMk/>
          <pc:sldMk cId="2243763329" sldId="989"/>
        </pc:sldMkLst>
        <pc:picChg chg="del">
          <ac:chgData name="Nguyễn Minh Tân - Khoa Công nghệ Thông tin - VLTECH" userId="101068a6-915f-4420-8228-af2e167f3950" providerId="ADAL" clId="{BBFB9FD9-EAC4-41A0-856E-0F722F831619}" dt="2024-07-05T13:22:18.526" v="1820" actId="478"/>
          <ac:picMkLst>
            <pc:docMk/>
            <pc:sldMk cId="2243763329" sldId="989"/>
            <ac:picMk id="3" creationId="{D8EB39E8-A1DE-6FF7-838F-10F87C5DC55B}"/>
          </ac:picMkLst>
        </pc:picChg>
        <pc:picChg chg="add mod">
          <ac:chgData name="Nguyễn Minh Tân - Khoa Công nghệ Thông tin - VLTECH" userId="101068a6-915f-4420-8228-af2e167f3950" providerId="ADAL" clId="{BBFB9FD9-EAC4-41A0-856E-0F722F831619}" dt="2024-07-05T13:22:24.316" v="1823" actId="1076"/>
          <ac:picMkLst>
            <pc:docMk/>
            <pc:sldMk cId="2243763329" sldId="989"/>
            <ac:picMk id="4" creationId="{93050F64-2B85-0B7A-92AA-A3239C5041BC}"/>
          </ac:picMkLst>
        </pc:picChg>
      </pc:sldChg>
      <pc:sldChg chg="addSp delSp modSp add mod">
        <pc:chgData name="Nguyễn Minh Tân - Khoa Công nghệ Thông tin - VLTECH" userId="101068a6-915f-4420-8228-af2e167f3950" providerId="ADAL" clId="{BBFB9FD9-EAC4-41A0-856E-0F722F831619}" dt="2024-07-05T13:24:13.636" v="1851" actId="12"/>
        <pc:sldMkLst>
          <pc:docMk/>
          <pc:sldMk cId="1900283864" sldId="990"/>
        </pc:sldMkLst>
        <pc:spChg chg="add mod">
          <ac:chgData name="Nguyễn Minh Tân - Khoa Công nghệ Thông tin - VLTECH" userId="101068a6-915f-4420-8228-af2e167f3950" providerId="ADAL" clId="{BBFB9FD9-EAC4-41A0-856E-0F722F831619}" dt="2024-07-05T13:24:13.636" v="1851" actId="12"/>
          <ac:spMkLst>
            <pc:docMk/>
            <pc:sldMk cId="1900283864" sldId="990"/>
            <ac:spMk id="3" creationId="{90628953-C746-D349-957A-1EC96F6C579A}"/>
          </ac:spMkLst>
        </pc:spChg>
        <pc:spChg chg="mod">
          <ac:chgData name="Nguyễn Minh Tân - Khoa Công nghệ Thông tin - VLTECH" userId="101068a6-915f-4420-8228-af2e167f3950" providerId="ADAL" clId="{BBFB9FD9-EAC4-41A0-856E-0F722F831619}" dt="2024-07-05T13:23:52.491" v="1843"/>
          <ac:spMkLst>
            <pc:docMk/>
            <pc:sldMk cId="1900283864" sldId="990"/>
            <ac:spMk id="5" creationId="{07A31044-5488-2B06-7241-060C617BF476}"/>
          </ac:spMkLst>
        </pc:spChg>
        <pc:picChg chg="del">
          <ac:chgData name="Nguyễn Minh Tân - Khoa Công nghệ Thông tin - VLTECH" userId="101068a6-915f-4420-8228-af2e167f3950" providerId="ADAL" clId="{BBFB9FD9-EAC4-41A0-856E-0F722F831619}" dt="2024-07-05T13:23:33.862" v="1825" actId="478"/>
          <ac:picMkLst>
            <pc:docMk/>
            <pc:sldMk cId="1900283864" sldId="990"/>
            <ac:picMk id="4" creationId="{93050F64-2B85-0B7A-92AA-A3239C5041BC}"/>
          </ac:picMkLst>
        </pc:picChg>
      </pc:sldChg>
      <pc:sldChg chg="addSp delSp modSp add mod ord">
        <pc:chgData name="Nguyễn Minh Tân - Khoa Công nghệ Thông tin - VLTECH" userId="101068a6-915f-4420-8228-af2e167f3950" providerId="ADAL" clId="{BBFB9FD9-EAC4-41A0-856E-0F722F831619}" dt="2024-07-05T13:24:51.978" v="1859"/>
        <pc:sldMkLst>
          <pc:docMk/>
          <pc:sldMk cId="1088885857" sldId="991"/>
        </pc:sldMkLst>
        <pc:spChg chg="del">
          <ac:chgData name="Nguyễn Minh Tân - Khoa Công nghệ Thông tin - VLTECH" userId="101068a6-915f-4420-8228-af2e167f3950" providerId="ADAL" clId="{BBFB9FD9-EAC4-41A0-856E-0F722F831619}" dt="2024-07-05T13:24:33.087" v="1853" actId="478"/>
          <ac:spMkLst>
            <pc:docMk/>
            <pc:sldMk cId="1088885857" sldId="991"/>
            <ac:spMk id="3" creationId="{90628953-C746-D349-957A-1EC96F6C579A}"/>
          </ac:spMkLst>
        </pc:spChg>
        <pc:picChg chg="add mod">
          <ac:chgData name="Nguyễn Minh Tân - Khoa Công nghệ Thông tin - VLTECH" userId="101068a6-915f-4420-8228-af2e167f3950" providerId="ADAL" clId="{BBFB9FD9-EAC4-41A0-856E-0F722F831619}" dt="2024-07-05T13:24:37.387" v="1856" actId="1076"/>
          <ac:picMkLst>
            <pc:docMk/>
            <pc:sldMk cId="1088885857" sldId="991"/>
            <ac:picMk id="4" creationId="{C05D571C-C0EF-CA1C-BDD0-2F39046302D0}"/>
          </ac:picMkLst>
        </pc:picChg>
      </pc:sldChg>
      <pc:sldChg chg="modSp add mod">
        <pc:chgData name="Nguyễn Minh Tân - Khoa Công nghệ Thông tin - VLTECH" userId="101068a6-915f-4420-8228-af2e167f3950" providerId="ADAL" clId="{BBFB9FD9-EAC4-41A0-856E-0F722F831619}" dt="2024-07-05T13:25:36.598" v="1883" actId="20577"/>
        <pc:sldMkLst>
          <pc:docMk/>
          <pc:sldMk cId="3527496790" sldId="992"/>
        </pc:sldMkLst>
        <pc:spChg chg="mod">
          <ac:chgData name="Nguyễn Minh Tân - Khoa Công nghệ Thông tin - VLTECH" userId="101068a6-915f-4420-8228-af2e167f3950" providerId="ADAL" clId="{BBFB9FD9-EAC4-41A0-856E-0F722F831619}" dt="2024-07-05T13:25:36.598" v="1883" actId="20577"/>
          <ac:spMkLst>
            <pc:docMk/>
            <pc:sldMk cId="3527496790" sldId="992"/>
            <ac:spMk id="3" creationId="{90628953-C746-D349-957A-1EC96F6C579A}"/>
          </ac:spMkLst>
        </pc:spChg>
      </pc:sldChg>
      <pc:sldChg chg="addSp delSp modSp add mod">
        <pc:chgData name="Nguyễn Minh Tân - Khoa Công nghệ Thông tin - VLTECH" userId="101068a6-915f-4420-8228-af2e167f3950" providerId="ADAL" clId="{BBFB9FD9-EAC4-41A0-856E-0F722F831619}" dt="2024-07-05T13:36:01.602" v="1887" actId="1076"/>
        <pc:sldMkLst>
          <pc:docMk/>
          <pc:sldMk cId="3936626255" sldId="993"/>
        </pc:sldMkLst>
        <pc:spChg chg="del">
          <ac:chgData name="Nguyễn Minh Tân - Khoa Công nghệ Thông tin - VLTECH" userId="101068a6-915f-4420-8228-af2e167f3950" providerId="ADAL" clId="{BBFB9FD9-EAC4-41A0-856E-0F722F831619}" dt="2024-07-05T13:35:49.429" v="1885" actId="478"/>
          <ac:spMkLst>
            <pc:docMk/>
            <pc:sldMk cId="3936626255" sldId="993"/>
            <ac:spMk id="3" creationId="{90628953-C746-D349-957A-1EC96F6C579A}"/>
          </ac:spMkLst>
        </pc:spChg>
        <pc:picChg chg="add mod">
          <ac:chgData name="Nguyễn Minh Tân - Khoa Công nghệ Thông tin - VLTECH" userId="101068a6-915f-4420-8228-af2e167f3950" providerId="ADAL" clId="{BBFB9FD9-EAC4-41A0-856E-0F722F831619}" dt="2024-07-05T13:36:01.602" v="1887" actId="1076"/>
          <ac:picMkLst>
            <pc:docMk/>
            <pc:sldMk cId="3936626255" sldId="993"/>
            <ac:picMk id="4" creationId="{343F7C8D-8C74-00B5-2D42-B29EE2E5B480}"/>
          </ac:picMkLst>
        </pc:picChg>
      </pc:sldChg>
      <pc:sldChg chg="addSp delSp modSp add mod">
        <pc:chgData name="Nguyễn Minh Tân - Khoa Công nghệ Thông tin - VLTECH" userId="101068a6-915f-4420-8228-af2e167f3950" providerId="ADAL" clId="{BBFB9FD9-EAC4-41A0-856E-0F722F831619}" dt="2024-07-05T13:36:23.021" v="1891" actId="1076"/>
        <pc:sldMkLst>
          <pc:docMk/>
          <pc:sldMk cId="4200311758" sldId="994"/>
        </pc:sldMkLst>
        <pc:picChg chg="add mod">
          <ac:chgData name="Nguyễn Minh Tân - Khoa Công nghệ Thông tin - VLTECH" userId="101068a6-915f-4420-8228-af2e167f3950" providerId="ADAL" clId="{BBFB9FD9-EAC4-41A0-856E-0F722F831619}" dt="2024-07-05T13:36:23.021" v="1891" actId="1076"/>
          <ac:picMkLst>
            <pc:docMk/>
            <pc:sldMk cId="4200311758" sldId="994"/>
            <ac:picMk id="3" creationId="{04445C93-C829-2064-6987-AAB8502D58AA}"/>
          </ac:picMkLst>
        </pc:picChg>
        <pc:picChg chg="del">
          <ac:chgData name="Nguyễn Minh Tân - Khoa Công nghệ Thông tin - VLTECH" userId="101068a6-915f-4420-8228-af2e167f3950" providerId="ADAL" clId="{BBFB9FD9-EAC4-41A0-856E-0F722F831619}" dt="2024-07-05T13:36:20.741" v="1889" actId="478"/>
          <ac:picMkLst>
            <pc:docMk/>
            <pc:sldMk cId="4200311758" sldId="994"/>
            <ac:picMk id="4" creationId="{343F7C8D-8C74-00B5-2D42-B29EE2E5B480}"/>
          </ac:picMkLst>
        </pc:picChg>
      </pc:sldChg>
      <pc:sldChg chg="addSp delSp modSp add mod">
        <pc:chgData name="Nguyễn Minh Tân - Khoa Công nghệ Thông tin - VLTECH" userId="101068a6-915f-4420-8228-af2e167f3950" providerId="ADAL" clId="{BBFB9FD9-EAC4-41A0-856E-0F722F831619}" dt="2024-07-05T13:36:43.502" v="1895" actId="1076"/>
        <pc:sldMkLst>
          <pc:docMk/>
          <pc:sldMk cId="2429170730" sldId="995"/>
        </pc:sldMkLst>
        <pc:picChg chg="del">
          <ac:chgData name="Nguyễn Minh Tân - Khoa Công nghệ Thông tin - VLTECH" userId="101068a6-915f-4420-8228-af2e167f3950" providerId="ADAL" clId="{BBFB9FD9-EAC4-41A0-856E-0F722F831619}" dt="2024-07-05T13:36:41.009" v="1893" actId="478"/>
          <ac:picMkLst>
            <pc:docMk/>
            <pc:sldMk cId="2429170730" sldId="995"/>
            <ac:picMk id="3" creationId="{04445C93-C829-2064-6987-AAB8502D58AA}"/>
          </ac:picMkLst>
        </pc:picChg>
        <pc:picChg chg="add mod">
          <ac:chgData name="Nguyễn Minh Tân - Khoa Công nghệ Thông tin - VLTECH" userId="101068a6-915f-4420-8228-af2e167f3950" providerId="ADAL" clId="{BBFB9FD9-EAC4-41A0-856E-0F722F831619}" dt="2024-07-05T13:36:43.502" v="1895" actId="1076"/>
          <ac:picMkLst>
            <pc:docMk/>
            <pc:sldMk cId="2429170730" sldId="995"/>
            <ac:picMk id="4" creationId="{A6264975-ADA2-B90B-0D15-CE55B9DEF5AC}"/>
          </ac:picMkLst>
        </pc:picChg>
      </pc:sldChg>
      <pc:sldChg chg="addSp delSp modSp add mod">
        <pc:chgData name="Nguyễn Minh Tân - Khoa Công nghệ Thông tin - VLTECH" userId="101068a6-915f-4420-8228-af2e167f3950" providerId="ADAL" clId="{BBFB9FD9-EAC4-41A0-856E-0F722F831619}" dt="2024-07-05T13:40:42.986" v="2067" actId="123"/>
        <pc:sldMkLst>
          <pc:docMk/>
          <pc:sldMk cId="1145487594" sldId="996"/>
        </pc:sldMkLst>
        <pc:spChg chg="add mod">
          <ac:chgData name="Nguyễn Minh Tân - Khoa Công nghệ Thông tin - VLTECH" userId="101068a6-915f-4420-8228-af2e167f3950" providerId="ADAL" clId="{BBFB9FD9-EAC4-41A0-856E-0F722F831619}" dt="2024-07-05T13:40:42.986" v="2067" actId="123"/>
          <ac:spMkLst>
            <pc:docMk/>
            <pc:sldMk cId="1145487594" sldId="996"/>
            <ac:spMk id="3" creationId="{D0ECE378-E991-3254-2D73-0CAFFD60AD39}"/>
          </ac:spMkLst>
        </pc:spChg>
        <pc:spChg chg="mod">
          <ac:chgData name="Nguyễn Minh Tân - Khoa Công nghệ Thông tin - VLTECH" userId="101068a6-915f-4420-8228-af2e167f3950" providerId="ADAL" clId="{BBFB9FD9-EAC4-41A0-856E-0F722F831619}" dt="2024-07-05T13:37:46.090" v="1968" actId="20577"/>
          <ac:spMkLst>
            <pc:docMk/>
            <pc:sldMk cId="1145487594" sldId="996"/>
            <ac:spMk id="5" creationId="{07A31044-5488-2B06-7241-060C617BF476}"/>
          </ac:spMkLst>
        </pc:spChg>
        <pc:picChg chg="del">
          <ac:chgData name="Nguyễn Minh Tân - Khoa Công nghệ Thông tin - VLTECH" userId="101068a6-915f-4420-8228-af2e167f3950" providerId="ADAL" clId="{BBFB9FD9-EAC4-41A0-856E-0F722F831619}" dt="2024-07-05T13:37:29.258" v="1897" actId="478"/>
          <ac:picMkLst>
            <pc:docMk/>
            <pc:sldMk cId="1145487594" sldId="996"/>
            <ac:picMk id="4" creationId="{A6264975-ADA2-B90B-0D15-CE55B9DEF5AC}"/>
          </ac:picMkLst>
        </pc:picChg>
      </pc:sldChg>
      <pc:sldChg chg="modSp add mod">
        <pc:chgData name="Nguyễn Minh Tân - Khoa Công nghệ Thông tin - VLTECH" userId="101068a6-915f-4420-8228-af2e167f3950" providerId="ADAL" clId="{BBFB9FD9-EAC4-41A0-856E-0F722F831619}" dt="2024-07-05T13:41:34.060" v="2078" actId="12"/>
        <pc:sldMkLst>
          <pc:docMk/>
          <pc:sldMk cId="534833247" sldId="997"/>
        </pc:sldMkLst>
        <pc:spChg chg="mod">
          <ac:chgData name="Nguyễn Minh Tân - Khoa Công nghệ Thông tin - VLTECH" userId="101068a6-915f-4420-8228-af2e167f3950" providerId="ADAL" clId="{BBFB9FD9-EAC4-41A0-856E-0F722F831619}" dt="2024-07-05T13:41:34.060" v="2078" actId="12"/>
          <ac:spMkLst>
            <pc:docMk/>
            <pc:sldMk cId="534833247" sldId="997"/>
            <ac:spMk id="3" creationId="{D0ECE378-E991-3254-2D73-0CAFFD60AD39}"/>
          </ac:spMkLst>
        </pc:spChg>
      </pc:sldChg>
      <pc:sldChg chg="addSp delSp modSp add mod">
        <pc:chgData name="Nguyễn Minh Tân - Khoa Công nghệ Thông tin - VLTECH" userId="101068a6-915f-4420-8228-af2e167f3950" providerId="ADAL" clId="{BBFB9FD9-EAC4-41A0-856E-0F722F831619}" dt="2024-07-05T13:41:48.647" v="2083" actId="14100"/>
        <pc:sldMkLst>
          <pc:docMk/>
          <pc:sldMk cId="4205647849" sldId="998"/>
        </pc:sldMkLst>
        <pc:spChg chg="del">
          <ac:chgData name="Nguyễn Minh Tân - Khoa Công nghệ Thông tin - VLTECH" userId="101068a6-915f-4420-8228-af2e167f3950" providerId="ADAL" clId="{BBFB9FD9-EAC4-41A0-856E-0F722F831619}" dt="2024-07-05T13:41:44.803" v="2080" actId="478"/>
          <ac:spMkLst>
            <pc:docMk/>
            <pc:sldMk cId="4205647849" sldId="998"/>
            <ac:spMk id="3" creationId="{D0ECE378-E991-3254-2D73-0CAFFD60AD39}"/>
          </ac:spMkLst>
        </pc:spChg>
        <pc:picChg chg="add mod">
          <ac:chgData name="Nguyễn Minh Tân - Khoa Công nghệ Thông tin - VLTECH" userId="101068a6-915f-4420-8228-af2e167f3950" providerId="ADAL" clId="{BBFB9FD9-EAC4-41A0-856E-0F722F831619}" dt="2024-07-05T13:41:48.647" v="2083" actId="14100"/>
          <ac:picMkLst>
            <pc:docMk/>
            <pc:sldMk cId="4205647849" sldId="998"/>
            <ac:picMk id="4" creationId="{09AD5E85-B260-414C-6D18-5E2219792997}"/>
          </ac:picMkLst>
        </pc:picChg>
      </pc:sldChg>
      <pc:sldChg chg="addSp delSp modSp add mod">
        <pc:chgData name="Nguyễn Minh Tân - Khoa Công nghệ Thông tin - VLTECH" userId="101068a6-915f-4420-8228-af2e167f3950" providerId="ADAL" clId="{BBFB9FD9-EAC4-41A0-856E-0F722F831619}" dt="2024-07-05T13:41:59.484" v="2087" actId="1076"/>
        <pc:sldMkLst>
          <pc:docMk/>
          <pc:sldMk cId="2920615247" sldId="999"/>
        </pc:sldMkLst>
        <pc:picChg chg="add mod">
          <ac:chgData name="Nguyễn Minh Tân - Khoa Công nghệ Thông tin - VLTECH" userId="101068a6-915f-4420-8228-af2e167f3950" providerId="ADAL" clId="{BBFB9FD9-EAC4-41A0-856E-0F722F831619}" dt="2024-07-05T13:41:59.484" v="2087" actId="1076"/>
          <ac:picMkLst>
            <pc:docMk/>
            <pc:sldMk cId="2920615247" sldId="999"/>
            <ac:picMk id="3" creationId="{A9BAD0BF-4510-1AE2-F731-81A61863D7BC}"/>
          </ac:picMkLst>
        </pc:picChg>
        <pc:picChg chg="del">
          <ac:chgData name="Nguyễn Minh Tân - Khoa Công nghệ Thông tin - VLTECH" userId="101068a6-915f-4420-8228-af2e167f3950" providerId="ADAL" clId="{BBFB9FD9-EAC4-41A0-856E-0F722F831619}" dt="2024-07-05T13:41:57.455" v="2085" actId="478"/>
          <ac:picMkLst>
            <pc:docMk/>
            <pc:sldMk cId="2920615247" sldId="999"/>
            <ac:picMk id="4" creationId="{09AD5E85-B260-414C-6D18-5E2219792997}"/>
          </ac:picMkLst>
        </pc:picChg>
      </pc:sldChg>
      <pc:sldChg chg="addSp delSp modSp add mod">
        <pc:chgData name="Nguyễn Minh Tân - Khoa Công nghệ Thông tin - VLTECH" userId="101068a6-915f-4420-8228-af2e167f3950" providerId="ADAL" clId="{BBFB9FD9-EAC4-41A0-856E-0F722F831619}" dt="2024-07-05T13:42:20.816" v="2091" actId="1076"/>
        <pc:sldMkLst>
          <pc:docMk/>
          <pc:sldMk cId="1721872990" sldId="1000"/>
        </pc:sldMkLst>
        <pc:picChg chg="del">
          <ac:chgData name="Nguyễn Minh Tân - Khoa Công nghệ Thông tin - VLTECH" userId="101068a6-915f-4420-8228-af2e167f3950" providerId="ADAL" clId="{BBFB9FD9-EAC4-41A0-856E-0F722F831619}" dt="2024-07-05T13:42:18.477" v="2089" actId="478"/>
          <ac:picMkLst>
            <pc:docMk/>
            <pc:sldMk cId="1721872990" sldId="1000"/>
            <ac:picMk id="3" creationId="{A9BAD0BF-4510-1AE2-F731-81A61863D7BC}"/>
          </ac:picMkLst>
        </pc:picChg>
        <pc:picChg chg="add mod">
          <ac:chgData name="Nguyễn Minh Tân - Khoa Công nghệ Thông tin - VLTECH" userId="101068a6-915f-4420-8228-af2e167f3950" providerId="ADAL" clId="{BBFB9FD9-EAC4-41A0-856E-0F722F831619}" dt="2024-07-05T13:42:20.816" v="2091" actId="1076"/>
          <ac:picMkLst>
            <pc:docMk/>
            <pc:sldMk cId="1721872990" sldId="1000"/>
            <ac:picMk id="4" creationId="{8CF21D23-2DF8-0B30-5984-43DAFB5C9D1F}"/>
          </ac:picMkLst>
        </pc:picChg>
      </pc:sldChg>
      <pc:sldChg chg="addSp delSp modSp add mod">
        <pc:chgData name="Nguyễn Minh Tân - Khoa Công nghệ Thông tin - VLTECH" userId="101068a6-915f-4420-8228-af2e167f3950" providerId="ADAL" clId="{BBFB9FD9-EAC4-41A0-856E-0F722F831619}" dt="2024-07-05T14:00:52.407" v="2100" actId="1076"/>
        <pc:sldMkLst>
          <pc:docMk/>
          <pc:sldMk cId="953456764" sldId="1001"/>
        </pc:sldMkLst>
        <pc:picChg chg="add del mod">
          <ac:chgData name="Nguyễn Minh Tân - Khoa Công nghệ Thông tin - VLTECH" userId="101068a6-915f-4420-8228-af2e167f3950" providerId="ADAL" clId="{BBFB9FD9-EAC4-41A0-856E-0F722F831619}" dt="2024-07-05T14:00:47.404" v="2097" actId="478"/>
          <ac:picMkLst>
            <pc:docMk/>
            <pc:sldMk cId="953456764" sldId="1001"/>
            <ac:picMk id="3" creationId="{0C37676B-3403-B94C-0B2B-4062B807ECED}"/>
          </ac:picMkLst>
        </pc:picChg>
        <pc:picChg chg="del">
          <ac:chgData name="Nguyễn Minh Tân - Khoa Công nghệ Thông tin - VLTECH" userId="101068a6-915f-4420-8228-af2e167f3950" providerId="ADAL" clId="{BBFB9FD9-EAC4-41A0-856E-0F722F831619}" dt="2024-07-05T13:42:38.452" v="2093" actId="478"/>
          <ac:picMkLst>
            <pc:docMk/>
            <pc:sldMk cId="953456764" sldId="1001"/>
            <ac:picMk id="4" creationId="{8CF21D23-2DF8-0B30-5984-43DAFB5C9D1F}"/>
          </ac:picMkLst>
        </pc:picChg>
        <pc:picChg chg="add mod">
          <ac:chgData name="Nguyễn Minh Tân - Khoa Công nghệ Thông tin - VLTECH" userId="101068a6-915f-4420-8228-af2e167f3950" providerId="ADAL" clId="{BBFB9FD9-EAC4-41A0-856E-0F722F831619}" dt="2024-07-05T14:00:52.407" v="2100" actId="1076"/>
          <ac:picMkLst>
            <pc:docMk/>
            <pc:sldMk cId="953456764" sldId="1001"/>
            <ac:picMk id="7" creationId="{4176A702-8005-396B-3B7F-FF6894D216AD}"/>
          </ac:picMkLst>
        </pc:picChg>
      </pc:sldChg>
      <pc:sldChg chg="addSp delSp add mod">
        <pc:chgData name="Nguyễn Minh Tân - Khoa Công nghệ Thông tin - VLTECH" userId="101068a6-915f-4420-8228-af2e167f3950" providerId="ADAL" clId="{BBFB9FD9-EAC4-41A0-856E-0F722F831619}" dt="2024-07-05T14:01:46.351" v="2107" actId="22"/>
        <pc:sldMkLst>
          <pc:docMk/>
          <pc:sldMk cId="1548401530" sldId="1002"/>
        </pc:sldMkLst>
        <pc:picChg chg="del">
          <ac:chgData name="Nguyễn Minh Tân - Khoa Công nghệ Thông tin - VLTECH" userId="101068a6-915f-4420-8228-af2e167f3950" providerId="ADAL" clId="{BBFB9FD9-EAC4-41A0-856E-0F722F831619}" dt="2024-07-05T14:01:46.071" v="2106" actId="478"/>
          <ac:picMkLst>
            <pc:docMk/>
            <pc:sldMk cId="1548401530" sldId="1002"/>
            <ac:picMk id="3" creationId="{0C37676B-3403-B94C-0B2B-4062B807ECED}"/>
          </ac:picMkLst>
        </pc:picChg>
        <pc:picChg chg="add">
          <ac:chgData name="Nguyễn Minh Tân - Khoa Công nghệ Thông tin - VLTECH" userId="101068a6-915f-4420-8228-af2e167f3950" providerId="ADAL" clId="{BBFB9FD9-EAC4-41A0-856E-0F722F831619}" dt="2024-07-05T14:01:46.351" v="2107" actId="22"/>
          <ac:picMkLst>
            <pc:docMk/>
            <pc:sldMk cId="1548401530" sldId="1002"/>
            <ac:picMk id="4" creationId="{6177DB4E-694A-8186-A276-7EE32100AB36}"/>
          </ac:picMkLst>
        </pc:picChg>
      </pc:sldChg>
      <pc:sldChg chg="addSp delSp modSp add mod">
        <pc:chgData name="Nguyễn Minh Tân - Khoa Công nghệ Thông tin - VLTECH" userId="101068a6-915f-4420-8228-af2e167f3950" providerId="ADAL" clId="{BBFB9FD9-EAC4-41A0-856E-0F722F831619}" dt="2024-07-05T14:01:24.985" v="2105" actId="1076"/>
        <pc:sldMkLst>
          <pc:docMk/>
          <pc:sldMk cId="387289196" sldId="1003"/>
        </pc:sldMkLst>
        <pc:picChg chg="add mod">
          <ac:chgData name="Nguyễn Minh Tân - Khoa Công nghệ Thông tin - VLTECH" userId="101068a6-915f-4420-8228-af2e167f3950" providerId="ADAL" clId="{BBFB9FD9-EAC4-41A0-856E-0F722F831619}" dt="2024-07-05T14:01:24.985" v="2105" actId="1076"/>
          <ac:picMkLst>
            <pc:docMk/>
            <pc:sldMk cId="387289196" sldId="1003"/>
            <ac:picMk id="3" creationId="{A2D82B03-6E79-487E-4D72-03280BDCDC97}"/>
          </ac:picMkLst>
        </pc:picChg>
        <pc:picChg chg="del">
          <ac:chgData name="Nguyễn Minh Tân - Khoa Công nghệ Thông tin - VLTECH" userId="101068a6-915f-4420-8228-af2e167f3950" providerId="ADAL" clId="{BBFB9FD9-EAC4-41A0-856E-0F722F831619}" dt="2024-07-05T14:01:20.038" v="2102" actId="478"/>
          <ac:picMkLst>
            <pc:docMk/>
            <pc:sldMk cId="387289196" sldId="1003"/>
            <ac:picMk id="4" creationId="{8CF21D23-2DF8-0B30-5984-43DAFB5C9D1F}"/>
          </ac:picMkLst>
        </pc:picChg>
      </pc:sldChg>
    </pc:docChg>
  </pc:docChgLst>
  <pc:docChgLst>
    <pc:chgData name="Nguyễn Minh Tân - Khoa Công nghệ Thông tin - VLTECH" userId="101068a6-915f-4420-8228-af2e167f3950" providerId="ADAL" clId="{624AD68A-8DE0-2641-B03A-55AF7C84470E}"/>
    <pc:docChg chg="undo custSel addSld delSld modSld">
      <pc:chgData name="Nguyễn Minh Tân - Khoa Công nghệ Thông tin - VLTECH" userId="101068a6-915f-4420-8228-af2e167f3950" providerId="ADAL" clId="{624AD68A-8DE0-2641-B03A-55AF7C84470E}" dt="2024-01-11T08:40:07.152" v="306" actId="20577"/>
      <pc:docMkLst>
        <pc:docMk/>
      </pc:docMkLst>
      <pc:sldChg chg="addSp delSp modSp add mod modTransition modNotesTx">
        <pc:chgData name="Nguyễn Minh Tân - Khoa Công nghệ Thông tin - VLTECH" userId="101068a6-915f-4420-8228-af2e167f3950" providerId="ADAL" clId="{624AD68A-8DE0-2641-B03A-55AF7C84470E}" dt="2024-01-11T07:28:56.056" v="160" actId="1076"/>
        <pc:sldMkLst>
          <pc:docMk/>
          <pc:sldMk cId="0" sldId="259"/>
        </pc:sldMkLst>
        <pc:spChg chg="del">
          <ac:chgData name="Nguyễn Minh Tân - Khoa Công nghệ Thông tin - VLTECH" userId="101068a6-915f-4420-8228-af2e167f3950" providerId="ADAL" clId="{624AD68A-8DE0-2641-B03A-55AF7C84470E}" dt="2024-01-11T07:28:47.964" v="157" actId="478"/>
          <ac:spMkLst>
            <pc:docMk/>
            <pc:sldMk cId="0" sldId="259"/>
            <ac:spMk id="2" creationId="{00000000-0000-0000-0000-000000000000}"/>
          </ac:spMkLst>
        </pc:spChg>
        <pc:spChg chg="mod">
          <ac:chgData name="Nguyễn Minh Tân - Khoa Công nghệ Thông tin - VLTECH" userId="101068a6-915f-4420-8228-af2e167f3950" providerId="ADAL" clId="{624AD68A-8DE0-2641-B03A-55AF7C84470E}" dt="2024-01-11T07:28:05.675" v="155"/>
          <ac:spMkLst>
            <pc:docMk/>
            <pc:sldMk cId="0" sldId="259"/>
            <ac:spMk id="5" creationId="{00000000-0000-0000-0000-000000000000}"/>
          </ac:spMkLst>
        </pc:spChg>
        <pc:spChg chg="add del mod">
          <ac:chgData name="Nguyễn Minh Tân - Khoa Công nghệ Thông tin - VLTECH" userId="101068a6-915f-4420-8228-af2e167f3950" providerId="ADAL" clId="{624AD68A-8DE0-2641-B03A-55AF7C84470E}" dt="2024-01-11T07:28:51.404" v="158" actId="478"/>
          <ac:spMkLst>
            <pc:docMk/>
            <pc:sldMk cId="0" sldId="259"/>
            <ac:spMk id="7" creationId="{3F4BA098-4FDD-5295-46FE-EA48E7588C44}"/>
          </ac:spMkLst>
        </pc:spChg>
        <pc:spChg chg="add mod">
          <ac:chgData name="Nguyễn Minh Tân - Khoa Công nghệ Thông tin - VLTECH" userId="101068a6-915f-4420-8228-af2e167f3950" providerId="ADAL" clId="{624AD68A-8DE0-2641-B03A-55AF7C84470E}" dt="2024-01-11T07:28:56.056" v="160" actId="1076"/>
          <ac:spMkLst>
            <pc:docMk/>
            <pc:sldMk cId="0" sldId="259"/>
            <ac:spMk id="8" creationId="{7248C387-5DD2-EE09-EB12-97B611231D8B}"/>
          </ac:spMkLst>
        </pc:spChg>
      </pc:sldChg>
      <pc:sldChg chg="addSp delSp modSp add mod modTransition">
        <pc:chgData name="Nguyễn Minh Tân - Khoa Công nghệ Thông tin - VLTECH" userId="101068a6-915f-4420-8228-af2e167f3950" providerId="ADAL" clId="{624AD68A-8DE0-2641-B03A-55AF7C84470E}" dt="2024-01-11T07:31:33.333" v="182" actId="20577"/>
        <pc:sldMkLst>
          <pc:docMk/>
          <pc:sldMk cId="0" sldId="260"/>
        </pc:sldMkLst>
        <pc:spChg chg="del">
          <ac:chgData name="Nguyễn Minh Tân - Khoa Công nghệ Thông tin - VLTECH" userId="101068a6-915f-4420-8228-af2e167f3950" providerId="ADAL" clId="{624AD68A-8DE0-2641-B03A-55AF7C84470E}" dt="2024-01-11T07:31:18.923" v="165" actId="478"/>
          <ac:spMkLst>
            <pc:docMk/>
            <pc:sldMk cId="0" sldId="260"/>
            <ac:spMk id="2" creationId="{00000000-0000-0000-0000-000000000000}"/>
          </ac:spMkLst>
        </pc:spChg>
        <pc:spChg chg="mod">
          <ac:chgData name="Nguyễn Minh Tân - Khoa Công nghệ Thông tin - VLTECH" userId="101068a6-915f-4420-8228-af2e167f3950" providerId="ADAL" clId="{624AD68A-8DE0-2641-B03A-55AF7C84470E}" dt="2024-01-11T07:30:31.046" v="164"/>
          <ac:spMkLst>
            <pc:docMk/>
            <pc:sldMk cId="0" sldId="260"/>
            <ac:spMk id="5" creationId="{00000000-0000-0000-0000-000000000000}"/>
          </ac:spMkLst>
        </pc:spChg>
        <pc:spChg chg="add del mod">
          <ac:chgData name="Nguyễn Minh Tân - Khoa Công nghệ Thông tin - VLTECH" userId="101068a6-915f-4420-8228-af2e167f3950" providerId="ADAL" clId="{624AD68A-8DE0-2641-B03A-55AF7C84470E}" dt="2024-01-11T07:31:22.064" v="166" actId="478"/>
          <ac:spMkLst>
            <pc:docMk/>
            <pc:sldMk cId="0" sldId="260"/>
            <ac:spMk id="7" creationId="{E3BE9CF8-8A19-3BCC-A179-938B1DFC3C19}"/>
          </ac:spMkLst>
        </pc:spChg>
        <pc:spChg chg="add mod">
          <ac:chgData name="Nguyễn Minh Tân - Khoa Công nghệ Thông tin - VLTECH" userId="101068a6-915f-4420-8228-af2e167f3950" providerId="ADAL" clId="{624AD68A-8DE0-2641-B03A-55AF7C84470E}" dt="2024-01-11T07:31:33.333" v="182" actId="20577"/>
          <ac:spMkLst>
            <pc:docMk/>
            <pc:sldMk cId="0" sldId="260"/>
            <ac:spMk id="8" creationId="{4696E85B-D78A-F147-74B7-0E3674C3D330}"/>
          </ac:spMkLst>
        </pc:spChg>
      </pc:sldChg>
      <pc:sldChg chg="addSp delSp modSp add mod modTransition modNotesTx">
        <pc:chgData name="Nguyễn Minh Tân - Khoa Công nghệ Thông tin - VLTECH" userId="101068a6-915f-4420-8228-af2e167f3950" providerId="ADAL" clId="{624AD68A-8DE0-2641-B03A-55AF7C84470E}" dt="2024-01-11T07:31:52.364" v="187"/>
        <pc:sldMkLst>
          <pc:docMk/>
          <pc:sldMk cId="0" sldId="261"/>
        </pc:sldMkLst>
        <pc:spChg chg="del">
          <ac:chgData name="Nguyễn Minh Tân - Khoa Công nghệ Thông tin - VLTECH" userId="101068a6-915f-4420-8228-af2e167f3950" providerId="ADAL" clId="{624AD68A-8DE0-2641-B03A-55AF7C84470E}" dt="2024-01-11T07:31:39.678" v="183" actId="478"/>
          <ac:spMkLst>
            <pc:docMk/>
            <pc:sldMk cId="0" sldId="261"/>
            <ac:spMk id="2" creationId="{00000000-0000-0000-0000-000000000000}"/>
          </ac:spMkLst>
        </pc:spChg>
        <pc:spChg chg="mod">
          <ac:chgData name="Nguyễn Minh Tân - Khoa Công nghệ Thông tin - VLTECH" userId="101068a6-915f-4420-8228-af2e167f3950" providerId="ADAL" clId="{624AD68A-8DE0-2641-B03A-55AF7C84470E}" dt="2024-01-11T07:30:31.046" v="164"/>
          <ac:spMkLst>
            <pc:docMk/>
            <pc:sldMk cId="0" sldId="261"/>
            <ac:spMk id="4" creationId="{00000000-0000-0000-0000-000000000000}"/>
          </ac:spMkLst>
        </pc:spChg>
        <pc:spChg chg="add del mod">
          <ac:chgData name="Nguyễn Minh Tân - Khoa Công nghệ Thông tin - VLTECH" userId="101068a6-915f-4420-8228-af2e167f3950" providerId="ADAL" clId="{624AD68A-8DE0-2641-B03A-55AF7C84470E}" dt="2024-01-11T07:31:41.722" v="184" actId="478"/>
          <ac:spMkLst>
            <pc:docMk/>
            <pc:sldMk cId="0" sldId="261"/>
            <ac:spMk id="6" creationId="{D10C364F-7593-F11F-127D-CBF14AF0823E}"/>
          </ac:spMkLst>
        </pc:spChg>
        <pc:spChg chg="add mod">
          <ac:chgData name="Nguyễn Minh Tân - Khoa Công nghệ Thông tin - VLTECH" userId="101068a6-915f-4420-8228-af2e167f3950" providerId="ADAL" clId="{624AD68A-8DE0-2641-B03A-55AF7C84470E}" dt="2024-01-11T07:31:42.108" v="185"/>
          <ac:spMkLst>
            <pc:docMk/>
            <pc:sldMk cId="0" sldId="261"/>
            <ac:spMk id="7" creationId="{E972F10D-3521-B5FF-2D76-B6F7C9EEE3F7}"/>
          </ac:spMkLst>
        </pc:spChg>
      </pc:sldChg>
      <pc:sldChg chg="modSp add modTransition">
        <pc:chgData name="Nguyễn Minh Tân - Khoa Công nghệ Thông tin - VLTECH" userId="101068a6-915f-4420-8228-af2e167f3950" providerId="ADAL" clId="{624AD68A-8DE0-2641-B03A-55AF7C84470E}" dt="2024-01-11T07:33:02.437" v="189"/>
        <pc:sldMkLst>
          <pc:docMk/>
          <pc:sldMk cId="0" sldId="262"/>
        </pc:sldMkLst>
        <pc:spChg chg="mod">
          <ac:chgData name="Nguyễn Minh Tân - Khoa Công nghệ Thông tin - VLTECH" userId="101068a6-915f-4420-8228-af2e167f3950" providerId="ADAL" clId="{624AD68A-8DE0-2641-B03A-55AF7C84470E}" dt="2024-01-11T07:33:02.437" v="189"/>
          <ac:spMkLst>
            <pc:docMk/>
            <pc:sldMk cId="0" sldId="262"/>
            <ac:spMk id="5" creationId="{00000000-0000-0000-0000-000000000000}"/>
          </ac:spMkLst>
        </pc:spChg>
      </pc:sldChg>
      <pc:sldChg chg="modSp add del modTransition">
        <pc:chgData name="Nguyễn Minh Tân - Khoa Công nghệ Thông tin - VLTECH" userId="101068a6-915f-4420-8228-af2e167f3950" providerId="ADAL" clId="{624AD68A-8DE0-2641-B03A-55AF7C84470E}" dt="2024-01-11T08:26:22.144" v="276" actId="2696"/>
        <pc:sldMkLst>
          <pc:docMk/>
          <pc:sldMk cId="0" sldId="263"/>
        </pc:sldMkLst>
        <pc:spChg chg="mod">
          <ac:chgData name="Nguyễn Minh Tân - Khoa Công nghệ Thông tin - VLTECH" userId="101068a6-915f-4420-8228-af2e167f3950" providerId="ADAL" clId="{624AD68A-8DE0-2641-B03A-55AF7C84470E}" dt="2024-01-11T07:34:22.338" v="190"/>
          <ac:spMkLst>
            <pc:docMk/>
            <pc:sldMk cId="0" sldId="263"/>
            <ac:spMk id="4" creationId="{00000000-0000-0000-0000-000000000000}"/>
          </ac:spMkLst>
        </pc:spChg>
      </pc:sldChg>
      <pc:sldChg chg="addSp modSp add mod modTransition">
        <pc:chgData name="Nguyễn Minh Tân - Khoa Công nghệ Thông tin - VLTECH" userId="101068a6-915f-4420-8228-af2e167f3950" providerId="ADAL" clId="{624AD68A-8DE0-2641-B03A-55AF7C84470E}" dt="2024-01-11T08:25:34.003" v="275" actId="1076"/>
        <pc:sldMkLst>
          <pc:docMk/>
          <pc:sldMk cId="0" sldId="264"/>
        </pc:sldMkLst>
        <pc:spChg chg="mod">
          <ac:chgData name="Nguyễn Minh Tân - Khoa Công nghệ Thông tin - VLTECH" userId="101068a6-915f-4420-8228-af2e167f3950" providerId="ADAL" clId="{624AD68A-8DE0-2641-B03A-55AF7C84470E}" dt="2024-01-11T07:34:22.338" v="190"/>
          <ac:spMkLst>
            <pc:docMk/>
            <pc:sldMk cId="0" sldId="264"/>
            <ac:spMk id="4" creationId="{00000000-0000-0000-0000-000000000000}"/>
          </ac:spMkLst>
        </pc:spChg>
        <pc:picChg chg="add mod">
          <ac:chgData name="Nguyễn Minh Tân - Khoa Công nghệ Thông tin - VLTECH" userId="101068a6-915f-4420-8228-af2e167f3950" providerId="ADAL" clId="{624AD68A-8DE0-2641-B03A-55AF7C84470E}" dt="2024-01-11T08:25:34.003" v="275" actId="1076"/>
          <ac:picMkLst>
            <pc:docMk/>
            <pc:sldMk cId="0" sldId="264"/>
            <ac:picMk id="5" creationId="{1349276B-C564-9CE7-7067-5C3C5D8E0735}"/>
          </ac:picMkLst>
        </pc:picChg>
      </pc:sldChg>
      <pc:sldChg chg="delSp add mod modTransition">
        <pc:chgData name="Nguyễn Minh Tân - Khoa Công nghệ Thông tin - VLTECH" userId="101068a6-915f-4420-8228-af2e167f3950" providerId="ADAL" clId="{624AD68A-8DE0-2641-B03A-55AF7C84470E}" dt="2024-01-11T07:37:01.351" v="193" actId="478"/>
        <pc:sldMkLst>
          <pc:docMk/>
          <pc:sldMk cId="2299796347" sldId="265"/>
        </pc:sldMkLst>
        <pc:spChg chg="del">
          <ac:chgData name="Nguyễn Minh Tân - Khoa Công nghệ Thông tin - VLTECH" userId="101068a6-915f-4420-8228-af2e167f3950" providerId="ADAL" clId="{624AD68A-8DE0-2641-B03A-55AF7C84470E}" dt="2024-01-11T07:36:58.492" v="192" actId="478"/>
          <ac:spMkLst>
            <pc:docMk/>
            <pc:sldMk cId="2299796347" sldId="265"/>
            <ac:spMk id="2" creationId="{00000000-0000-0000-0000-000000000000}"/>
          </ac:spMkLst>
        </pc:spChg>
        <pc:grpChg chg="del">
          <ac:chgData name="Nguyễn Minh Tân - Khoa Công nghệ Thông tin - VLTECH" userId="101068a6-915f-4420-8228-af2e167f3950" providerId="ADAL" clId="{624AD68A-8DE0-2641-B03A-55AF7C84470E}" dt="2024-01-11T07:37:01.351" v="193" actId="478"/>
          <ac:grpSpMkLst>
            <pc:docMk/>
            <pc:sldMk cId="2299796347" sldId="265"/>
            <ac:grpSpMk id="3" creationId="{00000000-0000-0000-0000-000000000000}"/>
          </ac:grpSpMkLst>
        </pc:grpChg>
      </pc:sldChg>
      <pc:sldChg chg="modSp add mod modTransition">
        <pc:chgData name="Nguyễn Minh Tân - Khoa Công nghệ Thông tin - VLTECH" userId="101068a6-915f-4420-8228-af2e167f3950" providerId="ADAL" clId="{624AD68A-8DE0-2641-B03A-55AF7C84470E}" dt="2024-01-11T07:37:20.040" v="195" actId="1076"/>
        <pc:sldMkLst>
          <pc:docMk/>
          <pc:sldMk cId="0" sldId="266"/>
        </pc:sldMkLst>
        <pc:spChg chg="mod">
          <ac:chgData name="Nguyễn Minh Tân - Khoa Công nghệ Thông tin - VLTECH" userId="101068a6-915f-4420-8228-af2e167f3950" providerId="ADAL" clId="{624AD68A-8DE0-2641-B03A-55AF7C84470E}" dt="2024-01-11T07:37:15.404" v="194" actId="1076"/>
          <ac:spMkLst>
            <pc:docMk/>
            <pc:sldMk cId="0" sldId="266"/>
            <ac:spMk id="3" creationId="{00000000-0000-0000-0000-000000000000}"/>
          </ac:spMkLst>
        </pc:spChg>
        <pc:spChg chg="mod">
          <ac:chgData name="Nguyễn Minh Tân - Khoa Công nghệ Thông tin - VLTECH" userId="101068a6-915f-4420-8228-af2e167f3950" providerId="ADAL" clId="{624AD68A-8DE0-2641-B03A-55AF7C84470E}" dt="2024-01-11T07:36:21.810" v="191"/>
          <ac:spMkLst>
            <pc:docMk/>
            <pc:sldMk cId="0" sldId="266"/>
            <ac:spMk id="9" creationId="{00000000-0000-0000-0000-000000000000}"/>
          </ac:spMkLst>
        </pc:spChg>
        <pc:grpChg chg="mod">
          <ac:chgData name="Nguyễn Minh Tân - Khoa Công nghệ Thông tin - VLTECH" userId="101068a6-915f-4420-8228-af2e167f3950" providerId="ADAL" clId="{624AD68A-8DE0-2641-B03A-55AF7C84470E}" dt="2024-01-11T07:37:20.040" v="195" actId="1076"/>
          <ac:grpSpMkLst>
            <pc:docMk/>
            <pc:sldMk cId="0" sldId="266"/>
            <ac:grpSpMk id="4" creationId="{00000000-0000-0000-0000-000000000000}"/>
          </ac:grpSpMkLst>
        </pc:grpChg>
      </pc:sldChg>
      <pc:sldChg chg="modSp add modTransition">
        <pc:chgData name="Nguyễn Minh Tân - Khoa Công nghệ Thông tin - VLTECH" userId="101068a6-915f-4420-8228-af2e167f3950" providerId="ADAL" clId="{624AD68A-8DE0-2641-B03A-55AF7C84470E}" dt="2024-01-11T07:36:21.810" v="191"/>
        <pc:sldMkLst>
          <pc:docMk/>
          <pc:sldMk cId="0" sldId="267"/>
        </pc:sldMkLst>
        <pc:spChg chg="mod">
          <ac:chgData name="Nguyễn Minh Tân - Khoa Công nghệ Thông tin - VLTECH" userId="101068a6-915f-4420-8228-af2e167f3950" providerId="ADAL" clId="{624AD68A-8DE0-2641-B03A-55AF7C84470E}" dt="2024-01-11T07:36:21.810" v="191"/>
          <ac:spMkLst>
            <pc:docMk/>
            <pc:sldMk cId="0" sldId="267"/>
            <ac:spMk id="6" creationId="{00000000-0000-0000-0000-000000000000}"/>
          </ac:spMkLst>
        </pc:spChg>
      </pc:sldChg>
      <pc:sldChg chg="modSp add mod modTransition">
        <pc:chgData name="Nguyễn Minh Tân - Khoa Công nghệ Thông tin - VLTECH" userId="101068a6-915f-4420-8228-af2e167f3950" providerId="ADAL" clId="{624AD68A-8DE0-2641-B03A-55AF7C84470E}" dt="2024-01-11T08:40:07.152" v="306" actId="20577"/>
        <pc:sldMkLst>
          <pc:docMk/>
          <pc:sldMk cId="98943473" sldId="268"/>
        </pc:sldMkLst>
        <pc:spChg chg="mod">
          <ac:chgData name="Nguyễn Minh Tân - Khoa Công nghệ Thông tin - VLTECH" userId="101068a6-915f-4420-8228-af2e167f3950" providerId="ADAL" clId="{624AD68A-8DE0-2641-B03A-55AF7C84470E}" dt="2024-01-11T08:40:07.152" v="306" actId="20577"/>
          <ac:spMkLst>
            <pc:docMk/>
            <pc:sldMk cId="98943473" sldId="268"/>
            <ac:spMk id="3" creationId="{00000000-0000-0000-0000-000000000000}"/>
          </ac:spMkLst>
        </pc:spChg>
        <pc:spChg chg="mod">
          <ac:chgData name="Nguyễn Minh Tân - Khoa Công nghệ Thông tin - VLTECH" userId="101068a6-915f-4420-8228-af2e167f3950" providerId="ADAL" clId="{624AD68A-8DE0-2641-B03A-55AF7C84470E}" dt="2024-01-11T07:36:21.810" v="191"/>
          <ac:spMkLst>
            <pc:docMk/>
            <pc:sldMk cId="98943473" sldId="268"/>
            <ac:spMk id="4" creationId="{00000000-0000-0000-0000-000000000000}"/>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69"/>
        </pc:sldMkLst>
        <pc:spChg chg="mod">
          <ac:chgData name="Nguyễn Minh Tân - Khoa Công nghệ Thông tin - VLTECH" userId="101068a6-915f-4420-8228-af2e167f3950" providerId="ADAL" clId="{624AD68A-8DE0-2641-B03A-55AF7C84470E}" dt="2024-01-11T07:36:21.810" v="191"/>
          <ac:spMkLst>
            <pc:docMk/>
            <pc:sldMk cId="0" sldId="269"/>
            <ac:spMk id="4" creationId="{00000000-0000-0000-0000-000000000000}"/>
          </ac:spMkLst>
        </pc:spChg>
      </pc:sldChg>
      <pc:sldChg chg="delSp add mod modTransition">
        <pc:chgData name="Nguyễn Minh Tân - Khoa Công nghệ Thông tin - VLTECH" userId="101068a6-915f-4420-8228-af2e167f3950" providerId="ADAL" clId="{624AD68A-8DE0-2641-B03A-55AF7C84470E}" dt="2024-01-11T08:12:52.054" v="249" actId="478"/>
        <pc:sldMkLst>
          <pc:docMk/>
          <pc:sldMk cId="0" sldId="270"/>
        </pc:sldMkLst>
        <pc:spChg chg="del">
          <ac:chgData name="Nguyễn Minh Tân - Khoa Công nghệ Thông tin - VLTECH" userId="101068a6-915f-4420-8228-af2e167f3950" providerId="ADAL" clId="{624AD68A-8DE0-2641-B03A-55AF7C84470E}" dt="2024-01-11T08:12:50.234" v="248" actId="478"/>
          <ac:spMkLst>
            <pc:docMk/>
            <pc:sldMk cId="0" sldId="270"/>
            <ac:spMk id="2" creationId="{00000000-0000-0000-0000-000000000000}"/>
          </ac:spMkLst>
        </pc:spChg>
        <pc:grpChg chg="del">
          <ac:chgData name="Nguyễn Minh Tân - Khoa Công nghệ Thông tin - VLTECH" userId="101068a6-915f-4420-8228-af2e167f3950" providerId="ADAL" clId="{624AD68A-8DE0-2641-B03A-55AF7C84470E}" dt="2024-01-11T08:12:52.054" v="249" actId="478"/>
          <ac:grpSpMkLst>
            <pc:docMk/>
            <pc:sldMk cId="0" sldId="270"/>
            <ac:grpSpMk id="3" creationId="{00000000-0000-0000-0000-000000000000}"/>
          </ac:grpSpMkLst>
        </pc:grpChg>
      </pc:sldChg>
      <pc:sldChg chg="addSp delSp modSp add mod modTransition">
        <pc:chgData name="Nguyễn Minh Tân - Khoa Công nghệ Thông tin - VLTECH" userId="101068a6-915f-4420-8228-af2e167f3950" providerId="ADAL" clId="{624AD68A-8DE0-2641-B03A-55AF7C84470E}" dt="2024-01-11T08:36:39.344" v="296" actId="1076"/>
        <pc:sldMkLst>
          <pc:docMk/>
          <pc:sldMk cId="0" sldId="271"/>
        </pc:sldMkLst>
        <pc:spChg chg="mod">
          <ac:chgData name="Nguyễn Minh Tân - Khoa Công nghệ Thông tin - VLTECH" userId="101068a6-915f-4420-8228-af2e167f3950" providerId="ADAL" clId="{624AD68A-8DE0-2641-B03A-55AF7C84470E}" dt="2024-01-11T08:36:39.344" v="296" actId="1076"/>
          <ac:spMkLst>
            <pc:docMk/>
            <pc:sldMk cId="0" sldId="271"/>
            <ac:spMk id="2" creationId="{00000000-0000-0000-0000-000000000000}"/>
          </ac:spMkLst>
        </pc:spChg>
        <pc:spChg chg="del mod">
          <ac:chgData name="Nguyễn Minh Tân - Khoa Công nghệ Thông tin - VLTECH" userId="101068a6-915f-4420-8228-af2e167f3950" providerId="ADAL" clId="{624AD68A-8DE0-2641-B03A-55AF7C84470E}" dt="2024-01-11T08:36:21.277" v="293" actId="478"/>
          <ac:spMkLst>
            <pc:docMk/>
            <pc:sldMk cId="0" sldId="271"/>
            <ac:spMk id="3" creationId="{00000000-0000-0000-0000-000000000000}"/>
          </ac:spMkLst>
        </pc:spChg>
        <pc:spChg chg="mod">
          <ac:chgData name="Nguyễn Minh Tân - Khoa Công nghệ Thông tin - VLTECH" userId="101068a6-915f-4420-8228-af2e167f3950" providerId="ADAL" clId="{624AD68A-8DE0-2641-B03A-55AF7C84470E}" dt="2024-01-11T07:36:21.810" v="191"/>
          <ac:spMkLst>
            <pc:docMk/>
            <pc:sldMk cId="0" sldId="271"/>
            <ac:spMk id="4" creationId="{00000000-0000-0000-0000-000000000000}"/>
          </ac:spMkLst>
        </pc:spChg>
        <pc:picChg chg="add del mod">
          <ac:chgData name="Nguyễn Minh Tân - Khoa Công nghệ Thông tin - VLTECH" userId="101068a6-915f-4420-8228-af2e167f3950" providerId="ADAL" clId="{624AD68A-8DE0-2641-B03A-55AF7C84470E}" dt="2024-01-11T08:36:15.698" v="292"/>
          <ac:picMkLst>
            <pc:docMk/>
            <pc:sldMk cId="0" sldId="271"/>
            <ac:picMk id="5" creationId="{30D9C75E-1ACF-E22B-C83A-A9DDBB63E84D}"/>
          </ac:picMkLst>
        </pc:picChg>
        <pc:picChg chg="add mod">
          <ac:chgData name="Nguyễn Minh Tân - Khoa Công nghệ Thông tin - VLTECH" userId="101068a6-915f-4420-8228-af2e167f3950" providerId="ADAL" clId="{624AD68A-8DE0-2641-B03A-55AF7C84470E}" dt="2024-01-11T08:36:25.577" v="295" actId="1076"/>
          <ac:picMkLst>
            <pc:docMk/>
            <pc:sldMk cId="0" sldId="271"/>
            <ac:picMk id="6" creationId="{0AEB9A10-B0F4-4871-B471-A10DF54094DA}"/>
          </ac:picMkLst>
        </pc:picChg>
      </pc:sldChg>
      <pc:sldChg chg="modSp add modTransition">
        <pc:chgData name="Nguyễn Minh Tân - Khoa Công nghệ Thông tin - VLTECH" userId="101068a6-915f-4420-8228-af2e167f3950" providerId="ADAL" clId="{624AD68A-8DE0-2641-B03A-55AF7C84470E}" dt="2024-01-11T07:36:21.810" v="191"/>
        <pc:sldMkLst>
          <pc:docMk/>
          <pc:sldMk cId="0" sldId="272"/>
        </pc:sldMkLst>
        <pc:spChg chg="mod">
          <ac:chgData name="Nguyễn Minh Tân - Khoa Công nghệ Thông tin - VLTECH" userId="101068a6-915f-4420-8228-af2e167f3950" providerId="ADAL" clId="{624AD68A-8DE0-2641-B03A-55AF7C84470E}" dt="2024-01-11T07:36:21.810" v="191"/>
          <ac:spMkLst>
            <pc:docMk/>
            <pc:sldMk cId="0" sldId="272"/>
            <ac:spMk id="5" creationId="{00000000-0000-0000-0000-000000000000}"/>
          </ac:spMkLst>
        </pc:spChg>
      </pc:sldChg>
      <pc:sldChg chg="delSp modSp add mod modTransition">
        <pc:chgData name="Nguyễn Minh Tân - Khoa Công nghệ Thông tin - VLTECH" userId="101068a6-915f-4420-8228-af2e167f3950" providerId="ADAL" clId="{624AD68A-8DE0-2641-B03A-55AF7C84470E}" dt="2024-01-11T08:02:17.710" v="197" actId="478"/>
        <pc:sldMkLst>
          <pc:docMk/>
          <pc:sldMk cId="0" sldId="273"/>
        </pc:sldMkLst>
        <pc:spChg chg="del mod">
          <ac:chgData name="Nguyễn Minh Tân - Khoa Công nghệ Thông tin - VLTECH" userId="101068a6-915f-4420-8228-af2e167f3950" providerId="ADAL" clId="{624AD68A-8DE0-2641-B03A-55AF7C84470E}" dt="2024-01-11T08:02:17.710" v="197" actId="478"/>
          <ac:spMkLst>
            <pc:docMk/>
            <pc:sldMk cId="0" sldId="273"/>
            <ac:spMk id="5" creationId="{00000000-0000-0000-0000-000000000000}"/>
          </ac:spMkLst>
        </pc:spChg>
        <pc:picChg chg="mod">
          <ac:chgData name="Nguyễn Minh Tân - Khoa Công nghệ Thông tin - VLTECH" userId="101068a6-915f-4420-8228-af2e167f3950" providerId="ADAL" clId="{624AD68A-8DE0-2641-B03A-55AF7C84470E}" dt="2024-01-11T08:02:09.425" v="196" actId="1076"/>
          <ac:picMkLst>
            <pc:docMk/>
            <pc:sldMk cId="0" sldId="273"/>
            <ac:picMk id="2" creationId="{00000000-0000-0000-0000-000000000000}"/>
          </ac:picMkLst>
        </pc:picChg>
      </pc:sldChg>
      <pc:sldChg chg="delSp modSp add mod modTransition">
        <pc:chgData name="Nguyễn Minh Tân - Khoa Công nghệ Thông tin - VLTECH" userId="101068a6-915f-4420-8228-af2e167f3950" providerId="ADAL" clId="{624AD68A-8DE0-2641-B03A-55AF7C84470E}" dt="2024-01-11T08:02:31.035" v="199" actId="478"/>
        <pc:sldMkLst>
          <pc:docMk/>
          <pc:sldMk cId="0" sldId="274"/>
        </pc:sldMkLst>
        <pc:spChg chg="del mod">
          <ac:chgData name="Nguyễn Minh Tân - Khoa Công nghệ Thông tin - VLTECH" userId="101068a6-915f-4420-8228-af2e167f3950" providerId="ADAL" clId="{624AD68A-8DE0-2641-B03A-55AF7C84470E}" dt="2024-01-11T08:02:31.035" v="199" actId="478"/>
          <ac:spMkLst>
            <pc:docMk/>
            <pc:sldMk cId="0" sldId="274"/>
            <ac:spMk id="5" creationId="{00000000-0000-0000-0000-000000000000}"/>
          </ac:spMkLst>
        </pc:spChg>
        <pc:picChg chg="mod">
          <ac:chgData name="Nguyễn Minh Tân - Khoa Công nghệ Thông tin - VLTECH" userId="101068a6-915f-4420-8228-af2e167f3950" providerId="ADAL" clId="{624AD68A-8DE0-2641-B03A-55AF7C84470E}" dt="2024-01-11T08:02:28.252" v="198" actId="1076"/>
          <ac:picMkLst>
            <pc:docMk/>
            <pc:sldMk cId="0" sldId="274"/>
            <ac:picMk id="2" creationId="{00000000-0000-0000-0000-000000000000}"/>
          </ac:picMkLst>
        </pc:picChg>
      </pc:sldChg>
      <pc:sldChg chg="delSp modSp add mod modTransition">
        <pc:chgData name="Nguyễn Minh Tân - Khoa Công nghệ Thông tin - VLTECH" userId="101068a6-915f-4420-8228-af2e167f3950" providerId="ADAL" clId="{624AD68A-8DE0-2641-B03A-55AF7C84470E}" dt="2024-01-11T08:04:13.318" v="202" actId="478"/>
        <pc:sldMkLst>
          <pc:docMk/>
          <pc:sldMk cId="0" sldId="275"/>
        </pc:sldMkLst>
        <pc:spChg chg="mod">
          <ac:chgData name="Nguyễn Minh Tân - Khoa Công nghệ Thông tin - VLTECH" userId="101068a6-915f-4420-8228-af2e167f3950" providerId="ADAL" clId="{624AD68A-8DE0-2641-B03A-55AF7C84470E}" dt="2024-01-11T08:02:42.891" v="200" actId="1076"/>
          <ac:spMkLst>
            <pc:docMk/>
            <pc:sldMk cId="0" sldId="275"/>
            <ac:spMk id="3" creationId="{00000000-0000-0000-0000-000000000000}"/>
          </ac:spMkLst>
        </pc:spChg>
        <pc:spChg chg="del mod">
          <ac:chgData name="Nguyễn Minh Tân - Khoa Công nghệ Thông tin - VLTECH" userId="101068a6-915f-4420-8228-af2e167f3950" providerId="ADAL" clId="{624AD68A-8DE0-2641-B03A-55AF7C84470E}" dt="2024-01-11T08:04:13.318" v="202" actId="478"/>
          <ac:spMkLst>
            <pc:docMk/>
            <pc:sldMk cId="0" sldId="275"/>
            <ac:spMk id="5" creationId="{00000000-0000-0000-0000-000000000000}"/>
          </ac:spMkLst>
        </pc:spChg>
        <pc:picChg chg="mod">
          <ac:chgData name="Nguyễn Minh Tân - Khoa Công nghệ Thông tin - VLTECH" userId="101068a6-915f-4420-8228-af2e167f3950" providerId="ADAL" clId="{624AD68A-8DE0-2641-B03A-55AF7C84470E}" dt="2024-01-11T08:02:59.553" v="201" actId="1076"/>
          <ac:picMkLst>
            <pc:docMk/>
            <pc:sldMk cId="0" sldId="275"/>
            <ac:picMk id="2" creationId="{00000000-0000-0000-0000-000000000000}"/>
          </ac:picMkLst>
        </pc:picChg>
      </pc:sldChg>
      <pc:sldChg chg="delSp modSp add mod modTransition">
        <pc:chgData name="Nguyễn Minh Tân - Khoa Công nghệ Thông tin - VLTECH" userId="101068a6-915f-4420-8228-af2e167f3950" providerId="ADAL" clId="{624AD68A-8DE0-2641-B03A-55AF7C84470E}" dt="2024-01-11T08:04:48.553" v="229" actId="478"/>
        <pc:sldMkLst>
          <pc:docMk/>
          <pc:sldMk cId="0" sldId="276"/>
        </pc:sldMkLst>
        <pc:spChg chg="mod">
          <ac:chgData name="Nguyễn Minh Tân - Khoa Công nghệ Thông tin - VLTECH" userId="101068a6-915f-4420-8228-af2e167f3950" providerId="ADAL" clId="{624AD68A-8DE0-2641-B03A-55AF7C84470E}" dt="2024-01-11T08:04:39.039" v="227" actId="20577"/>
          <ac:spMkLst>
            <pc:docMk/>
            <pc:sldMk cId="0" sldId="276"/>
            <ac:spMk id="3" creationId="{00000000-0000-0000-0000-000000000000}"/>
          </ac:spMkLst>
        </pc:spChg>
        <pc:spChg chg="mod">
          <ac:chgData name="Nguyễn Minh Tân - Khoa Công nghệ Thông tin - VLTECH" userId="101068a6-915f-4420-8228-af2e167f3950" providerId="ADAL" clId="{624AD68A-8DE0-2641-B03A-55AF7C84470E}" dt="2024-01-11T08:04:24.649" v="203" actId="1076"/>
          <ac:spMkLst>
            <pc:docMk/>
            <pc:sldMk cId="0" sldId="276"/>
            <ac:spMk id="4" creationId="{00000000-0000-0000-0000-000000000000}"/>
          </ac:spMkLst>
        </pc:spChg>
        <pc:spChg chg="del mod">
          <ac:chgData name="Nguyễn Minh Tân - Khoa Công nghệ Thông tin - VLTECH" userId="101068a6-915f-4420-8228-af2e167f3950" providerId="ADAL" clId="{624AD68A-8DE0-2641-B03A-55AF7C84470E}" dt="2024-01-11T08:04:48.553" v="229" actId="478"/>
          <ac:spMkLst>
            <pc:docMk/>
            <pc:sldMk cId="0" sldId="276"/>
            <ac:spMk id="5" creationId="{00000000-0000-0000-0000-000000000000}"/>
          </ac:spMkLst>
        </pc:spChg>
        <pc:picChg chg="mod">
          <ac:chgData name="Nguyễn Minh Tân - Khoa Công nghệ Thông tin - VLTECH" userId="101068a6-915f-4420-8228-af2e167f3950" providerId="ADAL" clId="{624AD68A-8DE0-2641-B03A-55AF7C84470E}" dt="2024-01-11T08:04:45.099" v="228" actId="1076"/>
          <ac:picMkLst>
            <pc:docMk/>
            <pc:sldMk cId="0" sldId="276"/>
            <ac:picMk id="2" creationId="{00000000-0000-0000-0000-000000000000}"/>
          </ac:picMkLst>
        </pc:picChg>
      </pc:sldChg>
      <pc:sldChg chg="modSp add del modTransition">
        <pc:chgData name="Nguyễn Minh Tân - Khoa Công nghệ Thông tin - VLTECH" userId="101068a6-915f-4420-8228-af2e167f3950" providerId="ADAL" clId="{624AD68A-8DE0-2641-B03A-55AF7C84470E}" dt="2024-01-11T08:05:08.137" v="230" actId="2696"/>
        <pc:sldMkLst>
          <pc:docMk/>
          <pc:sldMk cId="0" sldId="277"/>
        </pc:sldMkLst>
        <pc:spChg chg="mod">
          <ac:chgData name="Nguyễn Minh Tân - Khoa Công nghệ Thông tin - VLTECH" userId="101068a6-915f-4420-8228-af2e167f3950" providerId="ADAL" clId="{624AD68A-8DE0-2641-B03A-55AF7C84470E}" dt="2024-01-11T07:36:21.810" v="191"/>
          <ac:spMkLst>
            <pc:docMk/>
            <pc:sldMk cId="0" sldId="277"/>
            <ac:spMk id="7" creationId="{00000000-0000-0000-0000-000000000000}"/>
          </ac:spMkLst>
        </pc:spChg>
      </pc:sldChg>
      <pc:sldChg chg="modSp add del modTransition">
        <pc:chgData name="Nguyễn Minh Tân - Khoa Công nghệ Thông tin - VLTECH" userId="101068a6-915f-4420-8228-af2e167f3950" providerId="ADAL" clId="{624AD68A-8DE0-2641-B03A-55AF7C84470E}" dt="2024-01-11T08:05:37.392" v="231" actId="2696"/>
        <pc:sldMkLst>
          <pc:docMk/>
          <pc:sldMk cId="0" sldId="278"/>
        </pc:sldMkLst>
        <pc:spChg chg="mod">
          <ac:chgData name="Nguyễn Minh Tân - Khoa Công nghệ Thông tin - VLTECH" userId="101068a6-915f-4420-8228-af2e167f3950" providerId="ADAL" clId="{624AD68A-8DE0-2641-B03A-55AF7C84470E}" dt="2024-01-11T07:36:21.810" v="191"/>
          <ac:spMkLst>
            <pc:docMk/>
            <pc:sldMk cId="0" sldId="278"/>
            <ac:spMk id="6" creationId="{00000000-0000-0000-0000-000000000000}"/>
          </ac:spMkLst>
        </pc:spChg>
      </pc:sldChg>
      <pc:sldChg chg="modSp add mod modTransition">
        <pc:chgData name="Nguyễn Minh Tân - Khoa Công nghệ Thông tin - VLTECH" userId="101068a6-915f-4420-8228-af2e167f3950" providerId="ADAL" clId="{624AD68A-8DE0-2641-B03A-55AF7C84470E}" dt="2024-01-11T08:06:12.622" v="232" actId="1076"/>
        <pc:sldMkLst>
          <pc:docMk/>
          <pc:sldMk cId="0" sldId="279"/>
        </pc:sldMkLst>
        <pc:spChg chg="mod">
          <ac:chgData name="Nguyễn Minh Tân - Khoa Công nghệ Thông tin - VLTECH" userId="101068a6-915f-4420-8228-af2e167f3950" providerId="ADAL" clId="{624AD68A-8DE0-2641-B03A-55AF7C84470E}" dt="2024-01-11T08:06:12.622" v="232" actId="1076"/>
          <ac:spMkLst>
            <pc:docMk/>
            <pc:sldMk cId="0" sldId="279"/>
            <ac:spMk id="3" creationId="{00000000-0000-0000-0000-000000000000}"/>
          </ac:spMkLst>
        </pc:spChg>
        <pc:spChg chg="mod">
          <ac:chgData name="Nguyễn Minh Tân - Khoa Công nghệ Thông tin - VLTECH" userId="101068a6-915f-4420-8228-af2e167f3950" providerId="ADAL" clId="{624AD68A-8DE0-2641-B03A-55AF7C84470E}" dt="2024-01-11T07:36:21.810" v="191"/>
          <ac:spMkLst>
            <pc:docMk/>
            <pc:sldMk cId="0" sldId="279"/>
            <ac:spMk id="4" creationId="{00000000-0000-0000-0000-000000000000}"/>
          </ac:spMkLst>
        </pc:spChg>
      </pc:sldChg>
      <pc:sldChg chg="modSp add mod modTransition">
        <pc:chgData name="Nguyễn Minh Tân - Khoa Công nghệ Thông tin - VLTECH" userId="101068a6-915f-4420-8228-af2e167f3950" providerId="ADAL" clId="{624AD68A-8DE0-2641-B03A-55AF7C84470E}" dt="2024-01-11T08:06:26.589" v="233" actId="1076"/>
        <pc:sldMkLst>
          <pc:docMk/>
          <pc:sldMk cId="0" sldId="280"/>
        </pc:sldMkLst>
        <pc:spChg chg="mod">
          <ac:chgData name="Nguyễn Minh Tân - Khoa Công nghệ Thông tin - VLTECH" userId="101068a6-915f-4420-8228-af2e167f3950" providerId="ADAL" clId="{624AD68A-8DE0-2641-B03A-55AF7C84470E}" dt="2024-01-11T08:06:26.589" v="233" actId="1076"/>
          <ac:spMkLst>
            <pc:docMk/>
            <pc:sldMk cId="0" sldId="280"/>
            <ac:spMk id="3" creationId="{00000000-0000-0000-0000-000000000000}"/>
          </ac:spMkLst>
        </pc:spChg>
        <pc:spChg chg="mod">
          <ac:chgData name="Nguyễn Minh Tân - Khoa Công nghệ Thông tin - VLTECH" userId="101068a6-915f-4420-8228-af2e167f3950" providerId="ADAL" clId="{624AD68A-8DE0-2641-B03A-55AF7C84470E}" dt="2024-01-11T08:06:26.589" v="233" actId="1076"/>
          <ac:spMkLst>
            <pc:docMk/>
            <pc:sldMk cId="0" sldId="280"/>
            <ac:spMk id="4" creationId="{00000000-0000-0000-0000-000000000000}"/>
          </ac:spMkLst>
        </pc:spChg>
        <pc:spChg chg="mod">
          <ac:chgData name="Nguyễn Minh Tân - Khoa Công nghệ Thông tin - VLTECH" userId="101068a6-915f-4420-8228-af2e167f3950" providerId="ADAL" clId="{624AD68A-8DE0-2641-B03A-55AF7C84470E}" dt="2024-01-11T08:06:26.589" v="233" actId="1076"/>
          <ac:spMkLst>
            <pc:docMk/>
            <pc:sldMk cId="0" sldId="280"/>
            <ac:spMk id="5" creationId="{00000000-0000-0000-0000-000000000000}"/>
          </ac:spMkLst>
        </pc:spChg>
        <pc:spChg chg="mod">
          <ac:chgData name="Nguyễn Minh Tân - Khoa Công nghệ Thông tin - VLTECH" userId="101068a6-915f-4420-8228-af2e167f3950" providerId="ADAL" clId="{624AD68A-8DE0-2641-B03A-55AF7C84470E}" dt="2024-01-11T07:36:21.810" v="191"/>
          <ac:spMkLst>
            <pc:docMk/>
            <pc:sldMk cId="0" sldId="280"/>
            <ac:spMk id="6" creationId="{00000000-0000-0000-0000-000000000000}"/>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81"/>
        </pc:sldMkLst>
        <pc:spChg chg="mod">
          <ac:chgData name="Nguyễn Minh Tân - Khoa Công nghệ Thông tin - VLTECH" userId="101068a6-915f-4420-8228-af2e167f3950" providerId="ADAL" clId="{624AD68A-8DE0-2641-B03A-55AF7C84470E}" dt="2024-01-11T07:36:21.810" v="191"/>
          <ac:spMkLst>
            <pc:docMk/>
            <pc:sldMk cId="0" sldId="281"/>
            <ac:spMk id="4" creationId="{00000000-0000-0000-0000-000000000000}"/>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82"/>
        </pc:sldMkLst>
        <pc:spChg chg="mod">
          <ac:chgData name="Nguyễn Minh Tân - Khoa Công nghệ Thông tin - VLTECH" userId="101068a6-915f-4420-8228-af2e167f3950" providerId="ADAL" clId="{624AD68A-8DE0-2641-B03A-55AF7C84470E}" dt="2024-01-11T07:36:21.810" v="191"/>
          <ac:spMkLst>
            <pc:docMk/>
            <pc:sldMk cId="0" sldId="282"/>
            <ac:spMk id="4" creationId="{00000000-0000-0000-0000-000000000000}"/>
          </ac:spMkLst>
        </pc:spChg>
      </pc:sldChg>
      <pc:sldChg chg="modSp add mod modTransition">
        <pc:chgData name="Nguyễn Minh Tân - Khoa Công nghệ Thông tin - VLTECH" userId="101068a6-915f-4420-8228-af2e167f3950" providerId="ADAL" clId="{624AD68A-8DE0-2641-B03A-55AF7C84470E}" dt="2024-01-11T08:07:36.603" v="239" actId="20577"/>
        <pc:sldMkLst>
          <pc:docMk/>
          <pc:sldMk cId="0" sldId="283"/>
        </pc:sldMkLst>
        <pc:spChg chg="mod">
          <ac:chgData name="Nguyễn Minh Tân - Khoa Công nghệ Thông tin - VLTECH" userId="101068a6-915f-4420-8228-af2e167f3950" providerId="ADAL" clId="{624AD68A-8DE0-2641-B03A-55AF7C84470E}" dt="2024-01-11T08:07:36.603" v="239" actId="20577"/>
          <ac:spMkLst>
            <pc:docMk/>
            <pc:sldMk cId="0" sldId="283"/>
            <ac:spMk id="3" creationId="{00000000-0000-0000-0000-000000000000}"/>
          </ac:spMkLst>
        </pc:spChg>
        <pc:spChg chg="mod">
          <ac:chgData name="Nguyễn Minh Tân - Khoa Công nghệ Thông tin - VLTECH" userId="101068a6-915f-4420-8228-af2e167f3950" providerId="ADAL" clId="{624AD68A-8DE0-2641-B03A-55AF7C84470E}" dt="2024-01-11T07:36:21.810" v="191"/>
          <ac:spMkLst>
            <pc:docMk/>
            <pc:sldMk cId="0" sldId="283"/>
            <ac:spMk id="16" creationId="{00000000-0000-0000-0000-000000000000}"/>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84"/>
        </pc:sldMkLst>
        <pc:spChg chg="mod">
          <ac:chgData name="Nguyễn Minh Tân - Khoa Công nghệ Thông tin - VLTECH" userId="101068a6-915f-4420-8228-af2e167f3950" providerId="ADAL" clId="{624AD68A-8DE0-2641-B03A-55AF7C84470E}" dt="2024-01-11T07:36:21.810" v="191"/>
          <ac:spMkLst>
            <pc:docMk/>
            <pc:sldMk cId="0" sldId="284"/>
            <ac:spMk id="5" creationId="{00000000-0000-0000-0000-000000000000}"/>
          </ac:spMkLst>
        </pc:spChg>
      </pc:sldChg>
      <pc:sldChg chg="modSp mod">
        <pc:chgData name="Nguyễn Minh Tân - Khoa Công nghệ Thông tin - VLTECH" userId="101068a6-915f-4420-8228-af2e167f3950" providerId="ADAL" clId="{624AD68A-8DE0-2641-B03A-55AF7C84470E}" dt="2024-01-11T07:19:11.157" v="33" actId="20577"/>
        <pc:sldMkLst>
          <pc:docMk/>
          <pc:sldMk cId="3671363652" sldId="285"/>
        </pc:sldMkLst>
        <pc:spChg chg="mod">
          <ac:chgData name="Nguyễn Minh Tân - Khoa Công nghệ Thông tin - VLTECH" userId="101068a6-915f-4420-8228-af2e167f3950" providerId="ADAL" clId="{624AD68A-8DE0-2641-B03A-55AF7C84470E}" dt="2024-01-11T07:19:11.157" v="33" actId="20577"/>
          <ac:spMkLst>
            <pc:docMk/>
            <pc:sldMk cId="3671363652" sldId="285"/>
            <ac:spMk id="21" creationId="{C9BD2F7B-3F77-4C00-A03B-0C17F27D1349}"/>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86"/>
        </pc:sldMkLst>
        <pc:spChg chg="mod">
          <ac:chgData name="Nguyễn Minh Tân - Khoa Công nghệ Thông tin - VLTECH" userId="101068a6-915f-4420-8228-af2e167f3950" providerId="ADAL" clId="{624AD68A-8DE0-2641-B03A-55AF7C84470E}" dt="2024-01-11T07:36:21.810" v="191"/>
          <ac:spMkLst>
            <pc:docMk/>
            <pc:sldMk cId="0" sldId="286"/>
            <ac:spMk id="5" creationId="{00000000-0000-0000-0000-000000000000}"/>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87"/>
        </pc:sldMkLst>
        <pc:spChg chg="mod">
          <ac:chgData name="Nguyễn Minh Tân - Khoa Công nghệ Thông tin - VLTECH" userId="101068a6-915f-4420-8228-af2e167f3950" providerId="ADAL" clId="{624AD68A-8DE0-2641-B03A-55AF7C84470E}" dt="2024-01-11T07:36:21.810" v="191"/>
          <ac:spMkLst>
            <pc:docMk/>
            <pc:sldMk cId="0" sldId="287"/>
            <ac:spMk id="7" creationId="{00000000-0000-0000-0000-000000000000}"/>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88"/>
        </pc:sldMkLst>
        <pc:spChg chg="mod">
          <ac:chgData name="Nguyễn Minh Tân - Khoa Công nghệ Thông tin - VLTECH" userId="101068a6-915f-4420-8228-af2e167f3950" providerId="ADAL" clId="{624AD68A-8DE0-2641-B03A-55AF7C84470E}" dt="2024-01-11T07:36:21.810" v="191"/>
          <ac:spMkLst>
            <pc:docMk/>
            <pc:sldMk cId="0" sldId="288"/>
            <ac:spMk id="6" creationId="{00000000-0000-0000-0000-000000000000}"/>
          </ac:spMkLst>
        </pc:spChg>
      </pc:sldChg>
      <pc:sldChg chg="delSp add del mod modTransition">
        <pc:chgData name="Nguyễn Minh Tân - Khoa Công nghệ Thông tin - VLTECH" userId="101068a6-915f-4420-8228-af2e167f3950" providerId="ADAL" clId="{624AD68A-8DE0-2641-B03A-55AF7C84470E}" dt="2024-01-11T08:27:54.407" v="279" actId="478"/>
        <pc:sldMkLst>
          <pc:docMk/>
          <pc:sldMk cId="0" sldId="289"/>
        </pc:sldMkLst>
        <pc:spChg chg="del">
          <ac:chgData name="Nguyễn Minh Tân - Khoa Công nghệ Thông tin - VLTECH" userId="101068a6-915f-4420-8228-af2e167f3950" providerId="ADAL" clId="{624AD68A-8DE0-2641-B03A-55AF7C84470E}" dt="2024-01-11T08:11:23.864" v="243" actId="478"/>
          <ac:spMkLst>
            <pc:docMk/>
            <pc:sldMk cId="0" sldId="289"/>
            <ac:spMk id="2" creationId="{00000000-0000-0000-0000-000000000000}"/>
          </ac:spMkLst>
        </pc:spChg>
        <pc:grpChg chg="del">
          <ac:chgData name="Nguyễn Minh Tân - Khoa Công nghệ Thông tin - VLTECH" userId="101068a6-915f-4420-8228-af2e167f3950" providerId="ADAL" clId="{624AD68A-8DE0-2641-B03A-55AF7C84470E}" dt="2024-01-11T08:27:54.407" v="279" actId="478"/>
          <ac:grpSpMkLst>
            <pc:docMk/>
            <pc:sldMk cId="0" sldId="289"/>
            <ac:grpSpMk id="3" creationId="{00000000-0000-0000-0000-000000000000}"/>
          </ac:grpSpMkLst>
        </pc:grpChg>
      </pc:sldChg>
      <pc:sldChg chg="modSp add modTransition">
        <pc:chgData name="Nguyễn Minh Tân - Khoa Công nghệ Thông tin - VLTECH" userId="101068a6-915f-4420-8228-af2e167f3950" providerId="ADAL" clId="{624AD68A-8DE0-2641-B03A-55AF7C84470E}" dt="2024-01-11T07:36:21.810" v="191"/>
        <pc:sldMkLst>
          <pc:docMk/>
          <pc:sldMk cId="0" sldId="290"/>
        </pc:sldMkLst>
        <pc:spChg chg="mod">
          <ac:chgData name="Nguyễn Minh Tân - Khoa Công nghệ Thông tin - VLTECH" userId="101068a6-915f-4420-8228-af2e167f3950" providerId="ADAL" clId="{624AD68A-8DE0-2641-B03A-55AF7C84470E}" dt="2024-01-11T07:36:21.810" v="191"/>
          <ac:spMkLst>
            <pc:docMk/>
            <pc:sldMk cId="0" sldId="290"/>
            <ac:spMk id="4" creationId="{00000000-0000-0000-0000-000000000000}"/>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91"/>
        </pc:sldMkLst>
        <pc:spChg chg="mod">
          <ac:chgData name="Nguyễn Minh Tân - Khoa Công nghệ Thông tin - VLTECH" userId="101068a6-915f-4420-8228-af2e167f3950" providerId="ADAL" clId="{624AD68A-8DE0-2641-B03A-55AF7C84470E}" dt="2024-01-11T07:36:21.810" v="191"/>
          <ac:spMkLst>
            <pc:docMk/>
            <pc:sldMk cId="0" sldId="291"/>
            <ac:spMk id="4" creationId="{00000000-0000-0000-0000-000000000000}"/>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92"/>
        </pc:sldMkLst>
        <pc:spChg chg="mod">
          <ac:chgData name="Nguyễn Minh Tân - Khoa Công nghệ Thông tin - VLTECH" userId="101068a6-915f-4420-8228-af2e167f3950" providerId="ADAL" clId="{624AD68A-8DE0-2641-B03A-55AF7C84470E}" dt="2024-01-11T07:36:21.810" v="191"/>
          <ac:spMkLst>
            <pc:docMk/>
            <pc:sldMk cId="0" sldId="292"/>
            <ac:spMk id="4" creationId="{00000000-0000-0000-0000-000000000000}"/>
          </ac:spMkLst>
        </pc:spChg>
      </pc:sldChg>
      <pc:sldChg chg="delSp modSp add mod modTransition">
        <pc:chgData name="Nguyễn Minh Tân - Khoa Công nghệ Thông tin - VLTECH" userId="101068a6-915f-4420-8228-af2e167f3950" providerId="ADAL" clId="{624AD68A-8DE0-2641-B03A-55AF7C84470E}" dt="2024-01-11T08:12:34.199" v="247" actId="1076"/>
        <pc:sldMkLst>
          <pc:docMk/>
          <pc:sldMk cId="0" sldId="293"/>
        </pc:sldMkLst>
        <pc:spChg chg="del">
          <ac:chgData name="Nguyễn Minh Tân - Khoa Công nghệ Thông tin - VLTECH" userId="101068a6-915f-4420-8228-af2e167f3950" providerId="ADAL" clId="{624AD68A-8DE0-2641-B03A-55AF7C84470E}" dt="2024-01-11T08:12:23.629" v="244" actId="478"/>
          <ac:spMkLst>
            <pc:docMk/>
            <pc:sldMk cId="0" sldId="293"/>
            <ac:spMk id="2" creationId="{00000000-0000-0000-0000-000000000000}"/>
          </ac:spMkLst>
        </pc:spChg>
        <pc:spChg chg="mod">
          <ac:chgData name="Nguyễn Minh Tân - Khoa Công nghệ Thông tin - VLTECH" userId="101068a6-915f-4420-8228-af2e167f3950" providerId="ADAL" clId="{624AD68A-8DE0-2641-B03A-55AF7C84470E}" dt="2024-01-11T08:12:28.648" v="246" actId="14100"/>
          <ac:spMkLst>
            <pc:docMk/>
            <pc:sldMk cId="0" sldId="293"/>
            <ac:spMk id="8" creationId="{00000000-0000-0000-0000-000000000000}"/>
          </ac:spMkLst>
        </pc:spChg>
        <pc:grpChg chg="del">
          <ac:chgData name="Nguyễn Minh Tân - Khoa Công nghệ Thông tin - VLTECH" userId="101068a6-915f-4420-8228-af2e167f3950" providerId="ADAL" clId="{624AD68A-8DE0-2641-B03A-55AF7C84470E}" dt="2024-01-11T08:12:25.105" v="245" actId="478"/>
          <ac:grpSpMkLst>
            <pc:docMk/>
            <pc:sldMk cId="0" sldId="293"/>
            <ac:grpSpMk id="3" creationId="{00000000-0000-0000-0000-000000000000}"/>
          </ac:grpSpMkLst>
        </pc:grpChg>
        <pc:graphicFrameChg chg="mod">
          <ac:chgData name="Nguyễn Minh Tân - Khoa Công nghệ Thông tin - VLTECH" userId="101068a6-915f-4420-8228-af2e167f3950" providerId="ADAL" clId="{624AD68A-8DE0-2641-B03A-55AF7C84470E}" dt="2024-01-11T08:12:34.199" v="247" actId="1076"/>
          <ac:graphicFrameMkLst>
            <pc:docMk/>
            <pc:sldMk cId="0" sldId="293"/>
            <ac:graphicFrameMk id="9" creationId="{00000000-0000-0000-0000-000000000000}"/>
          </ac:graphicFrameMkLst>
        </pc:graphicFrameChg>
      </pc:sldChg>
      <pc:sldChg chg="addSp delSp modSp mod">
        <pc:chgData name="Nguyễn Minh Tân - Khoa Công nghệ Thông tin - VLTECH" userId="101068a6-915f-4420-8228-af2e167f3950" providerId="ADAL" clId="{624AD68A-8DE0-2641-B03A-55AF7C84470E}" dt="2024-01-11T07:21:15.993" v="154" actId="1076"/>
        <pc:sldMkLst>
          <pc:docMk/>
          <pc:sldMk cId="2752666142" sldId="411"/>
        </pc:sldMkLst>
        <pc:spChg chg="add mod">
          <ac:chgData name="Nguyễn Minh Tân - Khoa Công nghệ Thông tin - VLTECH" userId="101068a6-915f-4420-8228-af2e167f3950" providerId="ADAL" clId="{624AD68A-8DE0-2641-B03A-55AF7C84470E}" dt="2024-01-11T07:21:15.993" v="154" actId="1076"/>
          <ac:spMkLst>
            <pc:docMk/>
            <pc:sldMk cId="2752666142" sldId="411"/>
            <ac:spMk id="2" creationId="{408F571B-A3C3-D8A2-324D-50F33B8CEBA0}"/>
          </ac:spMkLst>
        </pc:spChg>
        <pc:spChg chg="add del mod">
          <ac:chgData name="Nguyễn Minh Tân - Khoa Công nghệ Thông tin - VLTECH" userId="101068a6-915f-4420-8228-af2e167f3950" providerId="ADAL" clId="{624AD68A-8DE0-2641-B03A-55AF7C84470E}" dt="2024-01-11T07:20:27.360" v="144"/>
          <ac:spMkLst>
            <pc:docMk/>
            <pc:sldMk cId="2752666142" sldId="411"/>
            <ac:spMk id="3" creationId="{7CD85C8E-0CB6-FCBB-A7EF-A5917C705F3E}"/>
          </ac:spMkLst>
        </pc:spChg>
        <pc:spChg chg="add mod">
          <ac:chgData name="Nguyễn Minh Tân - Khoa Công nghệ Thông tin - VLTECH" userId="101068a6-915f-4420-8228-af2e167f3950" providerId="ADAL" clId="{624AD68A-8DE0-2641-B03A-55AF7C84470E}" dt="2024-01-11T07:20:47.444" v="149" actId="20577"/>
          <ac:spMkLst>
            <pc:docMk/>
            <pc:sldMk cId="2752666142" sldId="411"/>
            <ac:spMk id="6" creationId="{C208E581-665E-3F01-4A9A-21F42D3BE16B}"/>
          </ac:spMkLst>
        </pc:spChg>
        <pc:spChg chg="mod">
          <ac:chgData name="Nguyễn Minh Tân - Khoa Công nghệ Thông tin - VLTECH" userId="101068a6-915f-4420-8228-af2e167f3950" providerId="ADAL" clId="{624AD68A-8DE0-2641-B03A-55AF7C84470E}" dt="2024-01-11T07:20:58.552" v="151" actId="1076"/>
          <ac:spMkLst>
            <pc:docMk/>
            <pc:sldMk cId="2752666142" sldId="411"/>
            <ac:spMk id="13" creationId="{22F52B8B-8972-BA72-514F-CA4406E9C05B}"/>
          </ac:spMkLst>
        </pc:spChg>
        <pc:spChg chg="mod">
          <ac:chgData name="Nguyễn Minh Tân - Khoa Công nghệ Thông tin - VLTECH" userId="101068a6-915f-4420-8228-af2e167f3950" providerId="ADAL" clId="{624AD68A-8DE0-2641-B03A-55AF7C84470E}" dt="2024-01-11T07:19:39.441" v="75" actId="20577"/>
          <ac:spMkLst>
            <pc:docMk/>
            <pc:sldMk cId="2752666142" sldId="411"/>
            <ac:spMk id="19" creationId="{38C1D292-5A82-FFCA-2605-E6098DC6D8EA}"/>
          </ac:spMkLst>
        </pc:spChg>
        <pc:spChg chg="mod">
          <ac:chgData name="Nguyễn Minh Tân - Khoa Công nghệ Thông tin - VLTECH" userId="101068a6-915f-4420-8228-af2e167f3950" providerId="ADAL" clId="{624AD68A-8DE0-2641-B03A-55AF7C84470E}" dt="2024-01-11T07:21:07.555" v="152" actId="1076"/>
          <ac:spMkLst>
            <pc:docMk/>
            <pc:sldMk cId="2752666142" sldId="411"/>
            <ac:spMk id="23" creationId="{754563AF-D90C-4733-93DF-D198A305D978}"/>
          </ac:spMkLst>
        </pc:spChg>
      </pc:sldChg>
      <pc:sldChg chg="del">
        <pc:chgData name="Nguyễn Minh Tân - Khoa Công nghệ Thông tin - VLTECH" userId="101068a6-915f-4420-8228-af2e167f3950" providerId="ADAL" clId="{624AD68A-8DE0-2641-B03A-55AF7C84470E}" dt="2024-01-11T07:29:17.172" v="161" actId="2696"/>
        <pc:sldMkLst>
          <pc:docMk/>
          <pc:sldMk cId="2785794323" sldId="425"/>
        </pc:sldMkLst>
      </pc:sldChg>
      <pc:sldChg chg="modSp del mod">
        <pc:chgData name="Nguyễn Minh Tân - Khoa Công nghệ Thông tin - VLTECH" userId="101068a6-915f-4420-8228-af2e167f3950" providerId="ADAL" clId="{624AD68A-8DE0-2641-B03A-55AF7C84470E}" dt="2024-01-11T07:31:56.735" v="188" actId="2696"/>
        <pc:sldMkLst>
          <pc:docMk/>
          <pc:sldMk cId="1491314038" sldId="426"/>
        </pc:sldMkLst>
        <pc:spChg chg="mod">
          <ac:chgData name="Nguyễn Minh Tân - Khoa Công nghệ Thông tin - VLTECH" userId="101068a6-915f-4420-8228-af2e167f3950" providerId="ADAL" clId="{624AD68A-8DE0-2641-B03A-55AF7C84470E}" dt="2024-01-11T07:31:48.877" v="186" actId="21"/>
          <ac:spMkLst>
            <pc:docMk/>
            <pc:sldMk cId="1491314038" sldId="426"/>
            <ac:spMk id="6" creationId="{00000000-0000-0000-0000-000000000000}"/>
          </ac:spMkLst>
        </pc:spChg>
      </pc:sldChg>
      <pc:sldChg chg="modNotesTx">
        <pc:chgData name="Nguyễn Minh Tân - Khoa Công nghệ Thông tin - VLTECH" userId="101068a6-915f-4420-8228-af2e167f3950" providerId="ADAL" clId="{624AD68A-8DE0-2641-B03A-55AF7C84470E}" dt="2024-01-11T08:21:24.885" v="257" actId="20577"/>
        <pc:sldMkLst>
          <pc:docMk/>
          <pc:sldMk cId="372236502" sldId="427"/>
        </pc:sldMkLst>
      </pc:sldChg>
      <pc:sldChg chg="modNotesTx">
        <pc:chgData name="Nguyễn Minh Tân - Khoa Công nghệ Thông tin - VLTECH" userId="101068a6-915f-4420-8228-af2e167f3950" providerId="ADAL" clId="{624AD68A-8DE0-2641-B03A-55AF7C84470E}" dt="2024-01-11T08:22:14.152" v="267" actId="20577"/>
        <pc:sldMkLst>
          <pc:docMk/>
          <pc:sldMk cId="2679462487" sldId="428"/>
        </pc:sldMkLst>
      </pc:sldChg>
      <pc:sldChg chg="addSp delSp modSp mod modNotesTx">
        <pc:chgData name="Nguyễn Minh Tân - Khoa Công nghệ Thông tin - VLTECH" userId="101068a6-915f-4420-8228-af2e167f3950" providerId="ADAL" clId="{624AD68A-8DE0-2641-B03A-55AF7C84470E}" dt="2024-01-11T08:23:39.260" v="272" actId="1076"/>
        <pc:sldMkLst>
          <pc:docMk/>
          <pc:sldMk cId="3696241268" sldId="429"/>
        </pc:sldMkLst>
        <pc:spChg chg="del mod">
          <ac:chgData name="Nguyễn Minh Tân - Khoa Công nghệ Thông tin - VLTECH" userId="101068a6-915f-4420-8228-af2e167f3950" providerId="ADAL" clId="{624AD68A-8DE0-2641-B03A-55AF7C84470E}" dt="2024-01-11T08:23:35.347" v="271" actId="478"/>
          <ac:spMkLst>
            <pc:docMk/>
            <pc:sldMk cId="3696241268" sldId="429"/>
            <ac:spMk id="6" creationId="{00000000-0000-0000-0000-000000000000}"/>
          </ac:spMkLst>
        </pc:spChg>
        <pc:picChg chg="add mod">
          <ac:chgData name="Nguyễn Minh Tân - Khoa Công nghệ Thông tin - VLTECH" userId="101068a6-915f-4420-8228-af2e167f3950" providerId="ADAL" clId="{624AD68A-8DE0-2641-B03A-55AF7C84470E}" dt="2024-01-11T08:23:39.260" v="272" actId="1076"/>
          <ac:picMkLst>
            <pc:docMk/>
            <pc:sldMk cId="3696241268" sldId="429"/>
            <ac:picMk id="2" creationId="{69AE8189-D5F9-1914-A53A-7C4B2F04C3B2}"/>
          </ac:picMkLst>
        </pc:picChg>
      </pc:sldChg>
      <pc:sldChg chg="modNotesTx">
        <pc:chgData name="Nguyễn Minh Tân - Khoa Công nghệ Thông tin - VLTECH" userId="101068a6-915f-4420-8228-af2e167f3950" providerId="ADAL" clId="{624AD68A-8DE0-2641-B03A-55AF7C84470E}" dt="2024-01-11T08:34:22.368" v="289" actId="20577"/>
        <pc:sldMkLst>
          <pc:docMk/>
          <pc:sldMk cId="2820761231" sldId="433"/>
        </pc:sldMkLst>
      </pc:sldChg>
      <pc:sldChg chg="delSp modSp add mod modTransition">
        <pc:chgData name="Nguyễn Minh Tân - Khoa Công nghệ Thông tin - VLTECH" userId="101068a6-915f-4420-8228-af2e167f3950" providerId="ADAL" clId="{624AD68A-8DE0-2641-B03A-55AF7C84470E}" dt="2024-01-11T08:09:34.406" v="242" actId="14100"/>
        <pc:sldMkLst>
          <pc:docMk/>
          <pc:sldMk cId="0" sldId="436"/>
        </pc:sldMkLst>
        <pc:spChg chg="del">
          <ac:chgData name="Nguyễn Minh Tân - Khoa Công nghệ Thông tin - VLTECH" userId="101068a6-915f-4420-8228-af2e167f3950" providerId="ADAL" clId="{624AD68A-8DE0-2641-B03A-55AF7C84470E}" dt="2024-01-11T08:09:27.834" v="240" actId="478"/>
          <ac:spMkLst>
            <pc:docMk/>
            <pc:sldMk cId="0" sldId="436"/>
            <ac:spMk id="2" creationId="{00000000-0000-0000-0000-000000000000}"/>
          </ac:spMkLst>
        </pc:spChg>
        <pc:spChg chg="mod">
          <ac:chgData name="Nguyễn Minh Tân - Khoa Công nghệ Thông tin - VLTECH" userId="101068a6-915f-4420-8228-af2e167f3950" providerId="ADAL" clId="{624AD68A-8DE0-2641-B03A-55AF7C84470E}" dt="2024-01-11T08:09:34.406" v="242" actId="14100"/>
          <ac:spMkLst>
            <pc:docMk/>
            <pc:sldMk cId="0" sldId="436"/>
            <ac:spMk id="8" creationId="{00000000-0000-0000-0000-000000000000}"/>
          </ac:spMkLst>
        </pc:spChg>
        <pc:grpChg chg="del">
          <ac:chgData name="Nguyễn Minh Tân - Khoa Công nghệ Thông tin - VLTECH" userId="101068a6-915f-4420-8228-af2e167f3950" providerId="ADAL" clId="{624AD68A-8DE0-2641-B03A-55AF7C84470E}" dt="2024-01-11T08:09:29.975" v="241" actId="478"/>
          <ac:grpSpMkLst>
            <pc:docMk/>
            <pc:sldMk cId="0" sldId="436"/>
            <ac:grpSpMk id="3" creationId="{00000000-0000-0000-0000-000000000000}"/>
          </ac:grpSpMkLst>
        </pc:grpChg>
      </pc:sldChg>
      <pc:sldChg chg="add del">
        <pc:chgData name="Nguyễn Minh Tân - Khoa Công nghệ Thông tin - VLTECH" userId="101068a6-915f-4420-8228-af2e167f3950" providerId="ADAL" clId="{624AD68A-8DE0-2641-B03A-55AF7C84470E}" dt="2024-01-11T07:30:14.692" v="163" actId="2696"/>
        <pc:sldMkLst>
          <pc:docMk/>
          <pc:sldMk cId="3616675681" sldId="436"/>
        </pc:sldMkLst>
      </pc:sldChg>
    </pc:docChg>
  </pc:docChgLst>
  <pc:docChgLst>
    <pc:chgData name="Nguyễn Minh Tân - Khoa Công nghệ Thông tin - VLTECH" userId="101068a6-915f-4420-8228-af2e167f3950" providerId="ADAL" clId="{DF57D715-3FB6-4C7B-B01A-F439D1826E8E}"/>
    <pc:docChg chg="addSld delSld modSld">
      <pc:chgData name="Nguyễn Minh Tân - Khoa Công nghệ Thông tin - VLTECH" userId="101068a6-915f-4420-8228-af2e167f3950" providerId="ADAL" clId="{DF57D715-3FB6-4C7B-B01A-F439D1826E8E}" dt="2024-01-12T23:25:06.864" v="75" actId="47"/>
      <pc:docMkLst>
        <pc:docMk/>
      </pc:docMkLst>
      <pc:sldChg chg="addSp modSp">
        <pc:chgData name="Nguyễn Minh Tân - Khoa Công nghệ Thông tin - VLTECH" userId="101068a6-915f-4420-8228-af2e167f3950" providerId="ADAL" clId="{DF57D715-3FB6-4C7B-B01A-F439D1826E8E}" dt="2024-01-12T23:03:03.861" v="7" actId="1076"/>
        <pc:sldMkLst>
          <pc:docMk/>
          <pc:sldMk cId="0" sldId="259"/>
        </pc:sldMkLst>
        <pc:picChg chg="add mod">
          <ac:chgData name="Nguyễn Minh Tân - Khoa Công nghệ Thông tin - VLTECH" userId="101068a6-915f-4420-8228-af2e167f3950" providerId="ADAL" clId="{DF57D715-3FB6-4C7B-B01A-F439D1826E8E}" dt="2024-01-12T23:03:03.861" v="7" actId="1076"/>
          <ac:picMkLst>
            <pc:docMk/>
            <pc:sldMk cId="0" sldId="259"/>
            <ac:picMk id="2" creationId="{8313F83B-3F0F-9221-9455-9C1184A08DCF}"/>
          </ac:picMkLst>
        </pc:picChg>
      </pc:sldChg>
      <pc:sldChg chg="del modNotesTx">
        <pc:chgData name="Nguyễn Minh Tân - Khoa Công nghệ Thông tin - VLTECH" userId="101068a6-915f-4420-8228-af2e167f3950" providerId="ADAL" clId="{DF57D715-3FB6-4C7B-B01A-F439D1826E8E}" dt="2024-01-12T23:05:17.372" v="11" actId="2696"/>
        <pc:sldMkLst>
          <pc:docMk/>
          <pc:sldMk cId="0" sldId="260"/>
        </pc:sldMkLst>
      </pc:sldChg>
      <pc:sldChg chg="delSp modSp del mod">
        <pc:chgData name="Nguyễn Minh Tân - Khoa Công nghệ Thông tin - VLTECH" userId="101068a6-915f-4420-8228-af2e167f3950" providerId="ADAL" clId="{DF57D715-3FB6-4C7B-B01A-F439D1826E8E}" dt="2024-01-12T23:05:33.893" v="16" actId="2696"/>
        <pc:sldMkLst>
          <pc:docMk/>
          <pc:sldMk cId="0" sldId="261"/>
        </pc:sldMkLst>
        <pc:spChg chg="del mod">
          <ac:chgData name="Nguyễn Minh Tân - Khoa Công nghệ Thông tin - VLTECH" userId="101068a6-915f-4420-8228-af2e167f3950" providerId="ADAL" clId="{DF57D715-3FB6-4C7B-B01A-F439D1826E8E}" dt="2024-01-12T23:05:26.030" v="14"/>
          <ac:spMkLst>
            <pc:docMk/>
            <pc:sldMk cId="0" sldId="261"/>
            <ac:spMk id="3" creationId="{00000000-0000-0000-0000-000000000000}"/>
          </ac:spMkLst>
        </pc:spChg>
      </pc:sldChg>
      <pc:sldChg chg="del">
        <pc:chgData name="Nguyễn Minh Tân - Khoa Công nghệ Thông tin - VLTECH" userId="101068a6-915f-4420-8228-af2e167f3950" providerId="ADAL" clId="{DF57D715-3FB6-4C7B-B01A-F439D1826E8E}" dt="2024-01-12T23:17:08.312" v="39" actId="47"/>
        <pc:sldMkLst>
          <pc:docMk/>
          <pc:sldMk cId="0" sldId="262"/>
        </pc:sldMkLst>
      </pc:sldChg>
      <pc:sldChg chg="del">
        <pc:chgData name="Nguyễn Minh Tân - Khoa Công nghệ Thông tin - VLTECH" userId="101068a6-915f-4420-8228-af2e167f3950" providerId="ADAL" clId="{DF57D715-3FB6-4C7B-B01A-F439D1826E8E}" dt="2024-01-12T23:18:30.664" v="40" actId="47"/>
        <pc:sldMkLst>
          <pc:docMk/>
          <pc:sldMk cId="0" sldId="266"/>
        </pc:sldMkLst>
      </pc:sldChg>
      <pc:sldChg chg="modSp mod">
        <pc:chgData name="Nguyễn Minh Tân - Khoa Công nghệ Thông tin - VLTECH" userId="101068a6-915f-4420-8228-af2e167f3950" providerId="ADAL" clId="{DF57D715-3FB6-4C7B-B01A-F439D1826E8E}" dt="2024-01-12T23:18:40.207" v="41" actId="1076"/>
        <pc:sldMkLst>
          <pc:docMk/>
          <pc:sldMk cId="0" sldId="269"/>
        </pc:sldMkLst>
        <pc:spChg chg="mod">
          <ac:chgData name="Nguyễn Minh Tân - Khoa Công nghệ Thông tin - VLTECH" userId="101068a6-915f-4420-8228-af2e167f3950" providerId="ADAL" clId="{DF57D715-3FB6-4C7B-B01A-F439D1826E8E}" dt="2024-01-12T23:18:40.207" v="41" actId="1076"/>
          <ac:spMkLst>
            <pc:docMk/>
            <pc:sldMk cId="0" sldId="269"/>
            <ac:spMk id="3" creationId="{00000000-0000-0000-0000-000000000000}"/>
          </ac:spMkLst>
        </pc:spChg>
      </pc:sldChg>
      <pc:sldChg chg="del">
        <pc:chgData name="Nguyễn Minh Tân - Khoa Công nghệ Thông tin - VLTECH" userId="101068a6-915f-4420-8228-af2e167f3950" providerId="ADAL" clId="{DF57D715-3FB6-4C7B-B01A-F439D1826E8E}" dt="2024-01-12T23:25:06.864" v="75" actId="47"/>
        <pc:sldMkLst>
          <pc:docMk/>
          <pc:sldMk cId="0" sldId="270"/>
        </pc:sldMkLst>
      </pc:sldChg>
      <pc:sldChg chg="del">
        <pc:chgData name="Nguyễn Minh Tân - Khoa Công nghệ Thông tin - VLTECH" userId="101068a6-915f-4420-8228-af2e167f3950" providerId="ADAL" clId="{DF57D715-3FB6-4C7B-B01A-F439D1826E8E}" dt="2024-01-12T23:19:54.948" v="44" actId="47"/>
        <pc:sldMkLst>
          <pc:docMk/>
          <pc:sldMk cId="0" sldId="271"/>
        </pc:sldMkLst>
      </pc:sldChg>
      <pc:sldChg chg="del">
        <pc:chgData name="Nguyễn Minh Tân - Khoa Công nghệ Thông tin - VLTECH" userId="101068a6-915f-4420-8228-af2e167f3950" providerId="ADAL" clId="{DF57D715-3FB6-4C7B-B01A-F439D1826E8E}" dt="2024-01-12T23:20:29.929" v="49" actId="47"/>
        <pc:sldMkLst>
          <pc:docMk/>
          <pc:sldMk cId="0" sldId="272"/>
        </pc:sldMkLst>
      </pc:sldChg>
      <pc:sldChg chg="del">
        <pc:chgData name="Nguyễn Minh Tân - Khoa Công nghệ Thông tin - VLTECH" userId="101068a6-915f-4420-8228-af2e167f3950" providerId="ADAL" clId="{DF57D715-3FB6-4C7B-B01A-F439D1826E8E}" dt="2024-01-12T23:20:30.916" v="50" actId="47"/>
        <pc:sldMkLst>
          <pc:docMk/>
          <pc:sldMk cId="0" sldId="273"/>
        </pc:sldMkLst>
      </pc:sldChg>
      <pc:sldChg chg="del">
        <pc:chgData name="Nguyễn Minh Tân - Khoa Công nghệ Thông tin - VLTECH" userId="101068a6-915f-4420-8228-af2e167f3950" providerId="ADAL" clId="{DF57D715-3FB6-4C7B-B01A-F439D1826E8E}" dt="2024-01-12T23:20:31.885" v="51" actId="47"/>
        <pc:sldMkLst>
          <pc:docMk/>
          <pc:sldMk cId="0" sldId="274"/>
        </pc:sldMkLst>
      </pc:sldChg>
      <pc:sldChg chg="del">
        <pc:chgData name="Nguyễn Minh Tân - Khoa Công nghệ Thông tin - VLTECH" userId="101068a6-915f-4420-8228-af2e167f3950" providerId="ADAL" clId="{DF57D715-3FB6-4C7B-B01A-F439D1826E8E}" dt="2024-01-12T23:20:33.073" v="52" actId="47"/>
        <pc:sldMkLst>
          <pc:docMk/>
          <pc:sldMk cId="0" sldId="275"/>
        </pc:sldMkLst>
      </pc:sldChg>
      <pc:sldChg chg="del">
        <pc:chgData name="Nguyễn Minh Tân - Khoa Công nghệ Thông tin - VLTECH" userId="101068a6-915f-4420-8228-af2e167f3950" providerId="ADAL" clId="{DF57D715-3FB6-4C7B-B01A-F439D1826E8E}" dt="2024-01-12T23:20:33.749" v="53" actId="47"/>
        <pc:sldMkLst>
          <pc:docMk/>
          <pc:sldMk cId="0" sldId="276"/>
        </pc:sldMkLst>
      </pc:sldChg>
      <pc:sldChg chg="del">
        <pc:chgData name="Nguyễn Minh Tân - Khoa Công nghệ Thông tin - VLTECH" userId="101068a6-915f-4420-8228-af2e167f3950" providerId="ADAL" clId="{DF57D715-3FB6-4C7B-B01A-F439D1826E8E}" dt="2024-01-12T23:20:35.240" v="54" actId="47"/>
        <pc:sldMkLst>
          <pc:docMk/>
          <pc:sldMk cId="0" sldId="279"/>
        </pc:sldMkLst>
      </pc:sldChg>
      <pc:sldChg chg="del">
        <pc:chgData name="Nguyễn Minh Tân - Khoa Công nghệ Thông tin - VLTECH" userId="101068a6-915f-4420-8228-af2e167f3950" providerId="ADAL" clId="{DF57D715-3FB6-4C7B-B01A-F439D1826E8E}" dt="2024-01-12T23:20:36.347" v="55" actId="47"/>
        <pc:sldMkLst>
          <pc:docMk/>
          <pc:sldMk cId="0" sldId="280"/>
        </pc:sldMkLst>
      </pc:sldChg>
      <pc:sldChg chg="del">
        <pc:chgData name="Nguyễn Minh Tân - Khoa Công nghệ Thông tin - VLTECH" userId="101068a6-915f-4420-8228-af2e167f3950" providerId="ADAL" clId="{DF57D715-3FB6-4C7B-B01A-F439D1826E8E}" dt="2024-01-12T23:20:37.456" v="56" actId="47"/>
        <pc:sldMkLst>
          <pc:docMk/>
          <pc:sldMk cId="0" sldId="281"/>
        </pc:sldMkLst>
      </pc:sldChg>
      <pc:sldChg chg="del">
        <pc:chgData name="Nguyễn Minh Tân - Khoa Công nghệ Thông tin - VLTECH" userId="101068a6-915f-4420-8228-af2e167f3950" providerId="ADAL" clId="{DF57D715-3FB6-4C7B-B01A-F439D1826E8E}" dt="2024-01-12T23:20:39.326" v="57" actId="47"/>
        <pc:sldMkLst>
          <pc:docMk/>
          <pc:sldMk cId="0" sldId="282"/>
        </pc:sldMkLst>
      </pc:sldChg>
      <pc:sldChg chg="del">
        <pc:chgData name="Nguyễn Minh Tân - Khoa Công nghệ Thông tin - VLTECH" userId="101068a6-915f-4420-8228-af2e167f3950" providerId="ADAL" clId="{DF57D715-3FB6-4C7B-B01A-F439D1826E8E}" dt="2024-01-12T23:20:41.026" v="58" actId="47"/>
        <pc:sldMkLst>
          <pc:docMk/>
          <pc:sldMk cId="0" sldId="283"/>
        </pc:sldMkLst>
      </pc:sldChg>
      <pc:sldChg chg="del">
        <pc:chgData name="Nguyễn Minh Tân - Khoa Công nghệ Thông tin - VLTECH" userId="101068a6-915f-4420-8228-af2e167f3950" providerId="ADAL" clId="{DF57D715-3FB6-4C7B-B01A-F439D1826E8E}" dt="2024-01-12T23:20:42.244" v="59" actId="47"/>
        <pc:sldMkLst>
          <pc:docMk/>
          <pc:sldMk cId="0" sldId="284"/>
        </pc:sldMkLst>
      </pc:sldChg>
      <pc:sldChg chg="del">
        <pc:chgData name="Nguyễn Minh Tân - Khoa Công nghệ Thông tin - VLTECH" userId="101068a6-915f-4420-8228-af2e167f3950" providerId="ADAL" clId="{DF57D715-3FB6-4C7B-B01A-F439D1826E8E}" dt="2024-01-12T23:20:43.693" v="61" actId="47"/>
        <pc:sldMkLst>
          <pc:docMk/>
          <pc:sldMk cId="0" sldId="286"/>
        </pc:sldMkLst>
      </pc:sldChg>
      <pc:sldChg chg="del">
        <pc:chgData name="Nguyễn Minh Tân - Khoa Công nghệ Thông tin - VLTECH" userId="101068a6-915f-4420-8228-af2e167f3950" providerId="ADAL" clId="{DF57D715-3FB6-4C7B-B01A-F439D1826E8E}" dt="2024-01-12T23:23:40.373" v="64" actId="47"/>
        <pc:sldMkLst>
          <pc:docMk/>
          <pc:sldMk cId="0" sldId="287"/>
        </pc:sldMkLst>
      </pc:sldChg>
      <pc:sldChg chg="del">
        <pc:chgData name="Nguyễn Minh Tân - Khoa Công nghệ Thông tin - VLTECH" userId="101068a6-915f-4420-8228-af2e167f3950" providerId="ADAL" clId="{DF57D715-3FB6-4C7B-B01A-F439D1826E8E}" dt="2024-01-12T23:23:41.419" v="65" actId="47"/>
        <pc:sldMkLst>
          <pc:docMk/>
          <pc:sldMk cId="0" sldId="288"/>
        </pc:sldMkLst>
      </pc:sldChg>
      <pc:sldChg chg="del">
        <pc:chgData name="Nguyễn Minh Tân - Khoa Công nghệ Thông tin - VLTECH" userId="101068a6-915f-4420-8228-af2e167f3950" providerId="ADAL" clId="{DF57D715-3FB6-4C7B-B01A-F439D1826E8E}" dt="2024-01-12T23:23:42.587" v="66" actId="47"/>
        <pc:sldMkLst>
          <pc:docMk/>
          <pc:sldMk cId="0" sldId="289"/>
        </pc:sldMkLst>
      </pc:sldChg>
      <pc:sldChg chg="del">
        <pc:chgData name="Nguyễn Minh Tân - Khoa Công nghệ Thông tin - VLTECH" userId="101068a6-915f-4420-8228-af2e167f3950" providerId="ADAL" clId="{DF57D715-3FB6-4C7B-B01A-F439D1826E8E}" dt="2024-01-12T23:23:43.827" v="67" actId="47"/>
        <pc:sldMkLst>
          <pc:docMk/>
          <pc:sldMk cId="0" sldId="290"/>
        </pc:sldMkLst>
      </pc:sldChg>
      <pc:sldChg chg="del">
        <pc:chgData name="Nguyễn Minh Tân - Khoa Công nghệ Thông tin - VLTECH" userId="101068a6-915f-4420-8228-af2e167f3950" providerId="ADAL" clId="{DF57D715-3FB6-4C7B-B01A-F439D1826E8E}" dt="2024-01-12T23:23:45.024" v="68" actId="47"/>
        <pc:sldMkLst>
          <pc:docMk/>
          <pc:sldMk cId="0" sldId="291"/>
        </pc:sldMkLst>
      </pc:sldChg>
      <pc:sldChg chg="del">
        <pc:chgData name="Nguyễn Minh Tân - Khoa Công nghệ Thông tin - VLTECH" userId="101068a6-915f-4420-8228-af2e167f3950" providerId="ADAL" clId="{DF57D715-3FB6-4C7B-B01A-F439D1826E8E}" dt="2024-01-12T23:23:45.901" v="69" actId="47"/>
        <pc:sldMkLst>
          <pc:docMk/>
          <pc:sldMk cId="0" sldId="292"/>
        </pc:sldMkLst>
      </pc:sldChg>
      <pc:sldChg chg="del">
        <pc:chgData name="Nguyễn Minh Tân - Khoa Công nghệ Thông tin - VLTECH" userId="101068a6-915f-4420-8228-af2e167f3950" providerId="ADAL" clId="{DF57D715-3FB6-4C7B-B01A-F439D1826E8E}" dt="2024-01-12T23:23:46.518" v="70" actId="47"/>
        <pc:sldMkLst>
          <pc:docMk/>
          <pc:sldMk cId="0" sldId="293"/>
        </pc:sldMkLst>
      </pc:sldChg>
      <pc:sldChg chg="del">
        <pc:chgData name="Nguyễn Minh Tân - Khoa Công nghệ Thông tin - VLTECH" userId="101068a6-915f-4420-8228-af2e167f3950" providerId="ADAL" clId="{DF57D715-3FB6-4C7B-B01A-F439D1826E8E}" dt="2024-01-12T23:02:13.636" v="1" actId="2696"/>
        <pc:sldMkLst>
          <pc:docMk/>
          <pc:sldMk cId="2752666142" sldId="411"/>
        </pc:sldMkLst>
      </pc:sldChg>
      <pc:sldChg chg="del">
        <pc:chgData name="Nguyễn Minh Tân - Khoa Công nghệ Thông tin - VLTECH" userId="101068a6-915f-4420-8228-af2e167f3950" providerId="ADAL" clId="{DF57D715-3FB6-4C7B-B01A-F439D1826E8E}" dt="2024-01-12T23:23:54.187" v="74" actId="47"/>
        <pc:sldMkLst>
          <pc:docMk/>
          <pc:sldMk cId="3934601009" sldId="421"/>
        </pc:sldMkLst>
      </pc:sldChg>
      <pc:sldChg chg="add">
        <pc:chgData name="Nguyễn Minh Tân - Khoa Công nghệ Thông tin - VLTECH" userId="101068a6-915f-4420-8228-af2e167f3950" providerId="ADAL" clId="{DF57D715-3FB6-4C7B-B01A-F439D1826E8E}" dt="2024-01-12T23:06:48.766" v="20"/>
        <pc:sldMkLst>
          <pc:docMk/>
          <pc:sldMk cId="4186484804" sldId="426"/>
        </pc:sldMkLst>
      </pc:sldChg>
      <pc:sldChg chg="del">
        <pc:chgData name="Nguyễn Minh Tân - Khoa Công nghệ Thông tin - VLTECH" userId="101068a6-915f-4420-8228-af2e167f3950" providerId="ADAL" clId="{DF57D715-3FB6-4C7B-B01A-F439D1826E8E}" dt="2024-01-12T23:06:28.101" v="19" actId="2696"/>
        <pc:sldMkLst>
          <pc:docMk/>
          <pc:sldMk cId="372236502" sldId="427"/>
        </pc:sldMkLst>
      </pc:sldChg>
      <pc:sldChg chg="add modNotesTx">
        <pc:chgData name="Nguyễn Minh Tân - Khoa Công nghệ Thông tin - VLTECH" userId="101068a6-915f-4420-8228-af2e167f3950" providerId="ADAL" clId="{DF57D715-3FB6-4C7B-B01A-F439D1826E8E}" dt="2024-01-12T23:09:04.210" v="23"/>
        <pc:sldMkLst>
          <pc:docMk/>
          <pc:sldMk cId="2887316325" sldId="427"/>
        </pc:sldMkLst>
      </pc:sldChg>
      <pc:sldChg chg="add">
        <pc:chgData name="Nguyễn Minh Tân - Khoa Công nghệ Thông tin - VLTECH" userId="101068a6-915f-4420-8228-af2e167f3950" providerId="ADAL" clId="{DF57D715-3FB6-4C7B-B01A-F439D1826E8E}" dt="2024-01-12T23:09:31.624" v="25"/>
        <pc:sldMkLst>
          <pc:docMk/>
          <pc:sldMk cId="896880239" sldId="428"/>
        </pc:sldMkLst>
      </pc:sldChg>
      <pc:sldChg chg="del">
        <pc:chgData name="Nguyễn Minh Tân - Khoa Công nghệ Thông tin - VLTECH" userId="101068a6-915f-4420-8228-af2e167f3950" providerId="ADAL" clId="{DF57D715-3FB6-4C7B-B01A-F439D1826E8E}" dt="2024-01-12T23:06:56.948" v="21" actId="2696"/>
        <pc:sldMkLst>
          <pc:docMk/>
          <pc:sldMk cId="2679462487" sldId="428"/>
        </pc:sldMkLst>
      </pc:sldChg>
      <pc:sldChg chg="add">
        <pc:chgData name="Nguyễn Minh Tân - Khoa Công nghệ Thông tin - VLTECH" userId="101068a6-915f-4420-8228-af2e167f3950" providerId="ADAL" clId="{DF57D715-3FB6-4C7B-B01A-F439D1826E8E}" dt="2024-01-12T23:09:55.176" v="26"/>
        <pc:sldMkLst>
          <pc:docMk/>
          <pc:sldMk cId="289023970" sldId="429"/>
        </pc:sldMkLst>
      </pc:sldChg>
      <pc:sldChg chg="del">
        <pc:chgData name="Nguyễn Minh Tân - Khoa Công nghệ Thông tin - VLTECH" userId="101068a6-915f-4420-8228-af2e167f3950" providerId="ADAL" clId="{DF57D715-3FB6-4C7B-B01A-F439D1826E8E}" dt="2024-01-12T23:09:09.728" v="24" actId="47"/>
        <pc:sldMkLst>
          <pc:docMk/>
          <pc:sldMk cId="3696241268" sldId="429"/>
        </pc:sldMkLst>
      </pc:sldChg>
      <pc:sldChg chg="del">
        <pc:chgData name="Nguyễn Minh Tân - Khoa Công nghệ Thông tin - VLTECH" userId="101068a6-915f-4420-8228-af2e167f3950" providerId="ADAL" clId="{DF57D715-3FB6-4C7B-B01A-F439D1826E8E}" dt="2024-01-12T23:17:06.953" v="38" actId="47"/>
        <pc:sldMkLst>
          <pc:docMk/>
          <pc:sldMk cId="3835894510" sldId="431"/>
        </pc:sldMkLst>
      </pc:sldChg>
      <pc:sldChg chg="del">
        <pc:chgData name="Nguyễn Minh Tân - Khoa Công nghệ Thông tin - VLTECH" userId="101068a6-915f-4420-8228-af2e167f3950" providerId="ADAL" clId="{DF57D715-3FB6-4C7B-B01A-F439D1826E8E}" dt="2024-01-12T23:23:49.032" v="71" actId="47"/>
        <pc:sldMkLst>
          <pc:docMk/>
          <pc:sldMk cId="2820761231" sldId="433"/>
        </pc:sldMkLst>
      </pc:sldChg>
      <pc:sldChg chg="del">
        <pc:chgData name="Nguyễn Minh Tân - Khoa Công nghệ Thông tin - VLTECH" userId="101068a6-915f-4420-8228-af2e167f3950" providerId="ADAL" clId="{DF57D715-3FB6-4C7B-B01A-F439D1826E8E}" dt="2024-01-12T23:23:51.328" v="72" actId="47"/>
        <pc:sldMkLst>
          <pc:docMk/>
          <pc:sldMk cId="384876831" sldId="434"/>
        </pc:sldMkLst>
      </pc:sldChg>
      <pc:sldChg chg="del">
        <pc:chgData name="Nguyễn Minh Tân - Khoa Công nghệ Thông tin - VLTECH" userId="101068a6-915f-4420-8228-af2e167f3950" providerId="ADAL" clId="{DF57D715-3FB6-4C7B-B01A-F439D1826E8E}" dt="2024-01-12T23:23:52.875" v="73" actId="47"/>
        <pc:sldMkLst>
          <pc:docMk/>
          <pc:sldMk cId="3372918600" sldId="435"/>
        </pc:sldMkLst>
      </pc:sldChg>
      <pc:sldChg chg="del">
        <pc:chgData name="Nguyễn Minh Tân - Khoa Công nghệ Thông tin - VLTECH" userId="101068a6-915f-4420-8228-af2e167f3950" providerId="ADAL" clId="{DF57D715-3FB6-4C7B-B01A-F439D1826E8E}" dt="2024-01-12T23:20:42.912" v="60" actId="47"/>
        <pc:sldMkLst>
          <pc:docMk/>
          <pc:sldMk cId="0" sldId="436"/>
        </pc:sldMkLst>
      </pc:sldChg>
      <pc:sldChg chg="add setBg">
        <pc:chgData name="Nguyễn Minh Tân - Khoa Công nghệ Thông tin - VLTECH" userId="101068a6-915f-4420-8228-af2e167f3950" providerId="ADAL" clId="{DF57D715-3FB6-4C7B-B01A-F439D1826E8E}" dt="2024-01-12T23:14:34.958" v="32"/>
        <pc:sldMkLst>
          <pc:docMk/>
          <pc:sldMk cId="808578855" sldId="444"/>
        </pc:sldMkLst>
      </pc:sldChg>
      <pc:sldChg chg="add">
        <pc:chgData name="Nguyễn Minh Tân - Khoa Công nghệ Thông tin - VLTECH" userId="101068a6-915f-4420-8228-af2e167f3950" providerId="ADAL" clId="{DF57D715-3FB6-4C7B-B01A-F439D1826E8E}" dt="2024-01-12T23:14:49.368" v="33"/>
        <pc:sldMkLst>
          <pc:docMk/>
          <pc:sldMk cId="4270320061" sldId="445"/>
        </pc:sldMkLst>
      </pc:sldChg>
      <pc:sldChg chg="add">
        <pc:chgData name="Nguyễn Minh Tân - Khoa Công nghệ Thông tin - VLTECH" userId="101068a6-915f-4420-8228-af2e167f3950" providerId="ADAL" clId="{DF57D715-3FB6-4C7B-B01A-F439D1826E8E}" dt="2024-01-12T23:15:04.984" v="34"/>
        <pc:sldMkLst>
          <pc:docMk/>
          <pc:sldMk cId="3949924581" sldId="446"/>
        </pc:sldMkLst>
      </pc:sldChg>
      <pc:sldChg chg="add">
        <pc:chgData name="Nguyễn Minh Tân - Khoa Công nghệ Thông tin - VLTECH" userId="101068a6-915f-4420-8228-af2e167f3950" providerId="ADAL" clId="{DF57D715-3FB6-4C7B-B01A-F439D1826E8E}" dt="2024-01-12T23:15:15.093" v="35"/>
        <pc:sldMkLst>
          <pc:docMk/>
          <pc:sldMk cId="559341698" sldId="447"/>
        </pc:sldMkLst>
      </pc:sldChg>
      <pc:sldChg chg="add">
        <pc:chgData name="Nguyễn Minh Tân - Khoa Công nghệ Thông tin - VLTECH" userId="101068a6-915f-4420-8228-af2e167f3950" providerId="ADAL" clId="{DF57D715-3FB6-4C7B-B01A-F439D1826E8E}" dt="2024-01-12T23:16:40.412" v="36"/>
        <pc:sldMkLst>
          <pc:docMk/>
          <pc:sldMk cId="3129141586" sldId="448"/>
        </pc:sldMkLst>
      </pc:sldChg>
      <pc:sldChg chg="add">
        <pc:chgData name="Nguyễn Minh Tân - Khoa Công nghệ Thông tin - VLTECH" userId="101068a6-915f-4420-8228-af2e167f3950" providerId="ADAL" clId="{DF57D715-3FB6-4C7B-B01A-F439D1826E8E}" dt="2024-01-12T23:16:47.334" v="37"/>
        <pc:sldMkLst>
          <pc:docMk/>
          <pc:sldMk cId="1921569463" sldId="449"/>
        </pc:sldMkLst>
      </pc:sldChg>
      <pc:sldChg chg="add">
        <pc:chgData name="Nguyễn Minh Tân - Khoa Công nghệ Thông tin - VLTECH" userId="101068a6-915f-4420-8228-af2e167f3950" providerId="ADAL" clId="{DF57D715-3FB6-4C7B-B01A-F439D1826E8E}" dt="2024-01-12T23:19:05.601" v="42"/>
        <pc:sldMkLst>
          <pc:docMk/>
          <pc:sldMk cId="3793877152" sldId="451"/>
        </pc:sldMkLst>
      </pc:sldChg>
      <pc:sldChg chg="add">
        <pc:chgData name="Nguyễn Minh Tân - Khoa Công nghệ Thông tin - VLTECH" userId="101068a6-915f-4420-8228-af2e167f3950" providerId="ADAL" clId="{DF57D715-3FB6-4C7B-B01A-F439D1826E8E}" dt="2024-01-12T23:19:36.564" v="43"/>
        <pc:sldMkLst>
          <pc:docMk/>
          <pc:sldMk cId="1047210422" sldId="452"/>
        </pc:sldMkLst>
      </pc:sldChg>
      <pc:sldChg chg="add">
        <pc:chgData name="Nguyễn Minh Tân - Khoa Công nghệ Thông tin - VLTECH" userId="101068a6-915f-4420-8228-af2e167f3950" providerId="ADAL" clId="{DF57D715-3FB6-4C7B-B01A-F439D1826E8E}" dt="2024-01-12T23:20:08.822" v="47"/>
        <pc:sldMkLst>
          <pc:docMk/>
          <pc:sldMk cId="3607071227" sldId="453"/>
        </pc:sldMkLst>
      </pc:sldChg>
      <pc:sldChg chg="add">
        <pc:chgData name="Nguyễn Minh Tân - Khoa Công nghệ Thông tin - VLTECH" userId="101068a6-915f-4420-8228-af2e167f3950" providerId="ADAL" clId="{DF57D715-3FB6-4C7B-B01A-F439D1826E8E}" dt="2024-01-12T23:20:19.924" v="48"/>
        <pc:sldMkLst>
          <pc:docMk/>
          <pc:sldMk cId="2942518278" sldId="454"/>
        </pc:sldMkLst>
      </pc:sldChg>
      <pc:sldChg chg="add">
        <pc:chgData name="Nguyễn Minh Tân - Khoa Công nghệ Thông tin - VLTECH" userId="101068a6-915f-4420-8228-af2e167f3950" providerId="ADAL" clId="{DF57D715-3FB6-4C7B-B01A-F439D1826E8E}" dt="2024-01-12T23:20:54.523" v="62"/>
        <pc:sldMkLst>
          <pc:docMk/>
          <pc:sldMk cId="914477234" sldId="455"/>
        </pc:sldMkLst>
      </pc:sldChg>
      <pc:sldChg chg="add">
        <pc:chgData name="Nguyễn Minh Tân - Khoa Công nghệ Thông tin - VLTECH" userId="101068a6-915f-4420-8228-af2e167f3950" providerId="ADAL" clId="{DF57D715-3FB6-4C7B-B01A-F439D1826E8E}" dt="2024-01-12T23:23:34.721" v="63"/>
        <pc:sldMkLst>
          <pc:docMk/>
          <pc:sldMk cId="2620131903" sldId="458"/>
        </pc:sldMkLst>
      </pc:sldChg>
      <pc:sldChg chg="add">
        <pc:chgData name="Nguyễn Minh Tân - Khoa Công nghệ Thông tin - VLTECH" userId="101068a6-915f-4420-8228-af2e167f3950" providerId="ADAL" clId="{DF57D715-3FB6-4C7B-B01A-F439D1826E8E}" dt="2024-01-12T23:23:34.721" v="63"/>
        <pc:sldMkLst>
          <pc:docMk/>
          <pc:sldMk cId="3388557377" sldId="459"/>
        </pc:sldMkLst>
      </pc:sldChg>
      <pc:sldChg chg="add">
        <pc:chgData name="Nguyễn Minh Tân - Khoa Công nghệ Thông tin - VLTECH" userId="101068a6-915f-4420-8228-af2e167f3950" providerId="ADAL" clId="{DF57D715-3FB6-4C7B-B01A-F439D1826E8E}" dt="2024-01-12T23:23:34.721" v="63"/>
        <pc:sldMkLst>
          <pc:docMk/>
          <pc:sldMk cId="339945879" sldId="460"/>
        </pc:sldMkLst>
      </pc:sldChg>
      <pc:sldChg chg="add">
        <pc:chgData name="Nguyễn Minh Tân - Khoa Công nghệ Thông tin - VLTECH" userId="101068a6-915f-4420-8228-af2e167f3950" providerId="ADAL" clId="{DF57D715-3FB6-4C7B-B01A-F439D1826E8E}" dt="2024-01-12T23:23:34.721" v="63"/>
        <pc:sldMkLst>
          <pc:docMk/>
          <pc:sldMk cId="1001709792" sldId="461"/>
        </pc:sldMkLst>
      </pc:sldChg>
      <pc:sldChg chg="add">
        <pc:chgData name="Nguyễn Minh Tân - Khoa Công nghệ Thông tin - VLTECH" userId="101068a6-915f-4420-8228-af2e167f3950" providerId="ADAL" clId="{DF57D715-3FB6-4C7B-B01A-F439D1826E8E}" dt="2024-01-12T23:23:34.721" v="63"/>
        <pc:sldMkLst>
          <pc:docMk/>
          <pc:sldMk cId="301548447" sldId="462"/>
        </pc:sldMkLst>
      </pc:sldChg>
      <pc:sldChg chg="add">
        <pc:chgData name="Nguyễn Minh Tân - Khoa Công nghệ Thông tin - VLTECH" userId="101068a6-915f-4420-8228-af2e167f3950" providerId="ADAL" clId="{DF57D715-3FB6-4C7B-B01A-F439D1826E8E}" dt="2024-01-12T23:23:34.721" v="63"/>
        <pc:sldMkLst>
          <pc:docMk/>
          <pc:sldMk cId="4206005339" sldId="463"/>
        </pc:sldMkLst>
      </pc:sldChg>
      <pc:sldChg chg="add">
        <pc:chgData name="Nguyễn Minh Tân - Khoa Công nghệ Thông tin - VLTECH" userId="101068a6-915f-4420-8228-af2e167f3950" providerId="ADAL" clId="{DF57D715-3FB6-4C7B-B01A-F439D1826E8E}" dt="2024-01-12T23:23:34.721" v="63"/>
        <pc:sldMkLst>
          <pc:docMk/>
          <pc:sldMk cId="1193770779" sldId="464"/>
        </pc:sldMkLst>
      </pc:sldChg>
      <pc:sldChg chg="add">
        <pc:chgData name="Nguyễn Minh Tân - Khoa Công nghệ Thông tin - VLTECH" userId="101068a6-915f-4420-8228-af2e167f3950" providerId="ADAL" clId="{DF57D715-3FB6-4C7B-B01A-F439D1826E8E}" dt="2024-01-12T23:23:34.721" v="63"/>
        <pc:sldMkLst>
          <pc:docMk/>
          <pc:sldMk cId="1337442334" sldId="465"/>
        </pc:sldMkLst>
      </pc:sldChg>
      <pc:sldChg chg="add">
        <pc:chgData name="Nguyễn Minh Tân - Khoa Công nghệ Thông tin - VLTECH" userId="101068a6-915f-4420-8228-af2e167f3950" providerId="ADAL" clId="{DF57D715-3FB6-4C7B-B01A-F439D1826E8E}" dt="2024-01-12T23:23:34.721" v="63"/>
        <pc:sldMkLst>
          <pc:docMk/>
          <pc:sldMk cId="2243437556" sldId="468"/>
        </pc:sldMkLst>
      </pc:sldChg>
      <pc:sldChg chg="add modNotesTx">
        <pc:chgData name="Nguyễn Minh Tân - Khoa Công nghệ Thông tin - VLTECH" userId="101068a6-915f-4420-8228-af2e167f3950" providerId="ADAL" clId="{DF57D715-3FB6-4C7B-B01A-F439D1826E8E}" dt="2024-01-12T23:05:29.259" v="15"/>
        <pc:sldMkLst>
          <pc:docMk/>
          <pc:sldMk cId="361276679" sldId="491"/>
        </pc:sldMkLst>
      </pc:sldChg>
      <pc:sldChg chg="add modNotesTx">
        <pc:chgData name="Nguyễn Minh Tân - Khoa Công nghệ Thông tin - VLTECH" userId="101068a6-915f-4420-8228-af2e167f3950" providerId="ADAL" clId="{DF57D715-3FB6-4C7B-B01A-F439D1826E8E}" dt="2024-01-12T23:06:16.185" v="18"/>
        <pc:sldMkLst>
          <pc:docMk/>
          <pc:sldMk cId="786410421" sldId="492"/>
        </pc:sldMkLst>
      </pc:sldChg>
      <pc:sldChg chg="add">
        <pc:chgData name="Nguyễn Minh Tân - Khoa Công nghệ Thông tin - VLTECH" userId="101068a6-915f-4420-8228-af2e167f3950" providerId="ADAL" clId="{DF57D715-3FB6-4C7B-B01A-F439D1826E8E}" dt="2024-01-12T23:14:18.664" v="31"/>
        <pc:sldMkLst>
          <pc:docMk/>
          <pc:sldMk cId="3401255380" sldId="493"/>
        </pc:sldMkLst>
      </pc:sldChg>
      <pc:sldChg chg="add">
        <pc:chgData name="Nguyễn Minh Tân - Khoa Công nghệ Thông tin - VLTECH" userId="101068a6-915f-4420-8228-af2e167f3950" providerId="ADAL" clId="{DF57D715-3FB6-4C7B-B01A-F439D1826E8E}" dt="2024-01-12T23:23:34.721" v="63"/>
        <pc:sldMkLst>
          <pc:docMk/>
          <pc:sldMk cId="1365786167" sldId="494"/>
        </pc:sldMkLst>
      </pc:sldChg>
      <pc:sldChg chg="add">
        <pc:chgData name="Nguyễn Minh Tân - Khoa Công nghệ Thông tin - VLTECH" userId="101068a6-915f-4420-8228-af2e167f3950" providerId="ADAL" clId="{DF57D715-3FB6-4C7B-B01A-F439D1826E8E}" dt="2024-01-12T23:23:34.721" v="63"/>
        <pc:sldMkLst>
          <pc:docMk/>
          <pc:sldMk cId="2482939848" sldId="495"/>
        </pc:sldMkLst>
      </pc:sldChg>
      <pc:sldChg chg="add">
        <pc:chgData name="Nguyễn Minh Tân - Khoa Công nghệ Thông tin - VLTECH" userId="101068a6-915f-4420-8228-af2e167f3950" providerId="ADAL" clId="{DF57D715-3FB6-4C7B-B01A-F439D1826E8E}" dt="2024-01-12T23:23:34.721" v="63"/>
        <pc:sldMkLst>
          <pc:docMk/>
          <pc:sldMk cId="2007817423" sldId="496"/>
        </pc:sldMkLst>
      </pc:sldChg>
      <pc:sldChg chg="add">
        <pc:chgData name="Nguyễn Minh Tân - Khoa Công nghệ Thông tin - VLTECH" userId="101068a6-915f-4420-8228-af2e167f3950" providerId="ADAL" clId="{DF57D715-3FB6-4C7B-B01A-F439D1826E8E}" dt="2024-01-12T23:23:34.721" v="63"/>
        <pc:sldMkLst>
          <pc:docMk/>
          <pc:sldMk cId="3374995150" sldId="497"/>
        </pc:sldMkLst>
      </pc:sldChg>
      <pc:sldChg chg="add">
        <pc:chgData name="Nguyễn Minh Tân - Khoa Công nghệ Thông tin - VLTECH" userId="101068a6-915f-4420-8228-af2e167f3950" providerId="ADAL" clId="{DF57D715-3FB6-4C7B-B01A-F439D1826E8E}" dt="2024-01-12T23:23:34.721" v="63"/>
        <pc:sldMkLst>
          <pc:docMk/>
          <pc:sldMk cId="2446300136" sldId="498"/>
        </pc:sldMkLst>
      </pc:sldChg>
      <pc:sldChg chg="add">
        <pc:chgData name="Nguyễn Minh Tân - Khoa Công nghệ Thông tin - VLTECH" userId="101068a6-915f-4420-8228-af2e167f3950" providerId="ADAL" clId="{DF57D715-3FB6-4C7B-B01A-F439D1826E8E}" dt="2024-01-12T23:23:34.721" v="63"/>
        <pc:sldMkLst>
          <pc:docMk/>
          <pc:sldMk cId="2437904029" sldId="499"/>
        </pc:sldMkLst>
      </pc:sldChg>
      <pc:sldChg chg="add">
        <pc:chgData name="Nguyễn Minh Tân - Khoa Công nghệ Thông tin - VLTECH" userId="101068a6-915f-4420-8228-af2e167f3950" providerId="ADAL" clId="{DF57D715-3FB6-4C7B-B01A-F439D1826E8E}" dt="2024-01-12T23:23:34.721" v="63"/>
        <pc:sldMkLst>
          <pc:docMk/>
          <pc:sldMk cId="1443079196" sldId="500"/>
        </pc:sldMkLst>
      </pc:sldChg>
      <pc:sldChg chg="add">
        <pc:chgData name="Nguyễn Minh Tân - Khoa Công nghệ Thông tin - VLTECH" userId="101068a6-915f-4420-8228-af2e167f3950" providerId="ADAL" clId="{DF57D715-3FB6-4C7B-B01A-F439D1826E8E}" dt="2024-01-12T23:23:34.721" v="63"/>
        <pc:sldMkLst>
          <pc:docMk/>
          <pc:sldMk cId="2762127558" sldId="501"/>
        </pc:sldMkLst>
      </pc:sldChg>
      <pc:sldChg chg="add">
        <pc:chgData name="Nguyễn Minh Tân - Khoa Công nghệ Thông tin - VLTECH" userId="101068a6-915f-4420-8228-af2e167f3950" providerId="ADAL" clId="{DF57D715-3FB6-4C7B-B01A-F439D1826E8E}" dt="2024-01-12T23:23:34.721" v="63"/>
        <pc:sldMkLst>
          <pc:docMk/>
          <pc:sldMk cId="1298807394" sldId="503"/>
        </pc:sldMkLst>
      </pc:sldChg>
      <pc:sldChg chg="modSp add mod">
        <pc:chgData name="Nguyễn Minh Tân - Khoa Công nghệ Thông tin - VLTECH" userId="101068a6-915f-4420-8228-af2e167f3950" providerId="ADAL" clId="{DF57D715-3FB6-4C7B-B01A-F439D1826E8E}" dt="2024-01-12T23:02:30.741" v="5" actId="1076"/>
        <pc:sldMkLst>
          <pc:docMk/>
          <pc:sldMk cId="3574642129" sldId="504"/>
        </pc:sldMkLst>
        <pc:spChg chg="mod">
          <ac:chgData name="Nguyễn Minh Tân - Khoa Công nghệ Thông tin - VLTECH" userId="101068a6-915f-4420-8228-af2e167f3950" providerId="ADAL" clId="{DF57D715-3FB6-4C7B-B01A-F439D1826E8E}" dt="2024-01-12T23:02:30.741" v="5" actId="1076"/>
          <ac:spMkLst>
            <pc:docMk/>
            <pc:sldMk cId="3574642129" sldId="504"/>
            <ac:spMk id="17" creationId="{22F52B8B-8972-BA72-514F-CA4406E9C05B}"/>
          </ac:spMkLst>
        </pc:spChg>
      </pc:sldChg>
      <pc:sldChg chg="add">
        <pc:chgData name="Nguyễn Minh Tân - Khoa Công nghệ Thông tin - VLTECH" userId="101068a6-915f-4420-8228-af2e167f3950" providerId="ADAL" clId="{DF57D715-3FB6-4C7B-B01A-F439D1826E8E}" dt="2024-01-12T23:13:25.005" v="27"/>
        <pc:sldMkLst>
          <pc:docMk/>
          <pc:sldMk cId="853168941" sldId="505"/>
        </pc:sldMkLst>
      </pc:sldChg>
      <pc:sldChg chg="add">
        <pc:chgData name="Nguyễn Minh Tân - Khoa Công nghệ Thông tin - VLTECH" userId="101068a6-915f-4420-8228-af2e167f3950" providerId="ADAL" clId="{DF57D715-3FB6-4C7B-B01A-F439D1826E8E}" dt="2024-01-12T23:13:38.564" v="28"/>
        <pc:sldMkLst>
          <pc:docMk/>
          <pc:sldMk cId="3917249094" sldId="506"/>
        </pc:sldMkLst>
      </pc:sldChg>
      <pc:sldChg chg="add">
        <pc:chgData name="Nguyễn Minh Tân - Khoa Công nghệ Thông tin - VLTECH" userId="101068a6-915f-4420-8228-af2e167f3950" providerId="ADAL" clId="{DF57D715-3FB6-4C7B-B01A-F439D1826E8E}" dt="2024-01-12T23:13:59.410" v="29"/>
        <pc:sldMkLst>
          <pc:docMk/>
          <pc:sldMk cId="3753221619" sldId="507"/>
        </pc:sldMkLst>
      </pc:sldChg>
      <pc:sldChg chg="add">
        <pc:chgData name="Nguyễn Minh Tân - Khoa Công nghệ Thông tin - VLTECH" userId="101068a6-915f-4420-8228-af2e167f3950" providerId="ADAL" clId="{DF57D715-3FB6-4C7B-B01A-F439D1826E8E}" dt="2024-01-12T23:14:10.381" v="30"/>
        <pc:sldMkLst>
          <pc:docMk/>
          <pc:sldMk cId="909867313" sldId="508"/>
        </pc:sldMkLst>
      </pc:sldChg>
      <pc:sldChg chg="add del">
        <pc:chgData name="Nguyễn Minh Tân - Khoa Công nghệ Thông tin - VLTECH" userId="101068a6-915f-4420-8228-af2e167f3950" providerId="ADAL" clId="{DF57D715-3FB6-4C7B-B01A-F439D1826E8E}" dt="2024-01-12T23:20:02.890" v="46" actId="47"/>
        <pc:sldMkLst>
          <pc:docMk/>
          <pc:sldMk cId="2180065609" sldId="509"/>
        </pc:sldMkLst>
      </pc:sldChg>
    </pc:docChg>
  </pc:docChgLst>
  <pc:docChgLst>
    <pc:chgData name="Nguyễn Minh Tân - Khoa Công nghệ Thông tin - VLTECH" userId="101068a6-915f-4420-8228-af2e167f3950" providerId="ADAL" clId="{1CE6F293-F224-4BE6-A19D-58D99CBD8CBE}"/>
    <pc:docChg chg="undo custSel addSld delSld modSld">
      <pc:chgData name="Nguyễn Minh Tân - Khoa Công nghệ Thông tin - VLTECH" userId="101068a6-915f-4420-8228-af2e167f3950" providerId="ADAL" clId="{1CE6F293-F224-4BE6-A19D-58D99CBD8CBE}" dt="2024-05-28T12:16:33.521" v="2554" actId="20577"/>
      <pc:docMkLst>
        <pc:docMk/>
      </pc:docMkLst>
      <pc:sldChg chg="del">
        <pc:chgData name="Nguyễn Minh Tân - Khoa Công nghệ Thông tin - VLTECH" userId="101068a6-915f-4420-8228-af2e167f3950" providerId="ADAL" clId="{1CE6F293-F224-4BE6-A19D-58D99CBD8CBE}" dt="2024-05-28T09:29:05.929" v="0" actId="47"/>
        <pc:sldMkLst>
          <pc:docMk/>
          <pc:sldMk cId="0" sldId="259"/>
        </pc:sldMkLst>
      </pc:sldChg>
      <pc:sldChg chg="del">
        <pc:chgData name="Nguyễn Minh Tân - Khoa Công nghệ Thông tin - VLTECH" userId="101068a6-915f-4420-8228-af2e167f3950" providerId="ADAL" clId="{1CE6F293-F224-4BE6-A19D-58D99CBD8CBE}" dt="2024-05-28T09:29:05.929" v="0" actId="47"/>
        <pc:sldMkLst>
          <pc:docMk/>
          <pc:sldMk cId="2299796347" sldId="265"/>
        </pc:sldMkLst>
      </pc:sldChg>
      <pc:sldChg chg="del">
        <pc:chgData name="Nguyễn Minh Tân - Khoa Công nghệ Thông tin - VLTECH" userId="101068a6-915f-4420-8228-af2e167f3950" providerId="ADAL" clId="{1CE6F293-F224-4BE6-A19D-58D99CBD8CBE}" dt="2024-05-28T09:29:05.929" v="0" actId="47"/>
        <pc:sldMkLst>
          <pc:docMk/>
          <pc:sldMk cId="0" sldId="266"/>
        </pc:sldMkLst>
      </pc:sldChg>
      <pc:sldChg chg="del">
        <pc:chgData name="Nguyễn Minh Tân - Khoa Công nghệ Thông tin - VLTECH" userId="101068a6-915f-4420-8228-af2e167f3950" providerId="ADAL" clId="{1CE6F293-F224-4BE6-A19D-58D99CBD8CBE}" dt="2024-05-28T09:29:05.929" v="0" actId="47"/>
        <pc:sldMkLst>
          <pc:docMk/>
          <pc:sldMk cId="98943473" sldId="268"/>
        </pc:sldMkLst>
      </pc:sldChg>
      <pc:sldChg chg="modSp mod">
        <pc:chgData name="Nguyễn Minh Tân - Khoa Công nghệ Thông tin - VLTECH" userId="101068a6-915f-4420-8228-af2e167f3950" providerId="ADAL" clId="{1CE6F293-F224-4BE6-A19D-58D99CBD8CBE}" dt="2024-05-28T12:12:48.649" v="2466" actId="20577"/>
        <pc:sldMkLst>
          <pc:docMk/>
          <pc:sldMk cId="3671363652" sldId="285"/>
        </pc:sldMkLst>
        <pc:spChg chg="mod">
          <ac:chgData name="Nguyễn Minh Tân - Khoa Công nghệ Thông tin - VLTECH" userId="101068a6-915f-4420-8228-af2e167f3950" providerId="ADAL" clId="{1CE6F293-F224-4BE6-A19D-58D99CBD8CBE}" dt="2024-05-28T12:12:48.649" v="2466" actId="20577"/>
          <ac:spMkLst>
            <pc:docMk/>
            <pc:sldMk cId="3671363652" sldId="285"/>
            <ac:spMk id="19" creationId="{CEF99411-4709-4D85-A7C3-945C4791A054}"/>
          </ac:spMkLst>
        </pc:spChg>
      </pc:sldChg>
      <pc:sldChg chg="modSp add del mod modClrScheme chgLayout">
        <pc:chgData name="Nguyễn Minh Tân - Khoa Công nghệ Thông tin - VLTECH" userId="101068a6-915f-4420-8228-af2e167f3950" providerId="ADAL" clId="{1CE6F293-F224-4BE6-A19D-58D99CBD8CBE}" dt="2024-05-28T10:16:16.746" v="455" actId="47"/>
        <pc:sldMkLst>
          <pc:docMk/>
          <pc:sldMk cId="904347135" sldId="363"/>
        </pc:sldMkLst>
        <pc:spChg chg="mod ord">
          <ac:chgData name="Nguyễn Minh Tân - Khoa Công nghệ Thông tin - VLTECH" userId="101068a6-915f-4420-8228-af2e167f3950" providerId="ADAL" clId="{1CE6F293-F224-4BE6-A19D-58D99CBD8CBE}" dt="2024-05-28T09:30:26.497" v="12" actId="700"/>
          <ac:spMkLst>
            <pc:docMk/>
            <pc:sldMk cId="904347135" sldId="363"/>
            <ac:spMk id="2" creationId="{00000000-0000-0000-0000-000000000000}"/>
          </ac:spMkLst>
        </pc:spChg>
        <pc:spChg chg="mod ord">
          <ac:chgData name="Nguyễn Minh Tân - Khoa Công nghệ Thông tin - VLTECH" userId="101068a6-915f-4420-8228-af2e167f3950" providerId="ADAL" clId="{1CE6F293-F224-4BE6-A19D-58D99CBD8CBE}" dt="2024-05-28T09:33:12.601" v="89" actId="5793"/>
          <ac:spMkLst>
            <pc:docMk/>
            <pc:sldMk cId="904347135" sldId="363"/>
            <ac:spMk id="3"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3:01.852" v="2467" actId="2711"/>
        <pc:sldMkLst>
          <pc:docMk/>
          <pc:sldMk cId="1862885215" sldId="366"/>
        </pc:sldMkLst>
        <pc:spChg chg="add mod">
          <ac:chgData name="Nguyễn Minh Tân - Khoa Công nghệ Thông tin - VLTECH" userId="101068a6-915f-4420-8228-af2e167f3950" providerId="ADAL" clId="{1CE6F293-F224-4BE6-A19D-58D99CBD8CBE}" dt="2024-05-28T12:13:01.852" v="2467" actId="2711"/>
          <ac:spMkLst>
            <pc:docMk/>
            <pc:sldMk cId="1862885215" sldId="366"/>
            <ac:spMk id="2" creationId="{1ED5F405-212E-D6B5-CAF9-6347FCEE6ACA}"/>
          </ac:spMkLst>
        </pc:spChg>
        <pc:spChg chg="mod ord">
          <ac:chgData name="Nguyễn Minh Tân - Khoa Công nghệ Thông tin - VLTECH" userId="101068a6-915f-4420-8228-af2e167f3950" providerId="ADAL" clId="{1CE6F293-F224-4BE6-A19D-58D99CBD8CBE}" dt="2024-05-28T12:13:01.852" v="2467" actId="2711"/>
          <ac:spMkLst>
            <pc:docMk/>
            <pc:sldMk cId="1862885215" sldId="366"/>
            <ac:spMk id="6146" creationId="{00000000-0000-0000-0000-000000000000}"/>
          </ac:spMkLst>
        </pc:spChg>
        <pc:spChg chg="del mod ord">
          <ac:chgData name="Nguyễn Minh Tân - Khoa Công nghệ Thông tin - VLTECH" userId="101068a6-915f-4420-8228-af2e167f3950" providerId="ADAL" clId="{1CE6F293-F224-4BE6-A19D-58D99CBD8CBE}" dt="2024-05-28T09:35:22.687" v="109" actId="478"/>
          <ac:spMkLst>
            <pc:docMk/>
            <pc:sldMk cId="1862885215" sldId="366"/>
            <ac:spMk id="16387" creationId="{00000000-0000-0000-0000-000000000000}"/>
          </ac:spMkLst>
        </pc:spChg>
      </pc:sldChg>
      <pc:sldChg chg="addSp delSp modSp add mod modClrScheme modAnim chgLayout">
        <pc:chgData name="Nguyễn Minh Tân - Khoa Công nghệ Thông tin - VLTECH" userId="101068a6-915f-4420-8228-af2e167f3950" providerId="ADAL" clId="{1CE6F293-F224-4BE6-A19D-58D99CBD8CBE}" dt="2024-05-28T12:13:11.665" v="2468" actId="2711"/>
        <pc:sldMkLst>
          <pc:docMk/>
          <pc:sldMk cId="2836247606" sldId="367"/>
        </pc:sldMkLst>
        <pc:spChg chg="add mod">
          <ac:chgData name="Nguyễn Minh Tân - Khoa Công nghệ Thông tin - VLTECH" userId="101068a6-915f-4420-8228-af2e167f3950" providerId="ADAL" clId="{1CE6F293-F224-4BE6-A19D-58D99CBD8CBE}" dt="2024-05-28T12:13:11.665" v="2468" actId="2711"/>
          <ac:spMkLst>
            <pc:docMk/>
            <pc:sldMk cId="2836247606" sldId="367"/>
            <ac:spMk id="2" creationId="{398859A3-3416-82EF-8FE0-F8C4BABB6E6B}"/>
          </ac:spMkLst>
        </pc:spChg>
        <pc:spChg chg="mod ord">
          <ac:chgData name="Nguyễn Minh Tân - Khoa Công nghệ Thông tin - VLTECH" userId="101068a6-915f-4420-8228-af2e167f3950" providerId="ADAL" clId="{1CE6F293-F224-4BE6-A19D-58D99CBD8CBE}" dt="2024-05-28T12:13:11.665" v="2468" actId="2711"/>
          <ac:spMkLst>
            <pc:docMk/>
            <pc:sldMk cId="2836247606" sldId="367"/>
            <ac:spMk id="7170" creationId="{00000000-0000-0000-0000-000000000000}"/>
          </ac:spMkLst>
        </pc:spChg>
        <pc:spChg chg="del mod ord">
          <ac:chgData name="Nguyễn Minh Tân - Khoa Công nghệ Thông tin - VLTECH" userId="101068a6-915f-4420-8228-af2e167f3950" providerId="ADAL" clId="{1CE6F293-F224-4BE6-A19D-58D99CBD8CBE}" dt="2024-05-28T09:37:28.008" v="138" actId="478"/>
          <ac:spMkLst>
            <pc:docMk/>
            <pc:sldMk cId="2836247606" sldId="367"/>
            <ac:spMk id="17411"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3:17.946" v="2469" actId="2711"/>
        <pc:sldMkLst>
          <pc:docMk/>
          <pc:sldMk cId="3213750477" sldId="368"/>
        </pc:sldMkLst>
        <pc:spChg chg="add mod">
          <ac:chgData name="Nguyễn Minh Tân - Khoa Công nghệ Thông tin - VLTECH" userId="101068a6-915f-4420-8228-af2e167f3950" providerId="ADAL" clId="{1CE6F293-F224-4BE6-A19D-58D99CBD8CBE}" dt="2024-05-28T12:13:17.946" v="2469" actId="2711"/>
          <ac:spMkLst>
            <pc:docMk/>
            <pc:sldMk cId="3213750477" sldId="368"/>
            <ac:spMk id="2" creationId="{9F21656D-3DB1-8FD3-72A7-05F2C23D342C}"/>
          </ac:spMkLst>
        </pc:spChg>
        <pc:spChg chg="mod ord">
          <ac:chgData name="Nguyễn Minh Tân - Khoa Công nghệ Thông tin - VLTECH" userId="101068a6-915f-4420-8228-af2e167f3950" providerId="ADAL" clId="{1CE6F293-F224-4BE6-A19D-58D99CBD8CBE}" dt="2024-05-28T12:13:17.946" v="2469" actId="2711"/>
          <ac:spMkLst>
            <pc:docMk/>
            <pc:sldMk cId="3213750477" sldId="368"/>
            <ac:spMk id="8194" creationId="{00000000-0000-0000-0000-000000000000}"/>
          </ac:spMkLst>
        </pc:spChg>
        <pc:spChg chg="del mod ord">
          <ac:chgData name="Nguyễn Minh Tân - Khoa Công nghệ Thông tin - VLTECH" userId="101068a6-915f-4420-8228-af2e167f3950" providerId="ADAL" clId="{1CE6F293-F224-4BE6-A19D-58D99CBD8CBE}" dt="2024-05-28T09:37:56.795" v="143" actId="478"/>
          <ac:spMkLst>
            <pc:docMk/>
            <pc:sldMk cId="3213750477" sldId="368"/>
            <ac:spMk id="18435"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3:24.462" v="2470" actId="2711"/>
        <pc:sldMkLst>
          <pc:docMk/>
          <pc:sldMk cId="3535334405" sldId="369"/>
        </pc:sldMkLst>
        <pc:spChg chg="add mod">
          <ac:chgData name="Nguyễn Minh Tân - Khoa Công nghệ Thông tin - VLTECH" userId="101068a6-915f-4420-8228-af2e167f3950" providerId="ADAL" clId="{1CE6F293-F224-4BE6-A19D-58D99CBD8CBE}" dt="2024-05-28T12:13:24.462" v="2470" actId="2711"/>
          <ac:spMkLst>
            <pc:docMk/>
            <pc:sldMk cId="3535334405" sldId="369"/>
            <ac:spMk id="2" creationId="{F31501FB-2963-2DBD-401C-AC3134119E93}"/>
          </ac:spMkLst>
        </pc:spChg>
        <pc:spChg chg="mod ord">
          <ac:chgData name="Nguyễn Minh Tân - Khoa Công nghệ Thông tin - VLTECH" userId="101068a6-915f-4420-8228-af2e167f3950" providerId="ADAL" clId="{1CE6F293-F224-4BE6-A19D-58D99CBD8CBE}" dt="2024-05-28T12:13:24.462" v="2470" actId="2711"/>
          <ac:spMkLst>
            <pc:docMk/>
            <pc:sldMk cId="3535334405" sldId="369"/>
            <ac:spMk id="9218" creationId="{00000000-0000-0000-0000-000000000000}"/>
          </ac:spMkLst>
        </pc:spChg>
        <pc:spChg chg="del mod ord">
          <ac:chgData name="Nguyễn Minh Tân - Khoa Công nghệ Thông tin - VLTECH" userId="101068a6-915f-4420-8228-af2e167f3950" providerId="ADAL" clId="{1CE6F293-F224-4BE6-A19D-58D99CBD8CBE}" dt="2024-05-28T09:38:23.380" v="147" actId="478"/>
          <ac:spMkLst>
            <pc:docMk/>
            <pc:sldMk cId="3535334405" sldId="369"/>
            <ac:spMk id="19459"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3:30.087" v="2471" actId="2711"/>
        <pc:sldMkLst>
          <pc:docMk/>
          <pc:sldMk cId="3252811363" sldId="370"/>
        </pc:sldMkLst>
        <pc:spChg chg="add mod">
          <ac:chgData name="Nguyễn Minh Tân - Khoa Công nghệ Thông tin - VLTECH" userId="101068a6-915f-4420-8228-af2e167f3950" providerId="ADAL" clId="{1CE6F293-F224-4BE6-A19D-58D99CBD8CBE}" dt="2024-05-28T12:13:30.087" v="2471" actId="2711"/>
          <ac:spMkLst>
            <pc:docMk/>
            <pc:sldMk cId="3252811363" sldId="370"/>
            <ac:spMk id="2" creationId="{97E9D38A-49A3-3120-A601-A18F63B85043}"/>
          </ac:spMkLst>
        </pc:spChg>
        <pc:spChg chg="mod ord">
          <ac:chgData name="Nguyễn Minh Tân - Khoa Công nghệ Thông tin - VLTECH" userId="101068a6-915f-4420-8228-af2e167f3950" providerId="ADAL" clId="{1CE6F293-F224-4BE6-A19D-58D99CBD8CBE}" dt="2024-05-28T12:13:30.087" v="2471" actId="2711"/>
          <ac:spMkLst>
            <pc:docMk/>
            <pc:sldMk cId="3252811363" sldId="370"/>
            <ac:spMk id="10242" creationId="{00000000-0000-0000-0000-000000000000}"/>
          </ac:spMkLst>
        </pc:spChg>
        <pc:spChg chg="del mod ord">
          <ac:chgData name="Nguyễn Minh Tân - Khoa Công nghệ Thông tin - VLTECH" userId="101068a6-915f-4420-8228-af2e167f3950" providerId="ADAL" clId="{1CE6F293-F224-4BE6-A19D-58D99CBD8CBE}" dt="2024-05-28T09:38:46.512" v="151" actId="478"/>
          <ac:spMkLst>
            <pc:docMk/>
            <pc:sldMk cId="3252811363" sldId="370"/>
            <ac:spMk id="20483"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3:35.134" v="2472" actId="2711"/>
        <pc:sldMkLst>
          <pc:docMk/>
          <pc:sldMk cId="887362147" sldId="371"/>
        </pc:sldMkLst>
        <pc:spChg chg="add mod">
          <ac:chgData name="Nguyễn Minh Tân - Khoa Công nghệ Thông tin - VLTECH" userId="101068a6-915f-4420-8228-af2e167f3950" providerId="ADAL" clId="{1CE6F293-F224-4BE6-A19D-58D99CBD8CBE}" dt="2024-05-28T09:39:12.786" v="161"/>
          <ac:spMkLst>
            <pc:docMk/>
            <pc:sldMk cId="887362147" sldId="371"/>
            <ac:spMk id="2" creationId="{446C40F7-8A93-CB6E-BC38-C02D41C61E55}"/>
          </ac:spMkLst>
        </pc:spChg>
        <pc:spChg chg="add mod">
          <ac:chgData name="Nguyễn Minh Tân - Khoa Công nghệ Thông tin - VLTECH" userId="101068a6-915f-4420-8228-af2e167f3950" providerId="ADAL" clId="{1CE6F293-F224-4BE6-A19D-58D99CBD8CBE}" dt="2024-05-28T12:13:35.134" v="2472" actId="2711"/>
          <ac:spMkLst>
            <pc:docMk/>
            <pc:sldMk cId="887362147" sldId="371"/>
            <ac:spMk id="3" creationId="{B94B8793-04F3-8550-AF9D-51653A0A9B37}"/>
          </ac:spMkLst>
        </pc:spChg>
        <pc:spChg chg="mod ord">
          <ac:chgData name="Nguyễn Minh Tân - Khoa Công nghệ Thông tin - VLTECH" userId="101068a6-915f-4420-8228-af2e167f3950" providerId="ADAL" clId="{1CE6F293-F224-4BE6-A19D-58D99CBD8CBE}" dt="2024-05-28T12:13:35.134" v="2472" actId="2711"/>
          <ac:spMkLst>
            <pc:docMk/>
            <pc:sldMk cId="887362147" sldId="371"/>
            <ac:spMk id="11266" creationId="{00000000-0000-0000-0000-000000000000}"/>
          </ac:spMkLst>
        </pc:spChg>
        <pc:spChg chg="del mod ord">
          <ac:chgData name="Nguyễn Minh Tân - Khoa Công nghệ Thông tin - VLTECH" userId="101068a6-915f-4420-8228-af2e167f3950" providerId="ADAL" clId="{1CE6F293-F224-4BE6-A19D-58D99CBD8CBE}" dt="2024-05-28T09:39:10.841" v="157" actId="478"/>
          <ac:spMkLst>
            <pc:docMk/>
            <pc:sldMk cId="887362147" sldId="371"/>
            <ac:spMk id="21507"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3:40.572" v="2473" actId="2711"/>
        <pc:sldMkLst>
          <pc:docMk/>
          <pc:sldMk cId="2648092228" sldId="372"/>
        </pc:sldMkLst>
        <pc:spChg chg="add mod">
          <ac:chgData name="Nguyễn Minh Tân - Khoa Công nghệ Thông tin - VLTECH" userId="101068a6-915f-4420-8228-af2e167f3950" providerId="ADAL" clId="{1CE6F293-F224-4BE6-A19D-58D99CBD8CBE}" dt="2024-05-28T12:13:40.572" v="2473" actId="2711"/>
          <ac:spMkLst>
            <pc:docMk/>
            <pc:sldMk cId="2648092228" sldId="372"/>
            <ac:spMk id="2" creationId="{17338A21-85DD-9729-5F3C-2F9A4024B527}"/>
          </ac:spMkLst>
        </pc:spChg>
        <pc:spChg chg="mod ord">
          <ac:chgData name="Nguyễn Minh Tân - Khoa Công nghệ Thông tin - VLTECH" userId="101068a6-915f-4420-8228-af2e167f3950" providerId="ADAL" clId="{1CE6F293-F224-4BE6-A19D-58D99CBD8CBE}" dt="2024-05-28T12:13:40.572" v="2473" actId="2711"/>
          <ac:spMkLst>
            <pc:docMk/>
            <pc:sldMk cId="2648092228" sldId="372"/>
            <ac:spMk id="12290" creationId="{00000000-0000-0000-0000-000000000000}"/>
          </ac:spMkLst>
        </pc:spChg>
        <pc:spChg chg="del mod ord">
          <ac:chgData name="Nguyễn Minh Tân - Khoa Công nghệ Thông tin - VLTECH" userId="101068a6-915f-4420-8228-af2e167f3950" providerId="ADAL" clId="{1CE6F293-F224-4BE6-A19D-58D99CBD8CBE}" dt="2024-05-28T09:41:28.179" v="186" actId="478"/>
          <ac:spMkLst>
            <pc:docMk/>
            <pc:sldMk cId="2648092228" sldId="372"/>
            <ac:spMk id="22531"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3:45.541" v="2474" actId="2711"/>
        <pc:sldMkLst>
          <pc:docMk/>
          <pc:sldMk cId="3215054345" sldId="373"/>
        </pc:sldMkLst>
        <pc:spChg chg="add mod">
          <ac:chgData name="Nguyễn Minh Tân - Khoa Công nghệ Thông tin - VLTECH" userId="101068a6-915f-4420-8228-af2e167f3950" providerId="ADAL" clId="{1CE6F293-F224-4BE6-A19D-58D99CBD8CBE}" dt="2024-05-28T09:41:54.726" v="193"/>
          <ac:spMkLst>
            <pc:docMk/>
            <pc:sldMk cId="3215054345" sldId="373"/>
            <ac:spMk id="2" creationId="{2138EF46-FF7E-AA23-AF2B-C8FB1B63E584}"/>
          </ac:spMkLst>
        </pc:spChg>
        <pc:spChg chg="add mod">
          <ac:chgData name="Nguyễn Minh Tân - Khoa Công nghệ Thông tin - VLTECH" userId="101068a6-915f-4420-8228-af2e167f3950" providerId="ADAL" clId="{1CE6F293-F224-4BE6-A19D-58D99CBD8CBE}" dt="2024-05-28T12:13:45.541" v="2474" actId="2711"/>
          <ac:spMkLst>
            <pc:docMk/>
            <pc:sldMk cId="3215054345" sldId="373"/>
            <ac:spMk id="3" creationId="{63139CC4-6867-BC83-BF39-F35504BAFFF4}"/>
          </ac:spMkLst>
        </pc:spChg>
        <pc:spChg chg="mod ord">
          <ac:chgData name="Nguyễn Minh Tân - Khoa Công nghệ Thông tin - VLTECH" userId="101068a6-915f-4420-8228-af2e167f3950" providerId="ADAL" clId="{1CE6F293-F224-4BE6-A19D-58D99CBD8CBE}" dt="2024-05-28T12:13:45.541" v="2474" actId="2711"/>
          <ac:spMkLst>
            <pc:docMk/>
            <pc:sldMk cId="3215054345" sldId="373"/>
            <ac:spMk id="14338" creationId="{00000000-0000-0000-0000-000000000000}"/>
          </ac:spMkLst>
        </pc:spChg>
        <pc:spChg chg="del mod ord">
          <ac:chgData name="Nguyễn Minh Tân - Khoa Công nghệ Thông tin - VLTECH" userId="101068a6-915f-4420-8228-af2e167f3950" providerId="ADAL" clId="{1CE6F293-F224-4BE6-A19D-58D99CBD8CBE}" dt="2024-05-28T09:41:52.694" v="191" actId="478"/>
          <ac:spMkLst>
            <pc:docMk/>
            <pc:sldMk cId="3215054345" sldId="373"/>
            <ac:spMk id="24579"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3:52.103" v="2475" actId="2711"/>
        <pc:sldMkLst>
          <pc:docMk/>
          <pc:sldMk cId="1824456304" sldId="374"/>
        </pc:sldMkLst>
        <pc:spChg chg="add mod">
          <ac:chgData name="Nguyễn Minh Tân - Khoa Công nghệ Thông tin - VLTECH" userId="101068a6-915f-4420-8228-af2e167f3950" providerId="ADAL" clId="{1CE6F293-F224-4BE6-A19D-58D99CBD8CBE}" dt="2024-05-28T12:13:52.103" v="2475" actId="2711"/>
          <ac:spMkLst>
            <pc:docMk/>
            <pc:sldMk cId="1824456304" sldId="374"/>
            <ac:spMk id="6" creationId="{54A98076-632B-00BA-E79E-5C28605B6F88}"/>
          </ac:spMkLst>
        </pc:spChg>
        <pc:spChg chg="mod ord">
          <ac:chgData name="Nguyễn Minh Tân - Khoa Công nghệ Thông tin - VLTECH" userId="101068a6-915f-4420-8228-af2e167f3950" providerId="ADAL" clId="{1CE6F293-F224-4BE6-A19D-58D99CBD8CBE}" dt="2024-05-28T12:13:52.103" v="2475" actId="2711"/>
          <ac:spMkLst>
            <pc:docMk/>
            <pc:sldMk cId="1824456304" sldId="374"/>
            <ac:spMk id="15362" creationId="{00000000-0000-0000-0000-000000000000}"/>
          </ac:spMkLst>
        </pc:spChg>
        <pc:spChg chg="del mod ord">
          <ac:chgData name="Nguyễn Minh Tân - Khoa Công nghệ Thông tin - VLTECH" userId="101068a6-915f-4420-8228-af2e167f3950" providerId="ADAL" clId="{1CE6F293-F224-4BE6-A19D-58D99CBD8CBE}" dt="2024-05-28T09:42:31.010" v="199" actId="478"/>
          <ac:spMkLst>
            <pc:docMk/>
            <pc:sldMk cId="1824456304" sldId="374"/>
            <ac:spMk id="25603" creationId="{00000000-0000-0000-0000-000000000000}"/>
          </ac:spMkLst>
        </pc:spChg>
        <pc:spChg chg="mod">
          <ac:chgData name="Nguyễn Minh Tân - Khoa Công nghệ Thông tin - VLTECH" userId="101068a6-915f-4420-8228-af2e167f3950" providerId="ADAL" clId="{1CE6F293-F224-4BE6-A19D-58D99CBD8CBE}" dt="2024-05-28T12:13:52.103" v="2475" actId="2711"/>
          <ac:spMkLst>
            <pc:docMk/>
            <pc:sldMk cId="1824456304" sldId="374"/>
            <ac:spMk id="37899"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1"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2"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3"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4"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5"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6"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7"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8"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9"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1"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2"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3"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4"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5"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6"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7"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8"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9"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0"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1"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2"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3"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4"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5"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6"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7"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8"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9"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30"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31"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32"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33"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34"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35" creationId="{00000000-0000-0000-0000-000000000000}"/>
          </ac:spMkLst>
        </pc:spChg>
        <pc:grpChg chg="mod">
          <ac:chgData name="Nguyễn Minh Tân - Khoa Công nghệ Thông tin - VLTECH" userId="101068a6-915f-4420-8228-af2e167f3950" providerId="ADAL" clId="{1CE6F293-F224-4BE6-A19D-58D99CBD8CBE}" dt="2024-05-28T12:13:52.103" v="2475" actId="2711"/>
          <ac:grpSpMkLst>
            <pc:docMk/>
            <pc:sldMk cId="1824456304" sldId="374"/>
            <ac:grpSpMk id="2" creationId="{00000000-0000-0000-0000-000000000000}"/>
          </ac:grpSpMkLst>
        </pc:grpChg>
        <pc:grpChg chg="mod">
          <ac:chgData name="Nguyễn Minh Tân - Khoa Công nghệ Thông tin - VLTECH" userId="101068a6-915f-4420-8228-af2e167f3950" providerId="ADAL" clId="{1CE6F293-F224-4BE6-A19D-58D99CBD8CBE}" dt="2024-05-28T12:13:52.103" v="2475" actId="2711"/>
          <ac:grpSpMkLst>
            <pc:docMk/>
            <pc:sldMk cId="1824456304" sldId="374"/>
            <ac:grpSpMk id="3" creationId="{00000000-0000-0000-0000-000000000000}"/>
          </ac:grpSpMkLst>
        </pc:grpChg>
        <pc:grpChg chg="mod">
          <ac:chgData name="Nguyễn Minh Tân - Khoa Công nghệ Thông tin - VLTECH" userId="101068a6-915f-4420-8228-af2e167f3950" providerId="ADAL" clId="{1CE6F293-F224-4BE6-A19D-58D99CBD8CBE}" dt="2024-05-28T12:13:52.103" v="2475" actId="2711"/>
          <ac:grpSpMkLst>
            <pc:docMk/>
            <pc:sldMk cId="1824456304" sldId="374"/>
            <ac:grpSpMk id="4" creationId="{00000000-0000-0000-0000-000000000000}"/>
          </ac:grpSpMkLst>
        </pc:grpChg>
        <pc:grpChg chg="mod">
          <ac:chgData name="Nguyễn Minh Tân - Khoa Công nghệ Thông tin - VLTECH" userId="101068a6-915f-4420-8228-af2e167f3950" providerId="ADAL" clId="{1CE6F293-F224-4BE6-A19D-58D99CBD8CBE}" dt="2024-05-28T12:13:52.103" v="2475" actId="2711"/>
          <ac:grpSpMkLst>
            <pc:docMk/>
            <pc:sldMk cId="1824456304" sldId="374"/>
            <ac:grpSpMk id="5" creationId="{00000000-0000-0000-0000-000000000000}"/>
          </ac:grpSpMkLst>
        </pc:grpChg>
        <pc:grpChg chg="mod">
          <ac:chgData name="Nguyễn Minh Tân - Khoa Công nghệ Thông tin - VLTECH" userId="101068a6-915f-4420-8228-af2e167f3950" providerId="ADAL" clId="{1CE6F293-F224-4BE6-A19D-58D99CBD8CBE}" dt="2024-05-28T12:13:52.103" v="2475" actId="2711"/>
          <ac:grpSpMkLst>
            <pc:docMk/>
            <pc:sldMk cId="1824456304" sldId="374"/>
            <ac:grpSpMk id="37892" creationId="{00000000-0000-0000-0000-000000000000}"/>
          </ac:grpSpMkLst>
        </pc:grpChg>
        <pc:grpChg chg="mod">
          <ac:chgData name="Nguyễn Minh Tân - Khoa Công nghệ Thông tin - VLTECH" userId="101068a6-915f-4420-8228-af2e167f3950" providerId="ADAL" clId="{1CE6F293-F224-4BE6-A19D-58D99CBD8CBE}" dt="2024-05-28T12:13:52.103" v="2475" actId="2711"/>
          <ac:grpSpMkLst>
            <pc:docMk/>
            <pc:sldMk cId="1824456304" sldId="374"/>
            <ac:grpSpMk id="37897" creationId="{00000000-0000-0000-0000-000000000000}"/>
          </ac:grpSpMkLst>
        </pc:grpChg>
        <pc:grpChg chg="mod">
          <ac:chgData name="Nguyễn Minh Tân - Khoa Công nghệ Thông tin - VLTECH" userId="101068a6-915f-4420-8228-af2e167f3950" providerId="ADAL" clId="{1CE6F293-F224-4BE6-A19D-58D99CBD8CBE}" dt="2024-05-28T09:42:27.277" v="198" actId="1076"/>
          <ac:grpSpMkLst>
            <pc:docMk/>
            <pc:sldMk cId="1824456304" sldId="374"/>
            <ac:grpSpMk id="37910" creationId="{00000000-0000-0000-0000-000000000000}"/>
          </ac:grpSpMkLst>
        </pc:grpChg>
        <pc:picChg chg="mod">
          <ac:chgData name="Nguyễn Minh Tân - Khoa Công nghệ Thông tin - VLTECH" userId="101068a6-915f-4420-8228-af2e167f3950" providerId="ADAL" clId="{1CE6F293-F224-4BE6-A19D-58D99CBD8CBE}" dt="2024-05-28T12:13:52.103" v="2475" actId="2711"/>
          <ac:picMkLst>
            <pc:docMk/>
            <pc:sldMk cId="1824456304" sldId="374"/>
            <ac:picMk id="37898" creationId="{00000000-0000-0000-0000-000000000000}"/>
          </ac:picMkLst>
        </pc:picChg>
        <pc:picChg chg="mod">
          <ac:chgData name="Nguyễn Minh Tân - Khoa Công nghệ Thông tin - VLTECH" userId="101068a6-915f-4420-8228-af2e167f3950" providerId="ADAL" clId="{1CE6F293-F224-4BE6-A19D-58D99CBD8CBE}" dt="2024-05-28T09:42:27.277" v="198" actId="1076"/>
          <ac:picMkLst>
            <pc:docMk/>
            <pc:sldMk cId="1824456304" sldId="374"/>
            <ac:picMk id="37900" creationId="{00000000-0000-0000-0000-000000000000}"/>
          </ac:picMkLst>
        </pc:picChg>
      </pc:sldChg>
      <pc:sldChg chg="modSp add mod modClrScheme chgLayout">
        <pc:chgData name="Nguyễn Minh Tân - Khoa Công nghệ Thông tin - VLTECH" userId="101068a6-915f-4420-8228-af2e167f3950" providerId="ADAL" clId="{1CE6F293-F224-4BE6-A19D-58D99CBD8CBE}" dt="2024-05-28T12:13:58.572" v="2476" actId="2711"/>
        <pc:sldMkLst>
          <pc:docMk/>
          <pc:sldMk cId="1847319700" sldId="375"/>
        </pc:sldMkLst>
        <pc:spChg chg="mod ord">
          <ac:chgData name="Nguyễn Minh Tân - Khoa Công nghệ Thông tin - VLTECH" userId="101068a6-915f-4420-8228-af2e167f3950" providerId="ADAL" clId="{1CE6F293-F224-4BE6-A19D-58D99CBD8CBE}" dt="2024-05-28T12:13:58.572" v="2476" actId="2711"/>
          <ac:spMkLst>
            <pc:docMk/>
            <pc:sldMk cId="1847319700" sldId="375"/>
            <ac:spMk id="16386" creationId="{00000000-0000-0000-0000-000000000000}"/>
          </ac:spMkLst>
        </pc:spChg>
        <pc:spChg chg="mod ord">
          <ac:chgData name="Nguyễn Minh Tân - Khoa Công nghệ Thông tin - VLTECH" userId="101068a6-915f-4420-8228-af2e167f3950" providerId="ADAL" clId="{1CE6F293-F224-4BE6-A19D-58D99CBD8CBE}" dt="2024-05-28T12:13:58.572" v="2476" actId="2711"/>
          <ac:spMkLst>
            <pc:docMk/>
            <pc:sldMk cId="1847319700" sldId="375"/>
            <ac:spMk id="26627" creationId="{00000000-0000-0000-0000-000000000000}"/>
          </ac:spMkLst>
        </pc:spChg>
        <pc:spChg chg="mod">
          <ac:chgData name="Nguyễn Minh Tân - Khoa Công nghệ Thông tin - VLTECH" userId="101068a6-915f-4420-8228-af2e167f3950" providerId="ADAL" clId="{1CE6F293-F224-4BE6-A19D-58D99CBD8CBE}" dt="2024-05-28T12:13:58.572" v="2476" actId="2711"/>
          <ac:spMkLst>
            <pc:docMk/>
            <pc:sldMk cId="1847319700" sldId="375"/>
            <ac:spMk id="26644" creationId="{00000000-0000-0000-0000-000000000000}"/>
          </ac:spMkLst>
        </pc:spChg>
        <pc:spChg chg="mod">
          <ac:chgData name="Nguyễn Minh Tân - Khoa Công nghệ Thông tin - VLTECH" userId="101068a6-915f-4420-8228-af2e167f3950" providerId="ADAL" clId="{1CE6F293-F224-4BE6-A19D-58D99CBD8CBE}" dt="2024-05-28T12:13:58.572" v="2476" actId="2711"/>
          <ac:spMkLst>
            <pc:docMk/>
            <pc:sldMk cId="1847319700" sldId="375"/>
            <ac:spMk id="38923"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26"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27"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29"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0"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1"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2"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3"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4"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5"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6"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7"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9"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0"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1"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2"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3"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4"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5"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6"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7"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8"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9"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0"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1"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2"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3"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4"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5"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6"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7"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8"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9"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60"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61"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62"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63" creationId="{00000000-0000-0000-0000-000000000000}"/>
          </ac:spMkLst>
        </pc:spChg>
        <pc:grpChg chg="mod">
          <ac:chgData name="Nguyễn Minh Tân - Khoa Công nghệ Thông tin - VLTECH" userId="101068a6-915f-4420-8228-af2e167f3950" providerId="ADAL" clId="{1CE6F293-F224-4BE6-A19D-58D99CBD8CBE}" dt="2024-05-28T12:13:58.572" v="2476" actId="2711"/>
          <ac:grpSpMkLst>
            <pc:docMk/>
            <pc:sldMk cId="1847319700" sldId="375"/>
            <ac:grpSpMk id="3" creationId="{00000000-0000-0000-0000-000000000000}"/>
          </ac:grpSpMkLst>
        </pc:grpChg>
        <pc:grpChg chg="mod">
          <ac:chgData name="Nguyễn Minh Tân - Khoa Công nghệ Thông tin - VLTECH" userId="101068a6-915f-4420-8228-af2e167f3950" providerId="ADAL" clId="{1CE6F293-F224-4BE6-A19D-58D99CBD8CBE}" dt="2024-05-28T12:13:58.572" v="2476" actId="2711"/>
          <ac:grpSpMkLst>
            <pc:docMk/>
            <pc:sldMk cId="1847319700" sldId="375"/>
            <ac:grpSpMk id="4" creationId="{00000000-0000-0000-0000-000000000000}"/>
          </ac:grpSpMkLst>
        </pc:grpChg>
        <pc:grpChg chg="mod">
          <ac:chgData name="Nguyễn Minh Tân - Khoa Công nghệ Thông tin - VLTECH" userId="101068a6-915f-4420-8228-af2e167f3950" providerId="ADAL" clId="{1CE6F293-F224-4BE6-A19D-58D99CBD8CBE}" dt="2024-05-28T12:13:58.572" v="2476" actId="2711"/>
          <ac:grpSpMkLst>
            <pc:docMk/>
            <pc:sldMk cId="1847319700" sldId="375"/>
            <ac:grpSpMk id="5" creationId="{00000000-0000-0000-0000-000000000000}"/>
          </ac:grpSpMkLst>
        </pc:grpChg>
        <pc:grpChg chg="mod">
          <ac:chgData name="Nguyễn Minh Tân - Khoa Công nghệ Thông tin - VLTECH" userId="101068a6-915f-4420-8228-af2e167f3950" providerId="ADAL" clId="{1CE6F293-F224-4BE6-A19D-58D99CBD8CBE}" dt="2024-05-28T12:13:58.572" v="2476" actId="2711"/>
          <ac:grpSpMkLst>
            <pc:docMk/>
            <pc:sldMk cId="1847319700" sldId="375"/>
            <ac:grpSpMk id="6" creationId="{00000000-0000-0000-0000-000000000000}"/>
          </ac:grpSpMkLst>
        </pc:grpChg>
        <pc:grpChg chg="mod">
          <ac:chgData name="Nguyễn Minh Tân - Khoa Công nghệ Thông tin - VLTECH" userId="101068a6-915f-4420-8228-af2e167f3950" providerId="ADAL" clId="{1CE6F293-F224-4BE6-A19D-58D99CBD8CBE}" dt="2024-05-28T12:13:58.572" v="2476" actId="2711"/>
          <ac:grpSpMkLst>
            <pc:docMk/>
            <pc:sldMk cId="1847319700" sldId="375"/>
            <ac:grpSpMk id="7" creationId="{00000000-0000-0000-0000-000000000000}"/>
          </ac:grpSpMkLst>
        </pc:grpChg>
        <pc:grpChg chg="mod">
          <ac:chgData name="Nguyễn Minh Tân - Khoa Công nghệ Thông tin - VLTECH" userId="101068a6-915f-4420-8228-af2e167f3950" providerId="ADAL" clId="{1CE6F293-F224-4BE6-A19D-58D99CBD8CBE}" dt="2024-05-28T12:13:58.572" v="2476" actId="2711"/>
          <ac:grpSpMkLst>
            <pc:docMk/>
            <pc:sldMk cId="1847319700" sldId="375"/>
            <ac:grpSpMk id="38917" creationId="{00000000-0000-0000-0000-000000000000}"/>
          </ac:grpSpMkLst>
        </pc:grpChg>
        <pc:grpChg chg="mod">
          <ac:chgData name="Nguyễn Minh Tân - Khoa Công nghệ Thông tin - VLTECH" userId="101068a6-915f-4420-8228-af2e167f3950" providerId="ADAL" clId="{1CE6F293-F224-4BE6-A19D-58D99CBD8CBE}" dt="2024-05-28T12:13:58.572" v="2476" actId="2711"/>
          <ac:grpSpMkLst>
            <pc:docMk/>
            <pc:sldMk cId="1847319700" sldId="375"/>
            <ac:grpSpMk id="38922" creationId="{00000000-0000-0000-0000-000000000000}"/>
          </ac:grpSpMkLst>
        </pc:grpChg>
        <pc:grpChg chg="mod">
          <ac:chgData name="Nguyễn Minh Tân - Khoa Công nghệ Thông tin - VLTECH" userId="101068a6-915f-4420-8228-af2e167f3950" providerId="ADAL" clId="{1CE6F293-F224-4BE6-A19D-58D99CBD8CBE}" dt="2024-05-28T09:42:56.147" v="203" actId="1076"/>
          <ac:grpSpMkLst>
            <pc:docMk/>
            <pc:sldMk cId="1847319700" sldId="375"/>
            <ac:grpSpMk id="38938" creationId="{00000000-0000-0000-0000-000000000000}"/>
          </ac:grpSpMkLst>
        </pc:grpChg>
        <pc:picChg chg="mod">
          <ac:chgData name="Nguyễn Minh Tân - Khoa Công nghệ Thông tin - VLTECH" userId="101068a6-915f-4420-8228-af2e167f3950" providerId="ADAL" clId="{1CE6F293-F224-4BE6-A19D-58D99CBD8CBE}" dt="2024-05-28T12:13:58.572" v="2476" actId="2711"/>
          <ac:picMkLst>
            <pc:docMk/>
            <pc:sldMk cId="1847319700" sldId="375"/>
            <ac:picMk id="38916" creationId="{00000000-0000-0000-0000-000000000000}"/>
          </ac:picMkLst>
        </pc:picChg>
        <pc:picChg chg="mod">
          <ac:chgData name="Nguyễn Minh Tân - Khoa Công nghệ Thông tin - VLTECH" userId="101068a6-915f-4420-8228-af2e167f3950" providerId="ADAL" clId="{1CE6F293-F224-4BE6-A19D-58D99CBD8CBE}" dt="2024-05-28T09:42:56.147" v="203" actId="1076"/>
          <ac:picMkLst>
            <pc:docMk/>
            <pc:sldMk cId="1847319700" sldId="375"/>
            <ac:picMk id="38928" creationId="{00000000-0000-0000-0000-000000000000}"/>
          </ac:picMkLst>
        </pc:picChg>
      </pc:sldChg>
      <pc:sldChg chg="addSp delSp modSp add mod modClrScheme delAnim modAnim chgLayout">
        <pc:chgData name="Nguyễn Minh Tân - Khoa Công nghệ Thông tin - VLTECH" userId="101068a6-915f-4420-8228-af2e167f3950" providerId="ADAL" clId="{1CE6F293-F224-4BE6-A19D-58D99CBD8CBE}" dt="2024-05-28T12:14:04.041" v="2477" actId="2711"/>
        <pc:sldMkLst>
          <pc:docMk/>
          <pc:sldMk cId="3354961016" sldId="376"/>
        </pc:sldMkLst>
        <pc:spChg chg="add mod">
          <ac:chgData name="Nguyễn Minh Tân - Khoa Công nghệ Thông tin - VLTECH" userId="101068a6-915f-4420-8228-af2e167f3950" providerId="ADAL" clId="{1CE6F293-F224-4BE6-A19D-58D99CBD8CBE}" dt="2024-05-28T12:14:04.041" v="2477" actId="2711"/>
          <ac:spMkLst>
            <pc:docMk/>
            <pc:sldMk cId="3354961016" sldId="376"/>
            <ac:spMk id="2" creationId="{B64BCBEA-FD49-F2AA-5B27-B328371E2435}"/>
          </ac:spMkLst>
        </pc:spChg>
        <pc:spChg chg="mod ord">
          <ac:chgData name="Nguyễn Minh Tân - Khoa Công nghệ Thông tin - VLTECH" userId="101068a6-915f-4420-8228-af2e167f3950" providerId="ADAL" clId="{1CE6F293-F224-4BE6-A19D-58D99CBD8CBE}" dt="2024-05-28T12:14:04.041" v="2477" actId="2711"/>
          <ac:spMkLst>
            <pc:docMk/>
            <pc:sldMk cId="3354961016" sldId="376"/>
            <ac:spMk id="17410" creationId="{00000000-0000-0000-0000-000000000000}"/>
          </ac:spMkLst>
        </pc:spChg>
        <pc:spChg chg="del mod ord">
          <ac:chgData name="Nguyễn Minh Tân - Khoa Công nghệ Thông tin - VLTECH" userId="101068a6-915f-4420-8228-af2e167f3950" providerId="ADAL" clId="{1CE6F293-F224-4BE6-A19D-58D99CBD8CBE}" dt="2024-05-28T09:43:34.740" v="208" actId="478"/>
          <ac:spMkLst>
            <pc:docMk/>
            <pc:sldMk cId="3354961016" sldId="376"/>
            <ac:spMk id="27651" creationId="{00000000-0000-0000-0000-000000000000}"/>
          </ac:spMkLst>
        </pc:spChg>
      </pc:sldChg>
      <pc:sldChg chg="modSp add mod modClrScheme chgLayout">
        <pc:chgData name="Nguyễn Minh Tân - Khoa Công nghệ Thông tin - VLTECH" userId="101068a6-915f-4420-8228-af2e167f3950" providerId="ADAL" clId="{1CE6F293-F224-4BE6-A19D-58D99CBD8CBE}" dt="2024-05-28T12:14:08.697" v="2478" actId="2711"/>
        <pc:sldMkLst>
          <pc:docMk/>
          <pc:sldMk cId="3574784619" sldId="377"/>
        </pc:sldMkLst>
        <pc:spChg chg="mod ord">
          <ac:chgData name="Nguyễn Minh Tân - Khoa Công nghệ Thông tin - VLTECH" userId="101068a6-915f-4420-8228-af2e167f3950" providerId="ADAL" clId="{1CE6F293-F224-4BE6-A19D-58D99CBD8CBE}" dt="2024-05-28T12:14:08.697" v="2478" actId="2711"/>
          <ac:spMkLst>
            <pc:docMk/>
            <pc:sldMk cId="3574784619" sldId="377"/>
            <ac:spMk id="2" creationId="{00000000-0000-0000-0000-000000000000}"/>
          </ac:spMkLst>
        </pc:spChg>
        <pc:spChg chg="mod ord">
          <ac:chgData name="Nguyễn Minh Tân - Khoa Công nghệ Thông tin - VLTECH" userId="101068a6-915f-4420-8228-af2e167f3950" providerId="ADAL" clId="{1CE6F293-F224-4BE6-A19D-58D99CBD8CBE}" dt="2024-05-28T12:14:08.697" v="2478" actId="2711"/>
          <ac:spMkLst>
            <pc:docMk/>
            <pc:sldMk cId="3574784619" sldId="377"/>
            <ac:spMk id="40963" creationId="{00000000-0000-0000-0000-000000000000}"/>
          </ac:spMkLst>
        </pc:spChg>
        <pc:picChg chg="mod">
          <ac:chgData name="Nguyễn Minh Tân - Khoa Công nghệ Thông tin - VLTECH" userId="101068a6-915f-4420-8228-af2e167f3950" providerId="ADAL" clId="{1CE6F293-F224-4BE6-A19D-58D99CBD8CBE}" dt="2024-05-28T12:14:08.697" v="2478" actId="2711"/>
          <ac:picMkLst>
            <pc:docMk/>
            <pc:sldMk cId="3574784619" sldId="377"/>
            <ac:picMk id="40964" creationId="{00000000-0000-0000-0000-000000000000}"/>
          </ac:picMkLst>
        </pc:picChg>
      </pc:sldChg>
      <pc:sldChg chg="modSp add mod modClrScheme chgLayout">
        <pc:chgData name="Nguyễn Minh Tân - Khoa Công nghệ Thông tin - VLTECH" userId="101068a6-915f-4420-8228-af2e167f3950" providerId="ADAL" clId="{1CE6F293-F224-4BE6-A19D-58D99CBD8CBE}" dt="2024-05-28T12:14:49.647" v="2485" actId="2711"/>
        <pc:sldMkLst>
          <pc:docMk/>
          <pc:sldMk cId="3198683667" sldId="378"/>
        </pc:sldMkLst>
        <pc:spChg chg="mod ord">
          <ac:chgData name="Nguyễn Minh Tân - Khoa Công nghệ Thông tin - VLTECH" userId="101068a6-915f-4420-8228-af2e167f3950" providerId="ADAL" clId="{1CE6F293-F224-4BE6-A19D-58D99CBD8CBE}" dt="2024-05-28T12:14:49.647" v="2485" actId="2711"/>
          <ac:spMkLst>
            <pc:docMk/>
            <pc:sldMk cId="3198683667" sldId="378"/>
            <ac:spMk id="2" creationId="{00000000-0000-0000-0000-000000000000}"/>
          </ac:spMkLst>
        </pc:spChg>
        <pc:spChg chg="mod ord">
          <ac:chgData name="Nguyễn Minh Tân - Khoa Công nghệ Thông tin - VLTECH" userId="101068a6-915f-4420-8228-af2e167f3950" providerId="ADAL" clId="{1CE6F293-F224-4BE6-A19D-58D99CBD8CBE}" dt="2024-05-28T12:14:49.647" v="2485" actId="2711"/>
          <ac:spMkLst>
            <pc:docMk/>
            <pc:sldMk cId="3198683667" sldId="378"/>
            <ac:spMk id="43011" creationId="{00000000-0000-0000-0000-000000000000}"/>
          </ac:spMkLst>
        </pc:spChg>
        <pc:graphicFrameChg chg="mod">
          <ac:chgData name="Nguyễn Minh Tân - Khoa Công nghệ Thông tin - VLTECH" userId="101068a6-915f-4420-8228-af2e167f3950" providerId="ADAL" clId="{1CE6F293-F224-4BE6-A19D-58D99CBD8CBE}" dt="2024-05-28T12:14:49.647" v="2485" actId="2711"/>
          <ac:graphicFrameMkLst>
            <pc:docMk/>
            <pc:sldMk cId="3198683667" sldId="378"/>
            <ac:graphicFrameMk id="4" creationId="{00000000-0000-0000-0000-000000000000}"/>
          </ac:graphicFrameMkLst>
        </pc:graphicFrameChg>
        <pc:graphicFrameChg chg="mod">
          <ac:chgData name="Nguyễn Minh Tân - Khoa Công nghệ Thông tin - VLTECH" userId="101068a6-915f-4420-8228-af2e167f3950" providerId="ADAL" clId="{1CE6F293-F224-4BE6-A19D-58D99CBD8CBE}" dt="2024-05-28T12:14:49.647" v="2485" actId="2711"/>
          <ac:graphicFrameMkLst>
            <pc:docMk/>
            <pc:sldMk cId="3198683667" sldId="378"/>
            <ac:graphicFrameMk id="5" creationId="{00000000-0000-0000-0000-000000000000}"/>
          </ac:graphicFrameMkLst>
        </pc:graphicFrameChg>
      </pc:sldChg>
      <pc:sldChg chg="addSp delSp modSp add mod modClrScheme delAnim modAnim chgLayout">
        <pc:chgData name="Nguyễn Minh Tân - Khoa Công nghệ Thông tin - VLTECH" userId="101068a6-915f-4420-8228-af2e167f3950" providerId="ADAL" clId="{1CE6F293-F224-4BE6-A19D-58D99CBD8CBE}" dt="2024-05-28T12:14:57.365" v="2486" actId="2711"/>
        <pc:sldMkLst>
          <pc:docMk/>
          <pc:sldMk cId="2827518500" sldId="379"/>
        </pc:sldMkLst>
        <pc:spChg chg="add mod">
          <ac:chgData name="Nguyễn Minh Tân - Khoa Công nghệ Thông tin - VLTECH" userId="101068a6-915f-4420-8228-af2e167f3950" providerId="ADAL" clId="{1CE6F293-F224-4BE6-A19D-58D99CBD8CBE}" dt="2024-05-28T12:14:57.365" v="2486" actId="2711"/>
          <ac:spMkLst>
            <pc:docMk/>
            <pc:sldMk cId="2827518500" sldId="379"/>
            <ac:spMk id="2" creationId="{3BA00B24-0F75-5D31-FC31-CFF43BB5FE4C}"/>
          </ac:spMkLst>
        </pc:spChg>
        <pc:spChg chg="mod ord">
          <ac:chgData name="Nguyễn Minh Tân - Khoa Công nghệ Thông tin - VLTECH" userId="101068a6-915f-4420-8228-af2e167f3950" providerId="ADAL" clId="{1CE6F293-F224-4BE6-A19D-58D99CBD8CBE}" dt="2024-05-28T12:14:57.365" v="2486" actId="2711"/>
          <ac:spMkLst>
            <pc:docMk/>
            <pc:sldMk cId="2827518500" sldId="379"/>
            <ac:spMk id="19458" creationId="{00000000-0000-0000-0000-000000000000}"/>
          </ac:spMkLst>
        </pc:spChg>
        <pc:spChg chg="del mod ord">
          <ac:chgData name="Nguyễn Minh Tân - Khoa Công nghệ Thông tin - VLTECH" userId="101068a6-915f-4420-8228-af2e167f3950" providerId="ADAL" clId="{1CE6F293-F224-4BE6-A19D-58D99CBD8CBE}" dt="2024-05-28T09:45:00.833" v="224" actId="478"/>
          <ac:spMkLst>
            <pc:docMk/>
            <pc:sldMk cId="2827518500" sldId="379"/>
            <ac:spMk id="29699"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5:04.287" v="2487" actId="2711"/>
        <pc:sldMkLst>
          <pc:docMk/>
          <pc:sldMk cId="561131180" sldId="380"/>
        </pc:sldMkLst>
        <pc:spChg chg="add mod">
          <ac:chgData name="Nguyễn Minh Tân - Khoa Công nghệ Thông tin - VLTECH" userId="101068a6-915f-4420-8228-af2e167f3950" providerId="ADAL" clId="{1CE6F293-F224-4BE6-A19D-58D99CBD8CBE}" dt="2024-05-28T12:15:04.287" v="2487" actId="2711"/>
          <ac:spMkLst>
            <pc:docMk/>
            <pc:sldMk cId="561131180" sldId="380"/>
            <ac:spMk id="2" creationId="{A8439A5C-6D1C-2DF6-9811-0331B2110266}"/>
          </ac:spMkLst>
        </pc:spChg>
        <pc:spChg chg="mod ord">
          <ac:chgData name="Nguyễn Minh Tân - Khoa Công nghệ Thông tin - VLTECH" userId="101068a6-915f-4420-8228-af2e167f3950" providerId="ADAL" clId="{1CE6F293-F224-4BE6-A19D-58D99CBD8CBE}" dt="2024-05-28T12:15:04.287" v="2487" actId="2711"/>
          <ac:spMkLst>
            <pc:docMk/>
            <pc:sldMk cId="561131180" sldId="380"/>
            <ac:spMk id="5" creationId="{00000000-0000-0000-0000-000000000000}"/>
          </ac:spMkLst>
        </pc:spChg>
        <pc:spChg chg="del mod ord">
          <ac:chgData name="Nguyễn Minh Tân - Khoa Công nghệ Thông tin - VLTECH" userId="101068a6-915f-4420-8228-af2e167f3950" providerId="ADAL" clId="{1CE6F293-F224-4BE6-A19D-58D99CBD8CBE}" dt="2024-05-28T09:45:18.095" v="227" actId="478"/>
          <ac:spMkLst>
            <pc:docMk/>
            <pc:sldMk cId="561131180" sldId="380"/>
            <ac:spMk id="29699"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5:10.975" v="2488" actId="2711"/>
        <pc:sldMkLst>
          <pc:docMk/>
          <pc:sldMk cId="1591964965" sldId="381"/>
        </pc:sldMkLst>
        <pc:spChg chg="add mod">
          <ac:chgData name="Nguyễn Minh Tân - Khoa Công nghệ Thông tin - VLTECH" userId="101068a6-915f-4420-8228-af2e167f3950" providerId="ADAL" clId="{1CE6F293-F224-4BE6-A19D-58D99CBD8CBE}" dt="2024-05-28T12:15:10.975" v="2488" actId="2711"/>
          <ac:spMkLst>
            <pc:docMk/>
            <pc:sldMk cId="1591964965" sldId="381"/>
            <ac:spMk id="2" creationId="{DDFE9E5E-ADE4-C5F9-E94B-2E8E421F4DB3}"/>
          </ac:spMkLst>
        </pc:spChg>
        <pc:spChg chg="mod ord">
          <ac:chgData name="Nguyễn Minh Tân - Khoa Công nghệ Thông tin - VLTECH" userId="101068a6-915f-4420-8228-af2e167f3950" providerId="ADAL" clId="{1CE6F293-F224-4BE6-A19D-58D99CBD8CBE}" dt="2024-05-28T12:15:10.975" v="2488" actId="2711"/>
          <ac:spMkLst>
            <pc:docMk/>
            <pc:sldMk cId="1591964965" sldId="381"/>
            <ac:spMk id="4" creationId="{00000000-0000-0000-0000-000000000000}"/>
          </ac:spMkLst>
        </pc:spChg>
        <pc:spChg chg="del mod ord">
          <ac:chgData name="Nguyễn Minh Tân - Khoa Công nghệ Thông tin - VLTECH" userId="101068a6-915f-4420-8228-af2e167f3950" providerId="ADAL" clId="{1CE6F293-F224-4BE6-A19D-58D99CBD8CBE}" dt="2024-05-28T09:45:35.655" v="231" actId="478"/>
          <ac:spMkLst>
            <pc:docMk/>
            <pc:sldMk cId="1591964965" sldId="381"/>
            <ac:spMk id="30723" creationId="{00000000-0000-0000-0000-000000000000}"/>
          </ac:spMkLst>
        </pc:spChg>
      </pc:sldChg>
      <pc:sldChg chg="addSp delSp modSp add del mod modClrScheme chgLayout">
        <pc:chgData name="Nguyễn Minh Tân - Khoa Công nghệ Thông tin - VLTECH" userId="101068a6-915f-4420-8228-af2e167f3950" providerId="ADAL" clId="{1CE6F293-F224-4BE6-A19D-58D99CBD8CBE}" dt="2024-05-28T11:36:59.901" v="2095" actId="47"/>
        <pc:sldMkLst>
          <pc:docMk/>
          <pc:sldMk cId="2512447826" sldId="382"/>
        </pc:sldMkLst>
        <pc:spChg chg="add mod">
          <ac:chgData name="Nguyễn Minh Tân - Khoa Công nghệ Thông tin - VLTECH" userId="101068a6-915f-4420-8228-af2e167f3950" providerId="ADAL" clId="{1CE6F293-F224-4BE6-A19D-58D99CBD8CBE}" dt="2024-05-28T09:46:03.882" v="239" actId="1076"/>
          <ac:spMkLst>
            <pc:docMk/>
            <pc:sldMk cId="2512447826" sldId="382"/>
            <ac:spMk id="2" creationId="{0453A317-D4F8-C479-BA10-B216A2DF0AAA}"/>
          </ac:spMkLst>
        </pc:spChg>
        <pc:spChg chg="mod ord">
          <ac:chgData name="Nguyễn Minh Tân - Khoa Công nghệ Thông tin - VLTECH" userId="101068a6-915f-4420-8228-af2e167f3950" providerId="ADAL" clId="{1CE6F293-F224-4BE6-A19D-58D99CBD8CBE}" dt="2024-05-28T09:31:35.317" v="29" actId="700"/>
          <ac:spMkLst>
            <pc:docMk/>
            <pc:sldMk cId="2512447826" sldId="382"/>
            <ac:spMk id="22530" creationId="{00000000-0000-0000-0000-000000000000}"/>
          </ac:spMkLst>
        </pc:spChg>
        <pc:spChg chg="del mod ord">
          <ac:chgData name="Nguyễn Minh Tân - Khoa Công nghệ Thông tin - VLTECH" userId="101068a6-915f-4420-8228-af2e167f3950" providerId="ADAL" clId="{1CE6F293-F224-4BE6-A19D-58D99CBD8CBE}" dt="2024-05-28T09:45:58.544" v="237" actId="478"/>
          <ac:spMkLst>
            <pc:docMk/>
            <pc:sldMk cId="2512447826" sldId="382"/>
            <ac:spMk id="48131" creationId="{00000000-0000-0000-0000-000000000000}"/>
          </ac:spMkLst>
        </pc:spChg>
      </pc:sldChg>
      <pc:sldChg chg="modSp add del mod modClrScheme chgLayout">
        <pc:chgData name="Nguyễn Minh Tân - Khoa Công nghệ Thông tin - VLTECH" userId="101068a6-915f-4420-8228-af2e167f3950" providerId="ADAL" clId="{1CE6F293-F224-4BE6-A19D-58D99CBD8CBE}" dt="2024-05-28T11:36:57.340" v="2094" actId="47"/>
        <pc:sldMkLst>
          <pc:docMk/>
          <pc:sldMk cId="1967482448" sldId="383"/>
        </pc:sldMkLst>
        <pc:spChg chg="mod ord">
          <ac:chgData name="Nguyễn Minh Tân - Khoa Công nghệ Thông tin - VLTECH" userId="101068a6-915f-4420-8228-af2e167f3950" providerId="ADAL" clId="{1CE6F293-F224-4BE6-A19D-58D99CBD8CBE}" dt="2024-05-28T09:31:39.333" v="31" actId="700"/>
          <ac:spMkLst>
            <pc:docMk/>
            <pc:sldMk cId="1967482448" sldId="383"/>
            <ac:spMk id="23554" creationId="{00000000-0000-0000-0000-000000000000}"/>
          </ac:spMkLst>
        </pc:spChg>
        <pc:spChg chg="mod ord">
          <ac:chgData name="Nguyễn Minh Tân - Khoa Công nghệ Thông tin - VLTECH" userId="101068a6-915f-4420-8228-af2e167f3950" providerId="ADAL" clId="{1CE6F293-F224-4BE6-A19D-58D99CBD8CBE}" dt="2024-05-28T09:31:39.333" v="31" actId="700"/>
          <ac:spMkLst>
            <pc:docMk/>
            <pc:sldMk cId="1967482448" sldId="383"/>
            <ac:spMk id="49155" creationId="{00000000-0000-0000-0000-000000000000}"/>
          </ac:spMkLst>
        </pc:spChg>
      </pc:sldChg>
      <pc:sldChg chg="del">
        <pc:chgData name="Nguyễn Minh Tân - Khoa Công nghệ Thông tin - VLTECH" userId="101068a6-915f-4420-8228-af2e167f3950" providerId="ADAL" clId="{1CE6F293-F224-4BE6-A19D-58D99CBD8CBE}" dt="2024-05-28T09:29:11.044" v="2" actId="47"/>
        <pc:sldMkLst>
          <pc:docMk/>
          <pc:sldMk cId="1319175048" sldId="729"/>
        </pc:sldMkLst>
      </pc:sldChg>
      <pc:sldChg chg="modSp mod">
        <pc:chgData name="Nguyễn Minh Tân - Khoa Công nghệ Thông tin - VLTECH" userId="101068a6-915f-4420-8228-af2e167f3950" providerId="ADAL" clId="{1CE6F293-F224-4BE6-A19D-58D99CBD8CBE}" dt="2024-05-28T12:16:33.521" v="2554" actId="20577"/>
        <pc:sldMkLst>
          <pc:docMk/>
          <pc:sldMk cId="0" sldId="943"/>
        </pc:sldMkLst>
        <pc:spChg chg="mod">
          <ac:chgData name="Nguyễn Minh Tân - Khoa Công nghệ Thông tin - VLTECH" userId="101068a6-915f-4420-8228-af2e167f3950" providerId="ADAL" clId="{1CE6F293-F224-4BE6-A19D-58D99CBD8CBE}" dt="2024-05-28T10:15:48.069" v="454" actId="20577"/>
          <ac:spMkLst>
            <pc:docMk/>
            <pc:sldMk cId="0" sldId="943"/>
            <ac:spMk id="51" creationId="{00000000-0000-0000-0000-000000000000}"/>
          </ac:spMkLst>
        </pc:spChg>
        <pc:spChg chg="mod">
          <ac:chgData name="Nguyễn Minh Tân - Khoa Công nghệ Thông tin - VLTECH" userId="101068a6-915f-4420-8228-af2e167f3950" providerId="ADAL" clId="{1CE6F293-F224-4BE6-A19D-58D99CBD8CBE}" dt="2024-05-28T12:16:24.084" v="2507" actId="20577"/>
          <ac:spMkLst>
            <pc:docMk/>
            <pc:sldMk cId="0" sldId="943"/>
            <ac:spMk id="54" creationId="{00000000-0000-0000-0000-000000000000}"/>
          </ac:spMkLst>
        </pc:spChg>
        <pc:spChg chg="mod">
          <ac:chgData name="Nguyễn Minh Tân - Khoa Công nghệ Thông tin - VLTECH" userId="101068a6-915f-4420-8228-af2e167f3950" providerId="ADAL" clId="{1CE6F293-F224-4BE6-A19D-58D99CBD8CBE}" dt="2024-05-28T10:14:27.294" v="398" actId="14100"/>
          <ac:spMkLst>
            <pc:docMk/>
            <pc:sldMk cId="0" sldId="943"/>
            <ac:spMk id="61" creationId="{00000000-0000-0000-0000-000000000000}"/>
          </ac:spMkLst>
        </pc:spChg>
        <pc:spChg chg="mod">
          <ac:chgData name="Nguyễn Minh Tân - Khoa Công nghệ Thông tin - VLTECH" userId="101068a6-915f-4420-8228-af2e167f3950" providerId="ADAL" clId="{1CE6F293-F224-4BE6-A19D-58D99CBD8CBE}" dt="2024-05-28T10:14:27.294" v="398" actId="14100"/>
          <ac:spMkLst>
            <pc:docMk/>
            <pc:sldMk cId="0" sldId="943"/>
            <ac:spMk id="62" creationId="{00000000-0000-0000-0000-000000000000}"/>
          </ac:spMkLst>
        </pc:spChg>
        <pc:spChg chg="mod">
          <ac:chgData name="Nguyễn Minh Tân - Khoa Công nghệ Thông tin - VLTECH" userId="101068a6-915f-4420-8228-af2e167f3950" providerId="ADAL" clId="{1CE6F293-F224-4BE6-A19D-58D99CBD8CBE}" dt="2024-05-28T10:14:27.294" v="398" actId="14100"/>
          <ac:spMkLst>
            <pc:docMk/>
            <pc:sldMk cId="0" sldId="943"/>
            <ac:spMk id="63" creationId="{00000000-0000-0000-0000-000000000000}"/>
          </ac:spMkLst>
        </pc:spChg>
        <pc:spChg chg="mod">
          <ac:chgData name="Nguyễn Minh Tân - Khoa Công nghệ Thông tin - VLTECH" userId="101068a6-915f-4420-8228-af2e167f3950" providerId="ADAL" clId="{1CE6F293-F224-4BE6-A19D-58D99CBD8CBE}" dt="2024-05-28T12:16:33.521" v="2554" actId="20577"/>
          <ac:spMkLst>
            <pc:docMk/>
            <pc:sldMk cId="0" sldId="943"/>
            <ac:spMk id="65" creationId="{00000000-0000-0000-0000-000000000000}"/>
          </ac:spMkLst>
        </pc:spChg>
        <pc:spChg chg="mod">
          <ac:chgData name="Nguyễn Minh Tân - Khoa Công nghệ Thông tin - VLTECH" userId="101068a6-915f-4420-8228-af2e167f3950" providerId="ADAL" clId="{1CE6F293-F224-4BE6-A19D-58D99CBD8CBE}" dt="2024-05-28T10:14:27.294" v="398" actId="14100"/>
          <ac:spMkLst>
            <pc:docMk/>
            <pc:sldMk cId="0" sldId="943"/>
            <ac:spMk id="67" creationId="{00000000-0000-0000-0000-000000000000}"/>
          </ac:spMkLst>
        </pc:spChg>
        <pc:spChg chg="mod">
          <ac:chgData name="Nguyễn Minh Tân - Khoa Công nghệ Thông tin - VLTECH" userId="101068a6-915f-4420-8228-af2e167f3950" providerId="ADAL" clId="{1CE6F293-F224-4BE6-A19D-58D99CBD8CBE}" dt="2024-05-28T10:14:27.294" v="398" actId="14100"/>
          <ac:spMkLst>
            <pc:docMk/>
            <pc:sldMk cId="0" sldId="943"/>
            <ac:spMk id="68" creationId="{00000000-0000-0000-0000-000000000000}"/>
          </ac:spMkLst>
        </pc:spChg>
        <pc:spChg chg="mod">
          <ac:chgData name="Nguyễn Minh Tân - Khoa Công nghệ Thông tin - VLTECH" userId="101068a6-915f-4420-8228-af2e167f3950" providerId="ADAL" clId="{1CE6F293-F224-4BE6-A19D-58D99CBD8CBE}" dt="2024-05-28T10:14:27.294" v="398" actId="14100"/>
          <ac:spMkLst>
            <pc:docMk/>
            <pc:sldMk cId="0" sldId="943"/>
            <ac:spMk id="69" creationId="{00000000-0000-0000-0000-000000000000}"/>
          </ac:spMkLst>
        </pc:spChg>
        <pc:grpChg chg="mod">
          <ac:chgData name="Nguyễn Minh Tân - Khoa Công nghệ Thông tin - VLTECH" userId="101068a6-915f-4420-8228-af2e167f3950" providerId="ADAL" clId="{1CE6F293-F224-4BE6-A19D-58D99CBD8CBE}" dt="2024-05-28T10:14:27.294" v="398" actId="14100"/>
          <ac:grpSpMkLst>
            <pc:docMk/>
            <pc:sldMk cId="0" sldId="943"/>
            <ac:grpSpMk id="9" creationId="{00000000-0000-0000-0000-000000000000}"/>
          </ac:grpSpMkLst>
        </pc:grpChg>
        <pc:grpChg chg="mod">
          <ac:chgData name="Nguyễn Minh Tân - Khoa Công nghệ Thông tin - VLTECH" userId="101068a6-915f-4420-8228-af2e167f3950" providerId="ADAL" clId="{1CE6F293-F224-4BE6-A19D-58D99CBD8CBE}" dt="2024-05-28T10:14:27.294" v="398" actId="14100"/>
          <ac:grpSpMkLst>
            <pc:docMk/>
            <pc:sldMk cId="0" sldId="943"/>
            <ac:grpSpMk id="56" creationId="{00000000-0000-0000-0000-000000000000}"/>
          </ac:grpSpMkLst>
        </pc:grpChg>
      </pc:sldChg>
      <pc:sldChg chg="del">
        <pc:chgData name="Nguyễn Minh Tân - Khoa Công nghệ Thông tin - VLTECH" userId="101068a6-915f-4420-8228-af2e167f3950" providerId="ADAL" clId="{1CE6F293-F224-4BE6-A19D-58D99CBD8CBE}" dt="2024-05-28T09:29:09.585" v="1" actId="47"/>
        <pc:sldMkLst>
          <pc:docMk/>
          <pc:sldMk cId="1029817366" sldId="944"/>
        </pc:sldMkLst>
      </pc:sldChg>
      <pc:sldChg chg="modSp add mod modAnim">
        <pc:chgData name="Nguyễn Minh Tân - Khoa Công nghệ Thông tin - VLTECH" userId="101068a6-915f-4420-8228-af2e167f3950" providerId="ADAL" clId="{1CE6F293-F224-4BE6-A19D-58D99CBD8CBE}" dt="2024-05-28T12:14:13.603" v="2479" actId="2711"/>
        <pc:sldMkLst>
          <pc:docMk/>
          <pc:sldMk cId="3345716429" sldId="944"/>
        </pc:sldMkLst>
        <pc:spChg chg="mod">
          <ac:chgData name="Nguyễn Minh Tân - Khoa Công nghệ Thông tin - VLTECH" userId="101068a6-915f-4420-8228-af2e167f3950" providerId="ADAL" clId="{1CE6F293-F224-4BE6-A19D-58D99CBD8CBE}" dt="2024-05-28T12:14:13.603" v="2479" actId="2711"/>
          <ac:spMkLst>
            <pc:docMk/>
            <pc:sldMk cId="3345716429" sldId="944"/>
            <ac:spMk id="2" creationId="{B64BCBEA-FD49-F2AA-5B27-B328371E2435}"/>
          </ac:spMkLst>
        </pc:spChg>
        <pc:spChg chg="mod">
          <ac:chgData name="Nguyễn Minh Tân - Khoa Công nghệ Thông tin - VLTECH" userId="101068a6-915f-4420-8228-af2e167f3950" providerId="ADAL" clId="{1CE6F293-F224-4BE6-A19D-58D99CBD8CBE}" dt="2024-05-28T12:14:13.603" v="2479" actId="2711"/>
          <ac:spMkLst>
            <pc:docMk/>
            <pc:sldMk cId="3345716429" sldId="944"/>
            <ac:spMk id="17410" creationId="{00000000-0000-0000-0000-000000000000}"/>
          </ac:spMkLst>
        </pc:spChg>
      </pc:sldChg>
      <pc:sldChg chg="modSp add mod modAnim">
        <pc:chgData name="Nguyễn Minh Tân - Khoa Công nghệ Thông tin - VLTECH" userId="101068a6-915f-4420-8228-af2e167f3950" providerId="ADAL" clId="{1CE6F293-F224-4BE6-A19D-58D99CBD8CBE}" dt="2024-05-28T12:14:18.885" v="2480" actId="2711"/>
        <pc:sldMkLst>
          <pc:docMk/>
          <pc:sldMk cId="670145063" sldId="945"/>
        </pc:sldMkLst>
        <pc:spChg chg="mod">
          <ac:chgData name="Nguyễn Minh Tân - Khoa Công nghệ Thông tin - VLTECH" userId="101068a6-915f-4420-8228-af2e167f3950" providerId="ADAL" clId="{1CE6F293-F224-4BE6-A19D-58D99CBD8CBE}" dt="2024-05-28T12:14:18.885" v="2480" actId="2711"/>
          <ac:spMkLst>
            <pc:docMk/>
            <pc:sldMk cId="670145063" sldId="945"/>
            <ac:spMk id="2" creationId="{B64BCBEA-FD49-F2AA-5B27-B328371E2435}"/>
          </ac:spMkLst>
        </pc:spChg>
        <pc:spChg chg="mod">
          <ac:chgData name="Nguyễn Minh Tân - Khoa Công nghệ Thông tin - VLTECH" userId="101068a6-915f-4420-8228-af2e167f3950" providerId="ADAL" clId="{1CE6F293-F224-4BE6-A19D-58D99CBD8CBE}" dt="2024-05-28T12:14:18.885" v="2480" actId="2711"/>
          <ac:spMkLst>
            <pc:docMk/>
            <pc:sldMk cId="670145063" sldId="945"/>
            <ac:spMk id="17410" creationId="{00000000-0000-0000-0000-000000000000}"/>
          </ac:spMkLst>
        </pc:spChg>
      </pc:sldChg>
      <pc:sldChg chg="modSp add mod modAnim">
        <pc:chgData name="Nguyễn Minh Tân - Khoa Công nghệ Thông tin - VLTECH" userId="101068a6-915f-4420-8228-af2e167f3950" providerId="ADAL" clId="{1CE6F293-F224-4BE6-A19D-58D99CBD8CBE}" dt="2024-05-28T12:14:24.494" v="2481" actId="2711"/>
        <pc:sldMkLst>
          <pc:docMk/>
          <pc:sldMk cId="46121049" sldId="946"/>
        </pc:sldMkLst>
        <pc:spChg chg="mod">
          <ac:chgData name="Nguyễn Minh Tân - Khoa Công nghệ Thông tin - VLTECH" userId="101068a6-915f-4420-8228-af2e167f3950" providerId="ADAL" clId="{1CE6F293-F224-4BE6-A19D-58D99CBD8CBE}" dt="2024-05-28T12:14:24.494" v="2481" actId="2711"/>
          <ac:spMkLst>
            <pc:docMk/>
            <pc:sldMk cId="46121049" sldId="946"/>
            <ac:spMk id="2" creationId="{B64BCBEA-FD49-F2AA-5B27-B328371E2435}"/>
          </ac:spMkLst>
        </pc:spChg>
        <pc:spChg chg="mod">
          <ac:chgData name="Nguyễn Minh Tân - Khoa Công nghệ Thông tin - VLTECH" userId="101068a6-915f-4420-8228-af2e167f3950" providerId="ADAL" clId="{1CE6F293-F224-4BE6-A19D-58D99CBD8CBE}" dt="2024-05-28T12:14:24.494" v="2481" actId="2711"/>
          <ac:spMkLst>
            <pc:docMk/>
            <pc:sldMk cId="46121049" sldId="946"/>
            <ac:spMk id="17410" creationId="{00000000-0000-0000-0000-000000000000}"/>
          </ac:spMkLst>
        </pc:spChg>
      </pc:sldChg>
      <pc:sldChg chg="modSp add mod modAnim">
        <pc:chgData name="Nguyễn Minh Tân - Khoa Công nghệ Thông tin - VLTECH" userId="101068a6-915f-4420-8228-af2e167f3950" providerId="ADAL" clId="{1CE6F293-F224-4BE6-A19D-58D99CBD8CBE}" dt="2024-05-28T12:14:29.745" v="2482" actId="2711"/>
        <pc:sldMkLst>
          <pc:docMk/>
          <pc:sldMk cId="3887483554" sldId="947"/>
        </pc:sldMkLst>
        <pc:spChg chg="mod">
          <ac:chgData name="Nguyễn Minh Tân - Khoa Công nghệ Thông tin - VLTECH" userId="101068a6-915f-4420-8228-af2e167f3950" providerId="ADAL" clId="{1CE6F293-F224-4BE6-A19D-58D99CBD8CBE}" dt="2024-05-28T12:14:29.745" v="2482" actId="2711"/>
          <ac:spMkLst>
            <pc:docMk/>
            <pc:sldMk cId="3887483554" sldId="947"/>
            <ac:spMk id="2" creationId="{B64BCBEA-FD49-F2AA-5B27-B328371E2435}"/>
          </ac:spMkLst>
        </pc:spChg>
        <pc:spChg chg="mod">
          <ac:chgData name="Nguyễn Minh Tân - Khoa Công nghệ Thông tin - VLTECH" userId="101068a6-915f-4420-8228-af2e167f3950" providerId="ADAL" clId="{1CE6F293-F224-4BE6-A19D-58D99CBD8CBE}" dt="2024-05-28T12:14:29.745" v="2482" actId="2711"/>
          <ac:spMkLst>
            <pc:docMk/>
            <pc:sldMk cId="3887483554" sldId="947"/>
            <ac:spMk id="17410" creationId="{00000000-0000-0000-0000-000000000000}"/>
          </ac:spMkLst>
        </pc:spChg>
      </pc:sldChg>
      <pc:sldChg chg="del">
        <pc:chgData name="Nguyễn Minh Tân - Khoa Công nghệ Thông tin - VLTECH" userId="101068a6-915f-4420-8228-af2e167f3950" providerId="ADAL" clId="{1CE6F293-F224-4BE6-A19D-58D99CBD8CBE}" dt="2024-05-28T09:29:05.929" v="0" actId="47"/>
        <pc:sldMkLst>
          <pc:docMk/>
          <pc:sldMk cId="3213249824" sldId="948"/>
        </pc:sldMkLst>
      </pc:sldChg>
      <pc:sldChg chg="modSp add mod modAnim">
        <pc:chgData name="Nguyễn Minh Tân - Khoa Công nghệ Thông tin - VLTECH" userId="101068a6-915f-4420-8228-af2e167f3950" providerId="ADAL" clId="{1CE6F293-F224-4BE6-A19D-58D99CBD8CBE}" dt="2024-05-28T12:14:35.745" v="2483" actId="2711"/>
        <pc:sldMkLst>
          <pc:docMk/>
          <pc:sldMk cId="4139600302" sldId="948"/>
        </pc:sldMkLst>
        <pc:spChg chg="mod">
          <ac:chgData name="Nguyễn Minh Tân - Khoa Công nghệ Thông tin - VLTECH" userId="101068a6-915f-4420-8228-af2e167f3950" providerId="ADAL" clId="{1CE6F293-F224-4BE6-A19D-58D99CBD8CBE}" dt="2024-05-28T12:14:35.745" v="2483" actId="2711"/>
          <ac:spMkLst>
            <pc:docMk/>
            <pc:sldMk cId="4139600302" sldId="948"/>
            <ac:spMk id="2" creationId="{B64BCBEA-FD49-F2AA-5B27-B328371E2435}"/>
          </ac:spMkLst>
        </pc:spChg>
        <pc:spChg chg="mod">
          <ac:chgData name="Nguyễn Minh Tân - Khoa Công nghệ Thông tin - VLTECH" userId="101068a6-915f-4420-8228-af2e167f3950" providerId="ADAL" clId="{1CE6F293-F224-4BE6-A19D-58D99CBD8CBE}" dt="2024-05-28T12:14:35.745" v="2483" actId="2711"/>
          <ac:spMkLst>
            <pc:docMk/>
            <pc:sldMk cId="4139600302" sldId="948"/>
            <ac:spMk id="17410" creationId="{00000000-0000-0000-0000-000000000000}"/>
          </ac:spMkLst>
        </pc:spChg>
      </pc:sldChg>
      <pc:sldChg chg="modSp add mod modAnim">
        <pc:chgData name="Nguyễn Minh Tân - Khoa Công nghệ Thông tin - VLTECH" userId="101068a6-915f-4420-8228-af2e167f3950" providerId="ADAL" clId="{1CE6F293-F224-4BE6-A19D-58D99CBD8CBE}" dt="2024-05-28T12:14:44.584" v="2484" actId="2711"/>
        <pc:sldMkLst>
          <pc:docMk/>
          <pc:sldMk cId="3510986643" sldId="949"/>
        </pc:sldMkLst>
        <pc:spChg chg="mod">
          <ac:chgData name="Nguyễn Minh Tân - Khoa Công nghệ Thông tin - VLTECH" userId="101068a6-915f-4420-8228-af2e167f3950" providerId="ADAL" clId="{1CE6F293-F224-4BE6-A19D-58D99CBD8CBE}" dt="2024-05-28T12:14:44.584" v="2484" actId="2711"/>
          <ac:spMkLst>
            <pc:docMk/>
            <pc:sldMk cId="3510986643" sldId="949"/>
            <ac:spMk id="2" creationId="{B64BCBEA-FD49-F2AA-5B27-B328371E2435}"/>
          </ac:spMkLst>
        </pc:spChg>
        <pc:spChg chg="mod">
          <ac:chgData name="Nguyễn Minh Tân - Khoa Công nghệ Thông tin - VLTECH" userId="101068a6-915f-4420-8228-af2e167f3950" providerId="ADAL" clId="{1CE6F293-F224-4BE6-A19D-58D99CBD8CBE}" dt="2024-05-28T12:14:44.584" v="2484" actId="2711"/>
          <ac:spMkLst>
            <pc:docMk/>
            <pc:sldMk cId="3510986643" sldId="949"/>
            <ac:spMk id="17410" creationId="{00000000-0000-0000-0000-000000000000}"/>
          </ac:spMkLst>
        </pc:spChg>
      </pc:sldChg>
      <pc:sldChg chg="del">
        <pc:chgData name="Nguyễn Minh Tân - Khoa Công nghệ Thông tin - VLTECH" userId="101068a6-915f-4420-8228-af2e167f3950" providerId="ADAL" clId="{1CE6F293-F224-4BE6-A19D-58D99CBD8CBE}" dt="2024-05-28T09:29:05.929" v="0" actId="47"/>
        <pc:sldMkLst>
          <pc:docMk/>
          <pc:sldMk cId="3357362277" sldId="2600"/>
        </pc:sldMkLst>
      </pc:sldChg>
      <pc:sldChg chg="del">
        <pc:chgData name="Nguyễn Minh Tân - Khoa Công nghệ Thông tin - VLTECH" userId="101068a6-915f-4420-8228-af2e167f3950" providerId="ADAL" clId="{1CE6F293-F224-4BE6-A19D-58D99CBD8CBE}" dt="2024-05-28T09:29:05.929" v="0" actId="47"/>
        <pc:sldMkLst>
          <pc:docMk/>
          <pc:sldMk cId="2881927351" sldId="2601"/>
        </pc:sldMkLst>
      </pc:sldChg>
      <pc:sldChg chg="del">
        <pc:chgData name="Nguyễn Minh Tân - Khoa Công nghệ Thông tin - VLTECH" userId="101068a6-915f-4420-8228-af2e167f3950" providerId="ADAL" clId="{1CE6F293-F224-4BE6-A19D-58D99CBD8CBE}" dt="2024-05-28T09:29:05.929" v="0" actId="47"/>
        <pc:sldMkLst>
          <pc:docMk/>
          <pc:sldMk cId="2628108278" sldId="2602"/>
        </pc:sldMkLst>
      </pc:sldChg>
      <pc:sldChg chg="del">
        <pc:chgData name="Nguyễn Minh Tân - Khoa Công nghệ Thông tin - VLTECH" userId="101068a6-915f-4420-8228-af2e167f3950" providerId="ADAL" clId="{1CE6F293-F224-4BE6-A19D-58D99CBD8CBE}" dt="2024-05-28T09:29:05.929" v="0" actId="47"/>
        <pc:sldMkLst>
          <pc:docMk/>
          <pc:sldMk cId="4178314901" sldId="2603"/>
        </pc:sldMkLst>
      </pc:sldChg>
      <pc:sldChg chg="del">
        <pc:chgData name="Nguyễn Minh Tân - Khoa Công nghệ Thông tin - VLTECH" userId="101068a6-915f-4420-8228-af2e167f3950" providerId="ADAL" clId="{1CE6F293-F224-4BE6-A19D-58D99CBD8CBE}" dt="2024-05-28T09:29:05.929" v="0" actId="47"/>
        <pc:sldMkLst>
          <pc:docMk/>
          <pc:sldMk cId="1811563143" sldId="2604"/>
        </pc:sldMkLst>
      </pc:sldChg>
      <pc:sldChg chg="del">
        <pc:chgData name="Nguyễn Minh Tân - Khoa Công nghệ Thông tin - VLTECH" userId="101068a6-915f-4420-8228-af2e167f3950" providerId="ADAL" clId="{1CE6F293-F224-4BE6-A19D-58D99CBD8CBE}" dt="2024-05-28T09:29:05.929" v="0" actId="47"/>
        <pc:sldMkLst>
          <pc:docMk/>
          <pc:sldMk cId="1355999410" sldId="2605"/>
        </pc:sldMkLst>
      </pc:sldChg>
      <pc:sldChg chg="del">
        <pc:chgData name="Nguyễn Minh Tân - Khoa Công nghệ Thông tin - VLTECH" userId="101068a6-915f-4420-8228-af2e167f3950" providerId="ADAL" clId="{1CE6F293-F224-4BE6-A19D-58D99CBD8CBE}" dt="2024-05-28T09:29:05.929" v="0" actId="47"/>
        <pc:sldMkLst>
          <pc:docMk/>
          <pc:sldMk cId="3094647165" sldId="2606"/>
        </pc:sldMkLst>
      </pc:sldChg>
    </pc:docChg>
  </pc:docChgLst>
  <pc:docChgLst>
    <pc:chgData name="Nguyễn Minh Tân - Khoa Công nghệ Thông tin - VLTECH" userId="101068a6-915f-4420-8228-af2e167f3950" providerId="ADAL" clId="{E9692FEC-A7BB-4EC0-93FA-9E3152562000}"/>
    <pc:docChg chg="undo custSel addSld modSld">
      <pc:chgData name="Nguyễn Minh Tân - Khoa Công nghệ Thông tin - VLTECH" userId="101068a6-915f-4420-8228-af2e167f3950" providerId="ADAL" clId="{E9692FEC-A7BB-4EC0-93FA-9E3152562000}" dt="2024-07-09T09:00:56.376" v="387" actId="2890"/>
      <pc:docMkLst>
        <pc:docMk/>
      </pc:docMkLst>
      <pc:sldChg chg="addSp delSp modSp mod">
        <pc:chgData name="Nguyễn Minh Tân - Khoa Công nghệ Thông tin - VLTECH" userId="101068a6-915f-4420-8228-af2e167f3950" providerId="ADAL" clId="{E9692FEC-A7BB-4EC0-93FA-9E3152562000}" dt="2024-07-07T12:30:00.084" v="46" actId="1076"/>
        <pc:sldMkLst>
          <pc:docMk/>
          <pc:sldMk cId="3572531199" sldId="946"/>
        </pc:sldMkLst>
        <pc:spChg chg="del">
          <ac:chgData name="Nguyễn Minh Tân - Khoa Công nghệ Thông tin - VLTECH" userId="101068a6-915f-4420-8228-af2e167f3950" providerId="ADAL" clId="{E9692FEC-A7BB-4EC0-93FA-9E3152562000}" dt="2024-07-07T12:29:48.350" v="41" actId="478"/>
          <ac:spMkLst>
            <pc:docMk/>
            <pc:sldMk cId="3572531199" sldId="946"/>
            <ac:spMk id="3" creationId="{00000000-0000-0000-0000-000000000000}"/>
          </ac:spMkLst>
        </pc:spChg>
        <pc:spChg chg="mod">
          <ac:chgData name="Nguyễn Minh Tân - Khoa Công nghệ Thông tin - VLTECH" userId="101068a6-915f-4420-8228-af2e167f3950" providerId="ADAL" clId="{E9692FEC-A7BB-4EC0-93FA-9E3152562000}" dt="2024-07-07T12:29:14.615" v="40" actId="20577"/>
          <ac:spMkLst>
            <pc:docMk/>
            <pc:sldMk cId="3572531199" sldId="946"/>
            <ac:spMk id="6" creationId="{3730B043-3AB6-38C1-985A-94C93E3B73E1}"/>
          </ac:spMkLst>
        </pc:spChg>
        <pc:picChg chg="add mod">
          <ac:chgData name="Nguyễn Minh Tân - Khoa Công nghệ Thông tin - VLTECH" userId="101068a6-915f-4420-8228-af2e167f3950" providerId="ADAL" clId="{E9692FEC-A7BB-4EC0-93FA-9E3152562000}" dt="2024-07-07T12:30:00.084" v="46" actId="1076"/>
          <ac:picMkLst>
            <pc:docMk/>
            <pc:sldMk cId="3572531199" sldId="946"/>
            <ac:picMk id="2" creationId="{92F9BA32-0B94-880E-49DC-538E7AA041E5}"/>
          </ac:picMkLst>
        </pc:picChg>
        <pc:picChg chg="del mod">
          <ac:chgData name="Nguyễn Minh Tân - Khoa Công nghệ Thông tin - VLTECH" userId="101068a6-915f-4420-8228-af2e167f3950" providerId="ADAL" clId="{E9692FEC-A7BB-4EC0-93FA-9E3152562000}" dt="2024-07-07T12:29:50.079" v="43" actId="478"/>
          <ac:picMkLst>
            <pc:docMk/>
            <pc:sldMk cId="3572531199" sldId="946"/>
            <ac:picMk id="1026" creationId="{00000000-0000-0000-0000-000000000000}"/>
          </ac:picMkLst>
        </pc:picChg>
      </pc:sldChg>
      <pc:sldChg chg="modSp mod">
        <pc:chgData name="Nguyễn Minh Tân - Khoa Công nghệ Thông tin - VLTECH" userId="101068a6-915f-4420-8228-af2e167f3950" providerId="ADAL" clId="{E9692FEC-A7BB-4EC0-93FA-9E3152562000}" dt="2024-07-09T08:40:44.237" v="332" actId="20577"/>
        <pc:sldMkLst>
          <pc:docMk/>
          <pc:sldMk cId="852680178" sldId="947"/>
        </pc:sldMkLst>
        <pc:spChg chg="mod">
          <ac:chgData name="Nguyễn Minh Tân - Khoa Công nghệ Thông tin - VLTECH" userId="101068a6-915f-4420-8228-af2e167f3950" providerId="ADAL" clId="{E9692FEC-A7BB-4EC0-93FA-9E3152562000}" dt="2024-07-09T08:40:44.237" v="332" actId="20577"/>
          <ac:spMkLst>
            <pc:docMk/>
            <pc:sldMk cId="852680178" sldId="947"/>
            <ac:spMk id="6" creationId="{3730B043-3AB6-38C1-985A-94C93E3B73E1}"/>
          </ac:spMkLst>
        </pc:spChg>
      </pc:sldChg>
      <pc:sldChg chg="delSp modSp mod">
        <pc:chgData name="Nguyễn Minh Tân - Khoa Công nghệ Thông tin - VLTECH" userId="101068a6-915f-4420-8228-af2e167f3950" providerId="ADAL" clId="{E9692FEC-A7BB-4EC0-93FA-9E3152562000}" dt="2024-07-07T12:44:26.536" v="88" actId="1076"/>
        <pc:sldMkLst>
          <pc:docMk/>
          <pc:sldMk cId="1588689065" sldId="948"/>
        </pc:sldMkLst>
        <pc:spChg chg="mod">
          <ac:chgData name="Nguyễn Minh Tân - Khoa Công nghệ Thông tin - VLTECH" userId="101068a6-915f-4420-8228-af2e167f3950" providerId="ADAL" clId="{E9692FEC-A7BB-4EC0-93FA-9E3152562000}" dt="2024-07-07T12:44:26.536" v="88" actId="1076"/>
          <ac:spMkLst>
            <pc:docMk/>
            <pc:sldMk cId="1588689065" sldId="948"/>
            <ac:spMk id="2" creationId="{00000000-0000-0000-0000-000000000000}"/>
          </ac:spMkLst>
        </pc:spChg>
        <pc:picChg chg="del">
          <ac:chgData name="Nguyễn Minh Tân - Khoa Công nghệ Thông tin - VLTECH" userId="101068a6-915f-4420-8228-af2e167f3950" providerId="ADAL" clId="{E9692FEC-A7BB-4EC0-93FA-9E3152562000}" dt="2024-07-07T12:43:44.736" v="48" actId="478"/>
          <ac:picMkLst>
            <pc:docMk/>
            <pc:sldMk cId="1588689065" sldId="948"/>
            <ac:picMk id="3074" creationId="{00000000-0000-0000-0000-000000000000}"/>
          </ac:picMkLst>
        </pc:picChg>
      </pc:sldChg>
      <pc:sldChg chg="modSp mod">
        <pc:chgData name="Nguyễn Minh Tân - Khoa Công nghệ Thông tin - VLTECH" userId="101068a6-915f-4420-8228-af2e167f3950" providerId="ADAL" clId="{E9692FEC-A7BB-4EC0-93FA-9E3152562000}" dt="2024-07-07T12:48:23.737" v="311" actId="20577"/>
        <pc:sldMkLst>
          <pc:docMk/>
          <pc:sldMk cId="2815016090" sldId="949"/>
        </pc:sldMkLst>
        <pc:spChg chg="mod">
          <ac:chgData name="Nguyễn Minh Tân - Khoa Công nghệ Thông tin - VLTECH" userId="101068a6-915f-4420-8228-af2e167f3950" providerId="ADAL" clId="{E9692FEC-A7BB-4EC0-93FA-9E3152562000}" dt="2024-07-07T12:48:23.737" v="311" actId="20577"/>
          <ac:spMkLst>
            <pc:docMk/>
            <pc:sldMk cId="2815016090" sldId="949"/>
            <ac:spMk id="2" creationId="{00000000-0000-0000-0000-000000000000}"/>
          </ac:spMkLst>
        </pc:spChg>
        <pc:spChg chg="mod">
          <ac:chgData name="Nguyễn Minh Tân - Khoa Công nghệ Thông tin - VLTECH" userId="101068a6-915f-4420-8228-af2e167f3950" providerId="ADAL" clId="{E9692FEC-A7BB-4EC0-93FA-9E3152562000}" dt="2024-07-07T12:47:24.132" v="263" actId="20577"/>
          <ac:spMkLst>
            <pc:docMk/>
            <pc:sldMk cId="2815016090" sldId="949"/>
            <ac:spMk id="6" creationId="{3730B043-3AB6-38C1-985A-94C93E3B73E1}"/>
          </ac:spMkLst>
        </pc:spChg>
      </pc:sldChg>
      <pc:sldChg chg="modSp mod">
        <pc:chgData name="Nguyễn Minh Tân - Khoa Công nghệ Thông tin - VLTECH" userId="101068a6-915f-4420-8228-af2e167f3950" providerId="ADAL" clId="{E9692FEC-A7BB-4EC0-93FA-9E3152562000}" dt="2024-07-07T12:53:15.066" v="317" actId="14100"/>
        <pc:sldMkLst>
          <pc:docMk/>
          <pc:sldMk cId="2632977217" sldId="953"/>
        </pc:sldMkLst>
        <pc:spChg chg="mod">
          <ac:chgData name="Nguyễn Minh Tân - Khoa Công nghệ Thông tin - VLTECH" userId="101068a6-915f-4420-8228-af2e167f3950" providerId="ADAL" clId="{E9692FEC-A7BB-4EC0-93FA-9E3152562000}" dt="2024-07-07T12:53:15.066" v="317" actId="14100"/>
          <ac:spMkLst>
            <pc:docMk/>
            <pc:sldMk cId="2632977217" sldId="953"/>
            <ac:spMk id="2" creationId="{00000000-0000-0000-0000-000000000000}"/>
          </ac:spMkLst>
        </pc:spChg>
      </pc:sldChg>
      <pc:sldChg chg="add">
        <pc:chgData name="Nguyễn Minh Tân - Khoa Công nghệ Thông tin - VLTECH" userId="101068a6-915f-4420-8228-af2e167f3950" providerId="ADAL" clId="{E9692FEC-A7BB-4EC0-93FA-9E3152562000}" dt="2024-07-07T12:27:06.701" v="0" actId="2890"/>
        <pc:sldMkLst>
          <pc:docMk/>
          <pc:sldMk cId="4047219051" sldId="954"/>
        </pc:sldMkLst>
      </pc:sldChg>
      <pc:sldChg chg="modSp add mod">
        <pc:chgData name="Nguyễn Minh Tân - Khoa Công nghệ Thông tin - VLTECH" userId="101068a6-915f-4420-8228-af2e167f3950" providerId="ADAL" clId="{E9692FEC-A7BB-4EC0-93FA-9E3152562000}" dt="2024-07-07T12:47:17.537" v="242" actId="20577"/>
        <pc:sldMkLst>
          <pc:docMk/>
          <pc:sldMk cId="3779701410" sldId="955"/>
        </pc:sldMkLst>
        <pc:spChg chg="mod">
          <ac:chgData name="Nguyễn Minh Tân - Khoa Công nghệ Thông tin - VLTECH" userId="101068a6-915f-4420-8228-af2e167f3950" providerId="ADAL" clId="{E9692FEC-A7BB-4EC0-93FA-9E3152562000}" dt="2024-07-07T12:45:58.113" v="220" actId="14100"/>
          <ac:spMkLst>
            <pc:docMk/>
            <pc:sldMk cId="3779701410" sldId="955"/>
            <ac:spMk id="2" creationId="{00000000-0000-0000-0000-000000000000}"/>
          </ac:spMkLst>
        </pc:spChg>
        <pc:spChg chg="mod">
          <ac:chgData name="Nguyễn Minh Tân - Khoa Công nghệ Thông tin - VLTECH" userId="101068a6-915f-4420-8228-af2e167f3950" providerId="ADAL" clId="{E9692FEC-A7BB-4EC0-93FA-9E3152562000}" dt="2024-07-07T12:47:17.537" v="242" actId="20577"/>
          <ac:spMkLst>
            <pc:docMk/>
            <pc:sldMk cId="3779701410" sldId="955"/>
            <ac:spMk id="6" creationId="{3730B043-3AB6-38C1-985A-94C93E3B73E1}"/>
          </ac:spMkLst>
        </pc:spChg>
      </pc:sldChg>
      <pc:sldChg chg="addSp modSp add mod">
        <pc:chgData name="Nguyễn Minh Tân - Khoa Công nghệ Thông tin - VLTECH" userId="101068a6-915f-4420-8228-af2e167f3950" providerId="ADAL" clId="{E9692FEC-A7BB-4EC0-93FA-9E3152562000}" dt="2024-07-09T08:56:02.395" v="386" actId="1076"/>
        <pc:sldMkLst>
          <pc:docMk/>
          <pc:sldMk cId="1951537106" sldId="956"/>
        </pc:sldMkLst>
        <pc:spChg chg="mod">
          <ac:chgData name="Nguyễn Minh Tân - Khoa Công nghệ Thông tin - VLTECH" userId="101068a6-915f-4420-8228-af2e167f3950" providerId="ADAL" clId="{E9692FEC-A7BB-4EC0-93FA-9E3152562000}" dt="2024-07-09T08:56:02.395" v="386" actId="1076"/>
          <ac:spMkLst>
            <pc:docMk/>
            <pc:sldMk cId="1951537106" sldId="956"/>
            <ac:spMk id="2" creationId="{00000000-0000-0000-0000-000000000000}"/>
          </ac:spMkLst>
        </pc:spChg>
        <pc:spChg chg="add mod">
          <ac:chgData name="Nguyễn Minh Tân - Khoa Công nghệ Thông tin - VLTECH" userId="101068a6-915f-4420-8228-af2e167f3950" providerId="ADAL" clId="{E9692FEC-A7BB-4EC0-93FA-9E3152562000}" dt="2024-07-09T08:54:16.512" v="370" actId="14100"/>
          <ac:spMkLst>
            <pc:docMk/>
            <pc:sldMk cId="1951537106" sldId="956"/>
            <ac:spMk id="4" creationId="{76C16429-BB00-DD4A-878C-81E0632876D3}"/>
          </ac:spMkLst>
        </pc:spChg>
        <pc:spChg chg="mod">
          <ac:chgData name="Nguyễn Minh Tân - Khoa Công nghệ Thông tin - VLTECH" userId="101068a6-915f-4420-8228-af2e167f3950" providerId="ADAL" clId="{E9692FEC-A7BB-4EC0-93FA-9E3152562000}" dt="2024-07-09T08:51:08.632" v="366" actId="20577"/>
          <ac:spMkLst>
            <pc:docMk/>
            <pc:sldMk cId="1951537106" sldId="956"/>
            <ac:spMk id="6" creationId="{3730B043-3AB6-38C1-985A-94C93E3B73E1}"/>
          </ac:spMkLst>
        </pc:spChg>
      </pc:sldChg>
      <pc:sldChg chg="add">
        <pc:chgData name="Nguyễn Minh Tân - Khoa Công nghệ Thông tin - VLTECH" userId="101068a6-915f-4420-8228-af2e167f3950" providerId="ADAL" clId="{E9692FEC-A7BB-4EC0-93FA-9E3152562000}" dt="2024-07-09T09:00:56.376" v="387" actId="2890"/>
        <pc:sldMkLst>
          <pc:docMk/>
          <pc:sldMk cId="908852709" sldId="957"/>
        </pc:sldMkLst>
      </pc:sldChg>
    </pc:docChg>
  </pc:docChgLst>
  <pc:docChgLst>
    <pc:chgData name="Nguyễn Minh Tân - Khoa Công nghệ Thông tin - VLTECH" userId="101068a6-915f-4420-8228-af2e167f3950" providerId="ADAL" clId="{9E6E303E-7C2D-4896-896D-96954E74D79C}"/>
    <pc:docChg chg="delSld modSld">
      <pc:chgData name="Nguyễn Minh Tân - Khoa Công nghệ Thông tin - VLTECH" userId="101068a6-915f-4420-8228-af2e167f3950" providerId="ADAL" clId="{9E6E303E-7C2D-4896-896D-96954E74D79C}" dt="2024-06-13T11:32:59.331" v="11" actId="20577"/>
      <pc:docMkLst>
        <pc:docMk/>
      </pc:docMkLst>
      <pc:sldChg chg="del">
        <pc:chgData name="Nguyễn Minh Tân - Khoa Công nghệ Thông tin - VLTECH" userId="101068a6-915f-4420-8228-af2e167f3950" providerId="ADAL" clId="{9E6E303E-7C2D-4896-896D-96954E74D79C}" dt="2024-06-13T11:32:49.655" v="0" actId="47"/>
        <pc:sldMkLst>
          <pc:docMk/>
          <pc:sldMk cId="0" sldId="265"/>
        </pc:sldMkLst>
      </pc:sldChg>
      <pc:sldChg chg="del">
        <pc:chgData name="Nguyễn Minh Tân - Khoa Công nghệ Thông tin - VLTECH" userId="101068a6-915f-4420-8228-af2e167f3950" providerId="ADAL" clId="{9E6E303E-7C2D-4896-896D-96954E74D79C}" dt="2024-06-13T11:32:49.655" v="0" actId="47"/>
        <pc:sldMkLst>
          <pc:docMk/>
          <pc:sldMk cId="0" sldId="266"/>
        </pc:sldMkLst>
      </pc:sldChg>
      <pc:sldChg chg="del">
        <pc:chgData name="Nguyễn Minh Tân - Khoa Công nghệ Thông tin - VLTECH" userId="101068a6-915f-4420-8228-af2e167f3950" providerId="ADAL" clId="{9E6E303E-7C2D-4896-896D-96954E74D79C}" dt="2024-06-13T11:32:49.655" v="0" actId="47"/>
        <pc:sldMkLst>
          <pc:docMk/>
          <pc:sldMk cId="0" sldId="267"/>
        </pc:sldMkLst>
      </pc:sldChg>
      <pc:sldChg chg="del">
        <pc:chgData name="Nguyễn Minh Tân - Khoa Công nghệ Thông tin - VLTECH" userId="101068a6-915f-4420-8228-af2e167f3950" providerId="ADAL" clId="{9E6E303E-7C2D-4896-896D-96954E74D79C}" dt="2024-06-13T11:32:49.655" v="0" actId="47"/>
        <pc:sldMkLst>
          <pc:docMk/>
          <pc:sldMk cId="0" sldId="268"/>
        </pc:sldMkLst>
      </pc:sldChg>
      <pc:sldChg chg="del">
        <pc:chgData name="Nguyễn Minh Tân - Khoa Công nghệ Thông tin - VLTECH" userId="101068a6-915f-4420-8228-af2e167f3950" providerId="ADAL" clId="{9E6E303E-7C2D-4896-896D-96954E74D79C}" dt="2024-06-13T11:32:49.655" v="0" actId="47"/>
        <pc:sldMkLst>
          <pc:docMk/>
          <pc:sldMk cId="0" sldId="269"/>
        </pc:sldMkLst>
      </pc:sldChg>
      <pc:sldChg chg="del">
        <pc:chgData name="Nguyễn Minh Tân - Khoa Công nghệ Thông tin - VLTECH" userId="101068a6-915f-4420-8228-af2e167f3950" providerId="ADAL" clId="{9E6E303E-7C2D-4896-896D-96954E74D79C}" dt="2024-06-13T11:32:49.655" v="0" actId="47"/>
        <pc:sldMkLst>
          <pc:docMk/>
          <pc:sldMk cId="0" sldId="270"/>
        </pc:sldMkLst>
      </pc:sldChg>
      <pc:sldChg chg="del">
        <pc:chgData name="Nguyễn Minh Tân - Khoa Công nghệ Thông tin - VLTECH" userId="101068a6-915f-4420-8228-af2e167f3950" providerId="ADAL" clId="{9E6E303E-7C2D-4896-896D-96954E74D79C}" dt="2024-06-13T11:32:49.655" v="0" actId="47"/>
        <pc:sldMkLst>
          <pc:docMk/>
          <pc:sldMk cId="0" sldId="271"/>
        </pc:sldMkLst>
      </pc:sldChg>
      <pc:sldChg chg="del">
        <pc:chgData name="Nguyễn Minh Tân - Khoa Công nghệ Thông tin - VLTECH" userId="101068a6-915f-4420-8228-af2e167f3950" providerId="ADAL" clId="{9E6E303E-7C2D-4896-896D-96954E74D79C}" dt="2024-06-13T11:32:49.655" v="0" actId="47"/>
        <pc:sldMkLst>
          <pc:docMk/>
          <pc:sldMk cId="0" sldId="272"/>
        </pc:sldMkLst>
      </pc:sldChg>
      <pc:sldChg chg="del">
        <pc:chgData name="Nguyễn Minh Tân - Khoa Công nghệ Thông tin - VLTECH" userId="101068a6-915f-4420-8228-af2e167f3950" providerId="ADAL" clId="{9E6E303E-7C2D-4896-896D-96954E74D79C}" dt="2024-06-13T11:32:49.655" v="0" actId="47"/>
        <pc:sldMkLst>
          <pc:docMk/>
          <pc:sldMk cId="0" sldId="273"/>
        </pc:sldMkLst>
      </pc:sldChg>
      <pc:sldChg chg="del">
        <pc:chgData name="Nguyễn Minh Tân - Khoa Công nghệ Thông tin - VLTECH" userId="101068a6-915f-4420-8228-af2e167f3950" providerId="ADAL" clId="{9E6E303E-7C2D-4896-896D-96954E74D79C}" dt="2024-06-13T11:32:49.655" v="0" actId="47"/>
        <pc:sldMkLst>
          <pc:docMk/>
          <pc:sldMk cId="0" sldId="274"/>
        </pc:sldMkLst>
      </pc:sldChg>
      <pc:sldChg chg="del">
        <pc:chgData name="Nguyễn Minh Tân - Khoa Công nghệ Thông tin - VLTECH" userId="101068a6-915f-4420-8228-af2e167f3950" providerId="ADAL" clId="{9E6E303E-7C2D-4896-896D-96954E74D79C}" dt="2024-06-13T11:32:49.655" v="0" actId="47"/>
        <pc:sldMkLst>
          <pc:docMk/>
          <pc:sldMk cId="0" sldId="275"/>
        </pc:sldMkLst>
      </pc:sldChg>
      <pc:sldChg chg="del">
        <pc:chgData name="Nguyễn Minh Tân - Khoa Công nghệ Thông tin - VLTECH" userId="101068a6-915f-4420-8228-af2e167f3950" providerId="ADAL" clId="{9E6E303E-7C2D-4896-896D-96954E74D79C}" dt="2024-06-13T11:32:49.655" v="0" actId="47"/>
        <pc:sldMkLst>
          <pc:docMk/>
          <pc:sldMk cId="0" sldId="276"/>
        </pc:sldMkLst>
      </pc:sldChg>
      <pc:sldChg chg="del">
        <pc:chgData name="Nguyễn Minh Tân - Khoa Công nghệ Thông tin - VLTECH" userId="101068a6-915f-4420-8228-af2e167f3950" providerId="ADAL" clId="{9E6E303E-7C2D-4896-896D-96954E74D79C}" dt="2024-06-13T11:32:49.655" v="0" actId="47"/>
        <pc:sldMkLst>
          <pc:docMk/>
          <pc:sldMk cId="0" sldId="277"/>
        </pc:sldMkLst>
      </pc:sldChg>
      <pc:sldChg chg="del">
        <pc:chgData name="Nguyễn Minh Tân - Khoa Công nghệ Thông tin - VLTECH" userId="101068a6-915f-4420-8228-af2e167f3950" providerId="ADAL" clId="{9E6E303E-7C2D-4896-896D-96954E74D79C}" dt="2024-06-13T11:32:49.655" v="0" actId="47"/>
        <pc:sldMkLst>
          <pc:docMk/>
          <pc:sldMk cId="0" sldId="278"/>
        </pc:sldMkLst>
      </pc:sldChg>
      <pc:sldChg chg="del">
        <pc:chgData name="Nguyễn Minh Tân - Khoa Công nghệ Thông tin - VLTECH" userId="101068a6-915f-4420-8228-af2e167f3950" providerId="ADAL" clId="{9E6E303E-7C2D-4896-896D-96954E74D79C}" dt="2024-06-13T11:32:49.655" v="0" actId="47"/>
        <pc:sldMkLst>
          <pc:docMk/>
          <pc:sldMk cId="0" sldId="279"/>
        </pc:sldMkLst>
      </pc:sldChg>
      <pc:sldChg chg="del">
        <pc:chgData name="Nguyễn Minh Tân - Khoa Công nghệ Thông tin - VLTECH" userId="101068a6-915f-4420-8228-af2e167f3950" providerId="ADAL" clId="{9E6E303E-7C2D-4896-896D-96954E74D79C}" dt="2024-06-13T11:32:49.655" v="0" actId="47"/>
        <pc:sldMkLst>
          <pc:docMk/>
          <pc:sldMk cId="0" sldId="280"/>
        </pc:sldMkLst>
      </pc:sldChg>
      <pc:sldChg chg="del">
        <pc:chgData name="Nguyễn Minh Tân - Khoa Công nghệ Thông tin - VLTECH" userId="101068a6-915f-4420-8228-af2e167f3950" providerId="ADAL" clId="{9E6E303E-7C2D-4896-896D-96954E74D79C}" dt="2024-06-13T11:32:49.655" v="0" actId="47"/>
        <pc:sldMkLst>
          <pc:docMk/>
          <pc:sldMk cId="0" sldId="281"/>
        </pc:sldMkLst>
      </pc:sldChg>
      <pc:sldChg chg="del">
        <pc:chgData name="Nguyễn Minh Tân - Khoa Công nghệ Thông tin - VLTECH" userId="101068a6-915f-4420-8228-af2e167f3950" providerId="ADAL" clId="{9E6E303E-7C2D-4896-896D-96954E74D79C}" dt="2024-06-13T11:32:49.655" v="0" actId="47"/>
        <pc:sldMkLst>
          <pc:docMk/>
          <pc:sldMk cId="0" sldId="282"/>
        </pc:sldMkLst>
      </pc:sldChg>
      <pc:sldChg chg="del">
        <pc:chgData name="Nguyễn Minh Tân - Khoa Công nghệ Thông tin - VLTECH" userId="101068a6-915f-4420-8228-af2e167f3950" providerId="ADAL" clId="{9E6E303E-7C2D-4896-896D-96954E74D79C}" dt="2024-06-13T11:32:49.655" v="0" actId="47"/>
        <pc:sldMkLst>
          <pc:docMk/>
          <pc:sldMk cId="0" sldId="283"/>
        </pc:sldMkLst>
      </pc:sldChg>
      <pc:sldChg chg="del">
        <pc:chgData name="Nguyễn Minh Tân - Khoa Công nghệ Thông tin - VLTECH" userId="101068a6-915f-4420-8228-af2e167f3950" providerId="ADAL" clId="{9E6E303E-7C2D-4896-896D-96954E74D79C}" dt="2024-06-13T11:32:49.655" v="0" actId="47"/>
        <pc:sldMkLst>
          <pc:docMk/>
          <pc:sldMk cId="0" sldId="284"/>
        </pc:sldMkLst>
      </pc:sldChg>
      <pc:sldChg chg="modSp mod">
        <pc:chgData name="Nguyễn Minh Tân - Khoa Công nghệ Thông tin - VLTECH" userId="101068a6-915f-4420-8228-af2e167f3950" providerId="ADAL" clId="{9E6E303E-7C2D-4896-896D-96954E74D79C}" dt="2024-06-13T11:32:59.331" v="11" actId="20577"/>
        <pc:sldMkLst>
          <pc:docMk/>
          <pc:sldMk cId="3671363652" sldId="285"/>
        </pc:sldMkLst>
        <pc:spChg chg="mod">
          <ac:chgData name="Nguyễn Minh Tân - Khoa Công nghệ Thông tin - VLTECH" userId="101068a6-915f-4420-8228-af2e167f3950" providerId="ADAL" clId="{9E6E303E-7C2D-4896-896D-96954E74D79C}" dt="2024-06-13T11:32:59.331" v="11" actId="20577"/>
          <ac:spMkLst>
            <pc:docMk/>
            <pc:sldMk cId="3671363652" sldId="285"/>
            <ac:spMk id="19" creationId="{CEF99411-4709-4D85-A7C3-945C4791A054}"/>
          </ac:spMkLst>
        </pc:spChg>
      </pc:sldChg>
      <pc:sldChg chg="del">
        <pc:chgData name="Nguyễn Minh Tân - Khoa Công nghệ Thông tin - VLTECH" userId="101068a6-915f-4420-8228-af2e167f3950" providerId="ADAL" clId="{9E6E303E-7C2D-4896-896D-96954E74D79C}" dt="2024-06-13T11:32:49.655" v="0" actId="47"/>
        <pc:sldMkLst>
          <pc:docMk/>
          <pc:sldMk cId="0" sldId="286"/>
        </pc:sldMkLst>
      </pc:sldChg>
      <pc:sldChg chg="del">
        <pc:chgData name="Nguyễn Minh Tân - Khoa Công nghệ Thông tin - VLTECH" userId="101068a6-915f-4420-8228-af2e167f3950" providerId="ADAL" clId="{9E6E303E-7C2D-4896-896D-96954E74D79C}" dt="2024-06-13T11:32:49.655" v="0" actId="47"/>
        <pc:sldMkLst>
          <pc:docMk/>
          <pc:sldMk cId="0" sldId="287"/>
        </pc:sldMkLst>
      </pc:sldChg>
      <pc:sldChg chg="del">
        <pc:chgData name="Nguyễn Minh Tân - Khoa Công nghệ Thông tin - VLTECH" userId="101068a6-915f-4420-8228-af2e167f3950" providerId="ADAL" clId="{9E6E303E-7C2D-4896-896D-96954E74D79C}" dt="2024-06-13T11:32:49.655" v="0" actId="47"/>
        <pc:sldMkLst>
          <pc:docMk/>
          <pc:sldMk cId="0" sldId="288"/>
        </pc:sldMkLst>
      </pc:sldChg>
      <pc:sldChg chg="del">
        <pc:chgData name="Nguyễn Minh Tân - Khoa Công nghệ Thông tin - VLTECH" userId="101068a6-915f-4420-8228-af2e167f3950" providerId="ADAL" clId="{9E6E303E-7C2D-4896-896D-96954E74D79C}" dt="2024-06-13T11:32:49.655" v="0" actId="47"/>
        <pc:sldMkLst>
          <pc:docMk/>
          <pc:sldMk cId="0" sldId="289"/>
        </pc:sldMkLst>
      </pc:sldChg>
      <pc:sldChg chg="del">
        <pc:chgData name="Nguyễn Minh Tân - Khoa Công nghệ Thông tin - VLTECH" userId="101068a6-915f-4420-8228-af2e167f3950" providerId="ADAL" clId="{9E6E303E-7C2D-4896-896D-96954E74D79C}" dt="2024-06-13T11:32:49.655" v="0" actId="47"/>
        <pc:sldMkLst>
          <pc:docMk/>
          <pc:sldMk cId="0" sldId="290"/>
        </pc:sldMkLst>
      </pc:sldChg>
      <pc:sldChg chg="del">
        <pc:chgData name="Nguyễn Minh Tân - Khoa Công nghệ Thông tin - VLTECH" userId="101068a6-915f-4420-8228-af2e167f3950" providerId="ADAL" clId="{9E6E303E-7C2D-4896-896D-96954E74D79C}" dt="2024-06-13T11:32:49.655" v="0" actId="47"/>
        <pc:sldMkLst>
          <pc:docMk/>
          <pc:sldMk cId="0" sldId="291"/>
        </pc:sldMkLst>
      </pc:sldChg>
      <pc:sldChg chg="del">
        <pc:chgData name="Nguyễn Minh Tân - Khoa Công nghệ Thông tin - VLTECH" userId="101068a6-915f-4420-8228-af2e167f3950" providerId="ADAL" clId="{9E6E303E-7C2D-4896-896D-96954E74D79C}" dt="2024-06-13T11:32:49.655" v="0" actId="47"/>
        <pc:sldMkLst>
          <pc:docMk/>
          <pc:sldMk cId="0" sldId="292"/>
        </pc:sldMkLst>
      </pc:sldChg>
      <pc:sldChg chg="del">
        <pc:chgData name="Nguyễn Minh Tân - Khoa Công nghệ Thông tin - VLTECH" userId="101068a6-915f-4420-8228-af2e167f3950" providerId="ADAL" clId="{9E6E303E-7C2D-4896-896D-96954E74D79C}" dt="2024-06-13T11:32:49.655" v="0" actId="47"/>
        <pc:sldMkLst>
          <pc:docMk/>
          <pc:sldMk cId="0" sldId="293"/>
        </pc:sldMkLst>
      </pc:sldChg>
      <pc:sldChg chg="del">
        <pc:chgData name="Nguyễn Minh Tân - Khoa Công nghệ Thông tin - VLTECH" userId="101068a6-915f-4420-8228-af2e167f3950" providerId="ADAL" clId="{9E6E303E-7C2D-4896-896D-96954E74D79C}" dt="2024-06-13T11:32:49.655" v="0" actId="47"/>
        <pc:sldMkLst>
          <pc:docMk/>
          <pc:sldMk cId="0" sldId="294"/>
        </pc:sldMkLst>
      </pc:sldChg>
      <pc:sldChg chg="del">
        <pc:chgData name="Nguyễn Minh Tân - Khoa Công nghệ Thông tin - VLTECH" userId="101068a6-915f-4420-8228-af2e167f3950" providerId="ADAL" clId="{9E6E303E-7C2D-4896-896D-96954E74D79C}" dt="2024-06-13T11:32:49.655" v="0" actId="47"/>
        <pc:sldMkLst>
          <pc:docMk/>
          <pc:sldMk cId="0" sldId="295"/>
        </pc:sldMkLst>
      </pc:sldChg>
      <pc:sldChg chg="del">
        <pc:chgData name="Nguyễn Minh Tân - Khoa Công nghệ Thông tin - VLTECH" userId="101068a6-915f-4420-8228-af2e167f3950" providerId="ADAL" clId="{9E6E303E-7C2D-4896-896D-96954E74D79C}" dt="2024-06-13T11:32:49.655" v="0" actId="47"/>
        <pc:sldMkLst>
          <pc:docMk/>
          <pc:sldMk cId="0" sldId="296"/>
        </pc:sldMkLst>
      </pc:sldChg>
      <pc:sldChg chg="del">
        <pc:chgData name="Nguyễn Minh Tân - Khoa Công nghệ Thông tin - VLTECH" userId="101068a6-915f-4420-8228-af2e167f3950" providerId="ADAL" clId="{9E6E303E-7C2D-4896-896D-96954E74D79C}" dt="2024-06-13T11:32:49.655" v="0" actId="47"/>
        <pc:sldMkLst>
          <pc:docMk/>
          <pc:sldMk cId="0" sldId="297"/>
        </pc:sldMkLst>
      </pc:sldChg>
      <pc:sldChg chg="del">
        <pc:chgData name="Nguyễn Minh Tân - Khoa Công nghệ Thông tin - VLTECH" userId="101068a6-915f-4420-8228-af2e167f3950" providerId="ADAL" clId="{9E6E303E-7C2D-4896-896D-96954E74D79C}" dt="2024-06-13T11:32:49.655" v="0" actId="47"/>
        <pc:sldMkLst>
          <pc:docMk/>
          <pc:sldMk cId="0" sldId="298"/>
        </pc:sldMkLst>
      </pc:sldChg>
      <pc:sldChg chg="del">
        <pc:chgData name="Nguyễn Minh Tân - Khoa Công nghệ Thông tin - VLTECH" userId="101068a6-915f-4420-8228-af2e167f3950" providerId="ADAL" clId="{9E6E303E-7C2D-4896-896D-96954E74D79C}" dt="2024-06-13T11:32:49.655" v="0" actId="47"/>
        <pc:sldMkLst>
          <pc:docMk/>
          <pc:sldMk cId="0" sldId="299"/>
        </pc:sldMkLst>
      </pc:sldChg>
      <pc:sldChg chg="del">
        <pc:chgData name="Nguyễn Minh Tân - Khoa Công nghệ Thông tin - VLTECH" userId="101068a6-915f-4420-8228-af2e167f3950" providerId="ADAL" clId="{9E6E303E-7C2D-4896-896D-96954E74D79C}" dt="2024-06-13T11:32:49.655" v="0" actId="47"/>
        <pc:sldMkLst>
          <pc:docMk/>
          <pc:sldMk cId="0" sldId="300"/>
        </pc:sldMkLst>
      </pc:sldChg>
      <pc:sldChg chg="del">
        <pc:chgData name="Nguyễn Minh Tân - Khoa Công nghệ Thông tin - VLTECH" userId="101068a6-915f-4420-8228-af2e167f3950" providerId="ADAL" clId="{9E6E303E-7C2D-4896-896D-96954E74D79C}" dt="2024-06-13T11:32:49.655" v="0" actId="47"/>
        <pc:sldMkLst>
          <pc:docMk/>
          <pc:sldMk cId="0" sldId="301"/>
        </pc:sldMkLst>
      </pc:sldChg>
      <pc:sldChg chg="del">
        <pc:chgData name="Nguyễn Minh Tân - Khoa Công nghệ Thông tin - VLTECH" userId="101068a6-915f-4420-8228-af2e167f3950" providerId="ADAL" clId="{9E6E303E-7C2D-4896-896D-96954E74D79C}" dt="2024-06-13T11:32:49.655" v="0" actId="47"/>
        <pc:sldMkLst>
          <pc:docMk/>
          <pc:sldMk cId="0" sldId="302"/>
        </pc:sldMkLst>
      </pc:sldChg>
      <pc:sldChg chg="del">
        <pc:chgData name="Nguyễn Minh Tân - Khoa Công nghệ Thông tin - VLTECH" userId="101068a6-915f-4420-8228-af2e167f3950" providerId="ADAL" clId="{9E6E303E-7C2D-4896-896D-96954E74D79C}" dt="2024-06-13T11:32:49.655" v="0" actId="47"/>
        <pc:sldMkLst>
          <pc:docMk/>
          <pc:sldMk cId="0" sldId="303"/>
        </pc:sldMkLst>
      </pc:sldChg>
      <pc:sldChg chg="del">
        <pc:chgData name="Nguyễn Minh Tân - Khoa Công nghệ Thông tin - VLTECH" userId="101068a6-915f-4420-8228-af2e167f3950" providerId="ADAL" clId="{9E6E303E-7C2D-4896-896D-96954E74D79C}" dt="2024-06-13T11:32:49.655" v="0" actId="47"/>
        <pc:sldMkLst>
          <pc:docMk/>
          <pc:sldMk cId="0" sldId="304"/>
        </pc:sldMkLst>
      </pc:sldChg>
      <pc:sldChg chg="del">
        <pc:chgData name="Nguyễn Minh Tân - Khoa Công nghệ Thông tin - VLTECH" userId="101068a6-915f-4420-8228-af2e167f3950" providerId="ADAL" clId="{9E6E303E-7C2D-4896-896D-96954E74D79C}" dt="2024-06-13T11:32:49.655" v="0" actId="47"/>
        <pc:sldMkLst>
          <pc:docMk/>
          <pc:sldMk cId="0" sldId="305"/>
        </pc:sldMkLst>
      </pc:sldChg>
      <pc:sldChg chg="del">
        <pc:chgData name="Nguyễn Minh Tân - Khoa Công nghệ Thông tin - VLTECH" userId="101068a6-915f-4420-8228-af2e167f3950" providerId="ADAL" clId="{9E6E303E-7C2D-4896-896D-96954E74D79C}" dt="2024-06-13T11:32:49.655" v="0" actId="47"/>
        <pc:sldMkLst>
          <pc:docMk/>
          <pc:sldMk cId="0" sldId="306"/>
        </pc:sldMkLst>
      </pc:sldChg>
      <pc:sldChg chg="del">
        <pc:chgData name="Nguyễn Minh Tân - Khoa Công nghệ Thông tin - VLTECH" userId="101068a6-915f-4420-8228-af2e167f3950" providerId="ADAL" clId="{9E6E303E-7C2D-4896-896D-96954E74D79C}" dt="2024-06-13T11:32:49.655" v="0" actId="47"/>
        <pc:sldMkLst>
          <pc:docMk/>
          <pc:sldMk cId="0" sldId="307"/>
        </pc:sldMkLst>
      </pc:sldChg>
      <pc:sldChg chg="del">
        <pc:chgData name="Nguyễn Minh Tân - Khoa Công nghệ Thông tin - VLTECH" userId="101068a6-915f-4420-8228-af2e167f3950" providerId="ADAL" clId="{9E6E303E-7C2D-4896-896D-96954E74D79C}" dt="2024-06-13T11:32:49.655" v="0" actId="47"/>
        <pc:sldMkLst>
          <pc:docMk/>
          <pc:sldMk cId="0" sldId="308"/>
        </pc:sldMkLst>
      </pc:sldChg>
      <pc:sldChg chg="del">
        <pc:chgData name="Nguyễn Minh Tân - Khoa Công nghệ Thông tin - VLTECH" userId="101068a6-915f-4420-8228-af2e167f3950" providerId="ADAL" clId="{9E6E303E-7C2D-4896-896D-96954E74D79C}" dt="2024-06-13T11:32:49.655" v="0" actId="47"/>
        <pc:sldMkLst>
          <pc:docMk/>
          <pc:sldMk cId="0" sldId="309"/>
        </pc:sldMkLst>
      </pc:sldChg>
      <pc:sldChg chg="del">
        <pc:chgData name="Nguyễn Minh Tân - Khoa Công nghệ Thông tin - VLTECH" userId="101068a6-915f-4420-8228-af2e167f3950" providerId="ADAL" clId="{9E6E303E-7C2D-4896-896D-96954E74D79C}" dt="2024-06-13T11:32:49.655" v="0" actId="47"/>
        <pc:sldMkLst>
          <pc:docMk/>
          <pc:sldMk cId="0" sldId="310"/>
        </pc:sldMkLst>
      </pc:sldChg>
      <pc:sldChg chg="del">
        <pc:chgData name="Nguyễn Minh Tân - Khoa Công nghệ Thông tin - VLTECH" userId="101068a6-915f-4420-8228-af2e167f3950" providerId="ADAL" clId="{9E6E303E-7C2D-4896-896D-96954E74D79C}" dt="2024-06-13T11:32:49.655" v="0" actId="47"/>
        <pc:sldMkLst>
          <pc:docMk/>
          <pc:sldMk cId="0" sldId="311"/>
        </pc:sldMkLst>
      </pc:sldChg>
      <pc:sldChg chg="del">
        <pc:chgData name="Nguyễn Minh Tân - Khoa Công nghệ Thông tin - VLTECH" userId="101068a6-915f-4420-8228-af2e167f3950" providerId="ADAL" clId="{9E6E303E-7C2D-4896-896D-96954E74D79C}" dt="2024-06-13T11:32:49.655" v="0" actId="47"/>
        <pc:sldMkLst>
          <pc:docMk/>
          <pc:sldMk cId="0" sldId="312"/>
        </pc:sldMkLst>
      </pc:sldChg>
      <pc:sldChg chg="del">
        <pc:chgData name="Nguyễn Minh Tân - Khoa Công nghệ Thông tin - VLTECH" userId="101068a6-915f-4420-8228-af2e167f3950" providerId="ADAL" clId="{9E6E303E-7C2D-4896-896D-96954E74D79C}" dt="2024-06-13T11:32:49.655" v="0" actId="47"/>
        <pc:sldMkLst>
          <pc:docMk/>
          <pc:sldMk cId="0" sldId="313"/>
        </pc:sldMkLst>
      </pc:sldChg>
      <pc:sldChg chg="del">
        <pc:chgData name="Nguyễn Minh Tân - Khoa Công nghệ Thông tin - VLTECH" userId="101068a6-915f-4420-8228-af2e167f3950" providerId="ADAL" clId="{9E6E303E-7C2D-4896-896D-96954E74D79C}" dt="2024-06-13T11:32:49.655" v="0" actId="47"/>
        <pc:sldMkLst>
          <pc:docMk/>
          <pc:sldMk cId="0" sldId="314"/>
        </pc:sldMkLst>
      </pc:sldChg>
      <pc:sldChg chg="del">
        <pc:chgData name="Nguyễn Minh Tân - Khoa Công nghệ Thông tin - VLTECH" userId="101068a6-915f-4420-8228-af2e167f3950" providerId="ADAL" clId="{9E6E303E-7C2D-4896-896D-96954E74D79C}" dt="2024-06-13T11:32:49.655" v="0" actId="47"/>
        <pc:sldMkLst>
          <pc:docMk/>
          <pc:sldMk cId="0" sldId="315"/>
        </pc:sldMkLst>
      </pc:sldChg>
      <pc:sldChg chg="del">
        <pc:chgData name="Nguyễn Minh Tân - Khoa Công nghệ Thông tin - VLTECH" userId="101068a6-915f-4420-8228-af2e167f3950" providerId="ADAL" clId="{9E6E303E-7C2D-4896-896D-96954E74D79C}" dt="2024-06-13T11:32:49.655" v="0" actId="47"/>
        <pc:sldMkLst>
          <pc:docMk/>
          <pc:sldMk cId="0" sldId="316"/>
        </pc:sldMkLst>
      </pc:sldChg>
      <pc:sldChg chg="del">
        <pc:chgData name="Nguyễn Minh Tân - Khoa Công nghệ Thông tin - VLTECH" userId="101068a6-915f-4420-8228-af2e167f3950" providerId="ADAL" clId="{9E6E303E-7C2D-4896-896D-96954E74D79C}" dt="2024-06-13T11:32:49.655" v="0" actId="47"/>
        <pc:sldMkLst>
          <pc:docMk/>
          <pc:sldMk cId="0" sldId="317"/>
        </pc:sldMkLst>
      </pc:sldChg>
      <pc:sldChg chg="del">
        <pc:chgData name="Nguyễn Minh Tân - Khoa Công nghệ Thông tin - VLTECH" userId="101068a6-915f-4420-8228-af2e167f3950" providerId="ADAL" clId="{9E6E303E-7C2D-4896-896D-96954E74D79C}" dt="2024-06-13T11:32:49.655" v="0" actId="47"/>
        <pc:sldMkLst>
          <pc:docMk/>
          <pc:sldMk cId="0" sldId="318"/>
        </pc:sldMkLst>
      </pc:sldChg>
      <pc:sldChg chg="del">
        <pc:chgData name="Nguyễn Minh Tân - Khoa Công nghệ Thông tin - VLTECH" userId="101068a6-915f-4420-8228-af2e167f3950" providerId="ADAL" clId="{9E6E303E-7C2D-4896-896D-96954E74D79C}" dt="2024-06-13T11:32:49.655" v="0" actId="47"/>
        <pc:sldMkLst>
          <pc:docMk/>
          <pc:sldMk cId="0" sldId="320"/>
        </pc:sldMkLst>
      </pc:sldChg>
      <pc:sldChg chg="del">
        <pc:chgData name="Nguyễn Minh Tân - Khoa Công nghệ Thông tin - VLTECH" userId="101068a6-915f-4420-8228-af2e167f3950" providerId="ADAL" clId="{9E6E303E-7C2D-4896-896D-96954E74D79C}" dt="2024-06-13T11:32:49.655" v="0" actId="47"/>
        <pc:sldMkLst>
          <pc:docMk/>
          <pc:sldMk cId="0" sldId="321"/>
        </pc:sldMkLst>
      </pc:sldChg>
      <pc:sldChg chg="del">
        <pc:chgData name="Nguyễn Minh Tân - Khoa Công nghệ Thông tin - VLTECH" userId="101068a6-915f-4420-8228-af2e167f3950" providerId="ADAL" clId="{9E6E303E-7C2D-4896-896D-96954E74D79C}" dt="2024-06-13T11:32:49.655" v="0" actId="47"/>
        <pc:sldMkLst>
          <pc:docMk/>
          <pc:sldMk cId="0" sldId="322"/>
        </pc:sldMkLst>
      </pc:sldChg>
      <pc:sldChg chg="del">
        <pc:chgData name="Nguyễn Minh Tân - Khoa Công nghệ Thông tin - VLTECH" userId="101068a6-915f-4420-8228-af2e167f3950" providerId="ADAL" clId="{9E6E303E-7C2D-4896-896D-96954E74D79C}" dt="2024-06-13T11:32:49.655" v="0" actId="47"/>
        <pc:sldMkLst>
          <pc:docMk/>
          <pc:sldMk cId="0" sldId="323"/>
        </pc:sldMkLst>
      </pc:sldChg>
      <pc:sldChg chg="del">
        <pc:chgData name="Nguyễn Minh Tân - Khoa Công nghệ Thông tin - VLTECH" userId="101068a6-915f-4420-8228-af2e167f3950" providerId="ADAL" clId="{9E6E303E-7C2D-4896-896D-96954E74D79C}" dt="2024-06-13T11:32:49.655" v="0" actId="47"/>
        <pc:sldMkLst>
          <pc:docMk/>
          <pc:sldMk cId="0" sldId="324"/>
        </pc:sldMkLst>
      </pc:sldChg>
      <pc:sldChg chg="del">
        <pc:chgData name="Nguyễn Minh Tân - Khoa Công nghệ Thông tin - VLTECH" userId="101068a6-915f-4420-8228-af2e167f3950" providerId="ADAL" clId="{9E6E303E-7C2D-4896-896D-96954E74D79C}" dt="2024-06-13T11:32:49.655" v="0" actId="47"/>
        <pc:sldMkLst>
          <pc:docMk/>
          <pc:sldMk cId="0" sldId="325"/>
        </pc:sldMkLst>
      </pc:sldChg>
      <pc:sldChg chg="del">
        <pc:chgData name="Nguyễn Minh Tân - Khoa Công nghệ Thông tin - VLTECH" userId="101068a6-915f-4420-8228-af2e167f3950" providerId="ADAL" clId="{9E6E303E-7C2D-4896-896D-96954E74D79C}" dt="2024-06-13T11:32:49.655" v="0" actId="47"/>
        <pc:sldMkLst>
          <pc:docMk/>
          <pc:sldMk cId="0" sldId="326"/>
        </pc:sldMkLst>
      </pc:sldChg>
      <pc:sldChg chg="del">
        <pc:chgData name="Nguyễn Minh Tân - Khoa Công nghệ Thông tin - VLTECH" userId="101068a6-915f-4420-8228-af2e167f3950" providerId="ADAL" clId="{9E6E303E-7C2D-4896-896D-96954E74D79C}" dt="2024-06-13T11:32:49.655" v="0" actId="47"/>
        <pc:sldMkLst>
          <pc:docMk/>
          <pc:sldMk cId="0" sldId="327"/>
        </pc:sldMkLst>
      </pc:sldChg>
      <pc:sldChg chg="del">
        <pc:chgData name="Nguyễn Minh Tân - Khoa Công nghệ Thông tin - VLTECH" userId="101068a6-915f-4420-8228-af2e167f3950" providerId="ADAL" clId="{9E6E303E-7C2D-4896-896D-96954E74D79C}" dt="2024-06-13T11:32:49.655" v="0" actId="47"/>
        <pc:sldMkLst>
          <pc:docMk/>
          <pc:sldMk cId="0" sldId="328"/>
        </pc:sldMkLst>
      </pc:sldChg>
      <pc:sldChg chg="del">
        <pc:chgData name="Nguyễn Minh Tân - Khoa Công nghệ Thông tin - VLTECH" userId="101068a6-915f-4420-8228-af2e167f3950" providerId="ADAL" clId="{9E6E303E-7C2D-4896-896D-96954E74D79C}" dt="2024-06-13T11:32:49.655" v="0" actId="47"/>
        <pc:sldMkLst>
          <pc:docMk/>
          <pc:sldMk cId="0" sldId="329"/>
        </pc:sldMkLst>
      </pc:sldChg>
      <pc:sldChg chg="del">
        <pc:chgData name="Nguyễn Minh Tân - Khoa Công nghệ Thông tin - VLTECH" userId="101068a6-915f-4420-8228-af2e167f3950" providerId="ADAL" clId="{9E6E303E-7C2D-4896-896D-96954E74D79C}" dt="2024-06-13T11:32:49.655" v="0" actId="47"/>
        <pc:sldMkLst>
          <pc:docMk/>
          <pc:sldMk cId="0" sldId="944"/>
        </pc:sldMkLst>
      </pc:sldChg>
      <pc:sldChg chg="del">
        <pc:chgData name="Nguyễn Minh Tân - Khoa Công nghệ Thông tin - VLTECH" userId="101068a6-915f-4420-8228-af2e167f3950" providerId="ADAL" clId="{9E6E303E-7C2D-4896-896D-96954E74D79C}" dt="2024-06-13T11:32:49.655" v="0" actId="47"/>
        <pc:sldMkLst>
          <pc:docMk/>
          <pc:sldMk cId="0" sldId="945"/>
        </pc:sldMkLst>
      </pc:sldChg>
      <pc:sldMasterChg chg="delSldLayout">
        <pc:chgData name="Nguyễn Minh Tân - Khoa Công nghệ Thông tin - VLTECH" userId="101068a6-915f-4420-8228-af2e167f3950" providerId="ADAL" clId="{9E6E303E-7C2D-4896-896D-96954E74D79C}" dt="2024-06-13T11:32:49.655" v="0" actId="47"/>
        <pc:sldMasterMkLst>
          <pc:docMk/>
          <pc:sldMasterMk cId="464241476" sldId="2147483660"/>
        </pc:sldMasterMkLst>
        <pc:sldLayoutChg chg="del">
          <pc:chgData name="Nguyễn Minh Tân - Khoa Công nghệ Thông tin - VLTECH" userId="101068a6-915f-4420-8228-af2e167f3950" providerId="ADAL" clId="{9E6E303E-7C2D-4896-896D-96954E74D79C}" dt="2024-06-13T11:32:49.655" v="0" actId="47"/>
          <pc:sldLayoutMkLst>
            <pc:docMk/>
            <pc:sldMasterMk cId="464241476" sldId="2147483660"/>
            <pc:sldLayoutMk cId="1624564189" sldId="2147483670"/>
          </pc:sldLayoutMkLst>
        </pc:sldLayoutChg>
      </pc:sldMasterChg>
    </pc:docChg>
  </pc:docChgLst>
  <pc:docChgLst>
    <pc:chgData name="Nguyễn Minh Tân - Khoa Công nghệ Thông tin - VLTECH" userId="101068a6-915f-4420-8228-af2e167f3950" providerId="ADAL" clId="{43A175A9-6AD0-4AFA-A079-2B6C2F777FFA}"/>
    <pc:docChg chg="undo custSel addSld delSld modSld sldOrd">
      <pc:chgData name="Nguyễn Minh Tân - Khoa Công nghệ Thông tin - VLTECH" userId="101068a6-915f-4420-8228-af2e167f3950" providerId="ADAL" clId="{43A175A9-6AD0-4AFA-A079-2B6C2F777FFA}" dt="2024-05-28T09:26:20.431" v="4786" actId="20577"/>
      <pc:docMkLst>
        <pc:docMk/>
      </pc:docMkLst>
      <pc:sldChg chg="addSp delSp modSp add del mod">
        <pc:chgData name="Nguyễn Minh Tân - Khoa Công nghệ Thông tin - VLTECH" userId="101068a6-915f-4420-8228-af2e167f3950" providerId="ADAL" clId="{43A175A9-6AD0-4AFA-A079-2B6C2F777FFA}" dt="2024-05-28T08:20:56.653" v="1532" actId="1076"/>
        <pc:sldMkLst>
          <pc:docMk/>
          <pc:sldMk cId="0" sldId="259"/>
        </pc:sldMkLst>
        <pc:spChg chg="add mod">
          <ac:chgData name="Nguyễn Minh Tân - Khoa Công nghệ Thông tin - VLTECH" userId="101068a6-915f-4420-8228-af2e167f3950" providerId="ADAL" clId="{43A175A9-6AD0-4AFA-A079-2B6C2F777FFA}" dt="2024-05-28T08:20:56.653" v="1532" actId="1076"/>
          <ac:spMkLst>
            <pc:docMk/>
            <pc:sldMk cId="0" sldId="259"/>
            <ac:spMk id="4" creationId="{91D89868-8B1C-93EF-F27E-1A0B76A7FC24}"/>
          </ac:spMkLst>
        </pc:spChg>
        <pc:spChg chg="mod">
          <ac:chgData name="Nguyễn Minh Tân - Khoa Công nghệ Thông tin - VLTECH" userId="101068a6-915f-4420-8228-af2e167f3950" providerId="ADAL" clId="{43A175A9-6AD0-4AFA-A079-2B6C2F777FFA}" dt="2024-05-28T08:14:33.308" v="1483" actId="20577"/>
          <ac:spMkLst>
            <pc:docMk/>
            <pc:sldMk cId="0" sldId="259"/>
            <ac:spMk id="162" creationId="{00000000-0000-0000-0000-000000000000}"/>
          </ac:spMkLst>
        </pc:spChg>
        <pc:spChg chg="del">
          <ac:chgData name="Nguyễn Minh Tân - Khoa Công nghệ Thông tin - VLTECH" userId="101068a6-915f-4420-8228-af2e167f3950" providerId="ADAL" clId="{43A175A9-6AD0-4AFA-A079-2B6C2F777FFA}" dt="2024-05-27T14:06:57.144" v="300" actId="478"/>
          <ac:spMkLst>
            <pc:docMk/>
            <pc:sldMk cId="0" sldId="259"/>
            <ac:spMk id="163" creationId="{00000000-0000-0000-0000-000000000000}"/>
          </ac:spMkLst>
        </pc:spChg>
        <pc:spChg chg="del">
          <ac:chgData name="Nguyễn Minh Tân - Khoa Công nghệ Thông tin - VLTECH" userId="101068a6-915f-4420-8228-af2e167f3950" providerId="ADAL" clId="{43A175A9-6AD0-4AFA-A079-2B6C2F777FFA}" dt="2024-05-27T14:08:53.946" v="319" actId="478"/>
          <ac:spMkLst>
            <pc:docMk/>
            <pc:sldMk cId="0" sldId="259"/>
            <ac:spMk id="164" creationId="{00000000-0000-0000-0000-000000000000}"/>
          </ac:spMkLst>
        </pc:spChg>
        <pc:spChg chg="del">
          <ac:chgData name="Nguyễn Minh Tân - Khoa Công nghệ Thông tin - VLTECH" userId="101068a6-915f-4420-8228-af2e167f3950" providerId="ADAL" clId="{43A175A9-6AD0-4AFA-A079-2B6C2F777FFA}" dt="2024-05-27T14:08:53.946" v="319" actId="478"/>
          <ac:spMkLst>
            <pc:docMk/>
            <pc:sldMk cId="0" sldId="259"/>
            <ac:spMk id="165" creationId="{00000000-0000-0000-0000-000000000000}"/>
          </ac:spMkLst>
        </pc:spChg>
        <pc:graphicFrameChg chg="add del mod modGraphic">
          <ac:chgData name="Nguyễn Minh Tân - Khoa Công nghệ Thông tin - VLTECH" userId="101068a6-915f-4420-8228-af2e167f3950" providerId="ADAL" clId="{43A175A9-6AD0-4AFA-A079-2B6C2F777FFA}" dt="2024-05-28T08:14:04.107" v="1467" actId="478"/>
          <ac:graphicFrameMkLst>
            <pc:docMk/>
            <pc:sldMk cId="0" sldId="259"/>
            <ac:graphicFrameMk id="2" creationId="{EE04B44A-A8CD-77BC-5B09-67C62B36D727}"/>
          </ac:graphicFrameMkLst>
        </pc:graphicFrameChg>
        <pc:graphicFrameChg chg="add del mod modGraphic">
          <ac:chgData name="Nguyễn Minh Tân - Khoa Công nghệ Thông tin - VLTECH" userId="101068a6-915f-4420-8228-af2e167f3950" providerId="ADAL" clId="{43A175A9-6AD0-4AFA-A079-2B6C2F777FFA}" dt="2024-05-28T08:14:04.107" v="1467" actId="478"/>
          <ac:graphicFrameMkLst>
            <pc:docMk/>
            <pc:sldMk cId="0" sldId="259"/>
            <ac:graphicFrameMk id="3" creationId="{CC49E845-CAB2-30D8-9670-763C33F767C0}"/>
          </ac:graphicFrameMkLst>
        </pc:graphicFrameChg>
        <pc:graphicFrameChg chg="add mod">
          <ac:chgData name="Nguyễn Minh Tân - Khoa Công nghệ Thông tin - VLTECH" userId="101068a6-915f-4420-8228-af2e167f3950" providerId="ADAL" clId="{43A175A9-6AD0-4AFA-A079-2B6C2F777FFA}" dt="2024-05-28T08:19:26.873" v="1514"/>
          <ac:graphicFrameMkLst>
            <pc:docMk/>
            <pc:sldMk cId="0" sldId="259"/>
            <ac:graphicFrameMk id="5" creationId="{8EE34366-CD24-0778-9E9C-516E0D330CD4}"/>
          </ac:graphicFrameMkLst>
        </pc:graphicFrameChg>
      </pc:sldChg>
      <pc:sldChg chg="delSp modSp add del mod">
        <pc:chgData name="Nguyễn Minh Tân - Khoa Công nghệ Thông tin - VLTECH" userId="101068a6-915f-4420-8228-af2e167f3950" providerId="ADAL" clId="{43A175A9-6AD0-4AFA-A079-2B6C2F777FFA}" dt="2024-05-28T04:18:04.361" v="814" actId="2696"/>
        <pc:sldMkLst>
          <pc:docMk/>
          <pc:sldMk cId="0" sldId="264"/>
        </pc:sldMkLst>
        <pc:spChg chg="del mod">
          <ac:chgData name="Nguyễn Minh Tân - Khoa Công nghệ Thông tin - VLTECH" userId="101068a6-915f-4420-8228-af2e167f3950" providerId="ADAL" clId="{43A175A9-6AD0-4AFA-A079-2B6C2F777FFA}" dt="2024-05-28T04:15:49.693" v="664" actId="21"/>
          <ac:spMkLst>
            <pc:docMk/>
            <pc:sldMk cId="0" sldId="264"/>
            <ac:spMk id="202" creationId="{00000000-0000-0000-0000-000000000000}"/>
          </ac:spMkLst>
        </pc:spChg>
        <pc:spChg chg="mod">
          <ac:chgData name="Nguyễn Minh Tân - Khoa Công nghệ Thông tin - VLTECH" userId="101068a6-915f-4420-8228-af2e167f3950" providerId="ADAL" clId="{43A175A9-6AD0-4AFA-A079-2B6C2F777FFA}" dt="2024-05-27T14:05:49.283" v="292" actId="20577"/>
          <ac:spMkLst>
            <pc:docMk/>
            <pc:sldMk cId="0" sldId="264"/>
            <ac:spMk id="203" creationId="{00000000-0000-0000-0000-000000000000}"/>
          </ac:spMkLst>
        </pc:spChg>
        <pc:spChg chg="del">
          <ac:chgData name="Nguyễn Minh Tân - Khoa Công nghệ Thông tin - VLTECH" userId="101068a6-915f-4420-8228-af2e167f3950" providerId="ADAL" clId="{43A175A9-6AD0-4AFA-A079-2B6C2F777FFA}" dt="2024-05-27T14:11:42.293" v="469" actId="478"/>
          <ac:spMkLst>
            <pc:docMk/>
            <pc:sldMk cId="0" sldId="264"/>
            <ac:spMk id="204" creationId="{00000000-0000-0000-0000-000000000000}"/>
          </ac:spMkLst>
        </pc:spChg>
        <pc:spChg chg="del">
          <ac:chgData name="Nguyễn Minh Tân - Khoa Công nghệ Thông tin - VLTECH" userId="101068a6-915f-4420-8228-af2e167f3950" providerId="ADAL" clId="{43A175A9-6AD0-4AFA-A079-2B6C2F777FFA}" dt="2024-05-27T14:11:42.293" v="469" actId="478"/>
          <ac:spMkLst>
            <pc:docMk/>
            <pc:sldMk cId="0" sldId="264"/>
            <ac:spMk id="205" creationId="{00000000-0000-0000-0000-000000000000}"/>
          </ac:spMkLst>
        </pc:spChg>
      </pc:sldChg>
      <pc:sldChg chg="addSp delSp modSp add mod modClrScheme chgLayout">
        <pc:chgData name="Nguyễn Minh Tân - Khoa Công nghệ Thông tin - VLTECH" userId="101068a6-915f-4420-8228-af2e167f3950" providerId="ADAL" clId="{43A175A9-6AD0-4AFA-A079-2B6C2F777FFA}" dt="2024-05-28T04:26:24.499" v="891" actId="123"/>
        <pc:sldMkLst>
          <pc:docMk/>
          <pc:sldMk cId="2299796347" sldId="265"/>
        </pc:sldMkLst>
        <pc:spChg chg="del mod">
          <ac:chgData name="Nguyễn Minh Tân - Khoa Công nghệ Thông tin - VLTECH" userId="101068a6-915f-4420-8228-af2e167f3950" providerId="ADAL" clId="{43A175A9-6AD0-4AFA-A079-2B6C2F777FFA}" dt="2024-05-28T04:17:04.713" v="675" actId="478"/>
          <ac:spMkLst>
            <pc:docMk/>
            <pc:sldMk cId="2299796347" sldId="265"/>
            <ac:spMk id="2" creationId="{5C9EDD33-35A3-4950-AE06-7A6BB54603B3}"/>
          </ac:spMkLst>
        </pc:spChg>
        <pc:spChg chg="mod">
          <ac:chgData name="Nguyễn Minh Tân - Khoa Công nghệ Thông tin - VLTECH" userId="101068a6-915f-4420-8228-af2e167f3950" providerId="ADAL" clId="{43A175A9-6AD0-4AFA-A079-2B6C2F777FFA}" dt="2024-05-28T04:26:24.499" v="891" actId="123"/>
          <ac:spMkLst>
            <pc:docMk/>
            <pc:sldMk cId="2299796347" sldId="265"/>
            <ac:spMk id="3" creationId="{AEE4C1EF-F482-4299-9C71-ED713CDCA81C}"/>
          </ac:spMkLst>
        </pc:spChg>
        <pc:spChg chg="add del mod">
          <ac:chgData name="Nguyễn Minh Tân - Khoa Công nghệ Thông tin - VLTECH" userId="101068a6-915f-4420-8228-af2e167f3950" providerId="ADAL" clId="{43A175A9-6AD0-4AFA-A079-2B6C2F777FFA}" dt="2024-05-28T04:17:08.480" v="677" actId="700"/>
          <ac:spMkLst>
            <pc:docMk/>
            <pc:sldMk cId="2299796347" sldId="265"/>
            <ac:spMk id="5" creationId="{100BB930-BB46-DA5D-BEB4-388276DAEE2B}"/>
          </ac:spMkLst>
        </pc:spChg>
        <pc:spChg chg="add mod">
          <ac:chgData name="Nguyễn Minh Tân - Khoa Công nghệ Thông tin - VLTECH" userId="101068a6-915f-4420-8228-af2e167f3950" providerId="ADAL" clId="{43A175A9-6AD0-4AFA-A079-2B6C2F777FFA}" dt="2024-05-28T04:17:15.569" v="705" actId="20577"/>
          <ac:spMkLst>
            <pc:docMk/>
            <pc:sldMk cId="2299796347" sldId="265"/>
            <ac:spMk id="6" creationId="{5C1D856D-7AD5-384F-EDAC-C51A9B43E3AF}"/>
          </ac:spMkLst>
        </pc:spChg>
        <pc:spChg chg="del">
          <ac:chgData name="Nguyễn Minh Tân - Khoa Công nghệ Thông tin - VLTECH" userId="101068a6-915f-4420-8228-af2e167f3950" providerId="ADAL" clId="{43A175A9-6AD0-4AFA-A079-2B6C2F777FFA}" dt="2024-05-28T04:08:30.768" v="525" actId="478"/>
          <ac:spMkLst>
            <pc:docMk/>
            <pc:sldMk cId="2299796347" sldId="265"/>
            <ac:spMk id="10" creationId="{1EC55E11-0B6E-4945-ACA7-D535CAE5E5B7}"/>
          </ac:spMkLst>
        </pc:spChg>
      </pc:sldChg>
      <pc:sldChg chg="delSp modSp add mod">
        <pc:chgData name="Nguyễn Minh Tân - Khoa Công nghệ Thông tin - VLTECH" userId="101068a6-915f-4420-8228-af2e167f3950" providerId="ADAL" clId="{43A175A9-6AD0-4AFA-A079-2B6C2F777FFA}" dt="2024-05-28T08:12:19.538" v="1465" actId="1076"/>
        <pc:sldMkLst>
          <pc:docMk/>
          <pc:sldMk cId="0" sldId="266"/>
        </pc:sldMkLst>
        <pc:spChg chg="mod">
          <ac:chgData name="Nguyễn Minh Tân - Khoa Công nghệ Thông tin - VLTECH" userId="101068a6-915f-4420-8228-af2e167f3950" providerId="ADAL" clId="{43A175A9-6AD0-4AFA-A079-2B6C2F777FFA}" dt="2024-05-28T04:12:28.276" v="613" actId="1076"/>
          <ac:spMkLst>
            <pc:docMk/>
            <pc:sldMk cId="0" sldId="266"/>
            <ac:spMk id="218" creationId="{00000000-0000-0000-0000-000000000000}"/>
          </ac:spMkLst>
        </pc:spChg>
        <pc:spChg chg="mod">
          <ac:chgData name="Nguyễn Minh Tân - Khoa Công nghệ Thông tin - VLTECH" userId="101068a6-915f-4420-8228-af2e167f3950" providerId="ADAL" clId="{43A175A9-6AD0-4AFA-A079-2B6C2F777FFA}" dt="2024-05-28T08:12:19.538" v="1465" actId="1076"/>
          <ac:spMkLst>
            <pc:docMk/>
            <pc:sldMk cId="0" sldId="266"/>
            <ac:spMk id="219" creationId="{00000000-0000-0000-0000-000000000000}"/>
          </ac:spMkLst>
        </pc:spChg>
        <pc:spChg chg="del">
          <ac:chgData name="Nguyễn Minh Tân - Khoa Công nghệ Thông tin - VLTECH" userId="101068a6-915f-4420-8228-af2e167f3950" providerId="ADAL" clId="{43A175A9-6AD0-4AFA-A079-2B6C2F777FFA}" dt="2024-05-27T14:05:12.727" v="207" actId="478"/>
          <ac:spMkLst>
            <pc:docMk/>
            <pc:sldMk cId="0" sldId="266"/>
            <ac:spMk id="220" creationId="{00000000-0000-0000-0000-000000000000}"/>
          </ac:spMkLst>
        </pc:spChg>
        <pc:spChg chg="del">
          <ac:chgData name="Nguyễn Minh Tân - Khoa Công nghệ Thông tin - VLTECH" userId="101068a6-915f-4420-8228-af2e167f3950" providerId="ADAL" clId="{43A175A9-6AD0-4AFA-A079-2B6C2F777FFA}" dt="2024-05-27T14:05:12.727" v="207" actId="478"/>
          <ac:spMkLst>
            <pc:docMk/>
            <pc:sldMk cId="0" sldId="266"/>
            <ac:spMk id="221" creationId="{00000000-0000-0000-0000-000000000000}"/>
          </ac:spMkLst>
        </pc:spChg>
      </pc:sldChg>
      <pc:sldChg chg="del">
        <pc:chgData name="Nguyễn Minh Tân - Khoa Công nghệ Thông tin - VLTECH" userId="101068a6-915f-4420-8228-af2e167f3950" providerId="ADAL" clId="{43A175A9-6AD0-4AFA-A079-2B6C2F777FFA}" dt="2024-05-27T13:54:32.340" v="0" actId="47"/>
        <pc:sldMkLst>
          <pc:docMk/>
          <pc:sldMk cId="0" sldId="267"/>
        </pc:sldMkLst>
      </pc:sldChg>
      <pc:sldChg chg="addSp delSp modSp add mod ord setBg modClrScheme delDesignElem chgLayout">
        <pc:chgData name="Nguyễn Minh Tân - Khoa Công nghệ Thông tin - VLTECH" userId="101068a6-915f-4420-8228-af2e167f3950" providerId="ADAL" clId="{43A175A9-6AD0-4AFA-A079-2B6C2F777FFA}" dt="2024-05-28T04:17:55.923" v="813" actId="1076"/>
        <pc:sldMkLst>
          <pc:docMk/>
          <pc:sldMk cId="98943473" sldId="268"/>
        </pc:sldMkLst>
        <pc:spChg chg="del">
          <ac:chgData name="Nguyễn Minh Tân - Khoa Công nghệ Thông tin - VLTECH" userId="101068a6-915f-4420-8228-af2e167f3950" providerId="ADAL" clId="{43A175A9-6AD0-4AFA-A079-2B6C2F777FFA}" dt="2024-05-28T04:17:24.339" v="706" actId="478"/>
          <ac:spMkLst>
            <pc:docMk/>
            <pc:sldMk cId="98943473" sldId="268"/>
            <ac:spMk id="2" creationId="{5C9EDD33-35A3-4950-AE06-7A6BB54603B3}"/>
          </ac:spMkLst>
        </pc:spChg>
        <pc:spChg chg="add del mod">
          <ac:chgData name="Nguyễn Minh Tân - Khoa Công nghệ Thông tin - VLTECH" userId="101068a6-915f-4420-8228-af2e167f3950" providerId="ADAL" clId="{43A175A9-6AD0-4AFA-A079-2B6C2F777FFA}" dt="2024-05-28T04:17:34.296" v="709" actId="700"/>
          <ac:spMkLst>
            <pc:docMk/>
            <pc:sldMk cId="98943473" sldId="268"/>
            <ac:spMk id="5" creationId="{0D07CC9D-D409-CE3B-BB26-1D8EFA3533BD}"/>
          </ac:spMkLst>
        </pc:spChg>
        <pc:spChg chg="add mod">
          <ac:chgData name="Nguyễn Minh Tân - Khoa Công nghệ Thông tin - VLTECH" userId="101068a6-915f-4420-8228-af2e167f3950" providerId="ADAL" clId="{43A175A9-6AD0-4AFA-A079-2B6C2F777FFA}" dt="2024-05-28T04:17:55.923" v="813" actId="1076"/>
          <ac:spMkLst>
            <pc:docMk/>
            <pc:sldMk cId="98943473" sldId="268"/>
            <ac:spMk id="6" creationId="{75DA3743-E2E1-88E8-A2FB-4E0EB8F5964E}"/>
          </ac:spMkLst>
        </pc:spChg>
        <pc:spChg chg="del mod">
          <ac:chgData name="Nguyễn Minh Tân - Khoa Công nghệ Thông tin - VLTECH" userId="101068a6-915f-4420-8228-af2e167f3950" providerId="ADAL" clId="{43A175A9-6AD0-4AFA-A079-2B6C2F777FFA}" dt="2024-05-28T04:17:53.220" v="812" actId="478"/>
          <ac:spMkLst>
            <pc:docMk/>
            <pc:sldMk cId="98943473" sldId="268"/>
            <ac:spMk id="10" creationId="{1EC55E11-0B6E-4945-ACA7-D535CAE5E5B7}"/>
          </ac:spMkLst>
        </pc:spChg>
        <pc:spChg chg="del">
          <ac:chgData name="Nguyễn Minh Tân - Khoa Công nghệ Thông tin - VLTECH" userId="101068a6-915f-4420-8228-af2e167f3950" providerId="ADAL" clId="{43A175A9-6AD0-4AFA-A079-2B6C2F777FFA}" dt="2024-05-28T04:07:31.188" v="486"/>
          <ac:spMkLst>
            <pc:docMk/>
            <pc:sldMk cId="98943473" sldId="268"/>
            <ac:spMk id="17" creationId="{2E92FA66-67D7-4CB4-94D3-E643A9AD4757}"/>
          </ac:spMkLst>
        </pc:spChg>
        <pc:spChg chg="del">
          <ac:chgData name="Nguyễn Minh Tân - Khoa Công nghệ Thông tin - VLTECH" userId="101068a6-915f-4420-8228-af2e167f3950" providerId="ADAL" clId="{43A175A9-6AD0-4AFA-A079-2B6C2F777FFA}" dt="2024-05-28T04:07:31.188" v="486"/>
          <ac:spMkLst>
            <pc:docMk/>
            <pc:sldMk cId="98943473" sldId="268"/>
            <ac:spMk id="22" creationId="{32AEEBC8-9D30-42EF-95F2-386C2653FBF0}"/>
          </ac:spMkLst>
        </pc:spChg>
        <pc:graphicFrameChg chg="modGraphic">
          <ac:chgData name="Nguyễn Minh Tân - Khoa Công nghệ Thông tin - VLTECH" userId="101068a6-915f-4420-8228-af2e167f3950" providerId="ADAL" clId="{43A175A9-6AD0-4AFA-A079-2B6C2F777FFA}" dt="2024-05-28T04:10:18.506" v="602" actId="20577"/>
          <ac:graphicFrameMkLst>
            <pc:docMk/>
            <pc:sldMk cId="98943473" sldId="268"/>
            <ac:graphicFrameMk id="4" creationId="{2279F520-5824-47B4-B398-EE593EC10FAD}"/>
          </ac:graphicFrameMkLst>
        </pc:graphicFrameChg>
      </pc:sldChg>
      <pc:sldChg chg="del">
        <pc:chgData name="Nguyễn Minh Tân - Khoa Công nghệ Thông tin - VLTECH" userId="101068a6-915f-4420-8228-af2e167f3950" providerId="ADAL" clId="{43A175A9-6AD0-4AFA-A079-2B6C2F777FFA}" dt="2024-05-27T13:54:32.340" v="0" actId="47"/>
        <pc:sldMkLst>
          <pc:docMk/>
          <pc:sldMk cId="0" sldId="269"/>
        </pc:sldMkLst>
      </pc:sldChg>
      <pc:sldChg chg="add del">
        <pc:chgData name="Nguyễn Minh Tân - Khoa Công nghệ Thông tin - VLTECH" userId="101068a6-915f-4420-8228-af2e167f3950" providerId="ADAL" clId="{43A175A9-6AD0-4AFA-A079-2B6C2F777FFA}" dt="2024-05-28T04:09:10.770" v="528" actId="47"/>
        <pc:sldMkLst>
          <pc:docMk/>
          <pc:sldMk cId="2160611362" sldId="269"/>
        </pc:sldMkLst>
      </pc:sldChg>
      <pc:sldChg chg="add del">
        <pc:chgData name="Nguyễn Minh Tân - Khoa Công nghệ Thông tin - VLTECH" userId="101068a6-915f-4420-8228-af2e167f3950" providerId="ADAL" clId="{43A175A9-6AD0-4AFA-A079-2B6C2F777FFA}" dt="2024-05-28T08:14:28.598" v="1470" actId="47"/>
        <pc:sldMkLst>
          <pc:docMk/>
          <pc:sldMk cId="0" sldId="274"/>
        </pc:sldMkLst>
      </pc:sldChg>
      <pc:sldChg chg="modSp mod">
        <pc:chgData name="Nguyễn Minh Tân - Khoa Công nghệ Thông tin - VLTECH" userId="101068a6-915f-4420-8228-af2e167f3950" providerId="ADAL" clId="{43A175A9-6AD0-4AFA-A079-2B6C2F777FFA}" dt="2024-05-28T09:03:56.516" v="4250" actId="20577"/>
        <pc:sldMkLst>
          <pc:docMk/>
          <pc:sldMk cId="3671363652" sldId="285"/>
        </pc:sldMkLst>
        <pc:spChg chg="mod">
          <ac:chgData name="Nguyễn Minh Tân - Khoa Công nghệ Thông tin - VLTECH" userId="101068a6-915f-4420-8228-af2e167f3950" providerId="ADAL" clId="{43A175A9-6AD0-4AFA-A079-2B6C2F777FFA}" dt="2024-05-27T13:55:05.228" v="52" actId="20577"/>
          <ac:spMkLst>
            <pc:docMk/>
            <pc:sldMk cId="3671363652" sldId="285"/>
            <ac:spMk id="17" creationId="{C9BD2F7B-3F77-4C00-A03B-0C17F27D1349}"/>
          </ac:spMkLst>
        </pc:spChg>
        <pc:spChg chg="mod">
          <ac:chgData name="Nguyễn Minh Tân - Khoa Công nghệ Thông tin - VLTECH" userId="101068a6-915f-4420-8228-af2e167f3950" providerId="ADAL" clId="{43A175A9-6AD0-4AFA-A079-2B6C2F777FFA}" dt="2024-05-27T13:54:57.499" v="49" actId="20577"/>
          <ac:spMkLst>
            <pc:docMk/>
            <pc:sldMk cId="3671363652" sldId="285"/>
            <ac:spMk id="19" creationId="{CEF99411-4709-4D85-A7C3-945C4791A054}"/>
          </ac:spMkLst>
        </pc:spChg>
        <pc:spChg chg="mod">
          <ac:chgData name="Nguyễn Minh Tân - Khoa Công nghệ Thông tin - VLTECH" userId="101068a6-915f-4420-8228-af2e167f3950" providerId="ADAL" clId="{43A175A9-6AD0-4AFA-A079-2B6C2F777FFA}" dt="2024-05-28T09:03:56.516" v="4250" actId="20577"/>
          <ac:spMkLst>
            <pc:docMk/>
            <pc:sldMk cId="3671363652" sldId="285"/>
            <ac:spMk id="21" creationId="{C9BD2F7B-3F77-4C00-A03B-0C17F27D1349}"/>
          </ac:spMkLst>
        </pc:spChg>
        <pc:spChg chg="mod">
          <ac:chgData name="Nguyễn Minh Tân - Khoa Công nghệ Thông tin - VLTECH" userId="101068a6-915f-4420-8228-af2e167f3950" providerId="ADAL" clId="{43A175A9-6AD0-4AFA-A079-2B6C2F777FFA}" dt="2024-05-27T13:55:07.748" v="54" actId="20577"/>
          <ac:spMkLst>
            <pc:docMk/>
            <pc:sldMk cId="3671363652" sldId="285"/>
            <ac:spMk id="23" creationId="{C9BD2F7B-3F77-4C00-A03B-0C17F27D1349}"/>
          </ac:spMkLst>
        </pc:spChg>
      </pc:sldChg>
      <pc:sldChg chg="add">
        <pc:chgData name="Nguyễn Minh Tân - Khoa Công nghệ Thông tin - VLTECH" userId="101068a6-915f-4420-8228-af2e167f3950" providerId="ADAL" clId="{43A175A9-6AD0-4AFA-A079-2B6C2F777FFA}" dt="2024-05-27T14:06:08.492" v="295"/>
        <pc:sldMkLst>
          <pc:docMk/>
          <pc:sldMk cId="3448089675" sldId="319"/>
        </pc:sldMkLst>
      </pc:sldChg>
      <pc:sldChg chg="delSp modSp add del mod">
        <pc:chgData name="Nguyễn Minh Tân - Khoa Công nghệ Thông tin - VLTECH" userId="101068a6-915f-4420-8228-af2e167f3950" providerId="ADAL" clId="{43A175A9-6AD0-4AFA-A079-2B6C2F777FFA}" dt="2024-05-28T04:07:34.594" v="487" actId="47"/>
        <pc:sldMkLst>
          <pc:docMk/>
          <pc:sldMk cId="4260503108" sldId="344"/>
        </pc:sldMkLst>
        <pc:spChg chg="mod">
          <ac:chgData name="Nguyễn Minh Tân - Khoa Công nghệ Thông tin - VLTECH" userId="101068a6-915f-4420-8228-af2e167f3950" providerId="ADAL" clId="{43A175A9-6AD0-4AFA-A079-2B6C2F777FFA}" dt="2024-05-27T13:57:52.204" v="58" actId="14100"/>
          <ac:spMkLst>
            <pc:docMk/>
            <pc:sldMk cId="4260503108" sldId="344"/>
            <ac:spMk id="242" creationId="{00000000-0000-0000-0000-000000000000}"/>
          </ac:spMkLst>
        </pc:spChg>
        <pc:spChg chg="del">
          <ac:chgData name="Nguyễn Minh Tân - Khoa Công nghệ Thông tin - VLTECH" userId="101068a6-915f-4420-8228-af2e167f3950" providerId="ADAL" clId="{43A175A9-6AD0-4AFA-A079-2B6C2F777FFA}" dt="2024-05-27T13:58:38.945" v="79" actId="478"/>
          <ac:spMkLst>
            <pc:docMk/>
            <pc:sldMk cId="4260503108" sldId="344"/>
            <ac:spMk id="243" creationId="{00000000-0000-0000-0000-000000000000}"/>
          </ac:spMkLst>
        </pc:spChg>
        <pc:spChg chg="del">
          <ac:chgData name="Nguyễn Minh Tân - Khoa Công nghệ Thông tin - VLTECH" userId="101068a6-915f-4420-8228-af2e167f3950" providerId="ADAL" clId="{43A175A9-6AD0-4AFA-A079-2B6C2F777FFA}" dt="2024-05-27T13:58:38.945" v="79" actId="478"/>
          <ac:spMkLst>
            <pc:docMk/>
            <pc:sldMk cId="4260503108" sldId="344"/>
            <ac:spMk id="244" creationId="{00000000-0000-0000-0000-000000000000}"/>
          </ac:spMkLst>
        </pc:spChg>
        <pc:spChg chg="mod">
          <ac:chgData name="Nguyễn Minh Tân - Khoa Công nghệ Thông tin - VLTECH" userId="101068a6-915f-4420-8228-af2e167f3950" providerId="ADAL" clId="{43A175A9-6AD0-4AFA-A079-2B6C2F777FFA}" dt="2024-05-27T13:58:32.476" v="78" actId="20577"/>
          <ac:spMkLst>
            <pc:docMk/>
            <pc:sldMk cId="4260503108" sldId="344"/>
            <ac:spMk id="245" creationId="{00000000-0000-0000-0000-000000000000}"/>
          </ac:spMkLst>
        </pc:spChg>
      </pc:sldChg>
      <pc:sldChg chg="del">
        <pc:chgData name="Nguyễn Minh Tân - Khoa Công nghệ Thông tin - VLTECH" userId="101068a6-915f-4420-8228-af2e167f3950" providerId="ADAL" clId="{43A175A9-6AD0-4AFA-A079-2B6C2F777FFA}" dt="2024-05-27T13:54:32.340" v="0" actId="47"/>
        <pc:sldMkLst>
          <pc:docMk/>
          <pc:sldMk cId="634032718" sldId="422"/>
        </pc:sldMkLst>
      </pc:sldChg>
      <pc:sldChg chg="del">
        <pc:chgData name="Nguyễn Minh Tân - Khoa Công nghệ Thông tin - VLTECH" userId="101068a6-915f-4420-8228-af2e167f3950" providerId="ADAL" clId="{43A175A9-6AD0-4AFA-A079-2B6C2F777FFA}" dt="2024-05-27T13:54:32.340" v="0" actId="47"/>
        <pc:sldMkLst>
          <pc:docMk/>
          <pc:sldMk cId="4186484804" sldId="426"/>
        </pc:sldMkLst>
      </pc:sldChg>
      <pc:sldChg chg="del">
        <pc:chgData name="Nguyễn Minh Tân - Khoa Công nghệ Thông tin - VLTECH" userId="101068a6-915f-4420-8228-af2e167f3950" providerId="ADAL" clId="{43A175A9-6AD0-4AFA-A079-2B6C2F777FFA}" dt="2024-05-27T13:54:32.340" v="0" actId="47"/>
        <pc:sldMkLst>
          <pc:docMk/>
          <pc:sldMk cId="2887316325" sldId="427"/>
        </pc:sldMkLst>
      </pc:sldChg>
      <pc:sldChg chg="del">
        <pc:chgData name="Nguyễn Minh Tân - Khoa Công nghệ Thông tin - VLTECH" userId="101068a6-915f-4420-8228-af2e167f3950" providerId="ADAL" clId="{43A175A9-6AD0-4AFA-A079-2B6C2F777FFA}" dt="2024-05-27T13:54:32.340" v="0" actId="47"/>
        <pc:sldMkLst>
          <pc:docMk/>
          <pc:sldMk cId="896880239" sldId="428"/>
        </pc:sldMkLst>
      </pc:sldChg>
      <pc:sldChg chg="del">
        <pc:chgData name="Nguyễn Minh Tân - Khoa Công nghệ Thông tin - VLTECH" userId="101068a6-915f-4420-8228-af2e167f3950" providerId="ADAL" clId="{43A175A9-6AD0-4AFA-A079-2B6C2F777FFA}" dt="2024-05-27T13:54:32.340" v="0" actId="47"/>
        <pc:sldMkLst>
          <pc:docMk/>
          <pc:sldMk cId="289023970" sldId="429"/>
        </pc:sldMkLst>
      </pc:sldChg>
      <pc:sldChg chg="del">
        <pc:chgData name="Nguyễn Minh Tân - Khoa Công nghệ Thông tin - VLTECH" userId="101068a6-915f-4420-8228-af2e167f3950" providerId="ADAL" clId="{43A175A9-6AD0-4AFA-A079-2B6C2F777FFA}" dt="2024-05-27T13:54:32.340" v="0" actId="47"/>
        <pc:sldMkLst>
          <pc:docMk/>
          <pc:sldMk cId="3459279191" sldId="430"/>
        </pc:sldMkLst>
      </pc:sldChg>
      <pc:sldChg chg="del">
        <pc:chgData name="Nguyễn Minh Tân - Khoa Công nghệ Thông tin - VLTECH" userId="101068a6-915f-4420-8228-af2e167f3950" providerId="ADAL" clId="{43A175A9-6AD0-4AFA-A079-2B6C2F777FFA}" dt="2024-05-27T13:54:32.340" v="0" actId="47"/>
        <pc:sldMkLst>
          <pc:docMk/>
          <pc:sldMk cId="2179778509" sldId="432"/>
        </pc:sldMkLst>
      </pc:sldChg>
      <pc:sldChg chg="del">
        <pc:chgData name="Nguyễn Minh Tân - Khoa Công nghệ Thông tin - VLTECH" userId="101068a6-915f-4420-8228-af2e167f3950" providerId="ADAL" clId="{43A175A9-6AD0-4AFA-A079-2B6C2F777FFA}" dt="2024-05-27T13:54:32.340" v="0" actId="47"/>
        <pc:sldMkLst>
          <pc:docMk/>
          <pc:sldMk cId="808578855" sldId="444"/>
        </pc:sldMkLst>
      </pc:sldChg>
      <pc:sldChg chg="del">
        <pc:chgData name="Nguyễn Minh Tân - Khoa Công nghệ Thông tin - VLTECH" userId="101068a6-915f-4420-8228-af2e167f3950" providerId="ADAL" clId="{43A175A9-6AD0-4AFA-A079-2B6C2F777FFA}" dt="2024-05-27T13:54:32.340" v="0" actId="47"/>
        <pc:sldMkLst>
          <pc:docMk/>
          <pc:sldMk cId="4270320061" sldId="445"/>
        </pc:sldMkLst>
      </pc:sldChg>
      <pc:sldChg chg="del">
        <pc:chgData name="Nguyễn Minh Tân - Khoa Công nghệ Thông tin - VLTECH" userId="101068a6-915f-4420-8228-af2e167f3950" providerId="ADAL" clId="{43A175A9-6AD0-4AFA-A079-2B6C2F777FFA}" dt="2024-05-27T13:54:32.340" v="0" actId="47"/>
        <pc:sldMkLst>
          <pc:docMk/>
          <pc:sldMk cId="3949924581" sldId="446"/>
        </pc:sldMkLst>
      </pc:sldChg>
      <pc:sldChg chg="del">
        <pc:chgData name="Nguyễn Minh Tân - Khoa Công nghệ Thông tin - VLTECH" userId="101068a6-915f-4420-8228-af2e167f3950" providerId="ADAL" clId="{43A175A9-6AD0-4AFA-A079-2B6C2F777FFA}" dt="2024-05-27T13:54:32.340" v="0" actId="47"/>
        <pc:sldMkLst>
          <pc:docMk/>
          <pc:sldMk cId="559341698" sldId="447"/>
        </pc:sldMkLst>
      </pc:sldChg>
      <pc:sldChg chg="del">
        <pc:chgData name="Nguyễn Minh Tân - Khoa Công nghệ Thông tin - VLTECH" userId="101068a6-915f-4420-8228-af2e167f3950" providerId="ADAL" clId="{43A175A9-6AD0-4AFA-A079-2B6C2F777FFA}" dt="2024-05-27T13:54:32.340" v="0" actId="47"/>
        <pc:sldMkLst>
          <pc:docMk/>
          <pc:sldMk cId="3129141586" sldId="448"/>
        </pc:sldMkLst>
      </pc:sldChg>
      <pc:sldChg chg="del">
        <pc:chgData name="Nguyễn Minh Tân - Khoa Công nghệ Thông tin - VLTECH" userId="101068a6-915f-4420-8228-af2e167f3950" providerId="ADAL" clId="{43A175A9-6AD0-4AFA-A079-2B6C2F777FFA}" dt="2024-05-27T13:54:32.340" v="0" actId="47"/>
        <pc:sldMkLst>
          <pc:docMk/>
          <pc:sldMk cId="1921569463" sldId="449"/>
        </pc:sldMkLst>
      </pc:sldChg>
      <pc:sldChg chg="del">
        <pc:chgData name="Nguyễn Minh Tân - Khoa Công nghệ Thông tin - VLTECH" userId="101068a6-915f-4420-8228-af2e167f3950" providerId="ADAL" clId="{43A175A9-6AD0-4AFA-A079-2B6C2F777FFA}" dt="2024-05-27T13:54:32.340" v="0" actId="47"/>
        <pc:sldMkLst>
          <pc:docMk/>
          <pc:sldMk cId="3793877152" sldId="451"/>
        </pc:sldMkLst>
      </pc:sldChg>
      <pc:sldChg chg="del">
        <pc:chgData name="Nguyễn Minh Tân - Khoa Công nghệ Thông tin - VLTECH" userId="101068a6-915f-4420-8228-af2e167f3950" providerId="ADAL" clId="{43A175A9-6AD0-4AFA-A079-2B6C2F777FFA}" dt="2024-05-27T13:54:32.340" v="0" actId="47"/>
        <pc:sldMkLst>
          <pc:docMk/>
          <pc:sldMk cId="1047210422" sldId="452"/>
        </pc:sldMkLst>
      </pc:sldChg>
      <pc:sldChg chg="del">
        <pc:chgData name="Nguyễn Minh Tân - Khoa Công nghệ Thông tin - VLTECH" userId="101068a6-915f-4420-8228-af2e167f3950" providerId="ADAL" clId="{43A175A9-6AD0-4AFA-A079-2B6C2F777FFA}" dt="2024-05-27T13:54:32.340" v="0" actId="47"/>
        <pc:sldMkLst>
          <pc:docMk/>
          <pc:sldMk cId="3607071227" sldId="453"/>
        </pc:sldMkLst>
      </pc:sldChg>
      <pc:sldChg chg="del">
        <pc:chgData name="Nguyễn Minh Tân - Khoa Công nghệ Thông tin - VLTECH" userId="101068a6-915f-4420-8228-af2e167f3950" providerId="ADAL" clId="{43A175A9-6AD0-4AFA-A079-2B6C2F777FFA}" dt="2024-05-27T13:54:32.340" v="0" actId="47"/>
        <pc:sldMkLst>
          <pc:docMk/>
          <pc:sldMk cId="2942518278" sldId="454"/>
        </pc:sldMkLst>
      </pc:sldChg>
      <pc:sldChg chg="del">
        <pc:chgData name="Nguyễn Minh Tân - Khoa Công nghệ Thông tin - VLTECH" userId="101068a6-915f-4420-8228-af2e167f3950" providerId="ADAL" clId="{43A175A9-6AD0-4AFA-A079-2B6C2F777FFA}" dt="2024-05-27T13:54:32.340" v="0" actId="47"/>
        <pc:sldMkLst>
          <pc:docMk/>
          <pc:sldMk cId="914477234" sldId="455"/>
        </pc:sldMkLst>
      </pc:sldChg>
      <pc:sldChg chg="del">
        <pc:chgData name="Nguyễn Minh Tân - Khoa Công nghệ Thông tin - VLTECH" userId="101068a6-915f-4420-8228-af2e167f3950" providerId="ADAL" clId="{43A175A9-6AD0-4AFA-A079-2B6C2F777FFA}" dt="2024-05-27T13:54:32.340" v="0" actId="47"/>
        <pc:sldMkLst>
          <pc:docMk/>
          <pc:sldMk cId="2620131903" sldId="458"/>
        </pc:sldMkLst>
      </pc:sldChg>
      <pc:sldChg chg="del">
        <pc:chgData name="Nguyễn Minh Tân - Khoa Công nghệ Thông tin - VLTECH" userId="101068a6-915f-4420-8228-af2e167f3950" providerId="ADAL" clId="{43A175A9-6AD0-4AFA-A079-2B6C2F777FFA}" dt="2024-05-27T13:54:32.340" v="0" actId="47"/>
        <pc:sldMkLst>
          <pc:docMk/>
          <pc:sldMk cId="3388557377" sldId="459"/>
        </pc:sldMkLst>
      </pc:sldChg>
      <pc:sldChg chg="del">
        <pc:chgData name="Nguyễn Minh Tân - Khoa Công nghệ Thông tin - VLTECH" userId="101068a6-915f-4420-8228-af2e167f3950" providerId="ADAL" clId="{43A175A9-6AD0-4AFA-A079-2B6C2F777FFA}" dt="2024-05-27T13:54:32.340" v="0" actId="47"/>
        <pc:sldMkLst>
          <pc:docMk/>
          <pc:sldMk cId="339945879" sldId="460"/>
        </pc:sldMkLst>
      </pc:sldChg>
      <pc:sldChg chg="del">
        <pc:chgData name="Nguyễn Minh Tân - Khoa Công nghệ Thông tin - VLTECH" userId="101068a6-915f-4420-8228-af2e167f3950" providerId="ADAL" clId="{43A175A9-6AD0-4AFA-A079-2B6C2F777FFA}" dt="2024-05-27T13:54:32.340" v="0" actId="47"/>
        <pc:sldMkLst>
          <pc:docMk/>
          <pc:sldMk cId="1001709792" sldId="461"/>
        </pc:sldMkLst>
      </pc:sldChg>
      <pc:sldChg chg="del">
        <pc:chgData name="Nguyễn Minh Tân - Khoa Công nghệ Thông tin - VLTECH" userId="101068a6-915f-4420-8228-af2e167f3950" providerId="ADAL" clId="{43A175A9-6AD0-4AFA-A079-2B6C2F777FFA}" dt="2024-05-27T13:54:32.340" v="0" actId="47"/>
        <pc:sldMkLst>
          <pc:docMk/>
          <pc:sldMk cId="301548447" sldId="462"/>
        </pc:sldMkLst>
      </pc:sldChg>
      <pc:sldChg chg="del">
        <pc:chgData name="Nguyễn Minh Tân - Khoa Công nghệ Thông tin - VLTECH" userId="101068a6-915f-4420-8228-af2e167f3950" providerId="ADAL" clId="{43A175A9-6AD0-4AFA-A079-2B6C2F777FFA}" dt="2024-05-27T13:54:32.340" v="0" actId="47"/>
        <pc:sldMkLst>
          <pc:docMk/>
          <pc:sldMk cId="4206005339" sldId="463"/>
        </pc:sldMkLst>
      </pc:sldChg>
      <pc:sldChg chg="del">
        <pc:chgData name="Nguyễn Minh Tân - Khoa Công nghệ Thông tin - VLTECH" userId="101068a6-915f-4420-8228-af2e167f3950" providerId="ADAL" clId="{43A175A9-6AD0-4AFA-A079-2B6C2F777FFA}" dt="2024-05-27T13:54:32.340" v="0" actId="47"/>
        <pc:sldMkLst>
          <pc:docMk/>
          <pc:sldMk cId="1193770779" sldId="464"/>
        </pc:sldMkLst>
      </pc:sldChg>
      <pc:sldChg chg="del">
        <pc:chgData name="Nguyễn Minh Tân - Khoa Công nghệ Thông tin - VLTECH" userId="101068a6-915f-4420-8228-af2e167f3950" providerId="ADAL" clId="{43A175A9-6AD0-4AFA-A079-2B6C2F777FFA}" dt="2024-05-27T13:54:32.340" v="0" actId="47"/>
        <pc:sldMkLst>
          <pc:docMk/>
          <pc:sldMk cId="1337442334" sldId="465"/>
        </pc:sldMkLst>
      </pc:sldChg>
      <pc:sldChg chg="del">
        <pc:chgData name="Nguyễn Minh Tân - Khoa Công nghệ Thông tin - VLTECH" userId="101068a6-915f-4420-8228-af2e167f3950" providerId="ADAL" clId="{43A175A9-6AD0-4AFA-A079-2B6C2F777FFA}" dt="2024-05-27T13:54:32.340" v="0" actId="47"/>
        <pc:sldMkLst>
          <pc:docMk/>
          <pc:sldMk cId="2243437556" sldId="468"/>
        </pc:sldMkLst>
      </pc:sldChg>
      <pc:sldChg chg="del">
        <pc:chgData name="Nguyễn Minh Tân - Khoa Công nghệ Thông tin - VLTECH" userId="101068a6-915f-4420-8228-af2e167f3950" providerId="ADAL" clId="{43A175A9-6AD0-4AFA-A079-2B6C2F777FFA}" dt="2024-05-27T13:54:32.340" v="0" actId="47"/>
        <pc:sldMkLst>
          <pc:docMk/>
          <pc:sldMk cId="361276679" sldId="491"/>
        </pc:sldMkLst>
      </pc:sldChg>
      <pc:sldChg chg="del">
        <pc:chgData name="Nguyễn Minh Tân - Khoa Công nghệ Thông tin - VLTECH" userId="101068a6-915f-4420-8228-af2e167f3950" providerId="ADAL" clId="{43A175A9-6AD0-4AFA-A079-2B6C2F777FFA}" dt="2024-05-27T13:54:32.340" v="0" actId="47"/>
        <pc:sldMkLst>
          <pc:docMk/>
          <pc:sldMk cId="786410421" sldId="492"/>
        </pc:sldMkLst>
      </pc:sldChg>
      <pc:sldChg chg="del">
        <pc:chgData name="Nguyễn Minh Tân - Khoa Công nghệ Thông tin - VLTECH" userId="101068a6-915f-4420-8228-af2e167f3950" providerId="ADAL" clId="{43A175A9-6AD0-4AFA-A079-2B6C2F777FFA}" dt="2024-05-27T13:54:32.340" v="0" actId="47"/>
        <pc:sldMkLst>
          <pc:docMk/>
          <pc:sldMk cId="3401255380" sldId="493"/>
        </pc:sldMkLst>
      </pc:sldChg>
      <pc:sldChg chg="del">
        <pc:chgData name="Nguyễn Minh Tân - Khoa Công nghệ Thông tin - VLTECH" userId="101068a6-915f-4420-8228-af2e167f3950" providerId="ADAL" clId="{43A175A9-6AD0-4AFA-A079-2B6C2F777FFA}" dt="2024-05-27T13:54:32.340" v="0" actId="47"/>
        <pc:sldMkLst>
          <pc:docMk/>
          <pc:sldMk cId="1365786167" sldId="494"/>
        </pc:sldMkLst>
      </pc:sldChg>
      <pc:sldChg chg="del">
        <pc:chgData name="Nguyễn Minh Tân - Khoa Công nghệ Thông tin - VLTECH" userId="101068a6-915f-4420-8228-af2e167f3950" providerId="ADAL" clId="{43A175A9-6AD0-4AFA-A079-2B6C2F777FFA}" dt="2024-05-27T13:54:32.340" v="0" actId="47"/>
        <pc:sldMkLst>
          <pc:docMk/>
          <pc:sldMk cId="2482939848" sldId="495"/>
        </pc:sldMkLst>
      </pc:sldChg>
      <pc:sldChg chg="del">
        <pc:chgData name="Nguyễn Minh Tân - Khoa Công nghệ Thông tin - VLTECH" userId="101068a6-915f-4420-8228-af2e167f3950" providerId="ADAL" clId="{43A175A9-6AD0-4AFA-A079-2B6C2F777FFA}" dt="2024-05-27T13:54:32.340" v="0" actId="47"/>
        <pc:sldMkLst>
          <pc:docMk/>
          <pc:sldMk cId="2007817423" sldId="496"/>
        </pc:sldMkLst>
      </pc:sldChg>
      <pc:sldChg chg="del">
        <pc:chgData name="Nguyễn Minh Tân - Khoa Công nghệ Thông tin - VLTECH" userId="101068a6-915f-4420-8228-af2e167f3950" providerId="ADAL" clId="{43A175A9-6AD0-4AFA-A079-2B6C2F777FFA}" dt="2024-05-27T13:54:32.340" v="0" actId="47"/>
        <pc:sldMkLst>
          <pc:docMk/>
          <pc:sldMk cId="3374995150" sldId="497"/>
        </pc:sldMkLst>
      </pc:sldChg>
      <pc:sldChg chg="del">
        <pc:chgData name="Nguyễn Minh Tân - Khoa Công nghệ Thông tin - VLTECH" userId="101068a6-915f-4420-8228-af2e167f3950" providerId="ADAL" clId="{43A175A9-6AD0-4AFA-A079-2B6C2F777FFA}" dt="2024-05-27T13:54:32.340" v="0" actId="47"/>
        <pc:sldMkLst>
          <pc:docMk/>
          <pc:sldMk cId="2446300136" sldId="498"/>
        </pc:sldMkLst>
      </pc:sldChg>
      <pc:sldChg chg="del">
        <pc:chgData name="Nguyễn Minh Tân - Khoa Công nghệ Thông tin - VLTECH" userId="101068a6-915f-4420-8228-af2e167f3950" providerId="ADAL" clId="{43A175A9-6AD0-4AFA-A079-2B6C2F777FFA}" dt="2024-05-27T13:54:32.340" v="0" actId="47"/>
        <pc:sldMkLst>
          <pc:docMk/>
          <pc:sldMk cId="2437904029" sldId="499"/>
        </pc:sldMkLst>
      </pc:sldChg>
      <pc:sldChg chg="del">
        <pc:chgData name="Nguyễn Minh Tân - Khoa Công nghệ Thông tin - VLTECH" userId="101068a6-915f-4420-8228-af2e167f3950" providerId="ADAL" clId="{43A175A9-6AD0-4AFA-A079-2B6C2F777FFA}" dt="2024-05-27T13:54:32.340" v="0" actId="47"/>
        <pc:sldMkLst>
          <pc:docMk/>
          <pc:sldMk cId="1443079196" sldId="500"/>
        </pc:sldMkLst>
      </pc:sldChg>
      <pc:sldChg chg="del">
        <pc:chgData name="Nguyễn Minh Tân - Khoa Công nghệ Thông tin - VLTECH" userId="101068a6-915f-4420-8228-af2e167f3950" providerId="ADAL" clId="{43A175A9-6AD0-4AFA-A079-2B6C2F777FFA}" dt="2024-05-27T13:54:32.340" v="0" actId="47"/>
        <pc:sldMkLst>
          <pc:docMk/>
          <pc:sldMk cId="2762127558" sldId="501"/>
        </pc:sldMkLst>
      </pc:sldChg>
      <pc:sldChg chg="del">
        <pc:chgData name="Nguyễn Minh Tân - Khoa Công nghệ Thông tin - VLTECH" userId="101068a6-915f-4420-8228-af2e167f3950" providerId="ADAL" clId="{43A175A9-6AD0-4AFA-A079-2B6C2F777FFA}" dt="2024-05-27T13:54:32.340" v="0" actId="47"/>
        <pc:sldMkLst>
          <pc:docMk/>
          <pc:sldMk cId="1298807394" sldId="503"/>
        </pc:sldMkLst>
      </pc:sldChg>
      <pc:sldChg chg="del">
        <pc:chgData name="Nguyễn Minh Tân - Khoa Công nghệ Thông tin - VLTECH" userId="101068a6-915f-4420-8228-af2e167f3950" providerId="ADAL" clId="{43A175A9-6AD0-4AFA-A079-2B6C2F777FFA}" dt="2024-05-27T13:54:32.340" v="0" actId="47"/>
        <pc:sldMkLst>
          <pc:docMk/>
          <pc:sldMk cId="3574642129" sldId="504"/>
        </pc:sldMkLst>
      </pc:sldChg>
      <pc:sldChg chg="del">
        <pc:chgData name="Nguyễn Minh Tân - Khoa Công nghệ Thông tin - VLTECH" userId="101068a6-915f-4420-8228-af2e167f3950" providerId="ADAL" clId="{43A175A9-6AD0-4AFA-A079-2B6C2F777FFA}" dt="2024-05-27T13:54:32.340" v="0" actId="47"/>
        <pc:sldMkLst>
          <pc:docMk/>
          <pc:sldMk cId="853168941" sldId="505"/>
        </pc:sldMkLst>
      </pc:sldChg>
      <pc:sldChg chg="del">
        <pc:chgData name="Nguyễn Minh Tân - Khoa Công nghệ Thông tin - VLTECH" userId="101068a6-915f-4420-8228-af2e167f3950" providerId="ADAL" clId="{43A175A9-6AD0-4AFA-A079-2B6C2F777FFA}" dt="2024-05-27T13:54:32.340" v="0" actId="47"/>
        <pc:sldMkLst>
          <pc:docMk/>
          <pc:sldMk cId="3917249094" sldId="506"/>
        </pc:sldMkLst>
      </pc:sldChg>
      <pc:sldChg chg="del">
        <pc:chgData name="Nguyễn Minh Tân - Khoa Công nghệ Thông tin - VLTECH" userId="101068a6-915f-4420-8228-af2e167f3950" providerId="ADAL" clId="{43A175A9-6AD0-4AFA-A079-2B6C2F777FFA}" dt="2024-05-27T13:54:32.340" v="0" actId="47"/>
        <pc:sldMkLst>
          <pc:docMk/>
          <pc:sldMk cId="3753221619" sldId="507"/>
        </pc:sldMkLst>
      </pc:sldChg>
      <pc:sldChg chg="del">
        <pc:chgData name="Nguyễn Minh Tân - Khoa Công nghệ Thông tin - VLTECH" userId="101068a6-915f-4420-8228-af2e167f3950" providerId="ADAL" clId="{43A175A9-6AD0-4AFA-A079-2B6C2F777FFA}" dt="2024-05-27T13:54:32.340" v="0" actId="47"/>
        <pc:sldMkLst>
          <pc:docMk/>
          <pc:sldMk cId="909867313" sldId="508"/>
        </pc:sldMkLst>
      </pc:sldChg>
      <pc:sldChg chg="addSp delSp modSp add mod modClrScheme modAnim chgLayout">
        <pc:chgData name="Nguyễn Minh Tân - Khoa Công nghệ Thông tin - VLTECH" userId="101068a6-915f-4420-8228-af2e167f3950" providerId="ADAL" clId="{43A175A9-6AD0-4AFA-A079-2B6C2F777FFA}" dt="2024-05-28T09:04:59.876" v="4296" actId="478"/>
        <pc:sldMkLst>
          <pc:docMk/>
          <pc:sldMk cId="1319175048" sldId="729"/>
        </pc:sldMkLst>
        <pc:spChg chg="del">
          <ac:chgData name="Nguyễn Minh Tân - Khoa Công nghệ Thông tin - VLTECH" userId="101068a6-915f-4420-8228-af2e167f3950" providerId="ADAL" clId="{43A175A9-6AD0-4AFA-A079-2B6C2F777FFA}" dt="2024-05-28T08:06:29.812" v="1090" actId="478"/>
          <ac:spMkLst>
            <pc:docMk/>
            <pc:sldMk cId="1319175048" sldId="729"/>
            <ac:spMk id="2" creationId="{00000000-0000-0000-0000-000000000000}"/>
          </ac:spMkLst>
        </pc:spChg>
        <pc:spChg chg="mod ord">
          <ac:chgData name="Nguyễn Minh Tân - Khoa Công nghệ Thông tin - VLTECH" userId="101068a6-915f-4420-8228-af2e167f3950" providerId="ADAL" clId="{43A175A9-6AD0-4AFA-A079-2B6C2F777FFA}" dt="2024-05-28T09:04:50.140" v="4293" actId="5793"/>
          <ac:spMkLst>
            <pc:docMk/>
            <pc:sldMk cId="1319175048" sldId="729"/>
            <ac:spMk id="3" creationId="{00000000-0000-0000-0000-000000000000}"/>
          </ac:spMkLst>
        </pc:spChg>
        <pc:spChg chg="del mod ord">
          <ac:chgData name="Nguyễn Minh Tân - Khoa Công nghệ Thông tin - VLTECH" userId="101068a6-915f-4420-8228-af2e167f3950" providerId="ADAL" clId="{43A175A9-6AD0-4AFA-A079-2B6C2F777FFA}" dt="2024-05-28T09:04:59.876" v="4296" actId="478"/>
          <ac:spMkLst>
            <pc:docMk/>
            <pc:sldMk cId="1319175048" sldId="729"/>
            <ac:spMk id="4" creationId="{00000000-0000-0000-0000-000000000000}"/>
          </ac:spMkLst>
        </pc:spChg>
        <pc:spChg chg="del mod ord">
          <ac:chgData name="Nguyễn Minh Tân - Khoa Công nghệ Thông tin - VLTECH" userId="101068a6-915f-4420-8228-af2e167f3950" providerId="ADAL" clId="{43A175A9-6AD0-4AFA-A079-2B6C2F777FFA}" dt="2024-05-28T09:04:57.269" v="4294" actId="478"/>
          <ac:spMkLst>
            <pc:docMk/>
            <pc:sldMk cId="1319175048" sldId="729"/>
            <ac:spMk id="5" creationId="{00000000-0000-0000-0000-000000000000}"/>
          </ac:spMkLst>
        </pc:spChg>
        <pc:spChg chg="del mod ord">
          <ac:chgData name="Nguyễn Minh Tân - Khoa Công nghệ Thông tin - VLTECH" userId="101068a6-915f-4420-8228-af2e167f3950" providerId="ADAL" clId="{43A175A9-6AD0-4AFA-A079-2B6C2F777FFA}" dt="2024-05-28T09:04:57.269" v="4294" actId="478"/>
          <ac:spMkLst>
            <pc:docMk/>
            <pc:sldMk cId="1319175048" sldId="729"/>
            <ac:spMk id="6" creationId="{00000000-0000-0000-0000-000000000000}"/>
          </ac:spMkLst>
        </pc:spChg>
        <pc:spChg chg="add mod">
          <ac:chgData name="Nguyễn Minh Tân - Khoa Công nghệ Thông tin - VLTECH" userId="101068a6-915f-4420-8228-af2e167f3950" providerId="ADAL" clId="{43A175A9-6AD0-4AFA-A079-2B6C2F777FFA}" dt="2024-05-28T08:06:38.777" v="1119" actId="1076"/>
          <ac:spMkLst>
            <pc:docMk/>
            <pc:sldMk cId="1319175048" sldId="729"/>
            <ac:spMk id="7" creationId="{7380965B-A45B-D433-93B4-8B938BDA179D}"/>
          </ac:spMkLst>
        </pc:spChg>
        <pc:spChg chg="add del mod">
          <ac:chgData name="Nguyễn Minh Tân - Khoa Công nghệ Thông tin - VLTECH" userId="101068a6-915f-4420-8228-af2e167f3950" providerId="ADAL" clId="{43A175A9-6AD0-4AFA-A079-2B6C2F777FFA}" dt="2024-05-28T08:06:55.799" v="1141" actId="700"/>
          <ac:spMkLst>
            <pc:docMk/>
            <pc:sldMk cId="1319175048" sldId="729"/>
            <ac:spMk id="9" creationId="{669268E1-7A56-8F03-CFEA-511E73BE7AED}"/>
          </ac:spMkLst>
        </pc:spChg>
      </pc:sldChg>
      <pc:sldChg chg="addSp delSp modSp add mod modClrScheme chgLayout">
        <pc:chgData name="Nguyễn Minh Tân - Khoa Công nghệ Thông tin - VLTECH" userId="101068a6-915f-4420-8228-af2e167f3950" providerId="ADAL" clId="{43A175A9-6AD0-4AFA-A079-2B6C2F777FFA}" dt="2024-05-28T04:27:09.202" v="912" actId="20577"/>
        <pc:sldMkLst>
          <pc:docMk/>
          <pc:sldMk cId="0" sldId="943"/>
        </pc:sldMkLst>
        <pc:spChg chg="del">
          <ac:chgData name="Nguyễn Minh Tân - Khoa Công nghệ Thông tin - VLTECH" userId="101068a6-915f-4420-8228-af2e167f3950" providerId="ADAL" clId="{43A175A9-6AD0-4AFA-A079-2B6C2F777FFA}" dt="2024-05-28T04:27:00.327" v="893" actId="478"/>
          <ac:spMkLst>
            <pc:docMk/>
            <pc:sldMk cId="0" sldId="943"/>
            <ac:spMk id="2" creationId="{00000000-0000-0000-0000-000000000000}"/>
          </ac:spMkLst>
        </pc:spChg>
        <pc:spChg chg="del">
          <ac:chgData name="Nguyễn Minh Tân - Khoa Công nghệ Thông tin - VLTECH" userId="101068a6-915f-4420-8228-af2e167f3950" providerId="ADAL" clId="{43A175A9-6AD0-4AFA-A079-2B6C2F777FFA}" dt="2024-05-27T13:55:52.041" v="56" actId="478"/>
          <ac:spMkLst>
            <pc:docMk/>
            <pc:sldMk cId="0" sldId="943"/>
            <ac:spMk id="4" creationId="{00000000-0000-0000-0000-000000000000}"/>
          </ac:spMkLst>
        </pc:spChg>
        <pc:spChg chg="del">
          <ac:chgData name="Nguyễn Minh Tân - Khoa Công nghệ Thông tin - VLTECH" userId="101068a6-915f-4420-8228-af2e167f3950" providerId="ADAL" clId="{43A175A9-6AD0-4AFA-A079-2B6C2F777FFA}" dt="2024-05-27T13:55:52.041" v="56" actId="478"/>
          <ac:spMkLst>
            <pc:docMk/>
            <pc:sldMk cId="0" sldId="943"/>
            <ac:spMk id="5" creationId="{00000000-0000-0000-0000-000000000000}"/>
          </ac:spMkLst>
        </pc:spChg>
        <pc:spChg chg="add del mod">
          <ac:chgData name="Nguyễn Minh Tân - Khoa Công nghệ Thông tin - VLTECH" userId="101068a6-915f-4420-8228-af2e167f3950" providerId="ADAL" clId="{43A175A9-6AD0-4AFA-A079-2B6C2F777FFA}" dt="2024-05-28T04:27:03.171" v="895" actId="700"/>
          <ac:spMkLst>
            <pc:docMk/>
            <pc:sldMk cId="0" sldId="943"/>
            <ac:spMk id="5" creationId="{667C4F61-B45E-E556-0ED5-6AAFE718CD14}"/>
          </ac:spMkLst>
        </pc:spChg>
        <pc:spChg chg="del">
          <ac:chgData name="Nguyễn Minh Tân - Khoa Công nghệ Thông tin - VLTECH" userId="101068a6-915f-4420-8228-af2e167f3950" providerId="ADAL" clId="{43A175A9-6AD0-4AFA-A079-2B6C2F777FFA}" dt="2024-05-27T13:55:52.041" v="56" actId="478"/>
          <ac:spMkLst>
            <pc:docMk/>
            <pc:sldMk cId="0" sldId="943"/>
            <ac:spMk id="6" creationId="{00000000-0000-0000-0000-000000000000}"/>
          </ac:spMkLst>
        </pc:spChg>
        <pc:spChg chg="add mod">
          <ac:chgData name="Nguyễn Minh Tân - Khoa Công nghệ Thông tin - VLTECH" userId="101068a6-915f-4420-8228-af2e167f3950" providerId="ADAL" clId="{43A175A9-6AD0-4AFA-A079-2B6C2F777FFA}" dt="2024-05-28T04:27:09.202" v="912" actId="20577"/>
          <ac:spMkLst>
            <pc:docMk/>
            <pc:sldMk cId="0" sldId="943"/>
            <ac:spMk id="6" creationId="{29C2BA21-ABA5-C488-C2FD-A6F759F9FD5A}"/>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43"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44"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45"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47"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48"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49"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0"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1"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2"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3"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4"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5"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7"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8"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9"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1"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2"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3"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4"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5"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6"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7"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8"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9"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70"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71"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72"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74"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75"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76" creationId="{00000000-0000-0000-0000-000000000000}"/>
          </ac:spMkLst>
        </pc:spChg>
        <pc:grpChg chg="mod">
          <ac:chgData name="Nguyễn Minh Tân - Khoa Công nghệ Thông tin - VLTECH" userId="101068a6-915f-4420-8228-af2e167f3950" providerId="ADAL" clId="{43A175A9-6AD0-4AFA-A079-2B6C2F777FFA}" dt="2024-05-28T04:26:54.608" v="892" actId="1076"/>
          <ac:grpSpMkLst>
            <pc:docMk/>
            <pc:sldMk cId="0" sldId="943"/>
            <ac:grpSpMk id="3"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7"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8"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9"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10"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41"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42"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46"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56"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60" creationId="{00000000-0000-0000-0000-000000000000}"/>
          </ac:grpSpMkLst>
        </pc:grpChg>
      </pc:sldChg>
      <pc:sldChg chg="addSp delSp modSp add mod ord modClrScheme chgLayout">
        <pc:chgData name="Nguyễn Minh Tân - Khoa Công nghệ Thông tin - VLTECH" userId="101068a6-915f-4420-8228-af2e167f3950" providerId="ADAL" clId="{43A175A9-6AD0-4AFA-A079-2B6C2F777FFA}" dt="2024-05-28T04:16:54.259" v="674"/>
        <pc:sldMkLst>
          <pc:docMk/>
          <pc:sldMk cId="1029817366" sldId="944"/>
        </pc:sldMkLst>
        <pc:spChg chg="del mod">
          <ac:chgData name="Nguyễn Minh Tân - Khoa Công nghệ Thông tin - VLTECH" userId="101068a6-915f-4420-8228-af2e167f3950" providerId="ADAL" clId="{43A175A9-6AD0-4AFA-A079-2B6C2F777FFA}" dt="2024-05-28T04:12:44.823" v="638" actId="478"/>
          <ac:spMkLst>
            <pc:docMk/>
            <pc:sldMk cId="1029817366" sldId="944"/>
            <ac:spMk id="2" creationId="{00000000-0000-0000-0000-000000000000}"/>
          </ac:spMkLst>
        </pc:spChg>
        <pc:spChg chg="mod ord">
          <ac:chgData name="Nguyễn Minh Tân - Khoa Công nghệ Thông tin - VLTECH" userId="101068a6-915f-4420-8228-af2e167f3950" providerId="ADAL" clId="{43A175A9-6AD0-4AFA-A079-2B6C2F777FFA}" dt="2024-05-28T04:16:29.664" v="672" actId="1076"/>
          <ac:spMkLst>
            <pc:docMk/>
            <pc:sldMk cId="1029817366" sldId="944"/>
            <ac:spMk id="3" creationId="{00000000-0000-0000-0000-000000000000}"/>
          </ac:spMkLst>
        </pc:spChg>
        <pc:spChg chg="del">
          <ac:chgData name="Nguyễn Minh Tân - Khoa Công nghệ Thông tin - VLTECH" userId="101068a6-915f-4420-8228-af2e167f3950" providerId="ADAL" clId="{43A175A9-6AD0-4AFA-A079-2B6C2F777FFA}" dt="2024-05-27T13:58:49.193" v="81" actId="478"/>
          <ac:spMkLst>
            <pc:docMk/>
            <pc:sldMk cId="1029817366" sldId="944"/>
            <ac:spMk id="4" creationId="{00000000-0000-0000-0000-000000000000}"/>
          </ac:spMkLst>
        </pc:spChg>
        <pc:spChg chg="add del mod">
          <ac:chgData name="Nguyễn Minh Tân - Khoa Công nghệ Thông tin - VLTECH" userId="101068a6-915f-4420-8228-af2e167f3950" providerId="ADAL" clId="{43A175A9-6AD0-4AFA-A079-2B6C2F777FFA}" dt="2024-05-28T04:16:19.648" v="671" actId="1076"/>
          <ac:spMkLst>
            <pc:docMk/>
            <pc:sldMk cId="1029817366" sldId="944"/>
            <ac:spMk id="4" creationId="{D1575D40-1000-268C-4873-49717E6E81BD}"/>
          </ac:spMkLst>
        </pc:spChg>
        <pc:spChg chg="del">
          <ac:chgData name="Nguyễn Minh Tân - Khoa Công nghệ Thông tin - VLTECH" userId="101068a6-915f-4420-8228-af2e167f3950" providerId="ADAL" clId="{43A175A9-6AD0-4AFA-A079-2B6C2F777FFA}" dt="2024-05-27T13:58:49.193" v="81" actId="478"/>
          <ac:spMkLst>
            <pc:docMk/>
            <pc:sldMk cId="1029817366" sldId="944"/>
            <ac:spMk id="5" creationId="{00000000-0000-0000-0000-000000000000}"/>
          </ac:spMkLst>
        </pc:spChg>
        <pc:spChg chg="del">
          <ac:chgData name="Nguyễn Minh Tân - Khoa Công nghệ Thông tin - VLTECH" userId="101068a6-915f-4420-8228-af2e167f3950" providerId="ADAL" clId="{43A175A9-6AD0-4AFA-A079-2B6C2F777FFA}" dt="2024-05-27T13:58:49.193" v="81" actId="478"/>
          <ac:spMkLst>
            <pc:docMk/>
            <pc:sldMk cId="1029817366" sldId="944"/>
            <ac:spMk id="6" creationId="{00000000-0000-0000-0000-000000000000}"/>
          </ac:spMkLst>
        </pc:spChg>
        <pc:spChg chg="add del mod">
          <ac:chgData name="Nguyễn Minh Tân - Khoa Công nghệ Thông tin - VLTECH" userId="101068a6-915f-4420-8228-af2e167f3950" providerId="ADAL" clId="{43A175A9-6AD0-4AFA-A079-2B6C2F777FFA}" dt="2024-05-28T04:16:14.304" v="669" actId="700"/>
          <ac:spMkLst>
            <pc:docMk/>
            <pc:sldMk cId="1029817366" sldId="944"/>
            <ac:spMk id="6" creationId="{31F7562B-A049-D1FC-7321-64CFCA96C02D}"/>
          </ac:spMkLst>
        </pc:spChg>
        <pc:graphicFrameChg chg="add del modGraphic">
          <ac:chgData name="Nguyễn Minh Tân - Khoa Công nghệ Thông tin - VLTECH" userId="101068a6-915f-4420-8228-af2e167f3950" providerId="ADAL" clId="{43A175A9-6AD0-4AFA-A079-2B6C2F777FFA}" dt="2024-05-28T04:13:54.644" v="653" actId="27309"/>
          <ac:graphicFrameMkLst>
            <pc:docMk/>
            <pc:sldMk cId="1029817366" sldId="944"/>
            <ac:graphicFrameMk id="8" creationId="{80ECB8A7-A0EF-CA37-A3C7-B30AAB9BA72F}"/>
          </ac:graphicFrameMkLst>
        </pc:graphicFrameChg>
      </pc:sldChg>
      <pc:sldChg chg="delSp modSp add del mod modAnim">
        <pc:chgData name="Nguyễn Minh Tân - Khoa Công nghệ Thông tin - VLTECH" userId="101068a6-915f-4420-8228-af2e167f3950" providerId="ADAL" clId="{43A175A9-6AD0-4AFA-A079-2B6C2F777FFA}" dt="2024-05-28T04:07:48.579" v="490" actId="47"/>
        <pc:sldMkLst>
          <pc:docMk/>
          <pc:sldMk cId="1763393296" sldId="945"/>
        </pc:sldMkLst>
        <pc:spChg chg="mod">
          <ac:chgData name="Nguyễn Minh Tân - Khoa Công nghệ Thông tin - VLTECH" userId="101068a6-915f-4420-8228-af2e167f3950" providerId="ADAL" clId="{43A175A9-6AD0-4AFA-A079-2B6C2F777FFA}" dt="2024-05-27T14:01:36.130" v="183" actId="20577"/>
          <ac:spMkLst>
            <pc:docMk/>
            <pc:sldMk cId="1763393296" sldId="945"/>
            <ac:spMk id="3" creationId="{00000000-0000-0000-0000-000000000000}"/>
          </ac:spMkLst>
        </pc:spChg>
        <pc:spChg chg="del">
          <ac:chgData name="Nguyễn Minh Tân - Khoa Công nghệ Thông tin - VLTECH" userId="101068a6-915f-4420-8228-af2e167f3950" providerId="ADAL" clId="{43A175A9-6AD0-4AFA-A079-2B6C2F777FFA}" dt="2024-05-27T14:01:20.454" v="179" actId="478"/>
          <ac:spMkLst>
            <pc:docMk/>
            <pc:sldMk cId="1763393296" sldId="945"/>
            <ac:spMk id="4" creationId="{00000000-0000-0000-0000-000000000000}"/>
          </ac:spMkLst>
        </pc:spChg>
        <pc:spChg chg="del">
          <ac:chgData name="Nguyễn Minh Tân - Khoa Công nghệ Thông tin - VLTECH" userId="101068a6-915f-4420-8228-af2e167f3950" providerId="ADAL" clId="{43A175A9-6AD0-4AFA-A079-2B6C2F777FFA}" dt="2024-05-27T14:01:20.454" v="179" actId="478"/>
          <ac:spMkLst>
            <pc:docMk/>
            <pc:sldMk cId="1763393296" sldId="945"/>
            <ac:spMk id="5" creationId="{00000000-0000-0000-0000-000000000000}"/>
          </ac:spMkLst>
        </pc:spChg>
        <pc:spChg chg="del">
          <ac:chgData name="Nguyễn Minh Tân - Khoa Công nghệ Thông tin - VLTECH" userId="101068a6-915f-4420-8228-af2e167f3950" providerId="ADAL" clId="{43A175A9-6AD0-4AFA-A079-2B6C2F777FFA}" dt="2024-05-27T14:01:20.454" v="179" actId="478"/>
          <ac:spMkLst>
            <pc:docMk/>
            <pc:sldMk cId="1763393296" sldId="945"/>
            <ac:spMk id="6" creationId="{00000000-0000-0000-0000-000000000000}"/>
          </ac:spMkLst>
        </pc:spChg>
      </pc:sldChg>
      <pc:sldChg chg="modSp add del mod modAnim">
        <pc:chgData name="Nguyễn Minh Tân - Khoa Công nghệ Thông tin - VLTECH" userId="101068a6-915f-4420-8228-af2e167f3950" providerId="ADAL" clId="{43A175A9-6AD0-4AFA-A079-2B6C2F777FFA}" dt="2024-05-28T04:07:47.485" v="489" actId="47"/>
        <pc:sldMkLst>
          <pc:docMk/>
          <pc:sldMk cId="3120559212" sldId="946"/>
        </pc:sldMkLst>
        <pc:spChg chg="mod">
          <ac:chgData name="Nguyễn Minh Tân - Khoa Công nghệ Thông tin - VLTECH" userId="101068a6-915f-4420-8228-af2e167f3950" providerId="ADAL" clId="{43A175A9-6AD0-4AFA-A079-2B6C2F777FFA}" dt="2024-05-27T14:04:04.220" v="198" actId="2711"/>
          <ac:spMkLst>
            <pc:docMk/>
            <pc:sldMk cId="3120559212" sldId="946"/>
            <ac:spMk id="3" creationId="{00000000-0000-0000-0000-000000000000}"/>
          </ac:spMkLst>
        </pc:spChg>
      </pc:sldChg>
      <pc:sldChg chg="modSp add del modAnim">
        <pc:chgData name="Nguyễn Minh Tân - Khoa Công nghệ Thông tin - VLTECH" userId="101068a6-915f-4420-8228-af2e167f3950" providerId="ADAL" clId="{43A175A9-6AD0-4AFA-A079-2B6C2F777FFA}" dt="2024-05-28T04:07:45.642" v="488" actId="47"/>
        <pc:sldMkLst>
          <pc:docMk/>
          <pc:sldMk cId="1812537278" sldId="947"/>
        </pc:sldMkLst>
        <pc:spChg chg="mod">
          <ac:chgData name="Nguyễn Minh Tân - Khoa Công nghệ Thông tin - VLTECH" userId="101068a6-915f-4420-8228-af2e167f3950" providerId="ADAL" clId="{43A175A9-6AD0-4AFA-A079-2B6C2F777FFA}" dt="2024-05-27T14:04:09.675" v="199" actId="2711"/>
          <ac:spMkLst>
            <pc:docMk/>
            <pc:sldMk cId="1812537278" sldId="947"/>
            <ac:spMk id="3" creationId="{00000000-0000-0000-0000-000000000000}"/>
          </ac:spMkLst>
        </pc:spChg>
      </pc:sldChg>
      <pc:sldChg chg="addSp delSp modSp add del mod">
        <pc:chgData name="Nguyễn Minh Tân - Khoa Công nghệ Thông tin - VLTECH" userId="101068a6-915f-4420-8228-af2e167f3950" providerId="ADAL" clId="{43A175A9-6AD0-4AFA-A079-2B6C2F777FFA}" dt="2024-05-27T14:05:02.365" v="205" actId="47"/>
        <pc:sldMkLst>
          <pc:docMk/>
          <pc:sldMk cId="2274501460" sldId="948"/>
        </pc:sldMkLst>
        <pc:spChg chg="add del">
          <ac:chgData name="Nguyễn Minh Tân - Khoa Công nghệ Thông tin - VLTECH" userId="101068a6-915f-4420-8228-af2e167f3950" providerId="ADAL" clId="{43A175A9-6AD0-4AFA-A079-2B6C2F777FFA}" dt="2024-05-27T14:04:59.834" v="204" actId="478"/>
          <ac:spMkLst>
            <pc:docMk/>
            <pc:sldMk cId="2274501460" sldId="948"/>
            <ac:spMk id="2" creationId="{00000000-0000-0000-0000-000000000000}"/>
          </ac:spMkLst>
        </pc:spChg>
        <pc:spChg chg="add del">
          <ac:chgData name="Nguyễn Minh Tân - Khoa Công nghệ Thông tin - VLTECH" userId="101068a6-915f-4420-8228-af2e167f3950" providerId="ADAL" clId="{43A175A9-6AD0-4AFA-A079-2B6C2F777FFA}" dt="2024-05-27T14:04:59.834" v="204" actId="478"/>
          <ac:spMkLst>
            <pc:docMk/>
            <pc:sldMk cId="2274501460" sldId="948"/>
            <ac:spMk id="3" creationId="{00000000-0000-0000-0000-000000000000}"/>
          </ac:spMkLst>
        </pc:spChg>
        <pc:spChg chg="add del mod">
          <ac:chgData name="Nguyễn Minh Tân - Khoa Công nghệ Thông tin - VLTECH" userId="101068a6-915f-4420-8228-af2e167f3950" providerId="ADAL" clId="{43A175A9-6AD0-4AFA-A079-2B6C2F777FFA}" dt="2024-05-27T14:04:57.724" v="203" actId="478"/>
          <ac:spMkLst>
            <pc:docMk/>
            <pc:sldMk cId="2274501460" sldId="948"/>
            <ac:spMk id="5" creationId="{0CDFF55E-786F-579C-B4C3-E2C03F228125}"/>
          </ac:spMkLst>
        </pc:spChg>
        <pc:spChg chg="add del mod">
          <ac:chgData name="Nguyễn Minh Tân - Khoa Công nghệ Thông tin - VLTECH" userId="101068a6-915f-4420-8228-af2e167f3950" providerId="ADAL" clId="{43A175A9-6AD0-4AFA-A079-2B6C2F777FFA}" dt="2024-05-27T14:04:57.724" v="203" actId="478"/>
          <ac:spMkLst>
            <pc:docMk/>
            <pc:sldMk cId="2274501460" sldId="948"/>
            <ac:spMk id="7" creationId="{9AE4FA29-B8A9-40D0-1453-36EF2760F393}"/>
          </ac:spMkLst>
        </pc:spChg>
        <pc:spChg chg="add mod">
          <ac:chgData name="Nguyễn Minh Tân - Khoa Công nghệ Thông tin - VLTECH" userId="101068a6-915f-4420-8228-af2e167f3950" providerId="ADAL" clId="{43A175A9-6AD0-4AFA-A079-2B6C2F777FFA}" dt="2024-05-27T14:04:39.979" v="202"/>
          <ac:spMkLst>
            <pc:docMk/>
            <pc:sldMk cId="2274501460" sldId="948"/>
            <ac:spMk id="8" creationId="{C3AFADC8-2803-0D55-E210-6BDF3761D753}"/>
          </ac:spMkLst>
        </pc:spChg>
        <pc:spChg chg="add mod">
          <ac:chgData name="Nguyễn Minh Tân - Khoa Công nghệ Thông tin - VLTECH" userId="101068a6-915f-4420-8228-af2e167f3950" providerId="ADAL" clId="{43A175A9-6AD0-4AFA-A079-2B6C2F777FFA}" dt="2024-05-27T14:04:39.979" v="202"/>
          <ac:spMkLst>
            <pc:docMk/>
            <pc:sldMk cId="2274501460" sldId="948"/>
            <ac:spMk id="9" creationId="{264FE242-16E7-FB09-D904-7F9B0BE0AC06}"/>
          </ac:spMkLst>
        </pc:spChg>
        <pc:spChg chg="add mod">
          <ac:chgData name="Nguyễn Minh Tân - Khoa Công nghệ Thông tin - VLTECH" userId="101068a6-915f-4420-8228-af2e167f3950" providerId="ADAL" clId="{43A175A9-6AD0-4AFA-A079-2B6C2F777FFA}" dt="2024-05-27T14:04:39.979" v="202"/>
          <ac:spMkLst>
            <pc:docMk/>
            <pc:sldMk cId="2274501460" sldId="948"/>
            <ac:spMk id="10" creationId="{99595C85-10E1-414C-1A7F-F7A6A521D479}"/>
          </ac:spMkLst>
        </pc:spChg>
        <pc:spChg chg="add mod">
          <ac:chgData name="Nguyễn Minh Tân - Khoa Công nghệ Thông tin - VLTECH" userId="101068a6-915f-4420-8228-af2e167f3950" providerId="ADAL" clId="{43A175A9-6AD0-4AFA-A079-2B6C2F777FFA}" dt="2024-05-27T14:04:39.979" v="202"/>
          <ac:spMkLst>
            <pc:docMk/>
            <pc:sldMk cId="2274501460" sldId="948"/>
            <ac:spMk id="11" creationId="{2B681B3A-2CBE-01C1-BAB2-CEB84FCF8FB6}"/>
          </ac:spMkLst>
        </pc:spChg>
        <pc:spChg chg="add mod">
          <ac:chgData name="Nguyễn Minh Tân - Khoa Công nghệ Thông tin - VLTECH" userId="101068a6-915f-4420-8228-af2e167f3950" providerId="ADAL" clId="{43A175A9-6AD0-4AFA-A079-2B6C2F777FFA}" dt="2024-05-27T14:04:59.834" v="204" actId="478"/>
          <ac:spMkLst>
            <pc:docMk/>
            <pc:sldMk cId="2274501460" sldId="948"/>
            <ac:spMk id="14" creationId="{DC03A2A2-FCBC-E241-9F93-E6936BA8FD91}"/>
          </ac:spMkLst>
        </pc:spChg>
        <pc:spChg chg="add mod">
          <ac:chgData name="Nguyễn Minh Tân - Khoa Công nghệ Thông tin - VLTECH" userId="101068a6-915f-4420-8228-af2e167f3950" providerId="ADAL" clId="{43A175A9-6AD0-4AFA-A079-2B6C2F777FFA}" dt="2024-05-27T14:04:59.834" v="204" actId="478"/>
          <ac:spMkLst>
            <pc:docMk/>
            <pc:sldMk cId="2274501460" sldId="948"/>
            <ac:spMk id="16" creationId="{7BFC77C0-9790-D946-C10E-1AB0EE672EA1}"/>
          </ac:spMkLst>
        </pc:spChg>
        <pc:picChg chg="add mod">
          <ac:chgData name="Nguyễn Minh Tân - Khoa Công nghệ Thông tin - VLTECH" userId="101068a6-915f-4420-8228-af2e167f3950" providerId="ADAL" clId="{43A175A9-6AD0-4AFA-A079-2B6C2F777FFA}" dt="2024-05-27T14:04:39.979" v="202"/>
          <ac:picMkLst>
            <pc:docMk/>
            <pc:sldMk cId="2274501460" sldId="948"/>
            <ac:picMk id="12" creationId="{AFA06C4D-CFAF-101B-D839-75CA731AABD7}"/>
          </ac:picMkLst>
        </pc:picChg>
      </pc:sldChg>
      <pc:sldChg chg="addSp delSp modSp add mod ord modClrScheme chgLayout">
        <pc:chgData name="Nguyễn Minh Tân - Khoa Công nghệ Thông tin - VLTECH" userId="101068a6-915f-4420-8228-af2e167f3950" providerId="ADAL" clId="{43A175A9-6AD0-4AFA-A079-2B6C2F777FFA}" dt="2024-05-28T09:05:55.621" v="4329" actId="20577"/>
        <pc:sldMkLst>
          <pc:docMk/>
          <pc:sldMk cId="3213249824" sldId="948"/>
        </pc:sldMkLst>
        <pc:spChg chg="del">
          <ac:chgData name="Nguyễn Minh Tân - Khoa Công nghệ Thông tin - VLTECH" userId="101068a6-915f-4420-8228-af2e167f3950" providerId="ADAL" clId="{43A175A9-6AD0-4AFA-A079-2B6C2F777FFA}" dt="2024-05-28T04:18:13.034" v="816" actId="478"/>
          <ac:spMkLst>
            <pc:docMk/>
            <pc:sldMk cId="3213249824" sldId="948"/>
            <ac:spMk id="2" creationId="{00000000-0000-0000-0000-000000000000}"/>
          </ac:spMkLst>
        </pc:spChg>
        <pc:spChg chg="mod ord">
          <ac:chgData name="Nguyễn Minh Tân - Khoa Công nghệ Thông tin - VLTECH" userId="101068a6-915f-4420-8228-af2e167f3950" providerId="ADAL" clId="{43A175A9-6AD0-4AFA-A079-2B6C2F777FFA}" dt="2024-05-28T09:05:55.621" v="4329" actId="20577"/>
          <ac:spMkLst>
            <pc:docMk/>
            <pc:sldMk cId="3213249824" sldId="948"/>
            <ac:spMk id="3" creationId="{00000000-0000-0000-0000-000000000000}"/>
          </ac:spMkLst>
        </pc:spChg>
        <pc:spChg chg="del">
          <ac:chgData name="Nguyễn Minh Tân - Khoa Công nghệ Thông tin - VLTECH" userId="101068a6-915f-4420-8228-af2e167f3950" providerId="ADAL" clId="{43A175A9-6AD0-4AFA-A079-2B6C2F777FFA}" dt="2024-05-27T14:11:22.821" v="467" actId="478"/>
          <ac:spMkLst>
            <pc:docMk/>
            <pc:sldMk cId="3213249824" sldId="948"/>
            <ac:spMk id="4" creationId="{00000000-0000-0000-0000-000000000000}"/>
          </ac:spMkLst>
        </pc:spChg>
        <pc:spChg chg="add mod">
          <ac:chgData name="Nguyễn Minh Tân - Khoa Công nghệ Thông tin - VLTECH" userId="101068a6-915f-4420-8228-af2e167f3950" providerId="ADAL" clId="{43A175A9-6AD0-4AFA-A079-2B6C2F777FFA}" dt="2024-05-28T04:18:26.050" v="846" actId="1076"/>
          <ac:spMkLst>
            <pc:docMk/>
            <pc:sldMk cId="3213249824" sldId="948"/>
            <ac:spMk id="4" creationId="{64628AD3-B830-46FA-74E0-89B47BF98DEE}"/>
          </ac:spMkLst>
        </pc:spChg>
        <pc:spChg chg="del">
          <ac:chgData name="Nguyễn Minh Tân - Khoa Công nghệ Thông tin - VLTECH" userId="101068a6-915f-4420-8228-af2e167f3950" providerId="ADAL" clId="{43A175A9-6AD0-4AFA-A079-2B6C2F777FFA}" dt="2024-05-27T14:11:22.821" v="467" actId="478"/>
          <ac:spMkLst>
            <pc:docMk/>
            <pc:sldMk cId="3213249824" sldId="948"/>
            <ac:spMk id="5" creationId="{00000000-0000-0000-0000-000000000000}"/>
          </ac:spMkLst>
        </pc:spChg>
        <pc:spChg chg="del">
          <ac:chgData name="Nguyễn Minh Tân - Khoa Công nghệ Thông tin - VLTECH" userId="101068a6-915f-4420-8228-af2e167f3950" providerId="ADAL" clId="{43A175A9-6AD0-4AFA-A079-2B6C2F777FFA}" dt="2024-05-27T14:11:24.337" v="468" actId="478"/>
          <ac:spMkLst>
            <pc:docMk/>
            <pc:sldMk cId="3213249824" sldId="948"/>
            <ac:spMk id="6" creationId="{00000000-0000-0000-0000-000000000000}"/>
          </ac:spMkLst>
        </pc:spChg>
        <pc:spChg chg="add del mod">
          <ac:chgData name="Nguyễn Minh Tân - Khoa Công nghệ Thông tin - VLTECH" userId="101068a6-915f-4420-8228-af2e167f3950" providerId="ADAL" clId="{43A175A9-6AD0-4AFA-A079-2B6C2F777FFA}" dt="2024-05-28T04:18:15.815" v="817" actId="700"/>
          <ac:spMkLst>
            <pc:docMk/>
            <pc:sldMk cId="3213249824" sldId="948"/>
            <ac:spMk id="6" creationId="{C94F71F5-6FB1-9D50-E8C4-7D1A8F9E712D}"/>
          </ac:spMkLst>
        </pc:spChg>
      </pc:sldChg>
      <pc:sldChg chg="add del">
        <pc:chgData name="Nguyễn Minh Tân - Khoa Công nghệ Thông tin - VLTECH" userId="101068a6-915f-4420-8228-af2e167f3950" providerId="ADAL" clId="{43A175A9-6AD0-4AFA-A079-2B6C2F777FFA}" dt="2024-05-28T04:08:44.597" v="526" actId="47"/>
        <pc:sldMkLst>
          <pc:docMk/>
          <pc:sldMk cId="4109716125" sldId="949"/>
        </pc:sldMkLst>
      </pc:sldChg>
      <pc:sldChg chg="add del">
        <pc:chgData name="Nguyễn Minh Tân - Khoa Công nghệ Thông tin - VLTECH" userId="101068a6-915f-4420-8228-af2e167f3950" providerId="ADAL" clId="{43A175A9-6AD0-4AFA-A079-2B6C2F777FFA}" dt="2024-05-28T04:08:48.285" v="527" actId="47"/>
        <pc:sldMkLst>
          <pc:docMk/>
          <pc:sldMk cId="2868784522" sldId="2599"/>
        </pc:sldMkLst>
      </pc:sldChg>
      <pc:sldChg chg="addSp delSp modSp add mod modClrScheme modAnim chgLayout">
        <pc:chgData name="Nguyễn Minh Tân - Khoa Công nghệ Thông tin - VLTECH" userId="101068a6-915f-4420-8228-af2e167f3950" providerId="ADAL" clId="{43A175A9-6AD0-4AFA-A079-2B6C2F777FFA}" dt="2024-05-28T08:12:03.654" v="1464" actId="1076"/>
        <pc:sldMkLst>
          <pc:docMk/>
          <pc:sldMk cId="3357362277" sldId="2600"/>
        </pc:sldMkLst>
        <pc:spChg chg="add del mod">
          <ac:chgData name="Nguyễn Minh Tân - Khoa Công nghệ Thông tin - VLTECH" userId="101068a6-915f-4420-8228-af2e167f3950" providerId="ADAL" clId="{43A175A9-6AD0-4AFA-A079-2B6C2F777FFA}" dt="2024-05-28T04:15:28.505" v="662" actId="700"/>
          <ac:spMkLst>
            <pc:docMk/>
            <pc:sldMk cId="3357362277" sldId="2600"/>
            <ac:spMk id="2" creationId="{5C9EDD33-35A3-4950-AE06-7A6BB54603B3}"/>
          </ac:spMkLst>
        </pc:spChg>
        <pc:spChg chg="add del mod">
          <ac:chgData name="Nguyễn Minh Tân - Khoa Công nghệ Thông tin - VLTECH" userId="101068a6-915f-4420-8228-af2e167f3950" providerId="ADAL" clId="{43A175A9-6AD0-4AFA-A079-2B6C2F777FFA}" dt="2024-05-28T04:14:44.567" v="657" actId="478"/>
          <ac:spMkLst>
            <pc:docMk/>
            <pc:sldMk cId="3357362277" sldId="2600"/>
            <ac:spMk id="5" creationId="{F3426F6A-6D8F-8F54-EF2D-11358EE00BC8}"/>
          </ac:spMkLst>
        </pc:spChg>
        <pc:spChg chg="add del mod ord">
          <ac:chgData name="Nguyễn Minh Tân - Khoa Công nghệ Thông tin - VLTECH" userId="101068a6-915f-4420-8228-af2e167f3950" providerId="ADAL" clId="{43A175A9-6AD0-4AFA-A079-2B6C2F777FFA}" dt="2024-05-28T04:14:56.927" v="659" actId="6264"/>
          <ac:spMkLst>
            <pc:docMk/>
            <pc:sldMk cId="3357362277" sldId="2600"/>
            <ac:spMk id="6" creationId="{1EEAFBED-7884-49A2-969B-F9D288FE1DBA}"/>
          </ac:spMkLst>
        </pc:spChg>
        <pc:spChg chg="add del mod ord">
          <ac:chgData name="Nguyễn Minh Tân - Khoa Công nghệ Thông tin - VLTECH" userId="101068a6-915f-4420-8228-af2e167f3950" providerId="ADAL" clId="{43A175A9-6AD0-4AFA-A079-2B6C2F777FFA}" dt="2024-05-28T04:14:56.927" v="659" actId="6264"/>
          <ac:spMkLst>
            <pc:docMk/>
            <pc:sldMk cId="3357362277" sldId="2600"/>
            <ac:spMk id="7" creationId="{2CE1C330-27EF-8E5F-CEB9-36D47BF2C21D}"/>
          </ac:spMkLst>
        </pc:spChg>
        <pc:spChg chg="add mod">
          <ac:chgData name="Nguyễn Minh Tân - Khoa Công nghệ Thông tin - VLTECH" userId="101068a6-915f-4420-8228-af2e167f3950" providerId="ADAL" clId="{43A175A9-6AD0-4AFA-A079-2B6C2F777FFA}" dt="2024-05-28T08:09:54.378" v="1256" actId="20577"/>
          <ac:spMkLst>
            <pc:docMk/>
            <pc:sldMk cId="3357362277" sldId="2600"/>
            <ac:spMk id="202" creationId="{00000000-0000-0000-0000-000000000000}"/>
          </ac:spMkLst>
        </pc:spChg>
        <pc:graphicFrameChg chg="mod">
          <ac:chgData name="Nguyễn Minh Tân - Khoa Công nghệ Thông tin - VLTECH" userId="101068a6-915f-4420-8228-af2e167f3950" providerId="ADAL" clId="{43A175A9-6AD0-4AFA-A079-2B6C2F777FFA}" dt="2024-05-28T08:12:03.654" v="1464" actId="1076"/>
          <ac:graphicFrameMkLst>
            <pc:docMk/>
            <pc:sldMk cId="3357362277" sldId="2600"/>
            <ac:graphicFrameMk id="4" creationId="{76EE4369-FDB8-4E64-8FFD-BD97BCC646B7}"/>
          </ac:graphicFrameMkLst>
        </pc:graphicFrameChg>
      </pc:sldChg>
      <pc:sldChg chg="delSp add del mod chgLayout">
        <pc:chgData name="Nguyễn Minh Tân - Khoa Công nghệ Thông tin - VLTECH" userId="101068a6-915f-4420-8228-af2e167f3950" providerId="ADAL" clId="{43A175A9-6AD0-4AFA-A079-2B6C2F777FFA}" dt="2024-05-28T08:21:56.003" v="1536" actId="2696"/>
        <pc:sldMkLst>
          <pc:docMk/>
          <pc:sldMk cId="1720181184" sldId="2601"/>
        </pc:sldMkLst>
        <pc:graphicFrameChg chg="del">
          <ac:chgData name="Nguyễn Minh Tân - Khoa Công nghệ Thông tin - VLTECH" userId="101068a6-915f-4420-8228-af2e167f3950" providerId="ADAL" clId="{43A175A9-6AD0-4AFA-A079-2B6C2F777FFA}" dt="2024-05-28T08:21:46.973" v="1534" actId="478"/>
          <ac:graphicFrameMkLst>
            <pc:docMk/>
            <pc:sldMk cId="1720181184" sldId="2601"/>
            <ac:graphicFrameMk id="4" creationId="{2279F520-5824-47B4-B398-EE593EC10FAD}"/>
          </ac:graphicFrameMkLst>
        </pc:graphicFrameChg>
      </pc:sldChg>
      <pc:sldChg chg="modSp add mod ord">
        <pc:chgData name="Nguyễn Minh Tân - Khoa Công nghệ Thông tin - VLTECH" userId="101068a6-915f-4420-8228-af2e167f3950" providerId="ADAL" clId="{43A175A9-6AD0-4AFA-A079-2B6C2F777FFA}" dt="2024-05-28T08:25:49.609" v="1810" actId="108"/>
        <pc:sldMkLst>
          <pc:docMk/>
          <pc:sldMk cId="2881927351" sldId="2601"/>
        </pc:sldMkLst>
        <pc:spChg chg="mod">
          <ac:chgData name="Nguyễn Minh Tân - Khoa Công nghệ Thông tin - VLTECH" userId="101068a6-915f-4420-8228-af2e167f3950" providerId="ADAL" clId="{43A175A9-6AD0-4AFA-A079-2B6C2F777FFA}" dt="2024-05-28T08:22:07.103" v="1570" actId="20577"/>
          <ac:spMkLst>
            <pc:docMk/>
            <pc:sldMk cId="2881927351" sldId="2601"/>
            <ac:spMk id="218" creationId="{00000000-0000-0000-0000-000000000000}"/>
          </ac:spMkLst>
        </pc:spChg>
        <pc:spChg chg="mod">
          <ac:chgData name="Nguyễn Minh Tân - Khoa Công nghệ Thông tin - VLTECH" userId="101068a6-915f-4420-8228-af2e167f3950" providerId="ADAL" clId="{43A175A9-6AD0-4AFA-A079-2B6C2F777FFA}" dt="2024-05-28T08:25:49.609" v="1810" actId="108"/>
          <ac:spMkLst>
            <pc:docMk/>
            <pc:sldMk cId="2881927351" sldId="2601"/>
            <ac:spMk id="219" creationId="{00000000-0000-0000-0000-000000000000}"/>
          </ac:spMkLst>
        </pc:spChg>
      </pc:sldChg>
      <pc:sldChg chg="modSp add mod">
        <pc:chgData name="Nguyễn Minh Tân - Khoa Công nghệ Thông tin - VLTECH" userId="101068a6-915f-4420-8228-af2e167f3950" providerId="ADAL" clId="{43A175A9-6AD0-4AFA-A079-2B6C2F777FFA}" dt="2024-05-28T08:27:57.927" v="2181" actId="20577"/>
        <pc:sldMkLst>
          <pc:docMk/>
          <pc:sldMk cId="2628108278" sldId="2602"/>
        </pc:sldMkLst>
        <pc:spChg chg="mod">
          <ac:chgData name="Nguyễn Minh Tân - Khoa Công nghệ Thông tin - VLTECH" userId="101068a6-915f-4420-8228-af2e167f3950" providerId="ADAL" clId="{43A175A9-6AD0-4AFA-A079-2B6C2F777FFA}" dt="2024-05-28T08:26:19.604" v="1840" actId="20577"/>
          <ac:spMkLst>
            <pc:docMk/>
            <pc:sldMk cId="2628108278" sldId="2602"/>
            <ac:spMk id="218" creationId="{00000000-0000-0000-0000-000000000000}"/>
          </ac:spMkLst>
        </pc:spChg>
        <pc:spChg chg="mod">
          <ac:chgData name="Nguyễn Minh Tân - Khoa Công nghệ Thông tin - VLTECH" userId="101068a6-915f-4420-8228-af2e167f3950" providerId="ADAL" clId="{43A175A9-6AD0-4AFA-A079-2B6C2F777FFA}" dt="2024-05-28T08:27:57.927" v="2181" actId="20577"/>
          <ac:spMkLst>
            <pc:docMk/>
            <pc:sldMk cId="2628108278" sldId="2602"/>
            <ac:spMk id="219" creationId="{00000000-0000-0000-0000-000000000000}"/>
          </ac:spMkLst>
        </pc:spChg>
      </pc:sldChg>
      <pc:sldChg chg="modSp add mod">
        <pc:chgData name="Nguyễn Minh Tân - Khoa Công nghệ Thông tin - VLTECH" userId="101068a6-915f-4420-8228-af2e167f3950" providerId="ADAL" clId="{43A175A9-6AD0-4AFA-A079-2B6C2F777FFA}" dt="2024-05-28T08:31:09.829" v="2890" actId="1076"/>
        <pc:sldMkLst>
          <pc:docMk/>
          <pc:sldMk cId="4178314901" sldId="2603"/>
        </pc:sldMkLst>
        <pc:spChg chg="mod">
          <ac:chgData name="Nguyễn Minh Tân - Khoa Công nghệ Thông tin - VLTECH" userId="101068a6-915f-4420-8228-af2e167f3950" providerId="ADAL" clId="{43A175A9-6AD0-4AFA-A079-2B6C2F777FFA}" dt="2024-05-28T08:28:21.449" v="2244" actId="20577"/>
          <ac:spMkLst>
            <pc:docMk/>
            <pc:sldMk cId="4178314901" sldId="2603"/>
            <ac:spMk id="218" creationId="{00000000-0000-0000-0000-000000000000}"/>
          </ac:spMkLst>
        </pc:spChg>
        <pc:spChg chg="mod">
          <ac:chgData name="Nguyễn Minh Tân - Khoa Công nghệ Thông tin - VLTECH" userId="101068a6-915f-4420-8228-af2e167f3950" providerId="ADAL" clId="{43A175A9-6AD0-4AFA-A079-2B6C2F777FFA}" dt="2024-05-28T08:31:05.469" v="2889" actId="113"/>
          <ac:spMkLst>
            <pc:docMk/>
            <pc:sldMk cId="4178314901" sldId="2603"/>
            <ac:spMk id="219" creationId="{00000000-0000-0000-0000-000000000000}"/>
          </ac:spMkLst>
        </pc:spChg>
        <pc:picChg chg="mod">
          <ac:chgData name="Nguyễn Minh Tân - Khoa Công nghệ Thông tin - VLTECH" userId="101068a6-915f-4420-8228-af2e167f3950" providerId="ADAL" clId="{43A175A9-6AD0-4AFA-A079-2B6C2F777FFA}" dt="2024-05-28T08:31:09.829" v="2890" actId="1076"/>
          <ac:picMkLst>
            <pc:docMk/>
            <pc:sldMk cId="4178314901" sldId="2603"/>
            <ac:picMk id="2" creationId="{C7530EE8-D4BC-2A4F-315D-7237F5E659A6}"/>
          </ac:picMkLst>
        </pc:picChg>
      </pc:sldChg>
      <pc:sldChg chg="modSp add mod">
        <pc:chgData name="Nguyễn Minh Tân - Khoa Công nghệ Thông tin - VLTECH" userId="101068a6-915f-4420-8228-af2e167f3950" providerId="ADAL" clId="{43A175A9-6AD0-4AFA-A079-2B6C2F777FFA}" dt="2024-05-28T08:33:56.928" v="3531" actId="5793"/>
        <pc:sldMkLst>
          <pc:docMk/>
          <pc:sldMk cId="1811563143" sldId="2604"/>
        </pc:sldMkLst>
        <pc:spChg chg="mod">
          <ac:chgData name="Nguyễn Minh Tân - Khoa Công nghệ Thông tin - VLTECH" userId="101068a6-915f-4420-8228-af2e167f3950" providerId="ADAL" clId="{43A175A9-6AD0-4AFA-A079-2B6C2F777FFA}" dt="2024-05-28T08:33:56.928" v="3531" actId="5793"/>
          <ac:spMkLst>
            <pc:docMk/>
            <pc:sldMk cId="1811563143" sldId="2604"/>
            <ac:spMk id="219" creationId="{00000000-0000-0000-0000-000000000000}"/>
          </ac:spMkLst>
        </pc:spChg>
      </pc:sldChg>
      <pc:sldChg chg="modSp add mod">
        <pc:chgData name="Nguyễn Minh Tân - Khoa Công nghệ Thông tin - VLTECH" userId="101068a6-915f-4420-8228-af2e167f3950" providerId="ADAL" clId="{43A175A9-6AD0-4AFA-A079-2B6C2F777FFA}" dt="2024-05-28T08:36:29.140" v="4187" actId="20577"/>
        <pc:sldMkLst>
          <pc:docMk/>
          <pc:sldMk cId="1355999410" sldId="2605"/>
        </pc:sldMkLst>
        <pc:spChg chg="mod">
          <ac:chgData name="Nguyễn Minh Tân - Khoa Công nghệ Thông tin - VLTECH" userId="101068a6-915f-4420-8228-af2e167f3950" providerId="ADAL" clId="{43A175A9-6AD0-4AFA-A079-2B6C2F777FFA}" dt="2024-05-28T08:36:29.140" v="4187" actId="20577"/>
          <ac:spMkLst>
            <pc:docMk/>
            <pc:sldMk cId="1355999410" sldId="2605"/>
            <ac:spMk id="219" creationId="{00000000-0000-0000-0000-000000000000}"/>
          </ac:spMkLst>
        </pc:spChg>
      </pc:sldChg>
      <pc:sldChg chg="modSp add mod">
        <pc:chgData name="Nguyễn Minh Tân - Khoa Công nghệ Thông tin - VLTECH" userId="101068a6-915f-4420-8228-af2e167f3950" providerId="ADAL" clId="{43A175A9-6AD0-4AFA-A079-2B6C2F777FFA}" dt="2024-05-28T09:26:20.431" v="4786" actId="20577"/>
        <pc:sldMkLst>
          <pc:docMk/>
          <pc:sldMk cId="3094647165" sldId="2606"/>
        </pc:sldMkLst>
        <pc:spChg chg="mod">
          <ac:chgData name="Nguyễn Minh Tân - Khoa Công nghệ Thông tin - VLTECH" userId="101068a6-915f-4420-8228-af2e167f3950" providerId="ADAL" clId="{43A175A9-6AD0-4AFA-A079-2B6C2F777FFA}" dt="2024-05-28T09:23:06.553" v="4345" actId="20577"/>
          <ac:spMkLst>
            <pc:docMk/>
            <pc:sldMk cId="3094647165" sldId="2606"/>
            <ac:spMk id="218" creationId="{00000000-0000-0000-0000-000000000000}"/>
          </ac:spMkLst>
        </pc:spChg>
        <pc:spChg chg="mod">
          <ac:chgData name="Nguyễn Minh Tân - Khoa Công nghệ Thông tin - VLTECH" userId="101068a6-915f-4420-8228-af2e167f3950" providerId="ADAL" clId="{43A175A9-6AD0-4AFA-A079-2B6C2F777FFA}" dt="2024-05-28T09:26:20.431" v="4786" actId="20577"/>
          <ac:spMkLst>
            <pc:docMk/>
            <pc:sldMk cId="3094647165" sldId="2606"/>
            <ac:spMk id="219" creationId="{00000000-0000-0000-0000-000000000000}"/>
          </ac:spMkLst>
        </pc:spChg>
      </pc:sldChg>
      <pc:sldMasterChg chg="delSldLayout">
        <pc:chgData name="Nguyễn Minh Tân - Khoa Công nghệ Thông tin - VLTECH" userId="101068a6-915f-4420-8228-af2e167f3950" providerId="ADAL" clId="{43A175A9-6AD0-4AFA-A079-2B6C2F777FFA}" dt="2024-05-28T08:14:28.598" v="1470" actId="47"/>
        <pc:sldMasterMkLst>
          <pc:docMk/>
          <pc:sldMasterMk cId="464241476" sldId="2147483660"/>
        </pc:sldMasterMkLst>
        <pc:sldLayoutChg chg="del">
          <pc:chgData name="Nguyễn Minh Tân - Khoa Công nghệ Thông tin - VLTECH" userId="101068a6-915f-4420-8228-af2e167f3950" providerId="ADAL" clId="{43A175A9-6AD0-4AFA-A079-2B6C2F777FFA}" dt="2024-05-27T13:54:32.340" v="0" actId="47"/>
          <pc:sldLayoutMkLst>
            <pc:docMk/>
            <pc:sldMasterMk cId="464241476" sldId="2147483660"/>
            <pc:sldLayoutMk cId="365001277" sldId="2147483671"/>
          </pc:sldLayoutMkLst>
        </pc:sldLayoutChg>
        <pc:sldLayoutChg chg="del">
          <pc:chgData name="Nguyễn Minh Tân - Khoa Công nghệ Thông tin - VLTECH" userId="101068a6-915f-4420-8228-af2e167f3950" providerId="ADAL" clId="{43A175A9-6AD0-4AFA-A079-2B6C2F777FFA}" dt="2024-05-28T08:14:28.598" v="1470" actId="47"/>
          <pc:sldLayoutMkLst>
            <pc:docMk/>
            <pc:sldMasterMk cId="464241476" sldId="2147483660"/>
            <pc:sldLayoutMk cId="3779111112" sldId="2147483671"/>
          </pc:sldLayoutMkLst>
        </pc:sldLayoutChg>
      </pc:sldMasterChg>
    </pc:docChg>
  </pc:docChgLst>
  <pc:docChgLst>
    <pc:chgData name="Nguyễn Minh Tân - Khoa Công nghệ Thông tin - VLTECH" userId="101068a6-915f-4420-8228-af2e167f3950" providerId="ADAL" clId="{B1B899F2-67F4-404C-B6D1-C220E4D15DEE}"/>
    <pc:docChg chg="custSel addSld delSld modSld">
      <pc:chgData name="Nguyễn Minh Tân - Khoa Công nghệ Thông tin - VLTECH" userId="101068a6-915f-4420-8228-af2e167f3950" providerId="ADAL" clId="{B1B899F2-67F4-404C-B6D1-C220E4D15DEE}" dt="2024-06-01T14:25:11.941" v="89" actId="1076"/>
      <pc:docMkLst>
        <pc:docMk/>
      </pc:docMkLst>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65"/>
        </pc:sldMkLst>
        <pc:spChg chg="mod ord">
          <ac:chgData name="Nguyễn Minh Tân - Khoa Công nghệ Thông tin - VLTECH" userId="101068a6-915f-4420-8228-af2e167f3950" providerId="ADAL" clId="{B1B899F2-67F4-404C-B6D1-C220E4D15DEE}" dt="2024-06-01T14:23:20.918" v="8" actId="700"/>
          <ac:spMkLst>
            <pc:docMk/>
            <pc:sldMk cId="0" sldId="265"/>
            <ac:spMk id="10"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65"/>
            <ac:spMk id="37" creationId="{F6AC00CE-AF9C-FB4B-7B31-15FEC893FF6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66"/>
        </pc:sldMkLst>
        <pc:spChg chg="mod ord">
          <ac:chgData name="Nguyễn Minh Tân - Khoa Công nghệ Thông tin - VLTECH" userId="101068a6-915f-4420-8228-af2e167f3950" providerId="ADAL" clId="{B1B899F2-67F4-404C-B6D1-C220E4D15DEE}" dt="2024-06-01T14:23:20.918" v="8" actId="700"/>
          <ac:spMkLst>
            <pc:docMk/>
            <pc:sldMk cId="0" sldId="266"/>
            <ac:spMk id="13"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66"/>
            <ac:spMk id="21" creationId="{FBC557EF-64F7-5585-3E5F-CD6827BABD25}"/>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67"/>
        </pc:sldMkLst>
        <pc:spChg chg="mod ord">
          <ac:chgData name="Nguyễn Minh Tân - Khoa Công nghệ Thông tin - VLTECH" userId="101068a6-915f-4420-8228-af2e167f3950" providerId="ADAL" clId="{B1B899F2-67F4-404C-B6D1-C220E4D15DEE}" dt="2024-06-01T14:23:20.918" v="8" actId="700"/>
          <ac:spMkLst>
            <pc:docMk/>
            <pc:sldMk cId="0" sldId="267"/>
            <ac:spMk id="26"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67"/>
            <ac:spMk id="31" creationId="{E6D6E68B-F85C-8E29-0BCA-F868767591A0}"/>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68"/>
        </pc:sldMkLst>
        <pc:spChg chg="mod ord">
          <ac:chgData name="Nguyễn Minh Tân - Khoa Công nghệ Thông tin - VLTECH" userId="101068a6-915f-4420-8228-af2e167f3950" providerId="ADAL" clId="{B1B899F2-67F4-404C-B6D1-C220E4D15DEE}" dt="2024-06-01T14:23:20.918" v="8" actId="700"/>
          <ac:spMkLst>
            <pc:docMk/>
            <pc:sldMk cId="0" sldId="268"/>
            <ac:spMk id="24"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68"/>
            <ac:spMk id="35" creationId="{15BEAC07-AA2E-889F-2C6B-17F834BDA38B}"/>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69"/>
        </pc:sldMkLst>
        <pc:spChg chg="mod ord">
          <ac:chgData name="Nguyễn Minh Tân - Khoa Công nghệ Thông tin - VLTECH" userId="101068a6-915f-4420-8228-af2e167f3950" providerId="ADAL" clId="{B1B899F2-67F4-404C-B6D1-C220E4D15DEE}" dt="2024-06-01T14:23:20.918" v="8" actId="700"/>
          <ac:spMkLst>
            <pc:docMk/>
            <pc:sldMk cId="0" sldId="269"/>
            <ac:spMk id="8"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69"/>
            <ac:spMk id="15" creationId="{4B0269AF-3B5E-004A-7BC5-AF88B1521D75}"/>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0"/>
        </pc:sldMkLst>
        <pc:spChg chg="mod ord">
          <ac:chgData name="Nguyễn Minh Tân - Khoa Công nghệ Thông tin - VLTECH" userId="101068a6-915f-4420-8228-af2e167f3950" providerId="ADAL" clId="{B1B899F2-67F4-404C-B6D1-C220E4D15DEE}" dt="2024-06-01T14:23:20.918" v="8" actId="700"/>
          <ac:spMkLst>
            <pc:docMk/>
            <pc:sldMk cId="0" sldId="270"/>
            <ac:spMk id="7"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0"/>
            <ac:spMk id="10" creationId="{2B855C6C-AC6F-574D-BDD1-DC2F79889C3E}"/>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1"/>
        </pc:sldMkLst>
        <pc:spChg chg="mod ord">
          <ac:chgData name="Nguyễn Minh Tân - Khoa Công nghệ Thông tin - VLTECH" userId="101068a6-915f-4420-8228-af2e167f3950" providerId="ADAL" clId="{B1B899F2-67F4-404C-B6D1-C220E4D15DEE}" dt="2024-06-01T14:23:20.918" v="8" actId="700"/>
          <ac:spMkLst>
            <pc:docMk/>
            <pc:sldMk cId="0" sldId="271"/>
            <ac:spMk id="16"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1"/>
            <ac:spMk id="22" creationId="{3DD0A65B-F743-FA26-4382-CEA22D754E59}"/>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272"/>
        </pc:sldMkLst>
        <pc:spChg chg="add mod ord">
          <ac:chgData name="Nguyễn Minh Tân - Khoa Công nghệ Thông tin - VLTECH" userId="101068a6-915f-4420-8228-af2e167f3950" providerId="ADAL" clId="{B1B899F2-67F4-404C-B6D1-C220E4D15DEE}" dt="2024-06-01T14:23:20.918" v="8" actId="700"/>
          <ac:spMkLst>
            <pc:docMk/>
            <pc:sldMk cId="0" sldId="272"/>
            <ac:spMk id="7" creationId="{DDF3D7D5-A3AC-AE81-B93B-D3880AB2BBB4}"/>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3"/>
        </pc:sldMkLst>
        <pc:spChg chg="mod ord">
          <ac:chgData name="Nguyễn Minh Tân - Khoa Công nghệ Thông tin - VLTECH" userId="101068a6-915f-4420-8228-af2e167f3950" providerId="ADAL" clId="{B1B899F2-67F4-404C-B6D1-C220E4D15DEE}" dt="2024-06-01T14:23:20.918" v="8" actId="700"/>
          <ac:spMkLst>
            <pc:docMk/>
            <pc:sldMk cId="0" sldId="273"/>
            <ac:spMk id="16"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3"/>
            <ac:spMk id="28" creationId="{7CFBE277-59E6-39A0-04A2-A5F076B51F5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4"/>
        </pc:sldMkLst>
        <pc:spChg chg="mod ord">
          <ac:chgData name="Nguyễn Minh Tân - Khoa Công nghệ Thông tin - VLTECH" userId="101068a6-915f-4420-8228-af2e167f3950" providerId="ADAL" clId="{B1B899F2-67F4-404C-B6D1-C220E4D15DEE}" dt="2024-06-01T14:23:20.918" v="8" actId="700"/>
          <ac:spMkLst>
            <pc:docMk/>
            <pc:sldMk cId="0" sldId="274"/>
            <ac:spMk id="17"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4"/>
            <ac:spMk id="33" creationId="{BDA48E43-2F15-6A61-0E5F-6D9AD572391A}"/>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5"/>
        </pc:sldMkLst>
        <pc:spChg chg="mod ord">
          <ac:chgData name="Nguyễn Minh Tân - Khoa Công nghệ Thông tin - VLTECH" userId="101068a6-915f-4420-8228-af2e167f3950" providerId="ADAL" clId="{B1B899F2-67F4-404C-B6D1-C220E4D15DEE}" dt="2024-06-01T14:23:20.918" v="8" actId="700"/>
          <ac:spMkLst>
            <pc:docMk/>
            <pc:sldMk cId="0" sldId="275"/>
            <ac:spMk id="13"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5"/>
            <ac:spMk id="29" creationId="{6FD7F96A-B1A6-5101-20EC-56614A4394C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6"/>
        </pc:sldMkLst>
        <pc:spChg chg="mod ord">
          <ac:chgData name="Nguyễn Minh Tân - Khoa Công nghệ Thông tin - VLTECH" userId="101068a6-915f-4420-8228-af2e167f3950" providerId="ADAL" clId="{B1B899F2-67F4-404C-B6D1-C220E4D15DEE}" dt="2024-06-01T14:23:20.918" v="8" actId="700"/>
          <ac:spMkLst>
            <pc:docMk/>
            <pc:sldMk cId="0" sldId="276"/>
            <ac:spMk id="12"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6"/>
            <ac:spMk id="27" creationId="{62499CA3-928B-3259-282D-750E9D118542}"/>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7"/>
        </pc:sldMkLst>
        <pc:spChg chg="mod ord">
          <ac:chgData name="Nguyễn Minh Tân - Khoa Công nghệ Thông tin - VLTECH" userId="101068a6-915f-4420-8228-af2e167f3950" providerId="ADAL" clId="{B1B899F2-67F4-404C-B6D1-C220E4D15DEE}" dt="2024-06-01T14:23:20.918" v="8" actId="700"/>
          <ac:spMkLst>
            <pc:docMk/>
            <pc:sldMk cId="0" sldId="277"/>
            <ac:spMk id="12"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7"/>
            <ac:spMk id="26" creationId="{0136345C-00E2-1680-3AB1-0ADEAA58BDC2}"/>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8"/>
        </pc:sldMkLst>
        <pc:spChg chg="mod ord">
          <ac:chgData name="Nguyễn Minh Tân - Khoa Công nghệ Thông tin - VLTECH" userId="101068a6-915f-4420-8228-af2e167f3950" providerId="ADAL" clId="{B1B899F2-67F4-404C-B6D1-C220E4D15DEE}" dt="2024-06-01T14:23:20.918" v="8" actId="700"/>
          <ac:spMkLst>
            <pc:docMk/>
            <pc:sldMk cId="0" sldId="278"/>
            <ac:spMk id="11"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8"/>
            <ac:spMk id="27" creationId="{F3208E37-29C7-4A7E-6B63-97C2180DAB02}"/>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9"/>
        </pc:sldMkLst>
        <pc:spChg chg="mod ord">
          <ac:chgData name="Nguyễn Minh Tân - Khoa Công nghệ Thông tin - VLTECH" userId="101068a6-915f-4420-8228-af2e167f3950" providerId="ADAL" clId="{B1B899F2-67F4-404C-B6D1-C220E4D15DEE}" dt="2024-06-01T14:23:20.918" v="8" actId="700"/>
          <ac:spMkLst>
            <pc:docMk/>
            <pc:sldMk cId="0" sldId="279"/>
            <ac:spMk id="33"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9"/>
            <ac:spMk id="43" creationId="{FC8BEDC8-5136-5F8E-F59D-D3F335FFB6F7}"/>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280"/>
        </pc:sldMkLst>
        <pc:spChg chg="add mod ord">
          <ac:chgData name="Nguyễn Minh Tân - Khoa Công nghệ Thông tin - VLTECH" userId="101068a6-915f-4420-8228-af2e167f3950" providerId="ADAL" clId="{B1B899F2-67F4-404C-B6D1-C220E4D15DEE}" dt="2024-06-01T14:23:20.918" v="8" actId="700"/>
          <ac:spMkLst>
            <pc:docMk/>
            <pc:sldMk cId="0" sldId="280"/>
            <ac:spMk id="31" creationId="{A7A1F13F-90C5-DE0A-48CF-516C5A68B254}"/>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81"/>
        </pc:sldMkLst>
        <pc:spChg chg="mod ord">
          <ac:chgData name="Nguyễn Minh Tân - Khoa Công nghệ Thông tin - VLTECH" userId="101068a6-915f-4420-8228-af2e167f3950" providerId="ADAL" clId="{B1B899F2-67F4-404C-B6D1-C220E4D15DEE}" dt="2024-06-01T14:23:20.918" v="8" actId="700"/>
          <ac:spMkLst>
            <pc:docMk/>
            <pc:sldMk cId="0" sldId="281"/>
            <ac:spMk id="12"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81"/>
            <ac:spMk id="34" creationId="{30C9CA2D-545E-79D5-66F6-ECE229C85FBA}"/>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82"/>
        </pc:sldMkLst>
        <pc:spChg chg="mod ord">
          <ac:chgData name="Nguyễn Minh Tân - Khoa Công nghệ Thông tin - VLTECH" userId="101068a6-915f-4420-8228-af2e167f3950" providerId="ADAL" clId="{B1B899F2-67F4-404C-B6D1-C220E4D15DEE}" dt="2024-06-01T14:23:20.918" v="8" actId="700"/>
          <ac:spMkLst>
            <pc:docMk/>
            <pc:sldMk cId="0" sldId="282"/>
            <ac:spMk id="11"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82"/>
            <ac:spMk id="25" creationId="{CC26C628-D054-C967-BC91-56511CB8CFBF}"/>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83"/>
        </pc:sldMkLst>
        <pc:spChg chg="mod ord">
          <ac:chgData name="Nguyễn Minh Tân - Khoa Công nghệ Thông tin - VLTECH" userId="101068a6-915f-4420-8228-af2e167f3950" providerId="ADAL" clId="{B1B899F2-67F4-404C-B6D1-C220E4D15DEE}" dt="2024-06-01T14:23:20.918" v="8" actId="700"/>
          <ac:spMkLst>
            <pc:docMk/>
            <pc:sldMk cId="0" sldId="283"/>
            <ac:spMk id="6"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83"/>
            <ac:spMk id="16" creationId="{66E55A03-B6A5-14ED-DB39-2E996A2232A9}"/>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84"/>
        </pc:sldMkLst>
        <pc:spChg chg="mod ord">
          <ac:chgData name="Nguyễn Minh Tân - Khoa Công nghệ Thông tin - VLTECH" userId="101068a6-915f-4420-8228-af2e167f3950" providerId="ADAL" clId="{B1B899F2-67F4-404C-B6D1-C220E4D15DEE}" dt="2024-06-01T14:23:20.918" v="8" actId="700"/>
          <ac:spMkLst>
            <pc:docMk/>
            <pc:sldMk cId="0" sldId="284"/>
            <ac:spMk id="12"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84"/>
            <ac:spMk id="19" creationId="{29E35F99-87F4-4560-5909-01062856D9B0}"/>
          </ac:spMkLst>
        </pc:spChg>
      </pc:sldChg>
      <pc:sldChg chg="modSp mod">
        <pc:chgData name="Nguyễn Minh Tân - Khoa Công nghệ Thông tin - VLTECH" userId="101068a6-915f-4420-8228-af2e167f3950" providerId="ADAL" clId="{B1B899F2-67F4-404C-B6D1-C220E4D15DEE}" dt="2024-05-29T06:49:12.231" v="5" actId="20577"/>
        <pc:sldMkLst>
          <pc:docMk/>
          <pc:sldMk cId="3671363652" sldId="285"/>
        </pc:sldMkLst>
        <pc:spChg chg="mod">
          <ac:chgData name="Nguyễn Minh Tân - Khoa Công nghệ Thông tin - VLTECH" userId="101068a6-915f-4420-8228-af2e167f3950" providerId="ADAL" clId="{B1B899F2-67F4-404C-B6D1-C220E4D15DEE}" dt="2024-05-29T06:49:12.231" v="5" actId="20577"/>
          <ac:spMkLst>
            <pc:docMk/>
            <pc:sldMk cId="3671363652" sldId="285"/>
            <ac:spMk id="19" creationId="{CEF99411-4709-4D85-A7C3-945C4791A054}"/>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286"/>
        </pc:sldMkLst>
        <pc:spChg chg="add mod ord">
          <ac:chgData name="Nguyễn Minh Tân - Khoa Công nghệ Thông tin - VLTECH" userId="101068a6-915f-4420-8228-af2e167f3950" providerId="ADAL" clId="{B1B899F2-67F4-404C-B6D1-C220E4D15DEE}" dt="2024-06-01T14:23:20.918" v="8" actId="700"/>
          <ac:spMkLst>
            <pc:docMk/>
            <pc:sldMk cId="0" sldId="286"/>
            <ac:spMk id="39" creationId="{61BE14AC-A19D-C1C3-9B23-22BB735AE1E0}"/>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87"/>
        </pc:sldMkLst>
        <pc:spChg chg="mod ord">
          <ac:chgData name="Nguyễn Minh Tân - Khoa Công nghệ Thông tin - VLTECH" userId="101068a6-915f-4420-8228-af2e167f3950" providerId="ADAL" clId="{B1B899F2-67F4-404C-B6D1-C220E4D15DEE}" dt="2024-06-01T14:23:20.918" v="8" actId="700"/>
          <ac:spMkLst>
            <pc:docMk/>
            <pc:sldMk cId="0" sldId="287"/>
            <ac:spMk id="8"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87"/>
            <ac:spMk id="32" creationId="{D47D104C-E850-D4D4-C69C-3C63CA9C2E02}"/>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88"/>
        </pc:sldMkLst>
        <pc:spChg chg="mod ord">
          <ac:chgData name="Nguyễn Minh Tân - Khoa Công nghệ Thông tin - VLTECH" userId="101068a6-915f-4420-8228-af2e167f3950" providerId="ADAL" clId="{B1B899F2-67F4-404C-B6D1-C220E4D15DEE}" dt="2024-06-01T14:23:20.918" v="8" actId="700"/>
          <ac:spMkLst>
            <pc:docMk/>
            <pc:sldMk cId="0" sldId="288"/>
            <ac:spMk id="8"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88"/>
            <ac:spMk id="32" creationId="{E000C8E5-7BF0-CB84-A31E-69934F0859A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89"/>
        </pc:sldMkLst>
        <pc:spChg chg="mod ord">
          <ac:chgData name="Nguyễn Minh Tân - Khoa Công nghệ Thông tin - VLTECH" userId="101068a6-915f-4420-8228-af2e167f3950" providerId="ADAL" clId="{B1B899F2-67F4-404C-B6D1-C220E4D15DEE}" dt="2024-06-01T14:23:20.918" v="8" actId="700"/>
          <ac:spMkLst>
            <pc:docMk/>
            <pc:sldMk cId="0" sldId="289"/>
            <ac:spMk id="10"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89"/>
            <ac:spMk id="23" creationId="{612EF82F-3A0B-61C3-24CF-B3EE45948C8D}"/>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290"/>
        </pc:sldMkLst>
        <pc:spChg chg="add mod ord">
          <ac:chgData name="Nguyễn Minh Tân - Khoa Công nghệ Thông tin - VLTECH" userId="101068a6-915f-4420-8228-af2e167f3950" providerId="ADAL" clId="{B1B899F2-67F4-404C-B6D1-C220E4D15DEE}" dt="2024-06-01T14:23:20.918" v="8" actId="700"/>
          <ac:spMkLst>
            <pc:docMk/>
            <pc:sldMk cId="0" sldId="290"/>
            <ac:spMk id="68" creationId="{1D8F426C-0413-DC69-FF31-8685994AB6CA}"/>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1"/>
        </pc:sldMkLst>
        <pc:spChg chg="mod ord">
          <ac:chgData name="Nguyễn Minh Tân - Khoa Công nghệ Thông tin - VLTECH" userId="101068a6-915f-4420-8228-af2e167f3950" providerId="ADAL" clId="{B1B899F2-67F4-404C-B6D1-C220E4D15DEE}" dt="2024-06-01T14:23:20.918" v="8" actId="700"/>
          <ac:spMkLst>
            <pc:docMk/>
            <pc:sldMk cId="0" sldId="291"/>
            <ac:spMk id="13"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1"/>
            <ac:spMk id="21" creationId="{423EC563-3259-9A72-59BA-CC02B1B74EE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2"/>
        </pc:sldMkLst>
        <pc:spChg chg="mod ord">
          <ac:chgData name="Nguyễn Minh Tân - Khoa Công nghệ Thông tin - VLTECH" userId="101068a6-915f-4420-8228-af2e167f3950" providerId="ADAL" clId="{B1B899F2-67F4-404C-B6D1-C220E4D15DEE}" dt="2024-06-01T14:23:20.918" v="8" actId="700"/>
          <ac:spMkLst>
            <pc:docMk/>
            <pc:sldMk cId="0" sldId="292"/>
            <ac:spMk id="28"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2"/>
            <ac:spMk id="37" creationId="{13D8F2EC-8BFE-5FC9-A58C-6A6EE504C5BF}"/>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3"/>
        </pc:sldMkLst>
        <pc:spChg chg="mod ord">
          <ac:chgData name="Nguyễn Minh Tân - Khoa Công nghệ Thông tin - VLTECH" userId="101068a6-915f-4420-8228-af2e167f3950" providerId="ADAL" clId="{B1B899F2-67F4-404C-B6D1-C220E4D15DEE}" dt="2024-06-01T14:23:20.918" v="8" actId="700"/>
          <ac:spMkLst>
            <pc:docMk/>
            <pc:sldMk cId="0" sldId="293"/>
            <ac:spMk id="25"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3"/>
            <ac:spMk id="36" creationId="{7F856D23-E850-BF9B-3FC5-C12116A62305}"/>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4"/>
        </pc:sldMkLst>
        <pc:spChg chg="mod ord">
          <ac:chgData name="Nguyễn Minh Tân - Khoa Công nghệ Thông tin - VLTECH" userId="101068a6-915f-4420-8228-af2e167f3950" providerId="ADAL" clId="{B1B899F2-67F4-404C-B6D1-C220E4D15DEE}" dt="2024-06-01T14:23:20.918" v="8" actId="700"/>
          <ac:spMkLst>
            <pc:docMk/>
            <pc:sldMk cId="0" sldId="294"/>
            <ac:spMk id="23"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4"/>
            <ac:spMk id="36" creationId="{F68BE75D-3FA8-9C16-1B65-2CFFE9422BA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5"/>
        </pc:sldMkLst>
        <pc:spChg chg="mod ord">
          <ac:chgData name="Nguyễn Minh Tân - Khoa Công nghệ Thông tin - VLTECH" userId="101068a6-915f-4420-8228-af2e167f3950" providerId="ADAL" clId="{B1B899F2-67F4-404C-B6D1-C220E4D15DEE}" dt="2024-06-01T14:23:20.918" v="8" actId="700"/>
          <ac:spMkLst>
            <pc:docMk/>
            <pc:sldMk cId="0" sldId="295"/>
            <ac:spMk id="20"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5"/>
            <ac:spMk id="28" creationId="{0BB9EC44-385B-075E-ABA0-5C1DF455DE5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6"/>
        </pc:sldMkLst>
        <pc:spChg chg="mod ord">
          <ac:chgData name="Nguyễn Minh Tân - Khoa Công nghệ Thông tin - VLTECH" userId="101068a6-915f-4420-8228-af2e167f3950" providerId="ADAL" clId="{B1B899F2-67F4-404C-B6D1-C220E4D15DEE}" dt="2024-06-01T14:23:20.918" v="8" actId="700"/>
          <ac:spMkLst>
            <pc:docMk/>
            <pc:sldMk cId="0" sldId="296"/>
            <ac:spMk id="22" creationId="{00000000-0000-0000-0000-000000000000}"/>
          </ac:spMkLst>
        </pc:spChg>
        <pc:spChg chg="mod ord">
          <ac:chgData name="Nguyễn Minh Tân - Khoa Công nghệ Thông tin - VLTECH" userId="101068a6-915f-4420-8228-af2e167f3950" providerId="ADAL" clId="{B1B899F2-67F4-404C-B6D1-C220E4D15DEE}" dt="2024-06-01T14:23:20.918" v="8" actId="700"/>
          <ac:spMkLst>
            <pc:docMk/>
            <pc:sldMk cId="0" sldId="296"/>
            <ac:spMk id="24"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6"/>
            <ac:spMk id="34" creationId="{173A7044-C65F-57B2-C14A-C78A59708874}"/>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7"/>
        </pc:sldMkLst>
        <pc:spChg chg="mod ord">
          <ac:chgData name="Nguyễn Minh Tân - Khoa Công nghệ Thông tin - VLTECH" userId="101068a6-915f-4420-8228-af2e167f3950" providerId="ADAL" clId="{B1B899F2-67F4-404C-B6D1-C220E4D15DEE}" dt="2024-06-01T14:23:20.918" v="8" actId="700"/>
          <ac:spMkLst>
            <pc:docMk/>
            <pc:sldMk cId="0" sldId="297"/>
            <ac:spMk id="16" creationId="{00000000-0000-0000-0000-000000000000}"/>
          </ac:spMkLst>
        </pc:spChg>
        <pc:spChg chg="mod ord">
          <ac:chgData name="Nguyễn Minh Tân - Khoa Công nghệ Thông tin - VLTECH" userId="101068a6-915f-4420-8228-af2e167f3950" providerId="ADAL" clId="{B1B899F2-67F4-404C-B6D1-C220E4D15DEE}" dt="2024-06-01T14:23:20.918" v="8" actId="700"/>
          <ac:spMkLst>
            <pc:docMk/>
            <pc:sldMk cId="0" sldId="297"/>
            <ac:spMk id="18"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7"/>
            <ac:spMk id="24" creationId="{84A94BAF-6794-69DE-F8D6-8D755BA0111B}"/>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8"/>
        </pc:sldMkLst>
        <pc:spChg chg="mod ord">
          <ac:chgData name="Nguyễn Minh Tân - Khoa Công nghệ Thông tin - VLTECH" userId="101068a6-915f-4420-8228-af2e167f3950" providerId="ADAL" clId="{B1B899F2-67F4-404C-B6D1-C220E4D15DEE}" dt="2024-06-01T14:23:20.918" v="8" actId="700"/>
          <ac:spMkLst>
            <pc:docMk/>
            <pc:sldMk cId="0" sldId="298"/>
            <ac:spMk id="18"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8"/>
            <ac:spMk id="28" creationId="{36E64C00-5A54-C38F-2885-035EC6BE6DDC}"/>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9"/>
        </pc:sldMkLst>
        <pc:spChg chg="mod ord">
          <ac:chgData name="Nguyễn Minh Tân - Khoa Công nghệ Thông tin - VLTECH" userId="101068a6-915f-4420-8228-af2e167f3950" providerId="ADAL" clId="{B1B899F2-67F4-404C-B6D1-C220E4D15DEE}" dt="2024-06-01T14:23:20.918" v="8" actId="700"/>
          <ac:spMkLst>
            <pc:docMk/>
            <pc:sldMk cId="0" sldId="299"/>
            <ac:spMk id="22"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9"/>
            <ac:spMk id="32" creationId="{98F63D4C-24AC-F368-828C-0EF1E7CA5CFD}"/>
          </ac:spMkLst>
        </pc:spChg>
      </pc:sldChg>
      <pc:sldChg chg="addSp modSp add mod modClrScheme chgLayout">
        <pc:chgData name="Nguyễn Minh Tân - Khoa Công nghệ Thông tin - VLTECH" userId="101068a6-915f-4420-8228-af2e167f3950" providerId="ADAL" clId="{B1B899F2-67F4-404C-B6D1-C220E4D15DEE}" dt="2024-06-01T14:25:11.941" v="89" actId="1076"/>
        <pc:sldMkLst>
          <pc:docMk/>
          <pc:sldMk cId="0" sldId="300"/>
        </pc:sldMkLst>
        <pc:spChg chg="add mod ord">
          <ac:chgData name="Nguyễn Minh Tân - Khoa Công nghệ Thông tin - VLTECH" userId="101068a6-915f-4420-8228-af2e167f3950" providerId="ADAL" clId="{B1B899F2-67F4-404C-B6D1-C220E4D15DEE}" dt="2024-06-01T14:25:11.941" v="89" actId="1076"/>
          <ac:spMkLst>
            <pc:docMk/>
            <pc:sldMk cId="0" sldId="300"/>
            <ac:spMk id="31" creationId="{D6BB741A-0107-4174-B117-41CB260E868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01"/>
        </pc:sldMkLst>
        <pc:spChg chg="mod ord">
          <ac:chgData name="Nguyễn Minh Tân - Khoa Công nghệ Thông tin - VLTECH" userId="101068a6-915f-4420-8228-af2e167f3950" providerId="ADAL" clId="{B1B899F2-67F4-404C-B6D1-C220E4D15DEE}" dt="2024-06-01T14:23:20.918" v="8" actId="700"/>
          <ac:spMkLst>
            <pc:docMk/>
            <pc:sldMk cId="0" sldId="301"/>
            <ac:spMk id="21"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01"/>
            <ac:spMk id="28" creationId="{0A062A63-8299-8353-B822-EA486A21D697}"/>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02"/>
        </pc:sldMkLst>
        <pc:spChg chg="mod ord">
          <ac:chgData name="Nguyễn Minh Tân - Khoa Công nghệ Thông tin - VLTECH" userId="101068a6-915f-4420-8228-af2e167f3950" providerId="ADAL" clId="{B1B899F2-67F4-404C-B6D1-C220E4D15DEE}" dt="2024-06-01T14:23:20.918" v="8" actId="700"/>
          <ac:spMkLst>
            <pc:docMk/>
            <pc:sldMk cId="0" sldId="302"/>
            <ac:spMk id="27"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02"/>
            <ac:spMk id="40" creationId="{128128E4-1752-4305-50DF-BFF4697CCDA8}"/>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03"/>
        </pc:sldMkLst>
        <pc:spChg chg="add mod ord">
          <ac:chgData name="Nguyễn Minh Tân - Khoa Công nghệ Thông tin - VLTECH" userId="101068a6-915f-4420-8228-af2e167f3950" providerId="ADAL" clId="{B1B899F2-67F4-404C-B6D1-C220E4D15DEE}" dt="2024-06-01T14:23:20.918" v="8" actId="700"/>
          <ac:spMkLst>
            <pc:docMk/>
            <pc:sldMk cId="0" sldId="303"/>
            <ac:spMk id="42" creationId="{A9F75F2F-D6FA-E06F-BD75-20CA4738CDF1}"/>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04"/>
        </pc:sldMkLst>
        <pc:spChg chg="add mod ord">
          <ac:chgData name="Nguyễn Minh Tân - Khoa Công nghệ Thông tin - VLTECH" userId="101068a6-915f-4420-8228-af2e167f3950" providerId="ADAL" clId="{B1B899F2-67F4-404C-B6D1-C220E4D15DEE}" dt="2024-06-01T14:23:20.918" v="8" actId="700"/>
          <ac:spMkLst>
            <pc:docMk/>
            <pc:sldMk cId="0" sldId="304"/>
            <ac:spMk id="13" creationId="{B8644DE6-1376-AF6D-FE5A-8AC134D48A62}"/>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05"/>
        </pc:sldMkLst>
        <pc:spChg chg="mod ord">
          <ac:chgData name="Nguyễn Minh Tân - Khoa Công nghệ Thông tin - VLTECH" userId="101068a6-915f-4420-8228-af2e167f3950" providerId="ADAL" clId="{B1B899F2-67F4-404C-B6D1-C220E4D15DEE}" dt="2024-06-01T14:23:20.918" v="8" actId="700"/>
          <ac:spMkLst>
            <pc:docMk/>
            <pc:sldMk cId="0" sldId="305"/>
            <ac:spMk id="17"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05"/>
            <ac:spMk id="25" creationId="{0E50B36A-CDD5-D130-39C5-1A0B394149B4}"/>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06"/>
        </pc:sldMkLst>
        <pc:spChg chg="mod ord">
          <ac:chgData name="Nguyễn Minh Tân - Khoa Công nghệ Thông tin - VLTECH" userId="101068a6-915f-4420-8228-af2e167f3950" providerId="ADAL" clId="{B1B899F2-67F4-404C-B6D1-C220E4D15DEE}" dt="2024-06-01T14:23:20.918" v="8" actId="700"/>
          <ac:spMkLst>
            <pc:docMk/>
            <pc:sldMk cId="0" sldId="306"/>
            <ac:spMk id="22"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06"/>
            <ac:spMk id="31" creationId="{53BE0CAC-5FCC-5B6A-DA77-225C86095090}"/>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07"/>
        </pc:sldMkLst>
        <pc:spChg chg="mod ord">
          <ac:chgData name="Nguyễn Minh Tân - Khoa Công nghệ Thông tin - VLTECH" userId="101068a6-915f-4420-8228-af2e167f3950" providerId="ADAL" clId="{B1B899F2-67F4-404C-B6D1-C220E4D15DEE}" dt="2024-06-01T14:23:20.918" v="8" actId="700"/>
          <ac:spMkLst>
            <pc:docMk/>
            <pc:sldMk cId="0" sldId="307"/>
            <ac:spMk id="12"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07"/>
            <ac:spMk id="23" creationId="{A8531CA4-F61F-47E3-7F9A-12D41636B3AD}"/>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08"/>
        </pc:sldMkLst>
        <pc:spChg chg="mod ord">
          <ac:chgData name="Nguyễn Minh Tân - Khoa Công nghệ Thông tin - VLTECH" userId="101068a6-915f-4420-8228-af2e167f3950" providerId="ADAL" clId="{B1B899F2-67F4-404C-B6D1-C220E4D15DEE}" dt="2024-06-01T14:23:20.918" v="8" actId="700"/>
          <ac:spMkLst>
            <pc:docMk/>
            <pc:sldMk cId="0" sldId="308"/>
            <ac:spMk id="25"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08"/>
            <ac:spMk id="32" creationId="{722B1FBD-C6EF-9299-1A27-FD7522DAF53D}"/>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09"/>
        </pc:sldMkLst>
        <pc:spChg chg="add mod ord">
          <ac:chgData name="Nguyễn Minh Tân - Khoa Công nghệ Thông tin - VLTECH" userId="101068a6-915f-4420-8228-af2e167f3950" providerId="ADAL" clId="{B1B899F2-67F4-404C-B6D1-C220E4D15DEE}" dt="2024-06-01T14:23:20.918" v="8" actId="700"/>
          <ac:spMkLst>
            <pc:docMk/>
            <pc:sldMk cId="0" sldId="309"/>
            <ac:spMk id="29" creationId="{0B06BA15-0F6A-DA04-1619-8BDCCBDD8E5B}"/>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10"/>
        </pc:sldMkLst>
        <pc:spChg chg="mod ord">
          <ac:chgData name="Nguyễn Minh Tân - Khoa Công nghệ Thông tin - VLTECH" userId="101068a6-915f-4420-8228-af2e167f3950" providerId="ADAL" clId="{B1B899F2-67F4-404C-B6D1-C220E4D15DEE}" dt="2024-06-01T14:23:20.918" v="8" actId="700"/>
          <ac:spMkLst>
            <pc:docMk/>
            <pc:sldMk cId="0" sldId="310"/>
            <ac:spMk id="13"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10"/>
            <ac:spMk id="19" creationId="{986293C2-2499-9213-2530-B4C01D7AA33A}"/>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11"/>
        </pc:sldMkLst>
        <pc:spChg chg="add mod ord">
          <ac:chgData name="Nguyễn Minh Tân - Khoa Công nghệ Thông tin - VLTECH" userId="101068a6-915f-4420-8228-af2e167f3950" providerId="ADAL" clId="{B1B899F2-67F4-404C-B6D1-C220E4D15DEE}" dt="2024-06-01T14:23:20.918" v="8" actId="700"/>
          <ac:spMkLst>
            <pc:docMk/>
            <pc:sldMk cId="0" sldId="311"/>
            <ac:spMk id="30" creationId="{871C0975-82D3-9B6F-3BAF-771A230BD657}"/>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12"/>
        </pc:sldMkLst>
        <pc:spChg chg="add mod ord">
          <ac:chgData name="Nguyễn Minh Tân - Khoa Công nghệ Thông tin - VLTECH" userId="101068a6-915f-4420-8228-af2e167f3950" providerId="ADAL" clId="{B1B899F2-67F4-404C-B6D1-C220E4D15DEE}" dt="2024-06-01T14:23:20.918" v="8" actId="700"/>
          <ac:spMkLst>
            <pc:docMk/>
            <pc:sldMk cId="0" sldId="312"/>
            <ac:spMk id="20" creationId="{69264E8E-793F-DE84-B669-44DE384F314F}"/>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13"/>
        </pc:sldMkLst>
        <pc:spChg chg="mod ord">
          <ac:chgData name="Nguyễn Minh Tân - Khoa Công nghệ Thông tin - VLTECH" userId="101068a6-915f-4420-8228-af2e167f3950" providerId="ADAL" clId="{B1B899F2-67F4-404C-B6D1-C220E4D15DEE}" dt="2024-06-01T14:23:20.918" v="8" actId="700"/>
          <ac:spMkLst>
            <pc:docMk/>
            <pc:sldMk cId="0" sldId="313"/>
            <ac:spMk id="18"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13"/>
            <ac:spMk id="27" creationId="{65CAC5BF-4CF3-28B0-F95C-0BCD59BDD722}"/>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14"/>
        </pc:sldMkLst>
        <pc:spChg chg="mod ord">
          <ac:chgData name="Nguyễn Minh Tân - Khoa Công nghệ Thông tin - VLTECH" userId="101068a6-915f-4420-8228-af2e167f3950" providerId="ADAL" clId="{B1B899F2-67F4-404C-B6D1-C220E4D15DEE}" dt="2024-06-01T14:23:20.918" v="8" actId="700"/>
          <ac:spMkLst>
            <pc:docMk/>
            <pc:sldMk cId="0" sldId="314"/>
            <ac:spMk id="31"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14"/>
            <ac:spMk id="61" creationId="{069D58FB-42FD-F46E-F800-88BAC709177A}"/>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15"/>
        </pc:sldMkLst>
        <pc:spChg chg="add mod ord">
          <ac:chgData name="Nguyễn Minh Tân - Khoa Công nghệ Thông tin - VLTECH" userId="101068a6-915f-4420-8228-af2e167f3950" providerId="ADAL" clId="{B1B899F2-67F4-404C-B6D1-C220E4D15DEE}" dt="2024-06-01T14:23:20.918" v="8" actId="700"/>
          <ac:spMkLst>
            <pc:docMk/>
            <pc:sldMk cId="0" sldId="315"/>
            <ac:spMk id="17" creationId="{6E3BF50A-E1AF-2678-03CF-5E44D22058C9}"/>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16"/>
        </pc:sldMkLst>
        <pc:spChg chg="mod ord">
          <ac:chgData name="Nguyễn Minh Tân - Khoa Công nghệ Thông tin - VLTECH" userId="101068a6-915f-4420-8228-af2e167f3950" providerId="ADAL" clId="{B1B899F2-67F4-404C-B6D1-C220E4D15DEE}" dt="2024-06-01T14:23:20.918" v="8" actId="700"/>
          <ac:spMkLst>
            <pc:docMk/>
            <pc:sldMk cId="0" sldId="316"/>
            <ac:spMk id="14"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16"/>
            <ac:spMk id="24" creationId="{C542F6EB-31CE-9696-63F0-8FFC78504EBB}"/>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17"/>
        </pc:sldMkLst>
        <pc:spChg chg="add mod ord">
          <ac:chgData name="Nguyễn Minh Tân - Khoa Công nghệ Thông tin - VLTECH" userId="101068a6-915f-4420-8228-af2e167f3950" providerId="ADAL" clId="{B1B899F2-67F4-404C-B6D1-C220E4D15DEE}" dt="2024-06-01T14:23:20.918" v="8" actId="700"/>
          <ac:spMkLst>
            <pc:docMk/>
            <pc:sldMk cId="0" sldId="317"/>
            <ac:spMk id="23" creationId="{6A86267D-08AC-8E3A-9DEC-84187D3D2BBF}"/>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18"/>
        </pc:sldMkLst>
        <pc:spChg chg="mod ord">
          <ac:chgData name="Nguyễn Minh Tân - Khoa Công nghệ Thông tin - VLTECH" userId="101068a6-915f-4420-8228-af2e167f3950" providerId="ADAL" clId="{B1B899F2-67F4-404C-B6D1-C220E4D15DEE}" dt="2024-06-01T14:23:20.918" v="8" actId="700"/>
          <ac:spMkLst>
            <pc:docMk/>
            <pc:sldMk cId="0" sldId="318"/>
            <ac:spMk id="21"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18"/>
            <ac:spMk id="35" creationId="{79757F21-4486-EDF5-6A56-21779C3CDBA7}"/>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20"/>
        </pc:sldMkLst>
        <pc:spChg chg="add mod ord">
          <ac:chgData name="Nguyễn Minh Tân - Khoa Công nghệ Thông tin - VLTECH" userId="101068a6-915f-4420-8228-af2e167f3950" providerId="ADAL" clId="{B1B899F2-67F4-404C-B6D1-C220E4D15DEE}" dt="2024-06-01T14:23:20.918" v="8" actId="700"/>
          <ac:spMkLst>
            <pc:docMk/>
            <pc:sldMk cId="0" sldId="320"/>
            <ac:spMk id="72" creationId="{A43C1E6A-2CC2-39FF-2E2A-3A53878E6A53}"/>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21"/>
        </pc:sldMkLst>
        <pc:spChg chg="mod ord">
          <ac:chgData name="Nguyễn Minh Tân - Khoa Công nghệ Thông tin - VLTECH" userId="101068a6-915f-4420-8228-af2e167f3950" providerId="ADAL" clId="{B1B899F2-67F4-404C-B6D1-C220E4D15DEE}" dt="2024-06-01T14:23:20.918" v="8" actId="700"/>
          <ac:spMkLst>
            <pc:docMk/>
            <pc:sldMk cId="0" sldId="321"/>
            <ac:spMk id="87"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21"/>
            <ac:spMk id="139" creationId="{182F2764-C698-F7B3-4962-9D84178586C3}"/>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22"/>
        </pc:sldMkLst>
        <pc:spChg chg="mod ord">
          <ac:chgData name="Nguyễn Minh Tân - Khoa Công nghệ Thông tin - VLTECH" userId="101068a6-915f-4420-8228-af2e167f3950" providerId="ADAL" clId="{B1B899F2-67F4-404C-B6D1-C220E4D15DEE}" dt="2024-06-01T14:23:20.918" v="8" actId="700"/>
          <ac:spMkLst>
            <pc:docMk/>
            <pc:sldMk cId="0" sldId="322"/>
            <ac:spMk id="63"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22"/>
            <ac:spMk id="95" creationId="{2D197E9E-E1A2-DE99-0277-7773D18BF62E}"/>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23"/>
        </pc:sldMkLst>
        <pc:spChg chg="mod ord">
          <ac:chgData name="Nguyễn Minh Tân - Khoa Công nghệ Thông tin - VLTECH" userId="101068a6-915f-4420-8228-af2e167f3950" providerId="ADAL" clId="{B1B899F2-67F4-404C-B6D1-C220E4D15DEE}" dt="2024-06-01T14:23:20.918" v="8" actId="700"/>
          <ac:spMkLst>
            <pc:docMk/>
            <pc:sldMk cId="0" sldId="323"/>
            <ac:spMk id="27"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23"/>
            <ac:spMk id="46" creationId="{71D28596-BBDB-8510-2043-4D95B9F38F69}"/>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24"/>
        </pc:sldMkLst>
        <pc:spChg chg="add mod ord">
          <ac:chgData name="Nguyễn Minh Tân - Khoa Công nghệ Thông tin - VLTECH" userId="101068a6-915f-4420-8228-af2e167f3950" providerId="ADAL" clId="{B1B899F2-67F4-404C-B6D1-C220E4D15DEE}" dt="2024-06-01T14:23:20.918" v="8" actId="700"/>
          <ac:spMkLst>
            <pc:docMk/>
            <pc:sldMk cId="0" sldId="324"/>
            <ac:spMk id="12" creationId="{9DEE0AFB-828F-1B1B-F2A7-5707500AFA86}"/>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25"/>
        </pc:sldMkLst>
        <pc:spChg chg="add mod ord">
          <ac:chgData name="Nguyễn Minh Tân - Khoa Công nghệ Thông tin - VLTECH" userId="101068a6-915f-4420-8228-af2e167f3950" providerId="ADAL" clId="{B1B899F2-67F4-404C-B6D1-C220E4D15DEE}" dt="2024-06-01T14:23:20.918" v="8" actId="700"/>
          <ac:spMkLst>
            <pc:docMk/>
            <pc:sldMk cId="0" sldId="325"/>
            <ac:spMk id="18" creationId="{DC01E2DF-1B9F-E034-AAD8-A855D647540D}"/>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26"/>
        </pc:sldMkLst>
        <pc:spChg chg="mod ord">
          <ac:chgData name="Nguyễn Minh Tân - Khoa Công nghệ Thông tin - VLTECH" userId="101068a6-915f-4420-8228-af2e167f3950" providerId="ADAL" clId="{B1B899F2-67F4-404C-B6D1-C220E4D15DEE}" dt="2024-06-01T14:23:20.918" v="8" actId="700"/>
          <ac:spMkLst>
            <pc:docMk/>
            <pc:sldMk cId="0" sldId="326"/>
            <ac:spMk id="32"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26"/>
            <ac:spMk id="43" creationId="{DE0714E5-E31A-F190-B530-7BEAA8812E32}"/>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27"/>
        </pc:sldMkLst>
        <pc:spChg chg="mod ord">
          <ac:chgData name="Nguyễn Minh Tân - Khoa Công nghệ Thông tin - VLTECH" userId="101068a6-915f-4420-8228-af2e167f3950" providerId="ADAL" clId="{B1B899F2-67F4-404C-B6D1-C220E4D15DEE}" dt="2024-06-01T14:23:20.918" v="8" actId="700"/>
          <ac:spMkLst>
            <pc:docMk/>
            <pc:sldMk cId="0" sldId="327"/>
            <ac:spMk id="13"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27"/>
            <ac:spMk id="22" creationId="{A053CF28-513A-4617-AF18-84D0BA179D56}"/>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28"/>
        </pc:sldMkLst>
        <pc:spChg chg="add mod ord">
          <ac:chgData name="Nguyễn Minh Tân - Khoa Công nghệ Thông tin - VLTECH" userId="101068a6-915f-4420-8228-af2e167f3950" providerId="ADAL" clId="{B1B899F2-67F4-404C-B6D1-C220E4D15DEE}" dt="2024-06-01T14:23:20.918" v="8" actId="700"/>
          <ac:spMkLst>
            <pc:docMk/>
            <pc:sldMk cId="0" sldId="328"/>
            <ac:spMk id="28" creationId="{31F16464-F589-13FB-8FD7-A9BDA762017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29"/>
        </pc:sldMkLst>
        <pc:spChg chg="mod ord">
          <ac:chgData name="Nguyễn Minh Tân - Khoa Công nghệ Thông tin - VLTECH" userId="101068a6-915f-4420-8228-af2e167f3950" providerId="ADAL" clId="{B1B899F2-67F4-404C-B6D1-C220E4D15DEE}" dt="2024-06-01T14:23:20.918" v="8" actId="700"/>
          <ac:spMkLst>
            <pc:docMk/>
            <pc:sldMk cId="0" sldId="329"/>
            <ac:spMk id="14"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29"/>
            <ac:spMk id="21" creationId="{B6E54E46-A3FB-4D16-2D9B-175785095484}"/>
          </ac:spMkLst>
        </pc:spChg>
      </pc:sldChg>
      <pc:sldChg chg="del">
        <pc:chgData name="Nguyễn Minh Tân - Khoa Công nghệ Thông tin - VLTECH" userId="101068a6-915f-4420-8228-af2e167f3950" providerId="ADAL" clId="{B1B899F2-67F4-404C-B6D1-C220E4D15DEE}" dt="2024-06-01T14:23:15.429" v="6" actId="47"/>
        <pc:sldMkLst>
          <pc:docMk/>
          <pc:sldMk cId="1862885215" sldId="366"/>
        </pc:sldMkLst>
      </pc:sldChg>
      <pc:sldChg chg="modSp mod">
        <pc:chgData name="Nguyễn Minh Tân - Khoa Công nghệ Thông tin - VLTECH" userId="101068a6-915f-4420-8228-af2e167f3950" providerId="ADAL" clId="{B1B899F2-67F4-404C-B6D1-C220E4D15DEE}" dt="2024-06-01T14:24:45.139" v="88" actId="20577"/>
        <pc:sldMkLst>
          <pc:docMk/>
          <pc:sldMk cId="0" sldId="943"/>
        </pc:sldMkLst>
        <pc:spChg chg="mod">
          <ac:chgData name="Nguyễn Minh Tân - Khoa Công nghệ Thông tin - VLTECH" userId="101068a6-915f-4420-8228-af2e167f3950" providerId="ADAL" clId="{B1B899F2-67F4-404C-B6D1-C220E4D15DEE}" dt="2024-06-01T14:24:14.187" v="63" actId="20577"/>
          <ac:spMkLst>
            <pc:docMk/>
            <pc:sldMk cId="0" sldId="943"/>
            <ac:spMk id="51" creationId="{00000000-0000-0000-0000-000000000000}"/>
          </ac:spMkLst>
        </pc:spChg>
        <pc:spChg chg="mod">
          <ac:chgData name="Nguyễn Minh Tân - Khoa Công nghệ Thông tin - VLTECH" userId="101068a6-915f-4420-8228-af2e167f3950" providerId="ADAL" clId="{B1B899F2-67F4-404C-B6D1-C220E4D15DEE}" dt="2024-06-01T14:24:19.473" v="68" actId="20577"/>
          <ac:spMkLst>
            <pc:docMk/>
            <pc:sldMk cId="0" sldId="943"/>
            <ac:spMk id="54" creationId="{00000000-0000-0000-0000-000000000000}"/>
          </ac:spMkLst>
        </pc:spChg>
        <pc:spChg chg="mod">
          <ac:chgData name="Nguyễn Minh Tân - Khoa Công nghệ Thông tin - VLTECH" userId="101068a6-915f-4420-8228-af2e167f3950" providerId="ADAL" clId="{B1B899F2-67F4-404C-B6D1-C220E4D15DEE}" dt="2024-06-01T14:24:30.967" v="72" actId="20577"/>
          <ac:spMkLst>
            <pc:docMk/>
            <pc:sldMk cId="0" sldId="943"/>
            <ac:spMk id="65" creationId="{00000000-0000-0000-0000-000000000000}"/>
          </ac:spMkLst>
        </pc:spChg>
        <pc:spChg chg="mod">
          <ac:chgData name="Nguyễn Minh Tân - Khoa Công nghệ Thông tin - VLTECH" userId="101068a6-915f-4420-8228-af2e167f3950" providerId="ADAL" clId="{B1B899F2-67F4-404C-B6D1-C220E4D15DEE}" dt="2024-06-01T14:24:45.139" v="88" actId="20577"/>
          <ac:spMkLst>
            <pc:docMk/>
            <pc:sldMk cId="0" sldId="943"/>
            <ac:spMk id="68" creationId="{00000000-0000-0000-0000-000000000000}"/>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944"/>
        </pc:sldMkLst>
        <pc:spChg chg="mod ord">
          <ac:chgData name="Nguyễn Minh Tân - Khoa Công nghệ Thông tin - VLTECH" userId="101068a6-915f-4420-8228-af2e167f3950" providerId="ADAL" clId="{B1B899F2-67F4-404C-B6D1-C220E4D15DEE}" dt="2024-06-01T14:23:20.918" v="8" actId="700"/>
          <ac:spMkLst>
            <pc:docMk/>
            <pc:sldMk cId="0" sldId="944"/>
            <ac:spMk id="18"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944"/>
            <ac:spMk id="27" creationId="{7AAA4507-B3FD-7CE5-BD90-4EA4B1892AD5}"/>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945"/>
        </pc:sldMkLst>
        <pc:spChg chg="add mod ord">
          <ac:chgData name="Nguyễn Minh Tân - Khoa Công nghệ Thông tin - VLTECH" userId="101068a6-915f-4420-8228-af2e167f3950" providerId="ADAL" clId="{B1B899F2-67F4-404C-B6D1-C220E4D15DEE}" dt="2024-06-01T14:23:20.918" v="8" actId="700"/>
          <ac:spMkLst>
            <pc:docMk/>
            <pc:sldMk cId="0" sldId="945"/>
            <ac:spMk id="37" creationId="{F9729CB2-CB56-069A-D6FB-0BB1F3A67F85}"/>
          </ac:spMkLst>
        </pc:spChg>
      </pc:sldChg>
    </pc:docChg>
  </pc:docChgLst>
  <pc:docChgLst>
    <pc:chgData name="Nguyễn Minh Tân - Khoa Công nghệ Thông tin - VLTECH" userId="101068a6-915f-4420-8228-af2e167f3950" providerId="ADAL" clId="{537E84C6-1B61-49A3-9C7C-1319ED96C022}"/>
    <pc:docChg chg="delSld modSld">
      <pc:chgData name="Nguyễn Minh Tân - Khoa Công nghệ Thông tin - VLTECH" userId="101068a6-915f-4420-8228-af2e167f3950" providerId="ADAL" clId="{537E84C6-1B61-49A3-9C7C-1319ED96C022}" dt="2024-05-28T12:32:21.477" v="20" actId="47"/>
      <pc:docMkLst>
        <pc:docMk/>
      </pc:docMkLst>
      <pc:sldChg chg="modSp mod">
        <pc:chgData name="Nguyễn Minh Tân - Khoa Công nghệ Thông tin - VLTECH" userId="101068a6-915f-4420-8228-af2e167f3950" providerId="ADAL" clId="{537E84C6-1B61-49A3-9C7C-1319ED96C022}" dt="2024-05-28T12:32:05.276" v="19" actId="20577"/>
        <pc:sldMkLst>
          <pc:docMk/>
          <pc:sldMk cId="3671363652" sldId="285"/>
        </pc:sldMkLst>
        <pc:spChg chg="mod">
          <ac:chgData name="Nguyễn Minh Tân - Khoa Công nghệ Thông tin - VLTECH" userId="101068a6-915f-4420-8228-af2e167f3950" providerId="ADAL" clId="{537E84C6-1B61-49A3-9C7C-1319ED96C022}" dt="2024-05-28T12:32:05.276" v="19" actId="20577"/>
          <ac:spMkLst>
            <pc:docMk/>
            <pc:sldMk cId="3671363652" sldId="285"/>
            <ac:spMk id="19" creationId="{CEF99411-4709-4D85-A7C3-945C4791A054}"/>
          </ac:spMkLst>
        </pc:spChg>
      </pc:sldChg>
      <pc:sldChg chg="del">
        <pc:chgData name="Nguyễn Minh Tân - Khoa Công nghệ Thông tin - VLTECH" userId="101068a6-915f-4420-8228-af2e167f3950" providerId="ADAL" clId="{537E84C6-1B61-49A3-9C7C-1319ED96C022}" dt="2024-05-28T12:32:21.477" v="20" actId="47"/>
        <pc:sldMkLst>
          <pc:docMk/>
          <pc:sldMk cId="2836247606" sldId="367"/>
        </pc:sldMkLst>
      </pc:sldChg>
      <pc:sldChg chg="del">
        <pc:chgData name="Nguyễn Minh Tân - Khoa Công nghệ Thông tin - VLTECH" userId="101068a6-915f-4420-8228-af2e167f3950" providerId="ADAL" clId="{537E84C6-1B61-49A3-9C7C-1319ED96C022}" dt="2024-05-28T12:32:21.477" v="20" actId="47"/>
        <pc:sldMkLst>
          <pc:docMk/>
          <pc:sldMk cId="3213750477" sldId="368"/>
        </pc:sldMkLst>
      </pc:sldChg>
      <pc:sldChg chg="del">
        <pc:chgData name="Nguyễn Minh Tân - Khoa Công nghệ Thông tin - VLTECH" userId="101068a6-915f-4420-8228-af2e167f3950" providerId="ADAL" clId="{537E84C6-1B61-49A3-9C7C-1319ED96C022}" dt="2024-05-28T12:32:21.477" v="20" actId="47"/>
        <pc:sldMkLst>
          <pc:docMk/>
          <pc:sldMk cId="3535334405" sldId="369"/>
        </pc:sldMkLst>
      </pc:sldChg>
      <pc:sldChg chg="del">
        <pc:chgData name="Nguyễn Minh Tân - Khoa Công nghệ Thông tin - VLTECH" userId="101068a6-915f-4420-8228-af2e167f3950" providerId="ADAL" clId="{537E84C6-1B61-49A3-9C7C-1319ED96C022}" dt="2024-05-28T12:32:21.477" v="20" actId="47"/>
        <pc:sldMkLst>
          <pc:docMk/>
          <pc:sldMk cId="3252811363" sldId="370"/>
        </pc:sldMkLst>
      </pc:sldChg>
      <pc:sldChg chg="del">
        <pc:chgData name="Nguyễn Minh Tân - Khoa Công nghệ Thông tin - VLTECH" userId="101068a6-915f-4420-8228-af2e167f3950" providerId="ADAL" clId="{537E84C6-1B61-49A3-9C7C-1319ED96C022}" dt="2024-05-28T12:32:21.477" v="20" actId="47"/>
        <pc:sldMkLst>
          <pc:docMk/>
          <pc:sldMk cId="887362147" sldId="371"/>
        </pc:sldMkLst>
      </pc:sldChg>
      <pc:sldChg chg="del">
        <pc:chgData name="Nguyễn Minh Tân - Khoa Công nghệ Thông tin - VLTECH" userId="101068a6-915f-4420-8228-af2e167f3950" providerId="ADAL" clId="{537E84C6-1B61-49A3-9C7C-1319ED96C022}" dt="2024-05-28T12:32:21.477" v="20" actId="47"/>
        <pc:sldMkLst>
          <pc:docMk/>
          <pc:sldMk cId="2648092228" sldId="372"/>
        </pc:sldMkLst>
      </pc:sldChg>
      <pc:sldChg chg="del">
        <pc:chgData name="Nguyễn Minh Tân - Khoa Công nghệ Thông tin - VLTECH" userId="101068a6-915f-4420-8228-af2e167f3950" providerId="ADAL" clId="{537E84C6-1B61-49A3-9C7C-1319ED96C022}" dt="2024-05-28T12:32:21.477" v="20" actId="47"/>
        <pc:sldMkLst>
          <pc:docMk/>
          <pc:sldMk cId="3215054345" sldId="373"/>
        </pc:sldMkLst>
      </pc:sldChg>
      <pc:sldChg chg="del">
        <pc:chgData name="Nguyễn Minh Tân - Khoa Công nghệ Thông tin - VLTECH" userId="101068a6-915f-4420-8228-af2e167f3950" providerId="ADAL" clId="{537E84C6-1B61-49A3-9C7C-1319ED96C022}" dt="2024-05-28T12:32:21.477" v="20" actId="47"/>
        <pc:sldMkLst>
          <pc:docMk/>
          <pc:sldMk cId="1824456304" sldId="374"/>
        </pc:sldMkLst>
      </pc:sldChg>
      <pc:sldChg chg="del">
        <pc:chgData name="Nguyễn Minh Tân - Khoa Công nghệ Thông tin - VLTECH" userId="101068a6-915f-4420-8228-af2e167f3950" providerId="ADAL" clId="{537E84C6-1B61-49A3-9C7C-1319ED96C022}" dt="2024-05-28T12:32:21.477" v="20" actId="47"/>
        <pc:sldMkLst>
          <pc:docMk/>
          <pc:sldMk cId="1847319700" sldId="375"/>
        </pc:sldMkLst>
      </pc:sldChg>
      <pc:sldChg chg="del">
        <pc:chgData name="Nguyễn Minh Tân - Khoa Công nghệ Thông tin - VLTECH" userId="101068a6-915f-4420-8228-af2e167f3950" providerId="ADAL" clId="{537E84C6-1B61-49A3-9C7C-1319ED96C022}" dt="2024-05-28T12:32:21.477" v="20" actId="47"/>
        <pc:sldMkLst>
          <pc:docMk/>
          <pc:sldMk cId="3354961016" sldId="376"/>
        </pc:sldMkLst>
      </pc:sldChg>
      <pc:sldChg chg="del">
        <pc:chgData name="Nguyễn Minh Tân - Khoa Công nghệ Thông tin - VLTECH" userId="101068a6-915f-4420-8228-af2e167f3950" providerId="ADAL" clId="{537E84C6-1B61-49A3-9C7C-1319ED96C022}" dt="2024-05-28T12:32:21.477" v="20" actId="47"/>
        <pc:sldMkLst>
          <pc:docMk/>
          <pc:sldMk cId="3574784619" sldId="377"/>
        </pc:sldMkLst>
      </pc:sldChg>
      <pc:sldChg chg="del">
        <pc:chgData name="Nguyễn Minh Tân - Khoa Công nghệ Thông tin - VLTECH" userId="101068a6-915f-4420-8228-af2e167f3950" providerId="ADAL" clId="{537E84C6-1B61-49A3-9C7C-1319ED96C022}" dt="2024-05-28T12:32:21.477" v="20" actId="47"/>
        <pc:sldMkLst>
          <pc:docMk/>
          <pc:sldMk cId="3198683667" sldId="378"/>
        </pc:sldMkLst>
      </pc:sldChg>
      <pc:sldChg chg="del">
        <pc:chgData name="Nguyễn Minh Tân - Khoa Công nghệ Thông tin - VLTECH" userId="101068a6-915f-4420-8228-af2e167f3950" providerId="ADAL" clId="{537E84C6-1B61-49A3-9C7C-1319ED96C022}" dt="2024-05-28T12:32:21.477" v="20" actId="47"/>
        <pc:sldMkLst>
          <pc:docMk/>
          <pc:sldMk cId="2827518500" sldId="379"/>
        </pc:sldMkLst>
      </pc:sldChg>
      <pc:sldChg chg="del">
        <pc:chgData name="Nguyễn Minh Tân - Khoa Công nghệ Thông tin - VLTECH" userId="101068a6-915f-4420-8228-af2e167f3950" providerId="ADAL" clId="{537E84C6-1B61-49A3-9C7C-1319ED96C022}" dt="2024-05-28T12:32:21.477" v="20" actId="47"/>
        <pc:sldMkLst>
          <pc:docMk/>
          <pc:sldMk cId="561131180" sldId="380"/>
        </pc:sldMkLst>
      </pc:sldChg>
      <pc:sldChg chg="del">
        <pc:chgData name="Nguyễn Minh Tân - Khoa Công nghệ Thông tin - VLTECH" userId="101068a6-915f-4420-8228-af2e167f3950" providerId="ADAL" clId="{537E84C6-1B61-49A3-9C7C-1319ED96C022}" dt="2024-05-28T12:32:21.477" v="20" actId="47"/>
        <pc:sldMkLst>
          <pc:docMk/>
          <pc:sldMk cId="1591964965" sldId="381"/>
        </pc:sldMkLst>
      </pc:sldChg>
      <pc:sldChg chg="del">
        <pc:chgData name="Nguyễn Minh Tân - Khoa Công nghệ Thông tin - VLTECH" userId="101068a6-915f-4420-8228-af2e167f3950" providerId="ADAL" clId="{537E84C6-1B61-49A3-9C7C-1319ED96C022}" dt="2024-05-28T12:32:21.477" v="20" actId="47"/>
        <pc:sldMkLst>
          <pc:docMk/>
          <pc:sldMk cId="3345716429" sldId="944"/>
        </pc:sldMkLst>
      </pc:sldChg>
      <pc:sldChg chg="del">
        <pc:chgData name="Nguyễn Minh Tân - Khoa Công nghệ Thông tin - VLTECH" userId="101068a6-915f-4420-8228-af2e167f3950" providerId="ADAL" clId="{537E84C6-1B61-49A3-9C7C-1319ED96C022}" dt="2024-05-28T12:32:21.477" v="20" actId="47"/>
        <pc:sldMkLst>
          <pc:docMk/>
          <pc:sldMk cId="670145063" sldId="945"/>
        </pc:sldMkLst>
      </pc:sldChg>
      <pc:sldChg chg="del">
        <pc:chgData name="Nguyễn Minh Tân - Khoa Công nghệ Thông tin - VLTECH" userId="101068a6-915f-4420-8228-af2e167f3950" providerId="ADAL" clId="{537E84C6-1B61-49A3-9C7C-1319ED96C022}" dt="2024-05-28T12:32:21.477" v="20" actId="47"/>
        <pc:sldMkLst>
          <pc:docMk/>
          <pc:sldMk cId="46121049" sldId="946"/>
        </pc:sldMkLst>
      </pc:sldChg>
      <pc:sldChg chg="del">
        <pc:chgData name="Nguyễn Minh Tân - Khoa Công nghệ Thông tin - VLTECH" userId="101068a6-915f-4420-8228-af2e167f3950" providerId="ADAL" clId="{537E84C6-1B61-49A3-9C7C-1319ED96C022}" dt="2024-05-28T12:32:21.477" v="20" actId="47"/>
        <pc:sldMkLst>
          <pc:docMk/>
          <pc:sldMk cId="3887483554" sldId="947"/>
        </pc:sldMkLst>
      </pc:sldChg>
      <pc:sldChg chg="del">
        <pc:chgData name="Nguyễn Minh Tân - Khoa Công nghệ Thông tin - VLTECH" userId="101068a6-915f-4420-8228-af2e167f3950" providerId="ADAL" clId="{537E84C6-1B61-49A3-9C7C-1319ED96C022}" dt="2024-05-28T12:32:21.477" v="20" actId="47"/>
        <pc:sldMkLst>
          <pc:docMk/>
          <pc:sldMk cId="4139600302" sldId="948"/>
        </pc:sldMkLst>
      </pc:sldChg>
      <pc:sldChg chg="del">
        <pc:chgData name="Nguyễn Minh Tân - Khoa Công nghệ Thông tin - VLTECH" userId="101068a6-915f-4420-8228-af2e167f3950" providerId="ADAL" clId="{537E84C6-1B61-49A3-9C7C-1319ED96C022}" dt="2024-05-28T12:32:21.477" v="20" actId="47"/>
        <pc:sldMkLst>
          <pc:docMk/>
          <pc:sldMk cId="3510986643" sldId="94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2024/7/10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extLst>
      <p:ext uri="{BB962C8B-B14F-4D97-AF65-F5344CB8AC3E}">
        <p14:creationId xmlns:p14="http://schemas.microsoft.com/office/powerpoint/2010/main" val="151402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16</a:t>
            </a:fld>
            <a:endParaRPr lang="zh-CN" altLang="en-US"/>
          </a:p>
        </p:txBody>
      </p:sp>
    </p:spTree>
    <p:extLst>
      <p:ext uri="{BB962C8B-B14F-4D97-AF65-F5344CB8AC3E}">
        <p14:creationId xmlns:p14="http://schemas.microsoft.com/office/powerpoint/2010/main" val="9234764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7958798" y="3443288"/>
            <a:ext cx="4233201" cy="3414712"/>
          </a:xfrm>
          <a:prstGeom prst="rect">
            <a:avLst/>
          </a:prstGeom>
        </p:spPr>
      </p:pic>
      <p:pic>
        <p:nvPicPr>
          <p:cNvPr id="6"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1" y="1521978"/>
            <a:ext cx="2213113" cy="2599729"/>
          </a:xfrm>
          <a:prstGeom prst="rect">
            <a:avLst/>
          </a:prstGeom>
        </p:spPr>
      </p:pic>
      <p:pic>
        <p:nvPicPr>
          <p:cNvPr id="7"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flipH="1">
            <a:off x="11313172" y="0"/>
            <a:ext cx="878828" cy="891928"/>
          </a:xfrm>
          <a:prstGeom prst="rect">
            <a:avLst/>
          </a:prstGeom>
        </p:spPr>
      </p:pic>
      <p:sp>
        <p:nvSpPr>
          <p:cNvPr id="10" name="Rectangle 9"/>
          <p:cNvSpPr/>
          <p:nvPr userDrawn="1"/>
        </p:nvSpPr>
        <p:spPr>
          <a:xfrm>
            <a:off x="0" y="0"/>
            <a:ext cx="12192000" cy="6858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文本框 4"/>
          <p:cNvSpPr txBox="1"/>
          <p:nvPr userDrawn="1"/>
        </p:nvSpPr>
        <p:spPr>
          <a:xfrm>
            <a:off x="4711672" y="891929"/>
            <a:ext cx="3247126" cy="307777"/>
          </a:xfrm>
          <a:prstGeom prst="rect">
            <a:avLst/>
          </a:prstGeom>
          <a:noFill/>
        </p:spPr>
        <p:txBody>
          <a:bodyPr wrap="square" rtlCol="0">
            <a:spAutoFit/>
            <a:scene3d>
              <a:camera prst="orthographicFront"/>
              <a:lightRig rig="threePt" dir="t"/>
            </a:scene3d>
            <a:sp3d contourW="12700"/>
          </a:bodyPr>
          <a:lstStyle/>
          <a:p>
            <a:r>
              <a:rPr lang="en-US" altLang="zh-CN" sz="1400" b="1" u="sng" dirty="0">
                <a:solidFill>
                  <a:srgbClr val="D51C29"/>
                </a:solidFill>
                <a:latin typeface="Arial" charset="0"/>
                <a:ea typeface="Arial" charset="0"/>
                <a:cs typeface="Arial" charset="0"/>
              </a:rPr>
              <a:t>KHOA CÔNG</a:t>
            </a:r>
            <a:r>
              <a:rPr lang="en-US" altLang="zh-CN" sz="1400" b="1" u="sng" baseline="0" dirty="0">
                <a:solidFill>
                  <a:srgbClr val="D51C29"/>
                </a:solidFill>
                <a:latin typeface="Arial" charset="0"/>
                <a:ea typeface="Arial" charset="0"/>
                <a:cs typeface="Arial" charset="0"/>
              </a:rPr>
              <a:t> NGHỆ THÔNG TIN</a:t>
            </a:r>
            <a:endParaRPr lang="en-US" altLang="zh-CN" sz="1400" b="1" u="sng" dirty="0">
              <a:solidFill>
                <a:srgbClr val="D51C29"/>
              </a:solidFill>
              <a:latin typeface="Arial" charset="0"/>
              <a:ea typeface="Arial" charset="0"/>
              <a:cs typeface="Arial" charset="0"/>
            </a:endParaRPr>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767072" y="250764"/>
            <a:ext cx="2657856" cy="641165"/>
          </a:xfrm>
          <a:prstGeom prst="rect">
            <a:avLst/>
          </a:prstGeom>
        </p:spPr>
      </p:pic>
    </p:spTree>
    <p:extLst>
      <p:ext uri="{BB962C8B-B14F-4D97-AF65-F5344CB8AC3E}">
        <p14:creationId xmlns:p14="http://schemas.microsoft.com/office/powerpoint/2010/main" val="291355650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188415"/>
            <a:ext cx="4463844" cy="6669586"/>
          </a:xfrm>
          <a:prstGeom prst="rect">
            <a:avLst/>
          </a:prstGeom>
        </p:spPr>
      </p:pic>
    </p:spTree>
    <p:extLst>
      <p:ext uri="{BB962C8B-B14F-4D97-AF65-F5344CB8AC3E}">
        <p14:creationId xmlns:p14="http://schemas.microsoft.com/office/powerpoint/2010/main" val="56560689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sp>
        <p:nvSpPr>
          <p:cNvPr id="5" name="文本框 4"/>
          <p:cNvSpPr txBox="1"/>
          <p:nvPr userDrawn="1"/>
        </p:nvSpPr>
        <p:spPr>
          <a:xfrm>
            <a:off x="281339" y="866172"/>
            <a:ext cx="3247126" cy="307777"/>
          </a:xfrm>
          <a:prstGeom prst="rect">
            <a:avLst/>
          </a:prstGeom>
          <a:noFill/>
        </p:spPr>
        <p:txBody>
          <a:bodyPr wrap="square" rtlCol="0">
            <a:spAutoFit/>
            <a:scene3d>
              <a:camera prst="orthographicFront"/>
              <a:lightRig rig="threePt" dir="t"/>
            </a:scene3d>
            <a:sp3d contourW="12700"/>
          </a:bodyPr>
          <a:lstStyle/>
          <a:p>
            <a:r>
              <a:rPr lang="en-US" altLang="zh-CN" sz="1400" b="1" u="sng" dirty="0">
                <a:solidFill>
                  <a:srgbClr val="D51C29"/>
                </a:solidFill>
                <a:latin typeface="Arial" charset="0"/>
                <a:ea typeface="Arial" charset="0"/>
                <a:cs typeface="Arial" charset="0"/>
              </a:rPr>
              <a:t>KHOA CÔNG</a:t>
            </a:r>
            <a:r>
              <a:rPr lang="en-US" altLang="zh-CN" sz="1400" b="1" u="sng" baseline="0" dirty="0">
                <a:solidFill>
                  <a:srgbClr val="D51C29"/>
                </a:solidFill>
                <a:latin typeface="Arial" charset="0"/>
                <a:ea typeface="Arial" charset="0"/>
                <a:cs typeface="Arial" charset="0"/>
              </a:rPr>
              <a:t> NGHỆ THÔNG TIN</a:t>
            </a:r>
            <a:endParaRPr lang="en-US" altLang="zh-CN" sz="1400" b="1" u="sng" dirty="0">
              <a:solidFill>
                <a:srgbClr val="D51C29"/>
              </a:solidFill>
              <a:latin typeface="Arial" charset="0"/>
              <a:ea typeface="Arial" charset="0"/>
              <a:cs typeface="Arial" charset="0"/>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6739" y="225007"/>
            <a:ext cx="2657856" cy="641165"/>
          </a:xfrm>
          <a:prstGeom prst="rect">
            <a:avLst/>
          </a:prstGeom>
        </p:spPr>
      </p:pic>
    </p:spTree>
    <p:extLst>
      <p:ext uri="{BB962C8B-B14F-4D97-AF65-F5344CB8AC3E}">
        <p14:creationId xmlns:p14="http://schemas.microsoft.com/office/powerpoint/2010/main" val="393834025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81049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269632"/>
            <a:ext cx="10769600" cy="1143000"/>
          </a:xfrm>
        </p:spPr>
        <p:txBody>
          <a:bodyPr anchor="ctr" anchorCtr="0"/>
          <a:lstStyle>
            <a:lvl1pPr algn="l">
              <a:defRPr lang="en-US" dirty="0"/>
            </a:lvl1pPr>
          </a:lstStyle>
          <a:p>
            <a:r>
              <a:rPr lang="en-US" dirty="0"/>
              <a:t>Click To Edit Master Title Style</a:t>
            </a:r>
          </a:p>
        </p:txBody>
      </p:sp>
      <p:sp>
        <p:nvSpPr>
          <p:cNvPr id="3" name="Content Placeholder 2"/>
          <p:cNvSpPr>
            <a:spLocks noGrp="1"/>
          </p:cNvSpPr>
          <p:nvPr>
            <p:ph idx="1"/>
          </p:nvPr>
        </p:nvSpPr>
        <p:spPr>
          <a:xfrm>
            <a:off x="1016000" y="1596413"/>
            <a:ext cx="107696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940800" y="6356351"/>
            <a:ext cx="2844800" cy="365125"/>
          </a:xfrm>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712528540"/>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2904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grpSp>
        <p:nvGrpSpPr>
          <p:cNvPr id="42" name="Google Shape;42;p4"/>
          <p:cNvGrpSpPr/>
          <p:nvPr/>
        </p:nvGrpSpPr>
        <p:grpSpPr>
          <a:xfrm>
            <a:off x="0" y="508002"/>
            <a:ext cx="1383800" cy="1355049"/>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47" name="Google Shape;4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913E34B-5391-409F-900F-74D444200D5B}" type="slidenum">
              <a:rPr lang="vi-VN" smtClean="0"/>
              <a:t>‹#›</a:t>
            </a:fld>
            <a:endParaRPr lang="vi-VN"/>
          </a:p>
        </p:txBody>
      </p:sp>
    </p:spTree>
    <p:extLst>
      <p:ext uri="{BB962C8B-B14F-4D97-AF65-F5344CB8AC3E}">
        <p14:creationId xmlns:p14="http://schemas.microsoft.com/office/powerpoint/2010/main" val="2302723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flipH="1">
            <a:off x="0" y="0"/>
            <a:ext cx="1557766" cy="1418446"/>
          </a:xfrm>
          <a:prstGeom prst="rect">
            <a:avLst/>
          </a:prstGeom>
        </p:spPr>
      </p:pic>
      <p:sp>
        <p:nvSpPr>
          <p:cNvPr id="3" name="文本框 2"/>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
        <p:nvSpPr>
          <p:cNvPr id="4" name="TextBox 3"/>
          <p:cNvSpPr txBox="1"/>
          <p:nvPr userDrawn="1"/>
        </p:nvSpPr>
        <p:spPr>
          <a:xfrm>
            <a:off x="11602899" y="6287572"/>
            <a:ext cx="474810" cy="369332"/>
          </a:xfrm>
          <a:prstGeom prst="rect">
            <a:avLst/>
          </a:prstGeom>
          <a:noFill/>
        </p:spPr>
        <p:txBody>
          <a:bodyPr wrap="none" rtlCol="0">
            <a:spAutoFit/>
          </a:bodyPr>
          <a:lstStyle/>
          <a:p>
            <a:fld id="{32052700-9C14-40BB-AC4A-3575FEFBB826}" type="slidenum">
              <a:rPr lang="en-US" b="1" smtClean="0">
                <a:latin typeface="Cambria" panose="02040503050406030204" pitchFamily="18" charset="0"/>
              </a:rPr>
              <a:t>‹#›</a:t>
            </a:fld>
            <a:endParaRPr lang="en-US" b="1" dirty="0">
              <a:latin typeface="Cambria" panose="02040503050406030204" pitchFamily="18" charset="0"/>
            </a:endParaRPr>
          </a:p>
        </p:txBody>
      </p:sp>
      <p:cxnSp>
        <p:nvCxnSpPr>
          <p:cNvPr id="5" name="Straight Connector 4"/>
          <p:cNvCxnSpPr/>
          <p:nvPr userDrawn="1"/>
        </p:nvCxnSpPr>
        <p:spPr>
          <a:xfrm flipV="1">
            <a:off x="0" y="6457950"/>
            <a:ext cx="11458575" cy="14288"/>
          </a:xfrm>
          <a:prstGeom prst="line">
            <a:avLst/>
          </a:prstGeom>
          <a:ln w="28575">
            <a:solidFill>
              <a:srgbClr val="D32F2F"/>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263318" y="6623622"/>
            <a:ext cx="1741182" cy="215444"/>
          </a:xfrm>
          <a:prstGeom prst="rect">
            <a:avLst/>
          </a:prstGeom>
          <a:noFill/>
        </p:spPr>
        <p:txBody>
          <a:bodyPr wrap="none" rtlCol="0">
            <a:spAutoFit/>
          </a:bodyPr>
          <a:lstStyle/>
          <a:p>
            <a:r>
              <a:rPr lang="en-US" sz="800" b="1" dirty="0">
                <a:solidFill>
                  <a:srgbClr val="D51F35"/>
                </a:solidFill>
                <a:latin typeface="+mj-lt"/>
              </a:rPr>
              <a:t>KHOA</a:t>
            </a:r>
            <a:r>
              <a:rPr lang="en-US" sz="800" b="1" baseline="0" dirty="0">
                <a:solidFill>
                  <a:srgbClr val="D51F35"/>
                </a:solidFill>
                <a:latin typeface="+mj-lt"/>
              </a:rPr>
              <a:t> CÔNG NGHỆ THÔNG TIN</a:t>
            </a:r>
            <a:endParaRPr lang="en-US" sz="800" b="1" dirty="0">
              <a:solidFill>
                <a:srgbClr val="D51F35"/>
              </a:solidFill>
              <a:latin typeface="+mj-lt"/>
            </a:endParaRPr>
          </a:p>
        </p:txBody>
      </p:sp>
      <p:pic>
        <p:nvPicPr>
          <p:cNvPr id="10" name="Picture 9"/>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6749" y="6538351"/>
            <a:ext cx="1246569" cy="300715"/>
          </a:xfrm>
          <a:prstGeom prst="rect">
            <a:avLst/>
          </a:prstGeom>
        </p:spPr>
      </p:pic>
    </p:spTree>
    <p:extLst>
      <p:ext uri="{BB962C8B-B14F-4D97-AF65-F5344CB8AC3E}">
        <p14:creationId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2" r:id="rId4"/>
    <p:sldLayoutId id="2147483671" r:id="rId5"/>
    <p:sldLayoutId id="2147483672" r:id="rId6"/>
    <p:sldLayoutId id="2147483673" r:id="rId7"/>
  </p:sldLayoutIdLst>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97D9BB3D-6037-4984-B1C9-6EA6F0733901}"/>
              </a:ext>
            </a:extLst>
          </p:cNvPr>
          <p:cNvGrpSpPr/>
          <p:nvPr/>
        </p:nvGrpSpPr>
        <p:grpSpPr>
          <a:xfrm>
            <a:off x="4315901" y="3833874"/>
            <a:ext cx="416937" cy="416934"/>
            <a:chOff x="891974" y="4415843"/>
            <a:chExt cx="450443" cy="450443"/>
          </a:xfrm>
        </p:grpSpPr>
        <p:sp>
          <p:nvSpPr>
            <p:cNvPr id="10" name="椭圆 9">
              <a:extLst>
                <a:ext uri="{FF2B5EF4-FFF2-40B4-BE49-F238E27FC236}">
                  <a16:creationId xmlns:a16="http://schemas.microsoft.com/office/drawing/2014/main" id="{9C9DB4BA-54F7-4C0E-AE0C-B1C46DE8FD76}"/>
                </a:ext>
              </a:extLst>
            </p:cNvPr>
            <p:cNvSpPr/>
            <p:nvPr/>
          </p:nvSpPr>
          <p:spPr>
            <a:xfrm>
              <a:off x="891974" y="4415843"/>
              <a:ext cx="450443" cy="450443"/>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11" name="椭圆 39">
              <a:extLst>
                <a:ext uri="{FF2B5EF4-FFF2-40B4-BE49-F238E27FC236}">
                  <a16:creationId xmlns:a16="http://schemas.microsoft.com/office/drawing/2014/main" id="{A2EF981A-E8A3-4B9C-9705-339D975A808A}"/>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grpSp>
      <p:grpSp>
        <p:nvGrpSpPr>
          <p:cNvPr id="14" name="组合 12">
            <a:extLst>
              <a:ext uri="{FF2B5EF4-FFF2-40B4-BE49-F238E27FC236}">
                <a16:creationId xmlns:a16="http://schemas.microsoft.com/office/drawing/2014/main" id="{A6373AAE-0444-45F1-A55E-2836D8D88CFA}"/>
              </a:ext>
            </a:extLst>
          </p:cNvPr>
          <p:cNvGrpSpPr/>
          <p:nvPr/>
        </p:nvGrpSpPr>
        <p:grpSpPr>
          <a:xfrm>
            <a:off x="4315901" y="5032890"/>
            <a:ext cx="416937" cy="416934"/>
            <a:chOff x="891974" y="4415843"/>
            <a:chExt cx="450443" cy="450443"/>
          </a:xfrm>
        </p:grpSpPr>
        <p:sp>
          <p:nvSpPr>
            <p:cNvPr id="15" name="椭圆 13">
              <a:extLst>
                <a:ext uri="{FF2B5EF4-FFF2-40B4-BE49-F238E27FC236}">
                  <a16:creationId xmlns:a16="http://schemas.microsoft.com/office/drawing/2014/main" id="{CDAA027D-F144-4D14-B4A5-F6916DF57A23}"/>
                </a:ext>
              </a:extLst>
            </p:cNvPr>
            <p:cNvSpPr/>
            <p:nvPr/>
          </p:nvSpPr>
          <p:spPr>
            <a:xfrm>
              <a:off x="891974" y="4415843"/>
              <a:ext cx="450443" cy="450443"/>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16" name="椭圆 44">
              <a:extLst>
                <a:ext uri="{FF2B5EF4-FFF2-40B4-BE49-F238E27FC236}">
                  <a16:creationId xmlns:a16="http://schemas.microsoft.com/office/drawing/2014/main" id="{92A36B17-D0F9-46AC-BA69-068766D94A9C}"/>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grpSp>
      <p:sp>
        <p:nvSpPr>
          <p:cNvPr id="17" name="文本框 11">
            <a:extLst>
              <a:ext uri="{FF2B5EF4-FFF2-40B4-BE49-F238E27FC236}">
                <a16:creationId xmlns:a16="http://schemas.microsoft.com/office/drawing/2014/main" id="{C9BD2F7B-3F77-4C00-A03B-0C17F27D1349}"/>
              </a:ext>
            </a:extLst>
          </p:cNvPr>
          <p:cNvSpPr txBox="1"/>
          <p:nvPr/>
        </p:nvSpPr>
        <p:spPr>
          <a:xfrm>
            <a:off x="4870305" y="5032890"/>
            <a:ext cx="3698795" cy="369332"/>
          </a:xfrm>
          <a:prstGeom prst="rect">
            <a:avLst/>
          </a:prstGeom>
          <a:noFill/>
        </p:spPr>
        <p:txBody>
          <a:bodyPr wrap="square" rtlCol="0">
            <a:spAutoFit/>
            <a:scene3d>
              <a:camera prst="orthographicFront"/>
              <a:lightRig rig="threePt" dir="t"/>
            </a:scene3d>
            <a:sp3d contourW="12700"/>
          </a:bodyPr>
          <a:lstStyle/>
          <a:p>
            <a:r>
              <a:rPr lang="en-US" altLang="zh-CN" b="1" dirty="0">
                <a:solidFill>
                  <a:schemeClr val="bg2">
                    <a:lumMod val="50000"/>
                  </a:schemeClr>
                </a:solidFill>
                <a:latin typeface="Cambria" panose="02040503050406030204" pitchFamily="18" charset="0"/>
              </a:rPr>
              <a:t>HỌC KỲ III – NĂM HỌC 2023-2024</a:t>
            </a:r>
          </a:p>
        </p:txBody>
      </p:sp>
      <p:sp>
        <p:nvSpPr>
          <p:cNvPr id="20" name="椭圆 13">
            <a:extLst>
              <a:ext uri="{FF2B5EF4-FFF2-40B4-BE49-F238E27FC236}">
                <a16:creationId xmlns:a16="http://schemas.microsoft.com/office/drawing/2014/main" id="{CDAA027D-F144-4D14-B4A5-F6916DF57A23}"/>
              </a:ext>
            </a:extLst>
          </p:cNvPr>
          <p:cNvSpPr/>
          <p:nvPr/>
        </p:nvSpPr>
        <p:spPr>
          <a:xfrm>
            <a:off x="4328565" y="5526695"/>
            <a:ext cx="416937" cy="416934"/>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22" name="椭圆 11"/>
          <p:cNvSpPr/>
          <p:nvPr/>
        </p:nvSpPr>
        <p:spPr>
          <a:xfrm>
            <a:off x="4422127" y="5616403"/>
            <a:ext cx="229812" cy="237518"/>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2">
              <a:lumMod val="2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23" name="文本框 11">
            <a:extLst>
              <a:ext uri="{FF2B5EF4-FFF2-40B4-BE49-F238E27FC236}">
                <a16:creationId xmlns:a16="http://schemas.microsoft.com/office/drawing/2014/main" id="{C9BD2F7B-3F77-4C00-A03B-0C17F27D1349}"/>
              </a:ext>
            </a:extLst>
          </p:cNvPr>
          <p:cNvSpPr txBox="1"/>
          <p:nvPr/>
        </p:nvSpPr>
        <p:spPr>
          <a:xfrm>
            <a:off x="4870305" y="5540658"/>
            <a:ext cx="3698795" cy="369332"/>
          </a:xfrm>
          <a:prstGeom prst="rect">
            <a:avLst/>
          </a:prstGeom>
          <a:noFill/>
        </p:spPr>
        <p:txBody>
          <a:bodyPr wrap="square" rtlCol="0">
            <a:spAutoFit/>
            <a:scene3d>
              <a:camera prst="orthographicFront"/>
              <a:lightRig rig="threePt" dir="t"/>
            </a:scene3d>
            <a:sp3d contourW="12700"/>
          </a:bodyPr>
          <a:lstStyle/>
          <a:p>
            <a:r>
              <a:rPr lang="en-US" altLang="zh-CN" b="1" dirty="0">
                <a:solidFill>
                  <a:schemeClr val="bg2">
                    <a:lumMod val="50000"/>
                  </a:schemeClr>
                </a:solidFill>
                <a:latin typeface="Cambria" panose="02040503050406030204" pitchFamily="18" charset="0"/>
              </a:rPr>
              <a:t>KHÓA 27T-IT</a:t>
            </a:r>
          </a:p>
        </p:txBody>
      </p:sp>
      <p:sp>
        <p:nvSpPr>
          <p:cNvPr id="19" name="文本框 6">
            <a:extLst>
              <a:ext uri="{FF2B5EF4-FFF2-40B4-BE49-F238E27FC236}">
                <a16:creationId xmlns:a16="http://schemas.microsoft.com/office/drawing/2014/main" id="{CEF99411-4709-4D85-A7C3-945C4791A054}"/>
              </a:ext>
            </a:extLst>
          </p:cNvPr>
          <p:cNvSpPr txBox="1"/>
          <p:nvPr/>
        </p:nvSpPr>
        <p:spPr>
          <a:xfrm>
            <a:off x="1299423" y="1473520"/>
            <a:ext cx="10111096" cy="1800493"/>
          </a:xfrm>
          <a:prstGeom prst="rect">
            <a:avLst/>
          </a:prstGeom>
          <a:noFill/>
        </p:spPr>
        <p:txBody>
          <a:bodyPr wrap="square" rtlCol="0">
            <a:spAutoFit/>
            <a:scene3d>
              <a:camera prst="orthographicFront"/>
              <a:lightRig rig="threePt" dir="t"/>
            </a:scene3d>
            <a:sp3d contourW="12700"/>
          </a:bodyPr>
          <a:lstStyle/>
          <a:p>
            <a:pPr algn="ctr"/>
            <a:r>
              <a:rPr lang="en-US" sz="4400" b="1" dirty="0">
                <a:solidFill>
                  <a:srgbClr val="A6182C"/>
                </a:solidFill>
                <a:latin typeface="Cambria" panose="02040503050406030204" pitchFamily="18" charset="0"/>
                <a:ea typeface="Cambria" panose="02040503050406030204" pitchFamily="18" charset="0"/>
              </a:rPr>
              <a:t>LẬP TRÌNH JAVA NÂNG CAO</a:t>
            </a:r>
          </a:p>
          <a:p>
            <a:pPr algn="ctr"/>
            <a:endParaRPr lang="en-US" altLang="zh-CN" sz="2500" b="1" dirty="0">
              <a:solidFill>
                <a:srgbClr val="D32F2F"/>
              </a:solidFill>
              <a:latin typeface="Cambria" panose="02040503050406030204" pitchFamily="18" charset="0"/>
              <a:ea typeface="Cambria" panose="02040503050406030204" pitchFamily="18" charset="0"/>
              <a:cs typeface="Tahoma" panose="020B0604030504040204" pitchFamily="34" charset="0"/>
            </a:endParaRPr>
          </a:p>
          <a:p>
            <a:pPr algn="ctr"/>
            <a:r>
              <a:rPr lang="vi-VN" sz="4100" b="1" dirty="0">
                <a:solidFill>
                  <a:srgbClr val="2C3E50"/>
                </a:solidFill>
                <a:latin typeface="Cambria" panose="02040503050406030204" pitchFamily="18" charset="0"/>
                <a:ea typeface="Tahoma" panose="020B0604030504040204" pitchFamily="34" charset="0"/>
                <a:cs typeface="Tahoma" panose="020B0604030504040204" pitchFamily="34" charset="0"/>
              </a:rPr>
              <a:t>CHƯƠNG </a:t>
            </a:r>
            <a:r>
              <a:rPr lang="en-US" sz="4100" b="1" dirty="0">
                <a:solidFill>
                  <a:srgbClr val="2C3E50"/>
                </a:solidFill>
                <a:latin typeface="Cambria" panose="02040503050406030204" pitchFamily="18" charset="0"/>
                <a:ea typeface="Tahoma" panose="020B0604030504040204" pitchFamily="34" charset="0"/>
                <a:cs typeface="Tahoma" panose="020B0604030504040204" pitchFamily="34" charset="0"/>
              </a:rPr>
              <a:t>8</a:t>
            </a:r>
            <a:r>
              <a:rPr lang="vi-VN" sz="4100" b="1" dirty="0">
                <a:solidFill>
                  <a:srgbClr val="2C3E50"/>
                </a:solidFill>
                <a:latin typeface="Cambria" panose="02040503050406030204" pitchFamily="18" charset="0"/>
                <a:ea typeface="Tahoma" panose="020B0604030504040204" pitchFamily="34" charset="0"/>
                <a:cs typeface="Tahoma" panose="020B0604030504040204" pitchFamily="34" charset="0"/>
              </a:rPr>
              <a:t>: </a:t>
            </a:r>
            <a:r>
              <a:rPr lang="en-US" sz="4100" b="1" dirty="0">
                <a:solidFill>
                  <a:srgbClr val="2C3E50"/>
                </a:solidFill>
                <a:latin typeface="Cambria" panose="02040503050406030204" pitchFamily="18" charset="0"/>
                <a:ea typeface="Tahoma" panose="020B0604030504040204" pitchFamily="34" charset="0"/>
                <a:cs typeface="Tahoma" panose="020B0604030504040204" pitchFamily="34" charset="0"/>
              </a:rPr>
              <a:t>Spring Security</a:t>
            </a:r>
            <a:endParaRPr lang="en-US" altLang="zh-CN" sz="4100" b="1" dirty="0">
              <a:solidFill>
                <a:srgbClr val="2C3E50"/>
              </a:solidFill>
              <a:latin typeface="Cambria" panose="02040503050406030204" pitchFamily="18" charset="0"/>
              <a:ea typeface="Tahoma" panose="020B0604030504040204" pitchFamily="34" charset="0"/>
              <a:cs typeface="Tahoma" panose="020B0604030504040204" pitchFamily="34" charset="0"/>
            </a:endParaRPr>
          </a:p>
        </p:txBody>
      </p:sp>
      <p:sp>
        <p:nvSpPr>
          <p:cNvPr id="21" name="文本框 11">
            <a:extLst>
              <a:ext uri="{FF2B5EF4-FFF2-40B4-BE49-F238E27FC236}">
                <a16:creationId xmlns:a16="http://schemas.microsoft.com/office/drawing/2014/main" id="{C9BD2F7B-3F77-4C00-A03B-0C17F27D1349}"/>
              </a:ext>
            </a:extLst>
          </p:cNvPr>
          <p:cNvSpPr txBox="1"/>
          <p:nvPr/>
        </p:nvSpPr>
        <p:spPr>
          <a:xfrm>
            <a:off x="4883227" y="3775504"/>
            <a:ext cx="4692440" cy="1323439"/>
          </a:xfrm>
          <a:prstGeom prst="rect">
            <a:avLst/>
          </a:prstGeom>
          <a:noFill/>
        </p:spPr>
        <p:txBody>
          <a:bodyPr wrap="square" rtlCol="0">
            <a:spAutoFit/>
            <a:scene3d>
              <a:camera prst="orthographicFront"/>
              <a:lightRig rig="threePt" dir="t"/>
            </a:scene3d>
            <a:sp3d contourW="12700"/>
          </a:bodyPr>
          <a:lstStyle/>
          <a:p>
            <a:r>
              <a:rPr lang="en-US" altLang="zh-CN" sz="2000" b="1" dirty="0" err="1">
                <a:solidFill>
                  <a:srgbClr val="878383"/>
                </a:solidFill>
                <a:latin typeface="Cambria" panose="02040503050406030204" pitchFamily="18" charset="0"/>
                <a:ea typeface="+mj-ea"/>
              </a:rPr>
              <a:t>Giảng</a:t>
            </a:r>
            <a:r>
              <a:rPr lang="en-US" altLang="zh-CN" sz="2000" b="1" dirty="0">
                <a:solidFill>
                  <a:srgbClr val="878383"/>
                </a:solidFill>
                <a:latin typeface="Cambria" panose="02040503050406030204" pitchFamily="18" charset="0"/>
                <a:ea typeface="+mj-ea"/>
              </a:rPr>
              <a:t> Viên </a:t>
            </a:r>
            <a:r>
              <a:rPr lang="en-US" altLang="zh-CN" sz="2000" b="1" dirty="0" err="1">
                <a:solidFill>
                  <a:srgbClr val="878383"/>
                </a:solidFill>
                <a:latin typeface="Cambria" panose="02040503050406030204" pitchFamily="18" charset="0"/>
                <a:ea typeface="+mj-ea"/>
              </a:rPr>
              <a:t>Giảng</a:t>
            </a:r>
            <a:r>
              <a:rPr lang="en-US" altLang="zh-CN" sz="2000" b="1" dirty="0">
                <a:solidFill>
                  <a:srgbClr val="878383"/>
                </a:solidFill>
                <a:latin typeface="Cambria" panose="02040503050406030204" pitchFamily="18" charset="0"/>
                <a:ea typeface="+mj-ea"/>
              </a:rPr>
              <a:t> </a:t>
            </a:r>
            <a:r>
              <a:rPr lang="en-US" altLang="zh-CN" sz="2000" b="1" dirty="0" err="1">
                <a:solidFill>
                  <a:srgbClr val="878383"/>
                </a:solidFill>
                <a:latin typeface="Cambria" panose="02040503050406030204" pitchFamily="18" charset="0"/>
                <a:ea typeface="+mj-ea"/>
              </a:rPr>
              <a:t>Dạy</a:t>
            </a:r>
            <a:r>
              <a:rPr lang="en-US" altLang="zh-CN" sz="2000" b="1" dirty="0">
                <a:solidFill>
                  <a:srgbClr val="878383"/>
                </a:solidFill>
                <a:latin typeface="Cambria" panose="02040503050406030204" pitchFamily="18" charset="0"/>
                <a:ea typeface="+mj-ea"/>
              </a:rPr>
              <a:t>: </a:t>
            </a:r>
          </a:p>
          <a:p>
            <a:r>
              <a:rPr lang="en-US" altLang="zh-CN" sz="2000" b="1" dirty="0" err="1">
                <a:solidFill>
                  <a:srgbClr val="878383"/>
                </a:solidFill>
                <a:latin typeface="Cambria" panose="02040503050406030204" pitchFamily="18" charset="0"/>
                <a:ea typeface="+mj-ea"/>
              </a:rPr>
              <a:t>ThS</a:t>
            </a:r>
            <a:r>
              <a:rPr lang="en-US" altLang="zh-CN" sz="2000" b="1" dirty="0">
                <a:solidFill>
                  <a:srgbClr val="878383"/>
                </a:solidFill>
                <a:latin typeface="Cambria" panose="02040503050406030204" pitchFamily="18" charset="0"/>
                <a:ea typeface="+mj-ea"/>
              </a:rPr>
              <a:t>. Nguyễn Minh Tân </a:t>
            </a:r>
          </a:p>
          <a:p>
            <a:r>
              <a:rPr lang="en-US" altLang="zh-CN" sz="2000" b="1" dirty="0" err="1">
                <a:solidFill>
                  <a:srgbClr val="878383"/>
                </a:solidFill>
                <a:latin typeface="Cambria" panose="02040503050406030204" pitchFamily="18" charset="0"/>
                <a:ea typeface="+mj-ea"/>
              </a:rPr>
              <a:t>ThS</a:t>
            </a:r>
            <a:r>
              <a:rPr lang="en-US" altLang="zh-CN" sz="2000" b="1" dirty="0">
                <a:solidFill>
                  <a:srgbClr val="878383"/>
                </a:solidFill>
                <a:latin typeface="Cambria" panose="02040503050406030204" pitchFamily="18" charset="0"/>
                <a:ea typeface="+mj-ea"/>
              </a:rPr>
              <a:t>. </a:t>
            </a:r>
            <a:r>
              <a:rPr lang="en-US" altLang="zh-CN" sz="2000" b="1" dirty="0" err="1">
                <a:solidFill>
                  <a:srgbClr val="878383"/>
                </a:solidFill>
                <a:latin typeface="Cambria" panose="02040503050406030204" pitchFamily="18" charset="0"/>
                <a:ea typeface="+mj-ea"/>
              </a:rPr>
              <a:t>Đặng</a:t>
            </a:r>
            <a:r>
              <a:rPr lang="en-US" altLang="zh-CN" sz="2000" b="1" dirty="0">
                <a:solidFill>
                  <a:srgbClr val="878383"/>
                </a:solidFill>
                <a:latin typeface="Cambria" panose="02040503050406030204" pitchFamily="18" charset="0"/>
                <a:ea typeface="+mj-ea"/>
              </a:rPr>
              <a:t> </a:t>
            </a:r>
            <a:r>
              <a:rPr lang="en-US" altLang="zh-CN" sz="2000" b="1" dirty="0" err="1">
                <a:solidFill>
                  <a:srgbClr val="878383"/>
                </a:solidFill>
                <a:latin typeface="Cambria" panose="02040503050406030204" pitchFamily="18" charset="0"/>
                <a:ea typeface="+mj-ea"/>
              </a:rPr>
              <a:t>Đình</a:t>
            </a:r>
            <a:r>
              <a:rPr lang="en-US" altLang="zh-CN" sz="2000" b="1" dirty="0">
                <a:solidFill>
                  <a:srgbClr val="878383"/>
                </a:solidFill>
                <a:latin typeface="Cambria" panose="02040503050406030204" pitchFamily="18" charset="0"/>
                <a:ea typeface="+mj-ea"/>
              </a:rPr>
              <a:t> </a:t>
            </a:r>
            <a:r>
              <a:rPr lang="en-US" altLang="zh-CN" sz="2000" b="1" dirty="0" err="1">
                <a:solidFill>
                  <a:srgbClr val="878383"/>
                </a:solidFill>
                <a:latin typeface="Cambria" panose="02040503050406030204" pitchFamily="18" charset="0"/>
                <a:ea typeface="+mj-ea"/>
              </a:rPr>
              <a:t>Hòa</a:t>
            </a:r>
            <a:endParaRPr lang="en-US" altLang="zh-CN" sz="2000" b="1" dirty="0">
              <a:solidFill>
                <a:srgbClr val="878383"/>
              </a:solidFill>
              <a:latin typeface="Cambria" panose="02040503050406030204" pitchFamily="18" charset="0"/>
              <a:ea typeface="+mj-ea"/>
            </a:endParaRPr>
          </a:p>
          <a:p>
            <a:r>
              <a:rPr lang="en-US" altLang="zh-CN" sz="2000" b="1" dirty="0" err="1">
                <a:solidFill>
                  <a:srgbClr val="878383"/>
                </a:solidFill>
                <a:latin typeface="Cambria" panose="02040503050406030204" pitchFamily="18" charset="0"/>
                <a:ea typeface="+mj-ea"/>
              </a:rPr>
              <a:t>ThS</a:t>
            </a:r>
            <a:r>
              <a:rPr lang="en-US" altLang="zh-CN" sz="2000" b="1" dirty="0">
                <a:solidFill>
                  <a:srgbClr val="878383"/>
                </a:solidFill>
                <a:latin typeface="Cambria" panose="02040503050406030204" pitchFamily="18" charset="0"/>
                <a:ea typeface="+mj-ea"/>
              </a:rPr>
              <a:t>. </a:t>
            </a:r>
            <a:r>
              <a:rPr lang="en-US" altLang="zh-CN" sz="2000" b="1" dirty="0" err="1">
                <a:solidFill>
                  <a:srgbClr val="878383"/>
                </a:solidFill>
                <a:latin typeface="Cambria" panose="02040503050406030204" pitchFamily="18" charset="0"/>
                <a:ea typeface="+mj-ea"/>
              </a:rPr>
              <a:t>Trần</a:t>
            </a:r>
            <a:r>
              <a:rPr lang="en-US" altLang="zh-CN" sz="2000" b="1" dirty="0">
                <a:solidFill>
                  <a:srgbClr val="878383"/>
                </a:solidFill>
                <a:latin typeface="Cambria" panose="02040503050406030204" pitchFamily="18" charset="0"/>
                <a:ea typeface="+mj-ea"/>
              </a:rPr>
              <a:t> Công Thanh</a:t>
            </a:r>
          </a:p>
        </p:txBody>
      </p:sp>
    </p:spTree>
    <p:extLst>
      <p:ext uri="{BB962C8B-B14F-4D97-AF65-F5344CB8AC3E}">
        <p14:creationId xmlns:p14="http://schemas.microsoft.com/office/powerpoint/2010/main" val="367136365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37299"/>
          </a:xfrm>
          <a:prstGeom prst="rect">
            <a:avLst/>
          </a:prstGeom>
        </p:spPr>
        <p:txBody>
          <a:bodyPr vert="horz" wrap="square" lIns="0" tIns="13970" rIns="0" bIns="0" rtlCol="0">
            <a:spAutoFit/>
          </a:bodyPr>
          <a:lstStyle/>
          <a:p>
            <a:pPr algn="l"/>
            <a:r>
              <a:rPr lang="en-US" sz="2750" b="1" spc="80">
                <a:solidFill>
                  <a:srgbClr val="081F4B"/>
                </a:solidFill>
                <a:latin typeface="Arial"/>
                <a:cs typeface="Arial"/>
              </a:rPr>
              <a:t>Các tính năng nâng cao của </a:t>
            </a:r>
            <a:r>
              <a:rPr lang="en-US" sz="2750" b="1" spc="80" dirty="0">
                <a:solidFill>
                  <a:srgbClr val="081F4B"/>
                </a:solidFill>
                <a:latin typeface="Arial"/>
                <a:cs typeface="Arial"/>
              </a:rPr>
              <a:t>Spring Security</a:t>
            </a:r>
            <a:endParaRPr sz="2750" dirty="0">
              <a:latin typeface="Arial"/>
              <a:cs typeface="Arial"/>
            </a:endParaRPr>
          </a:p>
        </p:txBody>
      </p:sp>
      <p:sp>
        <p:nvSpPr>
          <p:cNvPr id="2" name="Rectangle 1"/>
          <p:cNvSpPr/>
          <p:nvPr/>
        </p:nvSpPr>
        <p:spPr>
          <a:xfrm>
            <a:off x="1553677" y="945750"/>
            <a:ext cx="9194533" cy="5216941"/>
          </a:xfrm>
          <a:prstGeom prst="rect">
            <a:avLst/>
          </a:prstGeom>
        </p:spPr>
        <p:txBody>
          <a:bodyPr wrap="square">
            <a:spAutoFit/>
          </a:bodyPr>
          <a:lstStyle/>
          <a:p>
            <a:pPr algn="just">
              <a:lnSpc>
                <a:spcPct val="150000"/>
              </a:lnSpc>
            </a:pPr>
            <a:r>
              <a:rPr lang="vi-VN" sz="2500">
                <a:solidFill>
                  <a:srgbClr val="2C3E50"/>
                </a:solidFill>
                <a:latin typeface="Times New Roman" panose="02020603050405020304" pitchFamily="18" charset="0"/>
                <a:cs typeface="Times New Roman" panose="02020603050405020304" pitchFamily="18" charset="0"/>
              </a:rPr>
              <a:t>Spring Security không chỉ hỗ trợ xác thực và phân quyền cơ bản, mà còn cung cấp nhiều tính năng nâng cao để bảo vệ ứng dụng web của bạn. Một số tính năng nâng cao của Spring Security bao gồm</a:t>
            </a:r>
          </a:p>
          <a:p>
            <a:pPr marL="342900" indent="-342900" algn="just">
              <a:lnSpc>
                <a:spcPct val="150000"/>
              </a:lnSpc>
              <a:buFont typeface="Arial" panose="020B0604020202020204" pitchFamily="34" charset="0"/>
              <a:buChar char="•"/>
            </a:pPr>
            <a:r>
              <a:rPr lang="vi-VN" sz="2500">
                <a:solidFill>
                  <a:srgbClr val="2C3E50"/>
                </a:solidFill>
                <a:latin typeface="Times New Roman" panose="02020603050405020304" pitchFamily="18" charset="0"/>
                <a:cs typeface="Times New Roman" panose="02020603050405020304" pitchFamily="18" charset="0"/>
              </a:rPr>
              <a:t>CSRF protection (bảo vệ chống lại tấn công CSRF)</a:t>
            </a:r>
          </a:p>
          <a:p>
            <a:pPr marL="342900" indent="-342900" algn="just">
              <a:lnSpc>
                <a:spcPct val="150000"/>
              </a:lnSpc>
              <a:buFont typeface="Arial" panose="020B0604020202020204" pitchFamily="34" charset="0"/>
              <a:buChar char="•"/>
            </a:pPr>
            <a:r>
              <a:rPr lang="vi-VN" sz="2500">
                <a:solidFill>
                  <a:srgbClr val="2C3E50"/>
                </a:solidFill>
                <a:latin typeface="Times New Roman" panose="02020603050405020304" pitchFamily="18" charset="0"/>
                <a:cs typeface="Times New Roman" panose="02020603050405020304" pitchFamily="18" charset="0"/>
              </a:rPr>
              <a:t>Session management (quản lý phiên)</a:t>
            </a:r>
          </a:p>
          <a:p>
            <a:pPr marL="342900" indent="-342900" algn="just">
              <a:lnSpc>
                <a:spcPct val="150000"/>
              </a:lnSpc>
              <a:buFont typeface="Arial" panose="020B0604020202020204" pitchFamily="34" charset="0"/>
              <a:buChar char="•"/>
            </a:pPr>
            <a:r>
              <a:rPr lang="vi-VN" sz="2500">
                <a:solidFill>
                  <a:srgbClr val="2C3E50"/>
                </a:solidFill>
                <a:latin typeface="Times New Roman" panose="02020603050405020304" pitchFamily="18" charset="0"/>
                <a:cs typeface="Times New Roman" panose="02020603050405020304" pitchFamily="18" charset="0"/>
              </a:rPr>
              <a:t>Password encoding (mã hóa mật khẩu)</a:t>
            </a:r>
          </a:p>
          <a:p>
            <a:pPr algn="just">
              <a:lnSpc>
                <a:spcPct val="150000"/>
              </a:lnSpc>
            </a:pPr>
            <a:r>
              <a:rPr lang="vi-VN" sz="2500">
                <a:solidFill>
                  <a:srgbClr val="2C3E50"/>
                </a:solidFill>
                <a:latin typeface="Times New Roman" panose="02020603050405020304" pitchFamily="18" charset="0"/>
                <a:cs typeface="Times New Roman" panose="02020603050405020304" pitchFamily="18" charset="0"/>
              </a:rPr>
              <a:t>Chúng ta có thể kích hoạt và tùy chỉnh các tính năng nâng cao này thông qua các annotation, XML, hoặc Java configuration trong Spring Security.</a:t>
            </a:r>
          </a:p>
        </p:txBody>
      </p:sp>
    </p:spTree>
    <p:extLst>
      <p:ext uri="{BB962C8B-B14F-4D97-AF65-F5344CB8AC3E}">
        <p14:creationId xmlns:p14="http://schemas.microsoft.com/office/powerpoint/2010/main" val="405470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37299"/>
          </a:xfrm>
          <a:prstGeom prst="rect">
            <a:avLst/>
          </a:prstGeom>
        </p:spPr>
        <p:txBody>
          <a:bodyPr vert="horz" wrap="square" lIns="0" tIns="13970" rIns="0" bIns="0" rtlCol="0">
            <a:spAutoFit/>
          </a:bodyPr>
          <a:lstStyle/>
          <a:p>
            <a:pPr algn="l"/>
            <a:r>
              <a:rPr lang="en-US" sz="2750" b="1" spc="80" dirty="0" err="1">
                <a:solidFill>
                  <a:srgbClr val="081F4B"/>
                </a:solidFill>
                <a:latin typeface="Arial"/>
                <a:cs typeface="Arial"/>
              </a:rPr>
              <a:t>Ưu</a:t>
            </a:r>
            <a:r>
              <a:rPr lang="en-US" sz="2750" b="1" spc="80" dirty="0">
                <a:solidFill>
                  <a:srgbClr val="081F4B"/>
                </a:solidFill>
                <a:latin typeface="Arial"/>
                <a:cs typeface="Arial"/>
              </a:rPr>
              <a:t> </a:t>
            </a:r>
            <a:r>
              <a:rPr lang="en-US" sz="2750" b="1" spc="80" dirty="0" err="1">
                <a:solidFill>
                  <a:srgbClr val="081F4B"/>
                </a:solidFill>
                <a:latin typeface="Arial"/>
                <a:cs typeface="Arial"/>
              </a:rPr>
              <a:t>điểm</a:t>
            </a:r>
            <a:r>
              <a:rPr lang="en-US" sz="2750" b="1" spc="80" dirty="0">
                <a:solidFill>
                  <a:srgbClr val="081F4B"/>
                </a:solidFill>
                <a:latin typeface="Arial"/>
                <a:cs typeface="Arial"/>
              </a:rPr>
              <a:t> </a:t>
            </a:r>
            <a:r>
              <a:rPr lang="en-US" sz="2750" b="1" spc="80" dirty="0" err="1">
                <a:solidFill>
                  <a:srgbClr val="081F4B"/>
                </a:solidFill>
                <a:latin typeface="Arial"/>
                <a:cs typeface="Arial"/>
              </a:rPr>
              <a:t>của</a:t>
            </a:r>
            <a:r>
              <a:rPr lang="en-US" sz="2750" b="1" spc="80" dirty="0">
                <a:solidFill>
                  <a:srgbClr val="081F4B"/>
                </a:solidFill>
                <a:latin typeface="Arial"/>
                <a:cs typeface="Arial"/>
              </a:rPr>
              <a:t> Spring Security</a:t>
            </a:r>
            <a:endParaRPr sz="2750" dirty="0">
              <a:latin typeface="Arial"/>
              <a:cs typeface="Arial"/>
            </a:endParaRPr>
          </a:p>
        </p:txBody>
      </p:sp>
      <p:sp>
        <p:nvSpPr>
          <p:cNvPr id="2" name="Rectangle 1"/>
          <p:cNvSpPr/>
          <p:nvPr/>
        </p:nvSpPr>
        <p:spPr>
          <a:xfrm>
            <a:off x="1617846" y="1555350"/>
            <a:ext cx="8397240" cy="348569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vi-VN" sz="2500" dirty="0">
                <a:solidFill>
                  <a:srgbClr val="2C3E50"/>
                </a:solidFill>
                <a:latin typeface="Times New Roman" panose="02020603050405020304" pitchFamily="18" charset="0"/>
                <a:cs typeface="Times New Roman" panose="02020603050405020304" pitchFamily="18" charset="0"/>
              </a:rPr>
              <a:t>Spring Security là một framework bảo mật mạnh mẽ và linh hoạt, hỗ trợ rất nhiều tiêu chuẩn và giao thức bảo mật.</a:t>
            </a:r>
          </a:p>
          <a:p>
            <a:pPr marL="342900" indent="-342900" algn="just">
              <a:lnSpc>
                <a:spcPct val="150000"/>
              </a:lnSpc>
              <a:buFont typeface="Arial" panose="020B0604020202020204" pitchFamily="34" charset="0"/>
              <a:buChar char="•"/>
            </a:pPr>
            <a:r>
              <a:rPr lang="vi-VN" sz="2500" dirty="0">
                <a:solidFill>
                  <a:srgbClr val="2C3E50"/>
                </a:solidFill>
                <a:latin typeface="Times New Roman" panose="02020603050405020304" pitchFamily="18" charset="0"/>
                <a:cs typeface="Times New Roman" panose="02020603050405020304" pitchFamily="18" charset="0"/>
              </a:rPr>
              <a:t>Được tích hợp sẵn với Spring Framework, giúp việc phát triển ứng dụng web an toàn và hiệu quả hơn.</a:t>
            </a:r>
          </a:p>
          <a:p>
            <a:pPr marL="342900" indent="-342900" algn="just">
              <a:lnSpc>
                <a:spcPct val="150000"/>
              </a:lnSpc>
              <a:buFont typeface="Arial" panose="020B0604020202020204" pitchFamily="34" charset="0"/>
              <a:buChar char="•"/>
            </a:pPr>
            <a:r>
              <a:rPr lang="vi-VN" sz="2500" dirty="0">
                <a:solidFill>
                  <a:srgbClr val="2C3E50"/>
                </a:solidFill>
                <a:latin typeface="Times New Roman" panose="02020603050405020304" pitchFamily="18" charset="0"/>
                <a:cs typeface="Times New Roman" panose="02020603050405020304" pitchFamily="18" charset="0"/>
              </a:rPr>
              <a:t>Spring Security có một cộng đồng lớn và sôi động, với rất nhiều tài liệu hướng dẫn và ví dụ minh họa.</a:t>
            </a:r>
          </a:p>
        </p:txBody>
      </p:sp>
    </p:spTree>
    <p:extLst>
      <p:ext uri="{BB962C8B-B14F-4D97-AF65-F5344CB8AC3E}">
        <p14:creationId xmlns:p14="http://schemas.microsoft.com/office/powerpoint/2010/main" val="2902617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37299"/>
          </a:xfrm>
          <a:prstGeom prst="rect">
            <a:avLst/>
          </a:prstGeom>
        </p:spPr>
        <p:txBody>
          <a:bodyPr vert="horz" wrap="square" lIns="0" tIns="13970" rIns="0" bIns="0" rtlCol="0">
            <a:spAutoFit/>
          </a:bodyPr>
          <a:lstStyle/>
          <a:p>
            <a:pPr algn="l"/>
            <a:r>
              <a:rPr lang="en-US" sz="2750" b="1" spc="80" dirty="0" err="1">
                <a:solidFill>
                  <a:srgbClr val="081F4B"/>
                </a:solidFill>
                <a:latin typeface="Arial"/>
                <a:cs typeface="Arial"/>
              </a:rPr>
              <a:t>Nhược</a:t>
            </a:r>
            <a:r>
              <a:rPr lang="en-US" sz="2750" b="1" spc="80" dirty="0">
                <a:solidFill>
                  <a:srgbClr val="081F4B"/>
                </a:solidFill>
                <a:latin typeface="Arial"/>
                <a:cs typeface="Arial"/>
              </a:rPr>
              <a:t> </a:t>
            </a:r>
            <a:r>
              <a:rPr lang="en-US" sz="2750" b="1" spc="80" dirty="0" err="1">
                <a:solidFill>
                  <a:srgbClr val="081F4B"/>
                </a:solidFill>
                <a:latin typeface="Arial"/>
                <a:cs typeface="Arial"/>
              </a:rPr>
              <a:t>điểm</a:t>
            </a:r>
            <a:r>
              <a:rPr lang="en-US" sz="2750" b="1" spc="80" dirty="0">
                <a:solidFill>
                  <a:srgbClr val="081F4B"/>
                </a:solidFill>
                <a:latin typeface="Arial"/>
                <a:cs typeface="Arial"/>
              </a:rPr>
              <a:t> </a:t>
            </a:r>
            <a:r>
              <a:rPr lang="en-US" sz="2750" b="1" spc="80" dirty="0" err="1">
                <a:solidFill>
                  <a:srgbClr val="081F4B"/>
                </a:solidFill>
                <a:latin typeface="Arial"/>
                <a:cs typeface="Arial"/>
              </a:rPr>
              <a:t>của</a:t>
            </a:r>
            <a:r>
              <a:rPr lang="en-US" sz="2750" b="1" spc="80" dirty="0">
                <a:solidFill>
                  <a:srgbClr val="081F4B"/>
                </a:solidFill>
                <a:latin typeface="Arial"/>
                <a:cs typeface="Arial"/>
              </a:rPr>
              <a:t> Spring Security</a:t>
            </a:r>
            <a:endParaRPr sz="2750" dirty="0">
              <a:latin typeface="Arial"/>
              <a:cs typeface="Arial"/>
            </a:endParaRPr>
          </a:p>
        </p:txBody>
      </p:sp>
      <p:sp>
        <p:nvSpPr>
          <p:cNvPr id="2" name="Rectangle 1"/>
          <p:cNvSpPr/>
          <p:nvPr/>
        </p:nvSpPr>
        <p:spPr>
          <a:xfrm>
            <a:off x="1786848" y="1331563"/>
            <a:ext cx="8865110" cy="413190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vi-VN" sz="2500" dirty="0">
                <a:solidFill>
                  <a:srgbClr val="2C3E50"/>
                </a:solidFill>
                <a:latin typeface="Times New Roman" panose="02020603050405020304" pitchFamily="18" charset="0"/>
                <a:cs typeface="Times New Roman" panose="02020603050405020304" pitchFamily="18" charset="0"/>
              </a:rPr>
              <a:t>Cấu hình Spring Security có thể khá phức tạp và khó hiểu, đặc biệt là khi làm việc với các tính năng nâng cao.</a:t>
            </a:r>
          </a:p>
          <a:p>
            <a:pPr marL="342900" indent="-342900" algn="just">
              <a:lnSpc>
                <a:spcPct val="150000"/>
              </a:lnSpc>
              <a:buFont typeface="Arial" panose="020B0604020202020204" pitchFamily="34" charset="0"/>
              <a:buChar char="•"/>
            </a:pPr>
            <a:r>
              <a:rPr lang="vi-VN" sz="2500" dirty="0">
                <a:solidFill>
                  <a:srgbClr val="2C3E50"/>
                </a:solidFill>
                <a:latin typeface="Times New Roman" panose="02020603050405020304" pitchFamily="18" charset="0"/>
                <a:cs typeface="Times New Roman" panose="02020603050405020304" pitchFamily="18" charset="0"/>
              </a:rPr>
              <a:t>Một số tính năng của Spring Security có thể không phù hợp với  loại ứng dụng web, ví dụ như ứng dụng web không sử dụng Spring Framework. Và cả các ứng dụng có quy mô lớn hoặc các ứng dụng yêu cầu tốc độ phản hồi cao.</a:t>
            </a:r>
          </a:p>
          <a:p>
            <a:pPr marL="342900" indent="-342900" algn="just">
              <a:lnSpc>
                <a:spcPct val="150000"/>
              </a:lnSpc>
              <a:buFont typeface="Arial" panose="020B0604020202020204" pitchFamily="34" charset="0"/>
              <a:buChar char="•"/>
            </a:pPr>
            <a:r>
              <a:rPr lang="vi-VN" sz="2500" dirty="0">
                <a:solidFill>
                  <a:srgbClr val="2C3E50"/>
                </a:solidFill>
                <a:latin typeface="Times New Roman" panose="02020603050405020304" pitchFamily="18" charset="0"/>
                <a:cs typeface="Times New Roman" panose="02020603050405020304" pitchFamily="18" charset="0"/>
              </a:rPr>
              <a:t>Yêu cầu kiến thức chuyên môn về bảo mật để sử dụng hiệu quả.</a:t>
            </a:r>
          </a:p>
        </p:txBody>
      </p:sp>
    </p:spTree>
    <p:extLst>
      <p:ext uri="{BB962C8B-B14F-4D97-AF65-F5344CB8AC3E}">
        <p14:creationId xmlns:p14="http://schemas.microsoft.com/office/powerpoint/2010/main" val="422440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37299"/>
          </a:xfrm>
          <a:prstGeom prst="rect">
            <a:avLst/>
          </a:prstGeom>
        </p:spPr>
        <p:txBody>
          <a:bodyPr vert="horz" wrap="square" lIns="0" tIns="13970" rIns="0" bIns="0" rtlCol="0">
            <a:spAutoFit/>
          </a:bodyPr>
          <a:lstStyle/>
          <a:p>
            <a:pPr algn="l"/>
            <a:r>
              <a:rPr lang="en-US" sz="2750" b="1" spc="80" dirty="0">
                <a:solidFill>
                  <a:srgbClr val="081F4B"/>
                </a:solidFill>
                <a:latin typeface="Arial"/>
                <a:cs typeface="Arial"/>
              </a:rPr>
              <a:t>Setup Spring Security</a:t>
            </a:r>
            <a:endParaRPr sz="2750" dirty="0">
              <a:latin typeface="Arial"/>
              <a:cs typeface="Arial"/>
            </a:endParaRPr>
          </a:p>
        </p:txBody>
      </p:sp>
      <p:sp>
        <p:nvSpPr>
          <p:cNvPr id="2" name="Rectangle 1"/>
          <p:cNvSpPr/>
          <p:nvPr/>
        </p:nvSpPr>
        <p:spPr>
          <a:xfrm>
            <a:off x="821303" y="1946398"/>
            <a:ext cx="11287022" cy="2677656"/>
          </a:xfrm>
          <a:prstGeom prst="rect">
            <a:avLst/>
          </a:prstGeom>
        </p:spPr>
        <p:txBody>
          <a:bodyPr wrap="square">
            <a:spAutoFit/>
          </a:bodyPr>
          <a:lstStyle/>
          <a:p>
            <a:r>
              <a:rPr lang="en-US" sz="2800" b="0" i="0" dirty="0">
                <a:effectLst/>
                <a:latin typeface="SFMono-Regular"/>
              </a:rPr>
              <a:t>&lt;dependencies&gt;</a:t>
            </a:r>
            <a:r>
              <a:rPr lang="en-US" sz="2800" b="0" i="0" dirty="0">
                <a:solidFill>
                  <a:srgbClr val="24292E"/>
                </a:solidFill>
                <a:effectLst/>
                <a:highlight>
                  <a:srgbClr val="F6F8FA"/>
                </a:highlight>
                <a:latin typeface="SFMono-Regular"/>
              </a:rPr>
              <a:t> </a:t>
            </a:r>
            <a:r>
              <a:rPr lang="en-US" sz="2800" b="0" i="0" dirty="0">
                <a:effectLst/>
                <a:latin typeface="SFMono-Regular"/>
              </a:rPr>
              <a:t>&lt;!-- ... other dependency elements ... --&gt;</a:t>
            </a:r>
            <a:r>
              <a:rPr lang="en-US" sz="2800" b="0" i="0" dirty="0">
                <a:solidFill>
                  <a:srgbClr val="24292E"/>
                </a:solidFill>
                <a:effectLst/>
                <a:highlight>
                  <a:srgbClr val="F6F8FA"/>
                </a:highlight>
                <a:latin typeface="SFMono-Regular"/>
              </a:rPr>
              <a:t> </a:t>
            </a:r>
          </a:p>
          <a:p>
            <a:pPr lvl="1"/>
            <a:r>
              <a:rPr lang="en-US" sz="2800" b="0" i="0" dirty="0">
                <a:effectLst/>
                <a:latin typeface="SFMono-Regular"/>
              </a:rPr>
              <a:t>&lt;dependency&gt;</a:t>
            </a:r>
          </a:p>
          <a:p>
            <a:pPr lvl="2"/>
            <a:r>
              <a:rPr lang="en-US" sz="2800" b="0" i="0" dirty="0">
                <a:solidFill>
                  <a:srgbClr val="24292E"/>
                </a:solidFill>
                <a:effectLst/>
                <a:highlight>
                  <a:srgbClr val="F6F8FA"/>
                </a:highlight>
                <a:latin typeface="SFMono-Regular"/>
              </a:rPr>
              <a:t> </a:t>
            </a:r>
            <a:r>
              <a:rPr lang="en-US" sz="2800" b="0" i="0" dirty="0">
                <a:effectLst/>
                <a:latin typeface="SFMono-Regular"/>
              </a:rPr>
              <a:t>&lt;</a:t>
            </a:r>
            <a:r>
              <a:rPr lang="en-US" sz="2800" b="0" i="0" dirty="0" err="1">
                <a:effectLst/>
                <a:latin typeface="SFMono-Regular"/>
              </a:rPr>
              <a:t>groupId</a:t>
            </a:r>
            <a:r>
              <a:rPr lang="en-US" sz="2800" b="0" i="0" dirty="0">
                <a:effectLst/>
                <a:latin typeface="SFMono-Regular"/>
              </a:rPr>
              <a:t>&gt;</a:t>
            </a:r>
            <a:r>
              <a:rPr lang="en-US" sz="2800" b="0" i="0" dirty="0" err="1">
                <a:solidFill>
                  <a:srgbClr val="24292E"/>
                </a:solidFill>
                <a:effectLst/>
                <a:highlight>
                  <a:srgbClr val="F6F8FA"/>
                </a:highlight>
                <a:latin typeface="SFMono-Regular"/>
              </a:rPr>
              <a:t>org.springframework.boot</a:t>
            </a:r>
            <a:r>
              <a:rPr lang="en-US" sz="2800" b="0" i="0" dirty="0">
                <a:effectLst/>
                <a:latin typeface="SFMono-Regular"/>
              </a:rPr>
              <a:t>&lt;/</a:t>
            </a:r>
            <a:r>
              <a:rPr lang="en-US" sz="2800" b="0" i="0" dirty="0" err="1">
                <a:effectLst/>
                <a:latin typeface="SFMono-Regular"/>
              </a:rPr>
              <a:t>groupId</a:t>
            </a:r>
            <a:r>
              <a:rPr lang="en-US" sz="2800" b="0" i="0" dirty="0">
                <a:effectLst/>
                <a:latin typeface="SFMono-Regular"/>
              </a:rPr>
              <a:t>&gt;</a:t>
            </a:r>
            <a:r>
              <a:rPr lang="en-US" sz="2800" b="0" i="0" dirty="0">
                <a:solidFill>
                  <a:srgbClr val="24292E"/>
                </a:solidFill>
                <a:effectLst/>
                <a:highlight>
                  <a:srgbClr val="F6F8FA"/>
                </a:highlight>
                <a:latin typeface="SFMono-Regular"/>
              </a:rPr>
              <a:t> </a:t>
            </a:r>
          </a:p>
          <a:p>
            <a:pPr lvl="2"/>
            <a:r>
              <a:rPr lang="en-US" sz="2800" b="0" i="0" dirty="0">
                <a:effectLst/>
                <a:latin typeface="SFMono-Regular"/>
              </a:rPr>
              <a:t>&lt;</a:t>
            </a:r>
            <a:r>
              <a:rPr lang="en-US" sz="2800" b="0" i="0" dirty="0" err="1">
                <a:effectLst/>
                <a:latin typeface="SFMono-Regular"/>
              </a:rPr>
              <a:t>artifactId</a:t>
            </a:r>
            <a:r>
              <a:rPr lang="en-US" sz="2800" b="0" i="0" dirty="0">
                <a:effectLst/>
                <a:latin typeface="SFMono-Regular"/>
              </a:rPr>
              <a:t>&gt;</a:t>
            </a:r>
            <a:r>
              <a:rPr lang="en-US" sz="2800" b="0" i="0" dirty="0">
                <a:solidFill>
                  <a:srgbClr val="24292E"/>
                </a:solidFill>
                <a:effectLst/>
                <a:highlight>
                  <a:srgbClr val="F6F8FA"/>
                </a:highlight>
                <a:latin typeface="SFMono-Regular"/>
              </a:rPr>
              <a:t>spring-boot-starter-security</a:t>
            </a:r>
            <a:r>
              <a:rPr lang="en-US" sz="2800" b="0" i="0" dirty="0">
                <a:effectLst/>
                <a:latin typeface="SFMono-Regular"/>
              </a:rPr>
              <a:t>&lt;/</a:t>
            </a:r>
            <a:r>
              <a:rPr lang="en-US" sz="2800" b="0" i="0" dirty="0" err="1">
                <a:effectLst/>
                <a:latin typeface="SFMono-Regular"/>
              </a:rPr>
              <a:t>artifactId</a:t>
            </a:r>
            <a:r>
              <a:rPr lang="en-US" sz="2800" b="0" i="0" dirty="0">
                <a:effectLst/>
                <a:latin typeface="SFMono-Regular"/>
              </a:rPr>
              <a:t>&gt;</a:t>
            </a:r>
            <a:r>
              <a:rPr lang="en-US" sz="2800" b="0" i="0" dirty="0">
                <a:solidFill>
                  <a:srgbClr val="24292E"/>
                </a:solidFill>
                <a:effectLst/>
                <a:highlight>
                  <a:srgbClr val="F6F8FA"/>
                </a:highlight>
                <a:latin typeface="SFMono-Regular"/>
              </a:rPr>
              <a:t> </a:t>
            </a:r>
          </a:p>
          <a:p>
            <a:pPr lvl="1"/>
            <a:r>
              <a:rPr lang="en-US" sz="2800" b="0" i="0" dirty="0">
                <a:effectLst/>
                <a:latin typeface="SFMono-Regular"/>
              </a:rPr>
              <a:t>&lt;/dependency&gt;</a:t>
            </a:r>
            <a:r>
              <a:rPr lang="en-US" sz="2800" b="0" i="0" dirty="0">
                <a:solidFill>
                  <a:srgbClr val="24292E"/>
                </a:solidFill>
                <a:effectLst/>
                <a:highlight>
                  <a:srgbClr val="F6F8FA"/>
                </a:highlight>
                <a:latin typeface="SFMono-Regular"/>
              </a:rPr>
              <a:t> </a:t>
            </a:r>
          </a:p>
          <a:p>
            <a:r>
              <a:rPr lang="en-US" sz="2800" b="0" i="0" dirty="0">
                <a:effectLst/>
                <a:latin typeface="SFMono-Regular"/>
              </a:rPr>
              <a:t>&lt;/dependencies&gt;</a:t>
            </a:r>
            <a:endParaRPr lang="vi-VN" sz="2500" dirty="0">
              <a:solidFill>
                <a:srgbClr val="2C3E5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6C16429-BB00-DD4A-878C-81E0632876D3}"/>
              </a:ext>
            </a:extLst>
          </p:cNvPr>
          <p:cNvSpPr txBox="1"/>
          <p:nvPr/>
        </p:nvSpPr>
        <p:spPr>
          <a:xfrm>
            <a:off x="1786848" y="784192"/>
            <a:ext cx="9068386" cy="369332"/>
          </a:xfrm>
          <a:prstGeom prst="rect">
            <a:avLst/>
          </a:prstGeom>
          <a:noFill/>
        </p:spPr>
        <p:txBody>
          <a:bodyPr wrap="square">
            <a:spAutoFit/>
          </a:bodyPr>
          <a:lstStyle/>
          <a:p>
            <a:r>
              <a:rPr lang="en-US" dirty="0"/>
              <a:t>https://docs.spring.io/spring-security/reference/getting-spring-security.html</a:t>
            </a:r>
          </a:p>
        </p:txBody>
      </p:sp>
    </p:spTree>
    <p:extLst>
      <p:ext uri="{BB962C8B-B14F-4D97-AF65-F5344CB8AC3E}">
        <p14:creationId xmlns:p14="http://schemas.microsoft.com/office/powerpoint/2010/main" val="908852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37299"/>
          </a:xfrm>
          <a:prstGeom prst="rect">
            <a:avLst/>
          </a:prstGeom>
        </p:spPr>
        <p:txBody>
          <a:bodyPr vert="horz" wrap="square" lIns="0" tIns="13970" rIns="0" bIns="0" rtlCol="0">
            <a:spAutoFit/>
          </a:bodyPr>
          <a:lstStyle/>
          <a:p>
            <a:pPr algn="l"/>
            <a:r>
              <a:rPr lang="en-US" sz="2750" b="1" spc="80" dirty="0" err="1">
                <a:solidFill>
                  <a:srgbClr val="081F4B"/>
                </a:solidFill>
                <a:latin typeface="Arial"/>
                <a:cs typeface="Arial"/>
              </a:rPr>
              <a:t>Tổng</a:t>
            </a:r>
            <a:r>
              <a:rPr lang="en-US" sz="2750" b="1" spc="80" dirty="0">
                <a:solidFill>
                  <a:srgbClr val="081F4B"/>
                </a:solidFill>
                <a:latin typeface="Arial"/>
                <a:cs typeface="Arial"/>
              </a:rPr>
              <a:t> </a:t>
            </a:r>
            <a:r>
              <a:rPr lang="en-US" sz="2750" b="1" spc="80" dirty="0" err="1">
                <a:solidFill>
                  <a:srgbClr val="081F4B"/>
                </a:solidFill>
                <a:latin typeface="Arial"/>
                <a:cs typeface="Arial"/>
              </a:rPr>
              <a:t>kết</a:t>
            </a:r>
            <a:r>
              <a:rPr lang="en-US" sz="2750" b="1" spc="80" dirty="0">
                <a:solidFill>
                  <a:srgbClr val="081F4B"/>
                </a:solidFill>
                <a:latin typeface="Arial"/>
                <a:cs typeface="Arial"/>
              </a:rPr>
              <a:t> </a:t>
            </a:r>
            <a:r>
              <a:rPr lang="en-US" sz="2750" b="1" spc="80" dirty="0" err="1">
                <a:solidFill>
                  <a:srgbClr val="081F4B"/>
                </a:solidFill>
                <a:latin typeface="Arial"/>
                <a:cs typeface="Arial"/>
              </a:rPr>
              <a:t>bài</a:t>
            </a:r>
            <a:r>
              <a:rPr lang="en-US" sz="2750" b="1" spc="80" dirty="0">
                <a:solidFill>
                  <a:srgbClr val="081F4B"/>
                </a:solidFill>
                <a:latin typeface="Arial"/>
                <a:cs typeface="Arial"/>
              </a:rPr>
              <a:t> </a:t>
            </a:r>
            <a:r>
              <a:rPr lang="en-US" sz="2750" b="1" spc="80" dirty="0" err="1">
                <a:solidFill>
                  <a:srgbClr val="081F4B"/>
                </a:solidFill>
                <a:latin typeface="Arial"/>
                <a:cs typeface="Arial"/>
              </a:rPr>
              <a:t>học</a:t>
            </a:r>
            <a:endParaRPr sz="2750" dirty="0">
              <a:latin typeface="Arial"/>
              <a:cs typeface="Arial"/>
            </a:endParaRPr>
          </a:p>
        </p:txBody>
      </p:sp>
      <p:sp>
        <p:nvSpPr>
          <p:cNvPr id="2" name="Rectangle 1"/>
          <p:cNvSpPr/>
          <p:nvPr/>
        </p:nvSpPr>
        <p:spPr>
          <a:xfrm>
            <a:off x="1517801" y="1604278"/>
            <a:ext cx="9629503" cy="3554819"/>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vi-VN" sz="2500" dirty="0">
                <a:solidFill>
                  <a:srgbClr val="2C3E50"/>
                </a:solidFill>
                <a:latin typeface="Times New Roman" panose="02020603050405020304" pitchFamily="18" charset="0"/>
                <a:cs typeface="Times New Roman" panose="02020603050405020304" pitchFamily="18" charset="0"/>
              </a:rPr>
              <a:t>Trong bài </a:t>
            </a:r>
            <a:r>
              <a:rPr lang="en-US" sz="2500" dirty="0" err="1">
                <a:solidFill>
                  <a:srgbClr val="2C3E50"/>
                </a:solidFill>
                <a:latin typeface="Times New Roman" panose="02020603050405020304" pitchFamily="18" charset="0"/>
                <a:cs typeface="Times New Roman" panose="02020603050405020304" pitchFamily="18" charset="0"/>
              </a:rPr>
              <a:t>học</a:t>
            </a:r>
            <a:r>
              <a:rPr lang="vi-VN" sz="2500" dirty="0">
                <a:solidFill>
                  <a:srgbClr val="2C3E50"/>
                </a:solidFill>
                <a:latin typeface="Times New Roman" panose="02020603050405020304" pitchFamily="18" charset="0"/>
                <a:cs typeface="Times New Roman" panose="02020603050405020304" pitchFamily="18" charset="0"/>
              </a:rPr>
              <a:t> này, chúng ta đã tìm hiểu về cơ chế hoạt động của Spring Security - một trong những framework bảo mật phổ biến nhất trong thế giới phát triển ứng dụng web</a:t>
            </a:r>
            <a:r>
              <a:rPr lang="vi-VN" sz="2500">
                <a:solidFill>
                  <a:srgbClr val="2C3E50"/>
                </a:solidFill>
                <a:latin typeface="Times New Roman" panose="02020603050405020304" pitchFamily="18" charset="0"/>
                <a:cs typeface="Times New Roman" panose="02020603050405020304" pitchFamily="18" charset="0"/>
              </a:rPr>
              <a:t>. </a:t>
            </a:r>
            <a:endParaRPr lang="en-US" sz="2500">
              <a:solidFill>
                <a:srgbClr val="2C3E5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500">
                <a:solidFill>
                  <a:srgbClr val="2C3E50"/>
                </a:solidFill>
                <a:latin typeface="Times New Roman" panose="02020603050405020304" pitchFamily="18" charset="0"/>
                <a:cs typeface="Times New Roman" panose="02020603050405020304" pitchFamily="18" charset="0"/>
              </a:rPr>
              <a:t>Chúng </a:t>
            </a:r>
            <a:r>
              <a:rPr lang="vi-VN" sz="2500" dirty="0">
                <a:solidFill>
                  <a:srgbClr val="2C3E50"/>
                </a:solidFill>
                <a:latin typeface="Times New Roman" panose="02020603050405020304" pitchFamily="18" charset="0"/>
                <a:cs typeface="Times New Roman" panose="02020603050405020304" pitchFamily="18" charset="0"/>
              </a:rPr>
              <a:t>ta đã tìm hiểu chi tiết về các thành phần cơ bản của Spring</a:t>
            </a:r>
            <a:r>
              <a:rPr lang="en-US" sz="2500" dirty="0">
                <a:solidFill>
                  <a:srgbClr val="2C3E50"/>
                </a:solidFill>
                <a:latin typeface="Times New Roman" panose="02020603050405020304" pitchFamily="18" charset="0"/>
                <a:cs typeface="Times New Roman" panose="02020603050405020304" pitchFamily="18" charset="0"/>
              </a:rPr>
              <a:t> </a:t>
            </a:r>
            <a:r>
              <a:rPr lang="vi-VN" sz="2500" dirty="0">
                <a:solidFill>
                  <a:srgbClr val="2C3E50"/>
                </a:solidFill>
                <a:latin typeface="Times New Roman" panose="02020603050405020304" pitchFamily="18" charset="0"/>
                <a:cs typeface="Times New Roman" panose="02020603050405020304" pitchFamily="18" charset="0"/>
              </a:rPr>
              <a:t>Security bao</a:t>
            </a:r>
            <a:r>
              <a:rPr lang="en-US" sz="2500" dirty="0">
                <a:solidFill>
                  <a:srgbClr val="2C3E50"/>
                </a:solidFill>
                <a:latin typeface="Times New Roman" panose="02020603050405020304" pitchFamily="18" charset="0"/>
                <a:cs typeface="Times New Roman" panose="02020603050405020304" pitchFamily="18" charset="0"/>
              </a:rPr>
              <a:t> </a:t>
            </a:r>
            <a:r>
              <a:rPr lang="vi-VN" sz="2500" dirty="0">
                <a:solidFill>
                  <a:srgbClr val="2C3E50"/>
                </a:solidFill>
                <a:latin typeface="Times New Roman" panose="02020603050405020304" pitchFamily="18" charset="0"/>
                <a:cs typeface="Times New Roman" panose="02020603050405020304" pitchFamily="18" charset="0"/>
              </a:rPr>
              <a:t>gồm</a:t>
            </a:r>
            <a:r>
              <a:rPr lang="en-US" sz="2500" dirty="0">
                <a:solidFill>
                  <a:srgbClr val="2C3E50"/>
                </a:solidFill>
                <a:latin typeface="Times New Roman" panose="02020603050405020304" pitchFamily="18" charset="0"/>
                <a:cs typeface="Times New Roman" panose="02020603050405020304" pitchFamily="18" charset="0"/>
              </a:rPr>
              <a:t> </a:t>
            </a:r>
            <a:r>
              <a:rPr lang="vi-VN" sz="2500" dirty="0">
                <a:solidFill>
                  <a:srgbClr val="2C3E50"/>
                </a:solidFill>
                <a:latin typeface="Times New Roman" panose="02020603050405020304" pitchFamily="18" charset="0"/>
                <a:cs typeface="Times New Roman" panose="02020603050405020304" pitchFamily="18" charset="0"/>
              </a:rPr>
              <a:t>Authentication,</a:t>
            </a:r>
            <a:r>
              <a:rPr lang="en-US" sz="2500" dirty="0">
                <a:solidFill>
                  <a:srgbClr val="2C3E50"/>
                </a:solidFill>
                <a:latin typeface="Times New Roman" panose="02020603050405020304" pitchFamily="18" charset="0"/>
                <a:cs typeface="Times New Roman" panose="02020603050405020304" pitchFamily="18" charset="0"/>
              </a:rPr>
              <a:t> </a:t>
            </a:r>
            <a:r>
              <a:rPr lang="vi-VN" sz="2500" dirty="0">
                <a:solidFill>
                  <a:srgbClr val="2C3E50"/>
                </a:solidFill>
                <a:latin typeface="Times New Roman" panose="02020603050405020304" pitchFamily="18" charset="0"/>
                <a:cs typeface="Times New Roman" panose="02020603050405020304" pitchFamily="18" charset="0"/>
              </a:rPr>
              <a:t>Authorization và Authentication Provider, cũng như các tính năng nâng cao của </a:t>
            </a:r>
            <a:r>
              <a:rPr lang="vi-VN" sz="2500">
                <a:solidFill>
                  <a:srgbClr val="2C3E50"/>
                </a:solidFill>
                <a:latin typeface="Times New Roman" panose="02020603050405020304" pitchFamily="18" charset="0"/>
                <a:cs typeface="Times New Roman" panose="02020603050405020304" pitchFamily="18" charset="0"/>
              </a:rPr>
              <a:t>Spring Security</a:t>
            </a:r>
            <a:endParaRPr lang="en-US" sz="2500" dirty="0">
              <a:solidFill>
                <a:srgbClr val="2C3E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97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37299"/>
          </a:xfrm>
          <a:prstGeom prst="rect">
            <a:avLst/>
          </a:prstGeom>
        </p:spPr>
        <p:txBody>
          <a:bodyPr vert="horz" wrap="square" lIns="0" tIns="13970" rIns="0" bIns="0" rtlCol="0" anchor="t">
            <a:spAutoFit/>
          </a:bodyPr>
          <a:lstStyle/>
          <a:p>
            <a:r>
              <a:rPr lang="en-US" sz="2750" b="1" spc="80" dirty="0" err="1">
                <a:solidFill>
                  <a:srgbClr val="081F4B"/>
                </a:solidFill>
                <a:latin typeface="Arial"/>
                <a:cs typeface="Arial"/>
              </a:rPr>
              <a:t>Bài</a:t>
            </a:r>
            <a:r>
              <a:rPr lang="en-US" sz="2750" b="1" spc="80" dirty="0">
                <a:solidFill>
                  <a:srgbClr val="081F4B"/>
                </a:solidFill>
                <a:latin typeface="Arial"/>
                <a:cs typeface="Arial"/>
              </a:rPr>
              <a:t> </a:t>
            </a:r>
            <a:r>
              <a:rPr lang="en-US" sz="2750" b="1" spc="80" dirty="0" err="1">
                <a:solidFill>
                  <a:srgbClr val="081F4B"/>
                </a:solidFill>
                <a:latin typeface="Arial"/>
                <a:cs typeface="Arial"/>
              </a:rPr>
              <a:t>tập</a:t>
            </a:r>
            <a:r>
              <a:rPr lang="en-US" sz="2750" b="1" spc="80" dirty="0">
                <a:solidFill>
                  <a:srgbClr val="081F4B"/>
                </a:solidFill>
                <a:latin typeface="Arial"/>
                <a:cs typeface="Arial"/>
              </a:rPr>
              <a:t> </a:t>
            </a:r>
            <a:r>
              <a:rPr lang="en-US" sz="2750" b="1" spc="80" dirty="0" err="1">
                <a:solidFill>
                  <a:srgbClr val="081F4B"/>
                </a:solidFill>
                <a:latin typeface="Arial"/>
                <a:cs typeface="Arial"/>
              </a:rPr>
              <a:t>thực</a:t>
            </a:r>
            <a:r>
              <a:rPr lang="en-US" sz="2750" b="1" spc="80" dirty="0">
                <a:solidFill>
                  <a:srgbClr val="081F4B"/>
                </a:solidFill>
                <a:latin typeface="Arial"/>
                <a:cs typeface="Arial"/>
              </a:rPr>
              <a:t> </a:t>
            </a:r>
            <a:r>
              <a:rPr lang="en-US" sz="2750" b="1" spc="80" dirty="0" err="1">
                <a:solidFill>
                  <a:srgbClr val="081F4B"/>
                </a:solidFill>
                <a:latin typeface="Arial"/>
                <a:cs typeface="Arial"/>
              </a:rPr>
              <a:t>hành</a:t>
            </a:r>
            <a:endParaRPr lang="en-US" dirty="0" err="1"/>
          </a:p>
        </p:txBody>
      </p:sp>
      <p:sp>
        <p:nvSpPr>
          <p:cNvPr id="2" name="Rectangle 1"/>
          <p:cNvSpPr/>
          <p:nvPr/>
        </p:nvSpPr>
        <p:spPr>
          <a:xfrm>
            <a:off x="1359651" y="1115448"/>
            <a:ext cx="10377124" cy="4447500"/>
          </a:xfrm>
          <a:prstGeom prst="rect">
            <a:avLst/>
          </a:prstGeom>
        </p:spPr>
        <p:txBody>
          <a:bodyPr wrap="square" lIns="91440" tIns="45720" rIns="91440" bIns="45720" anchor="t">
            <a:spAutoFit/>
          </a:bodyPr>
          <a:lstStyle/>
          <a:p>
            <a:pPr algn="just"/>
            <a:r>
              <a:rPr lang="vi-VN" sz="2500" b="1" dirty="0">
                <a:solidFill>
                  <a:srgbClr val="2C3E50"/>
                </a:solidFill>
                <a:latin typeface="Times New Roman"/>
                <a:cs typeface="Times New Roman"/>
              </a:rPr>
              <a:t>Yêu cầu: </a:t>
            </a:r>
            <a:endParaRPr lang="en-US" sz="2500" dirty="0">
              <a:solidFill>
                <a:srgbClr val="2C3E50"/>
              </a:solidFill>
              <a:latin typeface="Times New Roman"/>
              <a:cs typeface="Times New Roman"/>
            </a:endParaRPr>
          </a:p>
          <a:p>
            <a:pPr marL="342900" indent="-342900" algn="just">
              <a:buFont typeface="Arial"/>
              <a:buChar char="•"/>
            </a:pPr>
            <a:r>
              <a:rPr lang="vi-VN" sz="2500" dirty="0">
                <a:solidFill>
                  <a:srgbClr val="2C3E50"/>
                </a:solidFill>
                <a:latin typeface="Times New Roman"/>
                <a:cs typeface="Times New Roman"/>
              </a:rPr>
              <a:t>Các em sẽ làm một ứng dụng phân quyền tùy thuộc vào </a:t>
            </a:r>
            <a:r>
              <a:rPr lang="vi-VN" sz="2500" dirty="0" err="1">
                <a:solidFill>
                  <a:srgbClr val="2C3E50"/>
                </a:solidFill>
                <a:latin typeface="Times New Roman"/>
                <a:cs typeface="Times New Roman"/>
              </a:rPr>
              <a:t>user</a:t>
            </a:r>
            <a:r>
              <a:rPr lang="vi-VN" sz="2500" dirty="0">
                <a:solidFill>
                  <a:srgbClr val="2C3E50"/>
                </a:solidFill>
                <a:latin typeface="Times New Roman"/>
                <a:cs typeface="Times New Roman"/>
              </a:rPr>
              <a:t> đăng nhập vào hệ thống là: </a:t>
            </a:r>
            <a:r>
              <a:rPr lang="vi-VN" sz="2500" dirty="0" err="1">
                <a:solidFill>
                  <a:srgbClr val="2C3E50"/>
                </a:solidFill>
                <a:latin typeface="Times New Roman"/>
                <a:cs typeface="Times New Roman"/>
              </a:rPr>
              <a:t>user</a:t>
            </a:r>
            <a:r>
              <a:rPr lang="vi-VN" sz="2500" dirty="0">
                <a:solidFill>
                  <a:srgbClr val="2C3E50"/>
                </a:solidFill>
                <a:latin typeface="Times New Roman"/>
                <a:cs typeface="Times New Roman"/>
              </a:rPr>
              <a:t> hay </a:t>
            </a:r>
            <a:r>
              <a:rPr lang="vi-VN" sz="2500" dirty="0" err="1">
                <a:solidFill>
                  <a:srgbClr val="2C3E50"/>
                </a:solidFill>
                <a:latin typeface="Times New Roman"/>
                <a:cs typeface="Times New Roman"/>
              </a:rPr>
              <a:t>admin</a:t>
            </a:r>
            <a:r>
              <a:rPr lang="vi-VN" sz="2500" dirty="0">
                <a:solidFill>
                  <a:srgbClr val="2C3E50"/>
                </a:solidFill>
                <a:latin typeface="Times New Roman"/>
                <a:cs typeface="Times New Roman"/>
              </a:rPr>
              <a:t> mà ta cho phép họ vào trang </a:t>
            </a:r>
            <a:r>
              <a:rPr lang="vi-VN" sz="2500" dirty="0" err="1">
                <a:solidFill>
                  <a:srgbClr val="2C3E50"/>
                </a:solidFill>
                <a:latin typeface="Times New Roman"/>
                <a:cs typeface="Times New Roman"/>
              </a:rPr>
              <a:t>web</a:t>
            </a:r>
            <a:r>
              <a:rPr lang="vi-VN" sz="2500" dirty="0">
                <a:solidFill>
                  <a:srgbClr val="2C3E50"/>
                </a:solidFill>
                <a:latin typeface="Times New Roman"/>
                <a:cs typeface="Times New Roman"/>
              </a:rPr>
              <a:t> tương ứng. </a:t>
            </a:r>
            <a:endParaRPr lang="en-US" sz="2500">
              <a:solidFill>
                <a:srgbClr val="2C3E50"/>
              </a:solidFill>
              <a:latin typeface="Times New Roman"/>
              <a:cs typeface="Times New Roman"/>
            </a:endParaRPr>
          </a:p>
          <a:p>
            <a:pPr algn="just"/>
            <a:r>
              <a:rPr lang="vi-VN" sz="2500" b="1" dirty="0">
                <a:solidFill>
                  <a:srgbClr val="2C3E50"/>
                </a:solidFill>
                <a:latin typeface="Times New Roman"/>
                <a:cs typeface="Times New Roman"/>
              </a:rPr>
              <a:t>Ví dụ.</a:t>
            </a:r>
            <a:endParaRPr lang="en-US" sz="2500" b="1" dirty="0">
              <a:solidFill>
                <a:srgbClr val="2C3E50"/>
              </a:solidFill>
              <a:latin typeface="Times New Roman"/>
              <a:cs typeface="Times New Roman"/>
            </a:endParaRPr>
          </a:p>
          <a:p>
            <a:pPr marL="342900" indent="-342900" algn="just">
              <a:buFont typeface="Arial"/>
              <a:buChar char="•"/>
            </a:pPr>
            <a:r>
              <a:rPr lang="vi-VN" sz="2500" dirty="0">
                <a:solidFill>
                  <a:srgbClr val="2C3E50"/>
                </a:solidFill>
                <a:latin typeface="Times New Roman"/>
                <a:cs typeface="Times New Roman"/>
              </a:rPr>
              <a:t>Trang </a:t>
            </a:r>
            <a:r>
              <a:rPr lang="vi-VN" sz="2500" dirty="0" err="1">
                <a:solidFill>
                  <a:srgbClr val="2C3E50"/>
                </a:solidFill>
                <a:latin typeface="Times New Roman"/>
                <a:cs typeface="Times New Roman"/>
              </a:rPr>
              <a:t>Home</a:t>
            </a:r>
            <a:r>
              <a:rPr lang="vi-VN" sz="2500" dirty="0">
                <a:solidFill>
                  <a:srgbClr val="2C3E50"/>
                </a:solidFill>
                <a:latin typeface="Times New Roman"/>
                <a:cs typeface="Times New Roman"/>
              </a:rPr>
              <a:t> thì ai vào cũng được .</a:t>
            </a:r>
          </a:p>
          <a:p>
            <a:pPr marL="342900" indent="-342900" algn="just">
              <a:buFont typeface="Arial"/>
              <a:buChar char="•"/>
            </a:pPr>
            <a:r>
              <a:rPr lang="vi-VN" sz="2500" dirty="0">
                <a:solidFill>
                  <a:srgbClr val="2C3E50"/>
                </a:solidFill>
                <a:latin typeface="Times New Roman"/>
                <a:cs typeface="Times New Roman"/>
              </a:rPr>
              <a:t>Trang </a:t>
            </a:r>
            <a:r>
              <a:rPr lang="vi-VN" sz="2500" dirty="0" err="1">
                <a:solidFill>
                  <a:srgbClr val="2C3E50"/>
                </a:solidFill>
                <a:latin typeface="Times New Roman"/>
                <a:cs typeface="Times New Roman"/>
              </a:rPr>
              <a:t>Admin</a:t>
            </a:r>
            <a:r>
              <a:rPr lang="vi-VN" sz="2500" dirty="0">
                <a:solidFill>
                  <a:srgbClr val="2C3E50"/>
                </a:solidFill>
                <a:latin typeface="Times New Roman"/>
                <a:cs typeface="Times New Roman"/>
              </a:rPr>
              <a:t> thì chỉ có </a:t>
            </a:r>
            <a:r>
              <a:rPr lang="vi-VN" sz="2500" dirty="0" err="1">
                <a:solidFill>
                  <a:srgbClr val="2C3E50"/>
                </a:solidFill>
                <a:latin typeface="Times New Roman"/>
                <a:cs typeface="Times New Roman"/>
              </a:rPr>
              <a:t>admin</a:t>
            </a:r>
            <a:r>
              <a:rPr lang="vi-VN" sz="2500" dirty="0">
                <a:solidFill>
                  <a:srgbClr val="2C3E50"/>
                </a:solidFill>
                <a:latin typeface="Times New Roman"/>
                <a:cs typeface="Times New Roman"/>
              </a:rPr>
              <a:t> được vào và thấy được trang . Nếu là </a:t>
            </a:r>
            <a:r>
              <a:rPr lang="vi-VN" sz="2500" dirty="0" err="1">
                <a:solidFill>
                  <a:srgbClr val="2C3E50"/>
                </a:solidFill>
                <a:latin typeface="Times New Roman"/>
                <a:cs typeface="Times New Roman"/>
              </a:rPr>
              <a:t>role</a:t>
            </a:r>
            <a:r>
              <a:rPr lang="vi-VN" sz="2500" dirty="0">
                <a:solidFill>
                  <a:srgbClr val="2C3E50"/>
                </a:solidFill>
                <a:latin typeface="Times New Roman"/>
                <a:cs typeface="Times New Roman"/>
              </a:rPr>
              <a:t> </a:t>
            </a:r>
            <a:r>
              <a:rPr lang="vi-VN" sz="2500" dirty="0" err="1">
                <a:solidFill>
                  <a:srgbClr val="2C3E50"/>
                </a:solidFill>
                <a:latin typeface="Times New Roman"/>
                <a:cs typeface="Times New Roman"/>
              </a:rPr>
              <a:t>user</a:t>
            </a:r>
            <a:r>
              <a:rPr lang="vi-VN" sz="2500" dirty="0">
                <a:solidFill>
                  <a:srgbClr val="2C3E50"/>
                </a:solidFill>
                <a:latin typeface="Times New Roman"/>
                <a:cs typeface="Times New Roman"/>
              </a:rPr>
              <a:t> và vào trang </a:t>
            </a:r>
            <a:r>
              <a:rPr lang="vi-VN" sz="2500" dirty="0" err="1">
                <a:solidFill>
                  <a:srgbClr val="2C3E50"/>
                </a:solidFill>
                <a:latin typeface="Times New Roman"/>
                <a:cs typeface="Times New Roman"/>
              </a:rPr>
              <a:t>Admin</a:t>
            </a:r>
            <a:r>
              <a:rPr lang="vi-VN" sz="2500" dirty="0">
                <a:solidFill>
                  <a:srgbClr val="2C3E50"/>
                </a:solidFill>
                <a:latin typeface="Times New Roman"/>
                <a:cs typeface="Times New Roman"/>
              </a:rPr>
              <a:t> thì mình hiện thông báo lỗi bạn không có quyền.</a:t>
            </a:r>
          </a:p>
          <a:p>
            <a:pPr marL="342900" indent="-342900" algn="just">
              <a:buFont typeface="Arial"/>
              <a:buChar char="•"/>
            </a:pPr>
            <a:r>
              <a:rPr lang="vi-VN" sz="2500" dirty="0">
                <a:solidFill>
                  <a:srgbClr val="2C3E50"/>
                </a:solidFill>
                <a:latin typeface="Times New Roman"/>
                <a:cs typeface="Times New Roman"/>
              </a:rPr>
              <a:t>Trang </a:t>
            </a:r>
            <a:r>
              <a:rPr lang="vi-VN" sz="2500" dirty="0" err="1">
                <a:solidFill>
                  <a:srgbClr val="2C3E50"/>
                </a:solidFill>
                <a:latin typeface="Times New Roman"/>
                <a:cs typeface="Times New Roman"/>
              </a:rPr>
              <a:t>User</a:t>
            </a:r>
            <a:r>
              <a:rPr lang="vi-VN" sz="2500" dirty="0">
                <a:solidFill>
                  <a:srgbClr val="2C3E50"/>
                </a:solidFill>
                <a:latin typeface="Times New Roman"/>
                <a:cs typeface="Times New Roman"/>
              </a:rPr>
              <a:t> </a:t>
            </a:r>
            <a:r>
              <a:rPr lang="vi-VN" sz="2500" dirty="0" err="1">
                <a:solidFill>
                  <a:srgbClr val="2C3E50"/>
                </a:solidFill>
                <a:latin typeface="Times New Roman"/>
                <a:cs typeface="Times New Roman"/>
              </a:rPr>
              <a:t>Info</a:t>
            </a:r>
            <a:r>
              <a:rPr lang="vi-VN" sz="2500" dirty="0">
                <a:solidFill>
                  <a:srgbClr val="2C3E50"/>
                </a:solidFill>
                <a:latin typeface="Times New Roman"/>
                <a:cs typeface="Times New Roman"/>
              </a:rPr>
              <a:t> thì </a:t>
            </a:r>
            <a:r>
              <a:rPr lang="vi-VN" sz="2500" dirty="0" err="1">
                <a:solidFill>
                  <a:srgbClr val="2C3E50"/>
                </a:solidFill>
                <a:latin typeface="Times New Roman"/>
                <a:cs typeface="Times New Roman"/>
              </a:rPr>
              <a:t>user</a:t>
            </a:r>
            <a:r>
              <a:rPr lang="vi-VN" sz="2500" dirty="0">
                <a:solidFill>
                  <a:srgbClr val="2C3E50"/>
                </a:solidFill>
                <a:latin typeface="Times New Roman"/>
                <a:cs typeface="Times New Roman"/>
              </a:rPr>
              <a:t> và </a:t>
            </a:r>
            <a:r>
              <a:rPr lang="vi-VN" sz="2500" dirty="0" err="1">
                <a:solidFill>
                  <a:srgbClr val="2C3E50"/>
                </a:solidFill>
                <a:latin typeface="Times New Roman"/>
                <a:cs typeface="Times New Roman"/>
              </a:rPr>
              <a:t>admin</a:t>
            </a:r>
            <a:r>
              <a:rPr lang="vi-VN" sz="2500" dirty="0">
                <a:solidFill>
                  <a:srgbClr val="2C3E50"/>
                </a:solidFill>
                <a:latin typeface="Times New Roman"/>
                <a:cs typeface="Times New Roman"/>
              </a:rPr>
              <a:t> được phép vào. Cái này do mình hoàn toàn có thể thay đổi quyền trong </a:t>
            </a:r>
            <a:r>
              <a:rPr lang="vi-VN" sz="2500" dirty="0" err="1">
                <a:solidFill>
                  <a:srgbClr val="2C3E50"/>
                </a:solidFill>
                <a:latin typeface="Times New Roman"/>
                <a:cs typeface="Times New Roman"/>
              </a:rPr>
              <a:t>database</a:t>
            </a:r>
            <a:r>
              <a:rPr lang="vi-VN" sz="2500" dirty="0">
                <a:solidFill>
                  <a:srgbClr val="2C3E50"/>
                </a:solidFill>
                <a:latin typeface="Times New Roman"/>
                <a:cs typeface="Times New Roman"/>
              </a:rPr>
              <a:t> để phân quyền ai được phép vào trang nào.</a:t>
            </a:r>
          </a:p>
          <a:p>
            <a:pPr marL="342900" indent="-342900" algn="just">
              <a:lnSpc>
                <a:spcPct val="150000"/>
              </a:lnSpc>
              <a:buFont typeface="Arial" panose="020B0604020202020204" pitchFamily="34" charset="0"/>
              <a:buChar char="•"/>
            </a:pPr>
            <a:r>
              <a:rPr lang="vi-VN" sz="2500" err="1">
                <a:solidFill>
                  <a:srgbClr val="2C3E50"/>
                </a:solidFill>
                <a:highlight>
                  <a:srgbClr val="FFFF00"/>
                </a:highlight>
                <a:latin typeface="Times New Roman"/>
                <a:cs typeface="Times New Roman"/>
              </a:rPr>
              <a:t>Deadline</a:t>
            </a:r>
            <a:r>
              <a:rPr lang="vi-VN" sz="2500" dirty="0">
                <a:solidFill>
                  <a:srgbClr val="2C3E50"/>
                </a:solidFill>
                <a:highlight>
                  <a:srgbClr val="FFFF00"/>
                </a:highlight>
                <a:latin typeface="Times New Roman"/>
                <a:cs typeface="Times New Roman"/>
              </a:rPr>
              <a:t>: 19/7/2024. Nộp toàn bộ </a:t>
            </a:r>
            <a:r>
              <a:rPr lang="vi-VN" sz="2500" err="1">
                <a:solidFill>
                  <a:srgbClr val="2C3E50"/>
                </a:solidFill>
                <a:highlight>
                  <a:srgbClr val="FFFF00"/>
                </a:highlight>
                <a:latin typeface="Times New Roman"/>
                <a:cs typeface="Times New Roman"/>
              </a:rPr>
              <a:t>source</a:t>
            </a:r>
            <a:r>
              <a:rPr lang="vi-VN" sz="2500" dirty="0">
                <a:solidFill>
                  <a:srgbClr val="2C3E50"/>
                </a:solidFill>
                <a:highlight>
                  <a:srgbClr val="FFFF00"/>
                </a:highlight>
                <a:latin typeface="Times New Roman"/>
                <a:cs typeface="Times New Roman"/>
              </a:rPr>
              <a:t> </a:t>
            </a:r>
            <a:r>
              <a:rPr lang="vi-VN" sz="2500" err="1">
                <a:solidFill>
                  <a:srgbClr val="2C3E50"/>
                </a:solidFill>
                <a:highlight>
                  <a:srgbClr val="FFFF00"/>
                </a:highlight>
                <a:latin typeface="Times New Roman"/>
                <a:cs typeface="Times New Roman"/>
              </a:rPr>
              <a:t>code</a:t>
            </a:r>
            <a:r>
              <a:rPr lang="vi-VN" sz="2500" dirty="0">
                <a:solidFill>
                  <a:srgbClr val="2C3E50"/>
                </a:solidFill>
                <a:highlight>
                  <a:srgbClr val="FFFF00"/>
                </a:highlight>
                <a:latin typeface="Times New Roman"/>
                <a:cs typeface="Times New Roman"/>
              </a:rPr>
              <a:t> lên </a:t>
            </a:r>
            <a:r>
              <a:rPr lang="vi-VN" sz="2500" err="1">
                <a:solidFill>
                  <a:srgbClr val="2C3E50"/>
                </a:solidFill>
                <a:highlight>
                  <a:srgbClr val="FFFF00"/>
                </a:highlight>
                <a:latin typeface="Times New Roman"/>
                <a:cs typeface="Times New Roman"/>
              </a:rPr>
              <a:t>elearning</a:t>
            </a:r>
            <a:r>
              <a:rPr lang="vi-VN" sz="2500" dirty="0">
                <a:solidFill>
                  <a:srgbClr val="2C3E50"/>
                </a:solidFill>
                <a:highlight>
                  <a:srgbClr val="FFFF00"/>
                </a:highlight>
                <a:latin typeface="Times New Roman"/>
                <a:cs typeface="Times New Roman"/>
              </a:rPr>
              <a:t>.</a:t>
            </a:r>
            <a:endParaRPr lang="vi-VN" sz="2500" dirty="0">
              <a:solidFill>
                <a:srgbClr val="2C3E50"/>
              </a:solidFill>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964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Quora vs. Wikipedia – Q&amp;A not effective in Social Medi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56" y="1236757"/>
            <a:ext cx="5037756" cy="438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08967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2319737" y="1344430"/>
            <a:ext cx="5410200" cy="665163"/>
            <a:chOff x="1828800" y="1665516"/>
            <a:chExt cx="54102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dirty="0" err="1">
                  <a:latin typeface="Times New Roman" pitchFamily="18" charset="0"/>
                  <a:cs typeface="Times New Roman" pitchFamily="18" charset="0"/>
                </a:rPr>
                <a:t>Giới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thiệu</a:t>
              </a:r>
              <a:r>
                <a:rPr lang="en-US" sz="2800" dirty="0">
                  <a:latin typeface="Times New Roman" pitchFamily="18" charset="0"/>
                  <a:cs typeface="Times New Roman" pitchFamily="18" charset="0"/>
                </a:rPr>
                <a:t> Spring Security</a:t>
              </a: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42" name="Group 41"/>
          <p:cNvGrpSpPr/>
          <p:nvPr/>
        </p:nvGrpSpPr>
        <p:grpSpPr>
          <a:xfrm>
            <a:off x="2319737" y="2284228"/>
            <a:ext cx="6016542" cy="665163"/>
            <a:chOff x="1828800" y="2605314"/>
            <a:chExt cx="6016542"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199" y="2656116"/>
              <a:ext cx="51021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dirty="0" err="1">
                  <a:latin typeface="Times New Roman" pitchFamily="18" charset="0"/>
                  <a:cs typeface="Times New Roman" pitchFamily="18" charset="0"/>
                </a:rPr>
                <a:t>Cơ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chế</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hoạt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động</a:t>
              </a:r>
              <a:r>
                <a:rPr lang="en-US" sz="2800" dirty="0">
                  <a:latin typeface="Times New Roman" pitchFamily="18" charset="0"/>
                  <a:cs typeface="Times New Roman" pitchFamily="18" charset="0"/>
                </a:rPr>
                <a:t> Spring Security</a:t>
              </a:r>
            </a:p>
          </p:txBody>
        </p:sp>
        <p:sp>
          <p:nvSpPr>
            <p:cNvPr id="55"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46" name="Group 45"/>
          <p:cNvGrpSpPr/>
          <p:nvPr/>
        </p:nvGrpSpPr>
        <p:grpSpPr>
          <a:xfrm>
            <a:off x="2319737" y="3151005"/>
            <a:ext cx="6412782" cy="665163"/>
            <a:chOff x="1828800" y="3472091"/>
            <a:chExt cx="6412782"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199" y="3548291"/>
              <a:ext cx="549838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thành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Spring Security</a:t>
              </a: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56" name="Group 55"/>
          <p:cNvGrpSpPr/>
          <p:nvPr/>
        </p:nvGrpSpPr>
        <p:grpSpPr>
          <a:xfrm>
            <a:off x="2319737" y="4065405"/>
            <a:ext cx="7159543" cy="665163"/>
            <a:chOff x="1828800" y="4386491"/>
            <a:chExt cx="7159543"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199" y="4462691"/>
              <a:ext cx="62451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dirty="0" err="1">
                  <a:latin typeface="Times New Roman" pitchFamily="18" charset="0"/>
                  <a:cs typeface="Times New Roman" pitchFamily="18" charset="0"/>
                </a:rPr>
                <a:t>Ưu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nhược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điểm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Spring Security</a:t>
              </a: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60" name="Group 59"/>
          <p:cNvGrpSpPr/>
          <p:nvPr/>
        </p:nvGrpSpPr>
        <p:grpSpPr>
          <a:xfrm>
            <a:off x="2319738" y="5002030"/>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dirty="0">
                  <a:latin typeface="Times New Roman" pitchFamily="18" charset="0"/>
                  <a:cs typeface="Times New Roman" pitchFamily="18" charset="0"/>
                </a:rPr>
                <a:t>Q &amp; A</a:t>
              </a: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5</a:t>
              </a: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chemeClr val="bg1"/>
                    </a:solidFill>
                    <a:latin typeface="Times New Roman" pitchFamily="18" charset="0"/>
                    <a:cs typeface="Times New Roman" pitchFamily="18" charset="0"/>
                  </a:rPr>
                  <a:t> </a:t>
                </a:r>
                <a:r>
                  <a:rPr lang="en-US" sz="2400" dirty="0">
                    <a:solidFill>
                      <a:schemeClr val="bg1"/>
                    </a:solidFill>
                    <a:latin typeface="Times New Roman" pitchFamily="18" charset="0"/>
                    <a:cs typeface="Times New Roman" pitchFamily="18" charset="0"/>
                  </a:rPr>
                  <a:t>5</a:t>
                </a:r>
              </a:p>
            </p:txBody>
          </p:sp>
        </p:grpSp>
      </p:grpSp>
      <p:sp>
        <p:nvSpPr>
          <p:cNvPr id="6" name="Google Shape;218;p11">
            <a:extLst>
              <a:ext uri="{FF2B5EF4-FFF2-40B4-BE49-F238E27FC236}">
                <a16:creationId xmlns:a16="http://schemas.microsoft.com/office/drawing/2014/main" id="{29C2BA21-ABA5-C488-C2FD-A6F759F9FD5A}"/>
              </a:ext>
            </a:extLst>
          </p:cNvPr>
          <p:cNvSpPr txBox="1"/>
          <p:nvPr/>
        </p:nvSpPr>
        <p:spPr>
          <a:xfrm>
            <a:off x="1981200" y="172319"/>
            <a:ext cx="5748737" cy="993366"/>
          </a:xfrm>
          <a:prstGeom prst="rect">
            <a:avLst/>
          </a:prstGeom>
          <a:noFill/>
          <a:ln>
            <a:noFill/>
          </a:ln>
        </p:spPr>
        <p:txBody>
          <a:bodyPr spcFirstLastPara="1" wrap="square" lIns="121900" tIns="60933" rIns="121900" bIns="60933" anchor="b" anchorCtr="0">
            <a:noAutofit/>
          </a:bodyPr>
          <a:lstStyle/>
          <a:p>
            <a:r>
              <a:rPr lang="en-US" sz="4267" dirty="0" err="1">
                <a:solidFill>
                  <a:srgbClr val="333399"/>
                </a:solidFill>
                <a:latin typeface="Arial"/>
                <a:ea typeface="Arial"/>
                <a:cs typeface="Arial"/>
                <a:sym typeface="Arial"/>
              </a:rPr>
              <a:t>Nội</a:t>
            </a:r>
            <a:r>
              <a:rPr lang="en-US" sz="4267" dirty="0">
                <a:solidFill>
                  <a:srgbClr val="333399"/>
                </a:solidFill>
                <a:latin typeface="Arial"/>
                <a:ea typeface="Arial"/>
                <a:cs typeface="Arial"/>
                <a:sym typeface="Arial"/>
              </a:rPr>
              <a:t> dung</a:t>
            </a:r>
          </a:p>
        </p:txBody>
      </p:sp>
    </p:spTree>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37299"/>
          </a:xfrm>
          <a:prstGeom prst="rect">
            <a:avLst/>
          </a:prstGeom>
        </p:spPr>
        <p:txBody>
          <a:bodyPr vert="horz" wrap="square" lIns="0" tIns="13970" rIns="0" bIns="0" rtlCol="0">
            <a:spAutoFit/>
          </a:bodyPr>
          <a:lstStyle/>
          <a:p>
            <a:pPr algn="l"/>
            <a:r>
              <a:rPr lang="en-US" sz="2750" b="1" spc="80" dirty="0" err="1">
                <a:solidFill>
                  <a:srgbClr val="081F4B"/>
                </a:solidFill>
                <a:latin typeface="Arial"/>
                <a:cs typeface="Arial"/>
              </a:rPr>
              <a:t>Tổng</a:t>
            </a:r>
            <a:r>
              <a:rPr lang="en-US" sz="2750" b="1" spc="80" dirty="0">
                <a:solidFill>
                  <a:srgbClr val="081F4B"/>
                </a:solidFill>
                <a:latin typeface="Arial"/>
                <a:cs typeface="Arial"/>
              </a:rPr>
              <a:t> </a:t>
            </a:r>
            <a:r>
              <a:rPr lang="en-US" sz="2750" b="1" spc="80" dirty="0" err="1">
                <a:solidFill>
                  <a:srgbClr val="081F4B"/>
                </a:solidFill>
                <a:latin typeface="Arial"/>
                <a:cs typeface="Arial"/>
              </a:rPr>
              <a:t>quan</a:t>
            </a:r>
            <a:r>
              <a:rPr lang="en-US" sz="2750" b="1" spc="80" dirty="0">
                <a:solidFill>
                  <a:srgbClr val="081F4B"/>
                </a:solidFill>
                <a:latin typeface="Arial"/>
                <a:cs typeface="Arial"/>
              </a:rPr>
              <a:t> </a:t>
            </a:r>
            <a:r>
              <a:rPr lang="en-US" sz="2750" b="1" spc="80" dirty="0" err="1">
                <a:solidFill>
                  <a:srgbClr val="081F4B"/>
                </a:solidFill>
                <a:latin typeface="Arial"/>
                <a:cs typeface="Arial"/>
              </a:rPr>
              <a:t>về</a:t>
            </a:r>
            <a:r>
              <a:rPr lang="en-US" sz="2750" b="1" spc="80" dirty="0">
                <a:solidFill>
                  <a:srgbClr val="081F4B"/>
                </a:solidFill>
                <a:latin typeface="Arial"/>
                <a:cs typeface="Arial"/>
              </a:rPr>
              <a:t> Security</a:t>
            </a:r>
            <a:endParaRPr sz="2750" dirty="0">
              <a:latin typeface="Arial"/>
              <a:cs typeface="Arial"/>
            </a:endParaRPr>
          </a:p>
        </p:txBody>
      </p:sp>
      <p:pic>
        <p:nvPicPr>
          <p:cNvPr id="2" name="Picture 2" descr="What Organizations Need to Know about Cyber Security">
            <a:extLst>
              <a:ext uri="{FF2B5EF4-FFF2-40B4-BE49-F238E27FC236}">
                <a16:creationId xmlns:a16="http://schemas.microsoft.com/office/drawing/2014/main" id="{92F9BA32-0B94-880E-49DC-538E7AA041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023" y="1476566"/>
            <a:ext cx="9520646" cy="4982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531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37299"/>
          </a:xfrm>
          <a:prstGeom prst="rect">
            <a:avLst/>
          </a:prstGeom>
        </p:spPr>
        <p:txBody>
          <a:bodyPr vert="horz" wrap="square" lIns="0" tIns="13970" rIns="0" bIns="0" rtlCol="0">
            <a:spAutoFit/>
          </a:bodyPr>
          <a:lstStyle/>
          <a:p>
            <a:pPr algn="l"/>
            <a:r>
              <a:rPr lang="en-US" sz="2750" b="1" spc="80" dirty="0">
                <a:solidFill>
                  <a:srgbClr val="081F4B"/>
                </a:solidFill>
                <a:latin typeface="Arial"/>
                <a:cs typeface="Arial"/>
              </a:rPr>
              <a:t>Spring Security </a:t>
            </a:r>
            <a:r>
              <a:rPr lang="en-US" sz="2750" b="1" spc="80" dirty="0" err="1">
                <a:solidFill>
                  <a:srgbClr val="081F4B"/>
                </a:solidFill>
                <a:latin typeface="Arial"/>
                <a:cs typeface="Arial"/>
              </a:rPr>
              <a:t>là</a:t>
            </a:r>
            <a:r>
              <a:rPr lang="en-US" sz="2750" b="1" spc="80" dirty="0">
                <a:solidFill>
                  <a:srgbClr val="081F4B"/>
                </a:solidFill>
                <a:latin typeface="Arial"/>
                <a:cs typeface="Arial"/>
              </a:rPr>
              <a:t> </a:t>
            </a:r>
            <a:r>
              <a:rPr lang="en-US" sz="2750" b="1" spc="80" dirty="0" err="1">
                <a:solidFill>
                  <a:srgbClr val="081F4B"/>
                </a:solidFill>
                <a:latin typeface="Arial"/>
                <a:cs typeface="Arial"/>
              </a:rPr>
              <a:t>gì</a:t>
            </a:r>
            <a:r>
              <a:rPr lang="en-US" sz="2750" b="1" spc="80" dirty="0">
                <a:solidFill>
                  <a:srgbClr val="081F4B"/>
                </a:solidFill>
                <a:latin typeface="Arial"/>
                <a:cs typeface="Arial"/>
              </a:rPr>
              <a:t> ?</a:t>
            </a:r>
            <a:endParaRPr sz="2750" dirty="0">
              <a:latin typeface="Arial"/>
              <a:cs typeface="Arial"/>
            </a:endParaRPr>
          </a:p>
        </p:txBody>
      </p:sp>
      <p:pic>
        <p:nvPicPr>
          <p:cNvPr id="1026" name="Picture 2" descr="Spring Security là g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383" y="1508760"/>
            <a:ext cx="4729097" cy="387499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40080" y="1645920"/>
            <a:ext cx="6096000" cy="3554819"/>
          </a:xfrm>
          <a:prstGeom prst="rect">
            <a:avLst/>
          </a:prstGeom>
        </p:spPr>
        <p:txBody>
          <a:bodyPr>
            <a:spAutoFit/>
          </a:bodyPr>
          <a:lstStyle/>
          <a:p>
            <a:pPr marL="342900" indent="-342900" algn="just">
              <a:buFont typeface="Arial" panose="020B0604020202020204" pitchFamily="34" charset="0"/>
              <a:buChar char="•"/>
            </a:pPr>
            <a:r>
              <a:rPr lang="vi-VN" sz="2500" dirty="0">
                <a:solidFill>
                  <a:srgbClr val="2C3E50"/>
                </a:solidFill>
                <a:latin typeface="Times New Roman" panose="02020603050405020304" pitchFamily="18" charset="0"/>
                <a:cs typeface="Times New Roman" panose="02020603050405020304" pitchFamily="18" charset="0"/>
              </a:rPr>
              <a:t>Spring Security là một framework phổ biến của Spring được sử dụng để xác thực và phân quyền cho các ứng dụng Java. </a:t>
            </a:r>
            <a:endParaRPr lang="en-US" sz="2500" dirty="0">
              <a:solidFill>
                <a:srgbClr val="2C3E5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vi-VN" sz="2500" dirty="0">
                <a:solidFill>
                  <a:srgbClr val="2C3E50"/>
                </a:solidFill>
                <a:latin typeface="Times New Roman" panose="02020603050405020304" pitchFamily="18" charset="0"/>
                <a:cs typeface="Times New Roman" panose="02020603050405020304" pitchFamily="18" charset="0"/>
              </a:rPr>
              <a:t>Spring Security cung cấp các tính năng xác thực (authentication) và phân quyền (authorization) cho các ứng dụng, cũng như hỗ trợ các tiêu chuẩn và giao thức bảo mật như HTTPS, OAuth2, JWT, LDAP, SAML, OpenID Connect.</a:t>
            </a:r>
          </a:p>
        </p:txBody>
      </p:sp>
    </p:spTree>
    <p:extLst>
      <p:ext uri="{BB962C8B-B14F-4D97-AF65-F5344CB8AC3E}">
        <p14:creationId xmlns:p14="http://schemas.microsoft.com/office/powerpoint/2010/main" val="4047219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37299"/>
          </a:xfrm>
          <a:prstGeom prst="rect">
            <a:avLst/>
          </a:prstGeom>
        </p:spPr>
        <p:txBody>
          <a:bodyPr vert="horz" wrap="square" lIns="0" tIns="13970" rIns="0" bIns="0" rtlCol="0">
            <a:spAutoFit/>
          </a:bodyPr>
          <a:lstStyle/>
          <a:p>
            <a:pPr algn="l"/>
            <a:r>
              <a:rPr lang="en-US" sz="2750" b="1" spc="80" dirty="0" err="1">
                <a:solidFill>
                  <a:srgbClr val="081F4B"/>
                </a:solidFill>
                <a:latin typeface="Arial"/>
                <a:cs typeface="Arial"/>
              </a:rPr>
              <a:t>Cơ</a:t>
            </a:r>
            <a:r>
              <a:rPr lang="en-US" sz="2750" b="1" spc="80" dirty="0">
                <a:solidFill>
                  <a:srgbClr val="081F4B"/>
                </a:solidFill>
                <a:latin typeface="Arial"/>
                <a:cs typeface="Arial"/>
              </a:rPr>
              <a:t> </a:t>
            </a:r>
            <a:r>
              <a:rPr lang="en-US" sz="2750" b="1" spc="80" dirty="0" err="1">
                <a:solidFill>
                  <a:srgbClr val="081F4B"/>
                </a:solidFill>
                <a:latin typeface="Arial"/>
                <a:cs typeface="Arial"/>
              </a:rPr>
              <a:t>chế</a:t>
            </a:r>
            <a:r>
              <a:rPr lang="en-US" sz="2750" b="1" spc="80" dirty="0">
                <a:solidFill>
                  <a:srgbClr val="081F4B"/>
                </a:solidFill>
                <a:latin typeface="Arial"/>
                <a:cs typeface="Arial"/>
              </a:rPr>
              <a:t> </a:t>
            </a:r>
            <a:r>
              <a:rPr lang="en-US" sz="2750" b="1" spc="80" dirty="0" err="1">
                <a:solidFill>
                  <a:srgbClr val="081F4B"/>
                </a:solidFill>
                <a:latin typeface="Arial"/>
                <a:cs typeface="Arial"/>
              </a:rPr>
              <a:t>hoạt</a:t>
            </a:r>
            <a:r>
              <a:rPr lang="en-US" sz="2750" b="1" spc="80" dirty="0">
                <a:solidFill>
                  <a:srgbClr val="081F4B"/>
                </a:solidFill>
                <a:latin typeface="Arial"/>
                <a:cs typeface="Arial"/>
              </a:rPr>
              <a:t> </a:t>
            </a:r>
            <a:r>
              <a:rPr lang="en-US" sz="2750" b="1" spc="80" dirty="0" err="1">
                <a:solidFill>
                  <a:srgbClr val="081F4B"/>
                </a:solidFill>
                <a:latin typeface="Arial"/>
                <a:cs typeface="Arial"/>
              </a:rPr>
              <a:t>động</a:t>
            </a:r>
            <a:r>
              <a:rPr lang="en-US" sz="2750" b="1" spc="80" dirty="0">
                <a:solidFill>
                  <a:srgbClr val="081F4B"/>
                </a:solidFill>
                <a:latin typeface="Arial"/>
                <a:cs typeface="Arial"/>
              </a:rPr>
              <a:t> Spring Security Filter Chain</a:t>
            </a:r>
            <a:endParaRPr sz="2750" dirty="0">
              <a:latin typeface="Arial"/>
              <a:cs typeface="Arial"/>
            </a:endParaRPr>
          </a:p>
        </p:txBody>
      </p:sp>
      <p:pic>
        <p:nvPicPr>
          <p:cNvPr id="2050" name="Picture 2" descr="Spring Security là g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55" y="1274597"/>
            <a:ext cx="11259185" cy="5179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680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37299"/>
          </a:xfrm>
          <a:prstGeom prst="rect">
            <a:avLst/>
          </a:prstGeom>
        </p:spPr>
        <p:txBody>
          <a:bodyPr vert="horz" wrap="square" lIns="0" tIns="13970" rIns="0" bIns="0" rtlCol="0">
            <a:spAutoFit/>
          </a:bodyPr>
          <a:lstStyle/>
          <a:p>
            <a:pPr algn="l"/>
            <a:r>
              <a:rPr lang="en-US" sz="2750" b="1" spc="80" dirty="0" err="1">
                <a:solidFill>
                  <a:srgbClr val="081F4B"/>
                </a:solidFill>
                <a:latin typeface="Arial"/>
                <a:cs typeface="Arial"/>
              </a:rPr>
              <a:t>Các</a:t>
            </a:r>
            <a:r>
              <a:rPr lang="en-US" sz="2750" b="1" spc="80" dirty="0">
                <a:solidFill>
                  <a:srgbClr val="081F4B"/>
                </a:solidFill>
                <a:latin typeface="Arial"/>
                <a:cs typeface="Arial"/>
              </a:rPr>
              <a:t> </a:t>
            </a:r>
            <a:r>
              <a:rPr lang="en-US" sz="2750" b="1" spc="80" dirty="0" err="1">
                <a:solidFill>
                  <a:srgbClr val="081F4B"/>
                </a:solidFill>
                <a:latin typeface="Arial"/>
                <a:cs typeface="Arial"/>
              </a:rPr>
              <a:t>thành</a:t>
            </a:r>
            <a:r>
              <a:rPr lang="en-US" sz="2750" b="1" spc="80" dirty="0">
                <a:solidFill>
                  <a:srgbClr val="081F4B"/>
                </a:solidFill>
                <a:latin typeface="Arial"/>
                <a:cs typeface="Arial"/>
              </a:rPr>
              <a:t> </a:t>
            </a:r>
            <a:r>
              <a:rPr lang="en-US" sz="2750" b="1" spc="80" dirty="0" err="1">
                <a:solidFill>
                  <a:srgbClr val="081F4B"/>
                </a:solidFill>
                <a:latin typeface="Arial"/>
                <a:cs typeface="Arial"/>
              </a:rPr>
              <a:t>phần</a:t>
            </a:r>
            <a:r>
              <a:rPr lang="en-US" sz="2750" b="1" spc="80" dirty="0">
                <a:solidFill>
                  <a:srgbClr val="081F4B"/>
                </a:solidFill>
                <a:latin typeface="Arial"/>
                <a:cs typeface="Arial"/>
              </a:rPr>
              <a:t> </a:t>
            </a:r>
            <a:r>
              <a:rPr lang="en-US" sz="2750" b="1" spc="80" dirty="0" err="1">
                <a:solidFill>
                  <a:srgbClr val="081F4B"/>
                </a:solidFill>
                <a:latin typeface="Arial"/>
                <a:cs typeface="Arial"/>
              </a:rPr>
              <a:t>trong</a:t>
            </a:r>
            <a:r>
              <a:rPr lang="en-US" sz="2750" b="1" spc="80" dirty="0">
                <a:solidFill>
                  <a:srgbClr val="081F4B"/>
                </a:solidFill>
                <a:latin typeface="Arial"/>
                <a:cs typeface="Arial"/>
              </a:rPr>
              <a:t> Spring Security</a:t>
            </a:r>
            <a:endParaRPr sz="2750" dirty="0">
              <a:latin typeface="Arial"/>
              <a:cs typeface="Arial"/>
            </a:endParaRPr>
          </a:p>
        </p:txBody>
      </p:sp>
      <p:sp>
        <p:nvSpPr>
          <p:cNvPr id="2" name="Rectangle 1"/>
          <p:cNvSpPr/>
          <p:nvPr/>
        </p:nvSpPr>
        <p:spPr>
          <a:xfrm>
            <a:off x="1786848" y="1794190"/>
            <a:ext cx="6640872" cy="861774"/>
          </a:xfrm>
          <a:prstGeom prst="rect">
            <a:avLst/>
          </a:prstGeom>
        </p:spPr>
        <p:txBody>
          <a:bodyPr wrap="square">
            <a:spAutoFit/>
          </a:bodyPr>
          <a:lstStyle/>
          <a:p>
            <a:pPr marL="342900" indent="-342900" algn="just">
              <a:buFont typeface="Arial" panose="020B0604020202020204" pitchFamily="34" charset="0"/>
              <a:buChar char="•"/>
            </a:pPr>
            <a:r>
              <a:rPr lang="vi-VN" sz="2500" b="1" dirty="0">
                <a:solidFill>
                  <a:srgbClr val="2C3E50"/>
                </a:solidFill>
                <a:latin typeface="Times New Roman" panose="02020603050405020304" pitchFamily="18" charset="0"/>
                <a:cs typeface="Times New Roman" panose="02020603050405020304" pitchFamily="18" charset="0"/>
              </a:rPr>
              <a:t>Authentication là gì?</a:t>
            </a:r>
            <a:r>
              <a:rPr lang="en-US" sz="2500" b="1" dirty="0">
                <a:solidFill>
                  <a:srgbClr val="2C3E50"/>
                </a:solidFill>
                <a:latin typeface="Times New Roman" panose="02020603050405020304" pitchFamily="18" charset="0"/>
                <a:cs typeface="Times New Roman" panose="02020603050405020304" pitchFamily="18" charset="0"/>
              </a:rPr>
              <a:t> Who are you ?</a:t>
            </a:r>
            <a:endParaRPr lang="vi-VN" sz="2500" b="1" dirty="0">
              <a:solidFill>
                <a:srgbClr val="2C3E5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vi-VN" sz="2500" b="1" dirty="0">
                <a:solidFill>
                  <a:srgbClr val="2C3E50"/>
                </a:solidFill>
                <a:latin typeface="Times New Roman" panose="02020603050405020304" pitchFamily="18" charset="0"/>
                <a:cs typeface="Times New Roman" panose="02020603050405020304" pitchFamily="18" charset="0"/>
              </a:rPr>
              <a:t>Authorization là gì?</a:t>
            </a:r>
            <a:r>
              <a:rPr lang="en-US" sz="2500" b="1" dirty="0">
                <a:solidFill>
                  <a:srgbClr val="2C3E50"/>
                </a:solidFill>
                <a:latin typeface="Times New Roman" panose="02020603050405020304" pitchFamily="18" charset="0"/>
                <a:cs typeface="Times New Roman" panose="02020603050405020304" pitchFamily="18" charset="0"/>
              </a:rPr>
              <a:t> What can I </a:t>
            </a:r>
            <a:r>
              <a:rPr lang="en-US" sz="2500" b="1">
                <a:solidFill>
                  <a:srgbClr val="2C3E50"/>
                </a:solidFill>
                <a:latin typeface="Times New Roman" panose="02020603050405020304" pitchFamily="18" charset="0"/>
                <a:cs typeface="Times New Roman" panose="02020603050405020304" pitchFamily="18" charset="0"/>
              </a:rPr>
              <a:t>do ?</a:t>
            </a:r>
            <a:endParaRPr lang="en-US" sz="2500" b="1" dirty="0">
              <a:solidFill>
                <a:srgbClr val="2C3E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8689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44994"/>
          </a:xfrm>
          <a:prstGeom prst="rect">
            <a:avLst/>
          </a:prstGeom>
        </p:spPr>
        <p:txBody>
          <a:bodyPr vert="horz" wrap="square" lIns="0" tIns="13970" rIns="0" bIns="0" rtlCol="0" anchor="t">
            <a:spAutoFit/>
          </a:bodyPr>
          <a:lstStyle/>
          <a:p>
            <a:pPr algn="just"/>
            <a:r>
              <a:rPr lang="vi-VN" sz="2800" b="1" dirty="0">
                <a:solidFill>
                  <a:srgbClr val="2C3E50"/>
                </a:solidFill>
                <a:latin typeface="Times New Roman"/>
                <a:cs typeface="Times New Roman"/>
              </a:rPr>
              <a:t>Authentication là gì?</a:t>
            </a:r>
            <a:r>
              <a:rPr lang="en-US" sz="2800" b="1" dirty="0">
                <a:solidFill>
                  <a:srgbClr val="2C3E50"/>
                </a:solidFill>
                <a:latin typeface="Times New Roman"/>
                <a:cs typeface="Times New Roman"/>
              </a:rPr>
              <a:t> (</a:t>
            </a:r>
            <a:r>
              <a:rPr lang="en-US" sz="2800" b="1" dirty="0" err="1">
                <a:solidFill>
                  <a:srgbClr val="2C3E50"/>
                </a:solidFill>
                <a:latin typeface="Times New Roman"/>
                <a:cs typeface="Times New Roman"/>
              </a:rPr>
              <a:t>Xác</a:t>
            </a:r>
            <a:r>
              <a:rPr lang="en-US" sz="2800" b="1" dirty="0">
                <a:solidFill>
                  <a:srgbClr val="2C3E50"/>
                </a:solidFill>
                <a:latin typeface="Times New Roman"/>
                <a:cs typeface="Times New Roman"/>
              </a:rPr>
              <a:t> </a:t>
            </a:r>
            <a:r>
              <a:rPr lang="en-US" sz="2800" b="1" dirty="0" err="1">
                <a:solidFill>
                  <a:srgbClr val="2C3E50"/>
                </a:solidFill>
                <a:latin typeface="Times New Roman"/>
                <a:cs typeface="Times New Roman"/>
              </a:rPr>
              <a:t>thực</a:t>
            </a:r>
            <a:r>
              <a:rPr lang="en-US" sz="2800" b="1" dirty="0">
                <a:solidFill>
                  <a:srgbClr val="2C3E50"/>
                </a:solidFill>
                <a:latin typeface="Times New Roman"/>
                <a:cs typeface="Times New Roman"/>
              </a:rPr>
              <a:t>) - Who are you ?</a:t>
            </a:r>
            <a:endParaRPr lang="vi-VN" sz="2800" b="1" dirty="0">
              <a:solidFill>
                <a:srgbClr val="2C3E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430488" y="2094636"/>
            <a:ext cx="6999012" cy="3170099"/>
          </a:xfrm>
          <a:prstGeom prst="rect">
            <a:avLst/>
          </a:prstGeom>
        </p:spPr>
        <p:txBody>
          <a:bodyPr wrap="square">
            <a:spAutoFit/>
          </a:bodyPr>
          <a:lstStyle/>
          <a:p>
            <a:pPr marL="342900" indent="-342900" algn="just">
              <a:buFont typeface="Arial" panose="020B0604020202020204" pitchFamily="34" charset="0"/>
              <a:buChar char="•"/>
            </a:pPr>
            <a:r>
              <a:rPr lang="vi-VN" sz="2500" dirty="0">
                <a:solidFill>
                  <a:srgbClr val="2C3E50"/>
                </a:solidFill>
                <a:latin typeface="Times New Roman" panose="02020603050405020304" pitchFamily="18" charset="0"/>
                <a:cs typeface="Times New Roman" panose="02020603050405020304" pitchFamily="18" charset="0"/>
              </a:rPr>
              <a:t>Authentication là quá trình xác thực xem người dùng có quyền truy cập vào ứng dụng hay không. Khi người dùng đăng nhập vào hệ thống, thông tin đăng nhập của họ sẽ được xác thực để đảm bảo rằng họ là người dùng hợp lệ và có quyền truy cập vào các tài nguyên yêu cầu.</a:t>
            </a:r>
            <a:endParaRPr lang="en-US" sz="2500" dirty="0">
              <a:solidFill>
                <a:srgbClr val="2C3E5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500" dirty="0" err="1">
                <a:solidFill>
                  <a:srgbClr val="2C3E50"/>
                </a:solidFill>
                <a:latin typeface="Times New Roman" panose="02020603050405020304" pitchFamily="18" charset="0"/>
                <a:cs typeface="Times New Roman" panose="02020603050405020304" pitchFamily="18" charset="0"/>
              </a:rPr>
              <a:t>Hoặc</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thông</a:t>
            </a:r>
            <a:r>
              <a:rPr lang="en-US" sz="2500" dirty="0">
                <a:solidFill>
                  <a:srgbClr val="2C3E50"/>
                </a:solidFill>
                <a:latin typeface="Times New Roman" panose="02020603050405020304" pitchFamily="18" charset="0"/>
                <a:cs typeface="Times New Roman" panose="02020603050405020304" pitchFamily="18" charset="0"/>
              </a:rPr>
              <a:t> qua </a:t>
            </a:r>
            <a:r>
              <a:rPr lang="en-US" sz="2500" dirty="0" err="1">
                <a:solidFill>
                  <a:srgbClr val="2C3E50"/>
                </a:solidFill>
                <a:latin typeface="Times New Roman" panose="02020603050405020304" pitchFamily="18" charset="0"/>
                <a:cs typeface="Times New Roman" panose="02020603050405020304" pitchFamily="18" charset="0"/>
              </a:rPr>
              <a:t>các</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phương</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thức</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xác</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thực</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bổ</a:t>
            </a:r>
            <a:r>
              <a:rPr lang="en-US" sz="2500" dirty="0">
                <a:solidFill>
                  <a:srgbClr val="2C3E50"/>
                </a:solidFill>
                <a:latin typeface="Times New Roman" panose="02020603050405020304" pitchFamily="18" charset="0"/>
                <a:cs typeface="Times New Roman" panose="02020603050405020304" pitchFamily="18" charset="0"/>
              </a:rPr>
              <a:t> sung </a:t>
            </a:r>
            <a:r>
              <a:rPr lang="en-US" sz="2500" dirty="0" err="1">
                <a:solidFill>
                  <a:srgbClr val="2C3E50"/>
                </a:solidFill>
                <a:latin typeface="Times New Roman" panose="02020603050405020304" pitchFamily="18" charset="0"/>
                <a:cs typeface="Times New Roman" panose="02020603050405020304" pitchFamily="18" charset="0"/>
              </a:rPr>
              <a:t>như</a:t>
            </a:r>
            <a:r>
              <a:rPr lang="en-US" sz="2500" dirty="0">
                <a:solidFill>
                  <a:srgbClr val="2C3E50"/>
                </a:solidFill>
                <a:latin typeface="Times New Roman" panose="02020603050405020304" pitchFamily="18" charset="0"/>
                <a:cs typeface="Times New Roman" panose="02020603050405020304" pitchFamily="18" charset="0"/>
              </a:rPr>
              <a:t> Single Sign-On (SSO) </a:t>
            </a:r>
            <a:r>
              <a:rPr lang="en-US" sz="2500" dirty="0" err="1">
                <a:solidFill>
                  <a:srgbClr val="2C3E50"/>
                </a:solidFill>
                <a:latin typeface="Times New Roman" panose="02020603050405020304" pitchFamily="18" charset="0"/>
                <a:cs typeface="Times New Roman" panose="02020603050405020304" pitchFamily="18" charset="0"/>
              </a:rPr>
              <a:t>và</a:t>
            </a:r>
            <a:r>
              <a:rPr lang="en-US" sz="2500" dirty="0">
                <a:solidFill>
                  <a:srgbClr val="2C3E50"/>
                </a:solidFill>
                <a:latin typeface="Times New Roman" panose="02020603050405020304" pitchFamily="18" charset="0"/>
                <a:cs typeface="Times New Roman" panose="02020603050405020304" pitchFamily="18" charset="0"/>
              </a:rPr>
              <a:t> OAuth</a:t>
            </a:r>
            <a:endParaRPr lang="vi-VN" sz="2500" dirty="0">
              <a:solidFill>
                <a:srgbClr val="2C3E50"/>
              </a:solidFill>
              <a:latin typeface="Times New Roman" panose="02020603050405020304" pitchFamily="18" charset="0"/>
              <a:cs typeface="Times New Roman" panose="02020603050405020304" pitchFamily="18" charset="0"/>
            </a:endParaRPr>
          </a:p>
        </p:txBody>
      </p:sp>
      <p:pic>
        <p:nvPicPr>
          <p:cNvPr id="3074" name="Picture 2" descr="Spring Security là g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0" y="1553642"/>
            <a:ext cx="4762500" cy="344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701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44994"/>
          </a:xfrm>
          <a:prstGeom prst="rect">
            <a:avLst/>
          </a:prstGeom>
        </p:spPr>
        <p:txBody>
          <a:bodyPr vert="horz" wrap="square" lIns="0" tIns="13970" rIns="0" bIns="0" rtlCol="0" anchor="t">
            <a:spAutoFit/>
          </a:bodyPr>
          <a:lstStyle/>
          <a:p>
            <a:pPr algn="just"/>
            <a:r>
              <a:rPr lang="vi-VN" sz="2800" b="1" dirty="0">
                <a:solidFill>
                  <a:srgbClr val="2C3E50"/>
                </a:solidFill>
                <a:latin typeface="Times New Roman"/>
                <a:cs typeface="Times New Roman"/>
              </a:rPr>
              <a:t>Authorization là gì?</a:t>
            </a:r>
            <a:r>
              <a:rPr lang="en-US" sz="2800" b="1" dirty="0">
                <a:solidFill>
                  <a:srgbClr val="2C3E50"/>
                </a:solidFill>
                <a:latin typeface="Times New Roman"/>
                <a:cs typeface="Times New Roman"/>
              </a:rPr>
              <a:t> (</a:t>
            </a:r>
            <a:r>
              <a:rPr lang="en-US" sz="2800" b="1" dirty="0" err="1">
                <a:solidFill>
                  <a:srgbClr val="2C3E50"/>
                </a:solidFill>
                <a:latin typeface="Times New Roman"/>
                <a:cs typeface="Times New Roman"/>
              </a:rPr>
              <a:t>Ủy</a:t>
            </a:r>
            <a:r>
              <a:rPr lang="en-US" sz="2800" b="1" dirty="0">
                <a:solidFill>
                  <a:srgbClr val="2C3E50"/>
                </a:solidFill>
                <a:latin typeface="Times New Roman"/>
                <a:cs typeface="Times New Roman"/>
              </a:rPr>
              <a:t> </a:t>
            </a:r>
            <a:r>
              <a:rPr lang="en-US" sz="2800" b="1" dirty="0" err="1">
                <a:solidFill>
                  <a:srgbClr val="2C3E50"/>
                </a:solidFill>
                <a:latin typeface="Times New Roman"/>
                <a:cs typeface="Times New Roman"/>
              </a:rPr>
              <a:t>quyền</a:t>
            </a:r>
            <a:r>
              <a:rPr lang="en-US" sz="2800" b="1" dirty="0">
                <a:solidFill>
                  <a:srgbClr val="2C3E50"/>
                </a:solidFill>
                <a:latin typeface="Times New Roman"/>
                <a:cs typeface="Times New Roman"/>
              </a:rPr>
              <a:t>) - What can I do ?</a:t>
            </a:r>
            <a:endParaRPr lang="vi-VN" sz="2800" b="1" dirty="0">
              <a:solidFill>
                <a:srgbClr val="2C3E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293328" y="2277516"/>
            <a:ext cx="6640872" cy="3170099"/>
          </a:xfrm>
          <a:prstGeom prst="rect">
            <a:avLst/>
          </a:prstGeom>
        </p:spPr>
        <p:txBody>
          <a:bodyPr wrap="square">
            <a:spAutoFit/>
          </a:bodyPr>
          <a:lstStyle/>
          <a:p>
            <a:pPr marL="342900" indent="-342900" algn="just">
              <a:buFont typeface="Arial" panose="020B0604020202020204" pitchFamily="34" charset="0"/>
              <a:buChar char="•"/>
            </a:pPr>
            <a:r>
              <a:rPr lang="vi-VN" sz="2500" dirty="0">
                <a:solidFill>
                  <a:srgbClr val="2C3E50"/>
                </a:solidFill>
                <a:latin typeface="Times New Roman" panose="02020603050405020304" pitchFamily="18" charset="0"/>
                <a:cs typeface="Times New Roman" panose="02020603050405020304" pitchFamily="18" charset="0"/>
              </a:rPr>
              <a:t>Authorization là quá trình xác định quyền truy cập của người dùng đối với các tài nguyên trong ứng dụng. Khi người dùng truy cập vào một tài nguyên, Spring Security sẽ kiểm tra xem người dùng có được phép truy cập vào tài nguyên đó hay không hoặc thực hiện một hành động nào đó trong hệ thống</a:t>
            </a:r>
            <a:r>
              <a:rPr lang="en-US" sz="2500" dirty="0">
                <a:solidFill>
                  <a:srgbClr val="2C3E50"/>
                </a:solidFill>
                <a:latin typeface="Times New Roman" panose="02020603050405020304" pitchFamily="18" charset="0"/>
                <a:cs typeface="Times New Roman" panose="02020603050405020304" pitchFamily="18" charset="0"/>
              </a:rPr>
              <a:t> </a:t>
            </a:r>
            <a:r>
              <a:rPr lang="en-US" sz="2500" dirty="0" err="1">
                <a:solidFill>
                  <a:srgbClr val="2C3E50"/>
                </a:solidFill>
                <a:latin typeface="Times New Roman" panose="02020603050405020304" pitchFamily="18" charset="0"/>
                <a:cs typeface="Times New Roman" panose="02020603050405020304" pitchFamily="18" charset="0"/>
              </a:rPr>
              <a:t>thông</a:t>
            </a:r>
            <a:r>
              <a:rPr lang="en-US" sz="2500" dirty="0">
                <a:solidFill>
                  <a:srgbClr val="2C3E50"/>
                </a:solidFill>
                <a:latin typeface="Times New Roman" panose="02020603050405020304" pitchFamily="18" charset="0"/>
                <a:cs typeface="Times New Roman" panose="02020603050405020304" pitchFamily="18" charset="0"/>
              </a:rPr>
              <a:t> qua (roles) </a:t>
            </a:r>
            <a:r>
              <a:rPr lang="en-US" sz="2500" dirty="0" err="1">
                <a:solidFill>
                  <a:srgbClr val="2C3E50"/>
                </a:solidFill>
                <a:latin typeface="Times New Roman" panose="02020603050405020304" pitchFamily="18" charset="0"/>
                <a:cs typeface="Times New Roman" panose="02020603050405020304" pitchFamily="18" charset="0"/>
              </a:rPr>
              <a:t>và</a:t>
            </a:r>
            <a:r>
              <a:rPr lang="en-US" sz="2500" dirty="0">
                <a:solidFill>
                  <a:srgbClr val="2C3E50"/>
                </a:solidFill>
                <a:latin typeface="Times New Roman" panose="02020603050405020304" pitchFamily="18" charset="0"/>
                <a:cs typeface="Times New Roman" panose="02020603050405020304" pitchFamily="18" charset="0"/>
              </a:rPr>
              <a:t> (permission)</a:t>
            </a:r>
            <a:r>
              <a:rPr lang="vi-VN" sz="2500" dirty="0">
                <a:solidFill>
                  <a:srgbClr val="2C3E50"/>
                </a:solidFill>
                <a:latin typeface="Times New Roman" panose="02020603050405020304" pitchFamily="18" charset="0"/>
                <a:cs typeface="Times New Roman" panose="02020603050405020304" pitchFamily="18" charset="0"/>
              </a:rPr>
              <a:t>.</a:t>
            </a:r>
          </a:p>
        </p:txBody>
      </p:sp>
      <p:pic>
        <p:nvPicPr>
          <p:cNvPr id="4098" name="Picture 2" descr="Sự khác nhau giữa Authentication và Author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8039" y="2410238"/>
            <a:ext cx="5013961" cy="3059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01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37299"/>
          </a:xfrm>
          <a:prstGeom prst="rect">
            <a:avLst/>
          </a:prstGeom>
        </p:spPr>
        <p:txBody>
          <a:bodyPr vert="horz" wrap="square" lIns="0" tIns="13970" rIns="0" bIns="0" rtlCol="0">
            <a:spAutoFit/>
          </a:bodyPr>
          <a:lstStyle/>
          <a:p>
            <a:pPr algn="l"/>
            <a:r>
              <a:rPr lang="en-US" sz="2750" b="1" spc="80">
                <a:solidFill>
                  <a:srgbClr val="081F4B"/>
                </a:solidFill>
                <a:latin typeface="Arial"/>
                <a:cs typeface="Arial"/>
              </a:rPr>
              <a:t>Các nguyên tắc thiết kế Security cho hệ thống</a:t>
            </a:r>
            <a:endParaRPr sz="2750" dirty="0">
              <a:latin typeface="Arial"/>
              <a:cs typeface="Arial"/>
            </a:endParaRPr>
          </a:p>
        </p:txBody>
      </p:sp>
      <p:sp>
        <p:nvSpPr>
          <p:cNvPr id="2" name="Rectangle 1"/>
          <p:cNvSpPr/>
          <p:nvPr/>
        </p:nvSpPr>
        <p:spPr>
          <a:xfrm>
            <a:off x="1553677" y="945750"/>
            <a:ext cx="9194533" cy="124649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500">
                <a:solidFill>
                  <a:srgbClr val="2C3E50"/>
                </a:solidFill>
                <a:latin typeface="Times New Roman" panose="02020603050405020304" pitchFamily="18" charset="0"/>
                <a:cs typeface="Times New Roman" panose="02020603050405020304" pitchFamily="18" charset="0"/>
              </a:rPr>
              <a:t>Trust nothing</a:t>
            </a:r>
          </a:p>
          <a:p>
            <a:pPr marL="342900" indent="-342900" algn="just">
              <a:lnSpc>
                <a:spcPct val="150000"/>
              </a:lnSpc>
              <a:buFont typeface="Arial" panose="020B0604020202020204" pitchFamily="34" charset="0"/>
              <a:buChar char="•"/>
            </a:pPr>
            <a:r>
              <a:rPr lang="en-US" sz="2500">
                <a:solidFill>
                  <a:srgbClr val="2C3E50"/>
                </a:solidFill>
                <a:latin typeface="Times New Roman" panose="02020603050405020304" pitchFamily="18" charset="0"/>
                <a:cs typeface="Times New Roman" panose="02020603050405020304" pitchFamily="18" charset="0"/>
              </a:rPr>
              <a:t>Xác định quyền hạn cho hệ thống</a:t>
            </a:r>
            <a:endParaRPr lang="vi-VN" sz="2500">
              <a:solidFill>
                <a:srgbClr val="2C3E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6384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FFEA69D462A8489DC53120FA1A5AC4" ma:contentTypeVersion="10" ma:contentTypeDescription="Create a new document." ma:contentTypeScope="" ma:versionID="65153b35747b693194d89cdcdb3aa034">
  <xsd:schema xmlns:xsd="http://www.w3.org/2001/XMLSchema" xmlns:xs="http://www.w3.org/2001/XMLSchema" xmlns:p="http://schemas.microsoft.com/office/2006/metadata/properties" xmlns:ns2="880cd698-c4b2-49e1-962a-9df8954da891" xmlns:ns3="5b1d5ade-89ff-4f2a-a121-12e764170acd" targetNamespace="http://schemas.microsoft.com/office/2006/metadata/properties" ma:root="true" ma:fieldsID="6c9e15969a1c30fb368d38c88c6feda5" ns2:_="" ns3:_="">
    <xsd:import namespace="880cd698-c4b2-49e1-962a-9df8954da891"/>
    <xsd:import namespace="5b1d5ade-89ff-4f2a-a121-12e764170a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0cd698-c4b2-49e1-962a-9df8954da8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b1d5ade-89ff-4f2a-a121-12e764170ac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9F93DB-8BAE-4DA9-A642-50120CB0C3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0cd698-c4b2-49e1-962a-9df8954da891"/>
    <ds:schemaRef ds:uri="5b1d5ade-89ff-4f2a-a121-12e764170a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F46CE2-98CE-4FAB-8B65-B5DB3D0088A6}">
  <ds:schemaRefs>
    <ds:schemaRef ds:uri="http://schemas.microsoft.com/sharepoint/v3/contenttype/forms"/>
  </ds:schemaRefs>
</ds:datastoreItem>
</file>

<file path=customXml/itemProps3.xml><?xml version="1.0" encoding="utf-8"?>
<ds:datastoreItem xmlns:ds="http://schemas.openxmlformats.org/officeDocument/2006/customXml" ds:itemID="{743E23DE-AB27-4D82-8C31-D22132BF5B58}">
  <ds:schemaRefs>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www.w3.org/XML/1998/namespace"/>
    <ds:schemaRef ds:uri="http://purl.org/dc/dcmitype/"/>
    <ds:schemaRef ds:uri="880cd698-c4b2-49e1-962a-9df8954da891"/>
    <ds:schemaRef ds:uri="http://schemas.openxmlformats.org/package/2006/metadata/core-properties"/>
    <ds:schemaRef ds:uri="5b1d5ade-89ff-4f2a-a121-12e764170acd"/>
    <ds:schemaRef ds:uri="http://purl.org/dc/terms/"/>
  </ds:schemaRefs>
</ds:datastoreItem>
</file>

<file path=docProps/app.xml><?xml version="1.0" encoding="utf-8"?>
<Properties xmlns="http://schemas.openxmlformats.org/officeDocument/2006/extended-properties" xmlns:vt="http://schemas.openxmlformats.org/officeDocument/2006/docPropsVTypes">
  <Template>包图主题2</Template>
  <TotalTime>3353</TotalTime>
  <Words>823</Words>
  <Application>Microsoft Office PowerPoint</Application>
  <PresentationFormat>Widescreen</PresentationFormat>
  <Paragraphs>72</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包图主题2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US</cp:lastModifiedBy>
  <cp:revision>233</cp:revision>
  <dcterms:created xsi:type="dcterms:W3CDTF">2017-09-22T08:16:39Z</dcterms:created>
  <dcterms:modified xsi:type="dcterms:W3CDTF">2024-07-11T07:01:42Z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0x010100B3FFEA69D462A8489DC53120FA1A5AC4</vt:lpwstr>
  </property>
</Properties>
</file>