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95CC-F147-406B-83CB-03578BB0A7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D338-3DE6-4FCB-A344-14504126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5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95CC-F147-406B-83CB-03578BB0A7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D338-3DE6-4FCB-A344-14504126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6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95CC-F147-406B-83CB-03578BB0A7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D338-3DE6-4FCB-A344-14504126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95CC-F147-406B-83CB-03578BB0A7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D338-3DE6-4FCB-A344-14504126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95CC-F147-406B-83CB-03578BB0A7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D338-3DE6-4FCB-A344-14504126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4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95CC-F147-406B-83CB-03578BB0A7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D338-3DE6-4FCB-A344-14504126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8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95CC-F147-406B-83CB-03578BB0A7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D338-3DE6-4FCB-A344-14504126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95CC-F147-406B-83CB-03578BB0A7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D338-3DE6-4FCB-A344-14504126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95CC-F147-406B-83CB-03578BB0A7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D338-3DE6-4FCB-A344-14504126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4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95CC-F147-406B-83CB-03578BB0A7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D338-3DE6-4FCB-A344-14504126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1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95CC-F147-406B-83CB-03578BB0A7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D338-3DE6-4FCB-A344-14504126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95CC-F147-406B-83CB-03578BB0A7E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D338-3DE6-4FCB-A344-145041261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1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5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59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46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2024-03-01T13:41:31Z</dcterms:created>
  <dcterms:modified xsi:type="dcterms:W3CDTF">2024-03-01T13:42:43Z</dcterms:modified>
</cp:coreProperties>
</file>