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0B27-7212-459D-A826-02D584B0AC9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9486-18DA-452F-85DA-129E7657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42957" y="3907972"/>
            <a:ext cx="5045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WELCOME TO BATTLE PERCENT 2.0</a:t>
            </a:r>
            <a:endParaRPr lang="en-US" sz="3200" dirty="0">
              <a:solidFill>
                <a:schemeClr val="bg1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2357" y="5482772"/>
            <a:ext cx="504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PICK CHARACTER</a:t>
            </a:r>
            <a:endParaRPr lang="en-US" sz="3200" dirty="0">
              <a:solidFill>
                <a:schemeClr val="bg1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1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0757" y="4835072"/>
            <a:ext cx="504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PLAY WITH FRIENDS</a:t>
            </a:r>
            <a:endParaRPr lang="en-US" sz="3200" dirty="0">
              <a:solidFill>
                <a:schemeClr val="bg1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9157" y="4631872"/>
            <a:ext cx="5045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Using </a:t>
            </a:r>
            <a:r>
              <a:rPr lang="en-US" sz="3200" dirty="0" smtClean="0">
                <a:solidFill>
                  <a:srgbClr val="FFC000"/>
                </a:solidFill>
                <a:latin typeface=".Vn3DH" panose="020B7200000000000000" pitchFamily="34" charset="0"/>
              </a:rPr>
              <a:t>skill</a:t>
            </a:r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.Vn3DH" panose="020B7200000000000000" pitchFamily="34" charset="0"/>
              </a:rPr>
              <a:t>luck</a:t>
            </a:r>
            <a:endParaRPr lang="en-US" sz="3200" dirty="0">
              <a:solidFill>
                <a:srgbClr val="00B050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0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5857" y="4885872"/>
            <a:ext cx="504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Many effects</a:t>
            </a:r>
            <a:endParaRPr lang="en-US" sz="3200" dirty="0">
              <a:solidFill>
                <a:schemeClr val="bg1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57" y="1113972"/>
            <a:ext cx="5045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Story of characters</a:t>
            </a:r>
            <a:endParaRPr lang="en-US" sz="3200" dirty="0">
              <a:solidFill>
                <a:schemeClr val="bg1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8757" y="3429000"/>
            <a:ext cx="504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.Vn3DH" panose="020B7200000000000000" pitchFamily="34" charset="0"/>
              </a:rPr>
              <a:t>Biggest update</a:t>
            </a:r>
            <a:endParaRPr lang="en-US" sz="3200" dirty="0">
              <a:solidFill>
                <a:schemeClr val="bg1"/>
              </a:solidFill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0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.Vn3DH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2024-02-29T14:02:22Z</dcterms:created>
  <dcterms:modified xsi:type="dcterms:W3CDTF">2024-02-29T14:04:51Z</dcterms:modified>
</cp:coreProperties>
</file>