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8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0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3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6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2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DD5E-15B0-40E3-8922-F0B0C699155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1EDEF-2797-42CD-9A48-39239750E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47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33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10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8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50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07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2024-03-02T01:54:26Z</dcterms:created>
  <dcterms:modified xsi:type="dcterms:W3CDTF">2024-03-02T02:00:59Z</dcterms:modified>
</cp:coreProperties>
</file>