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2" autoAdjust="0"/>
    <p:restoredTop sz="94660"/>
  </p:normalViewPr>
  <p:slideViewPr>
    <p:cSldViewPr snapToGrid="0" showGuides="1">
      <p:cViewPr varScale="1">
        <p:scale>
          <a:sx n="76" d="100"/>
          <a:sy n="76" d="100"/>
        </p:scale>
        <p:origin x="132" y="3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7C3DA-D224-42B3-9588-639410138E91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B6302-AFC2-432C-A7F6-D7E6E3B96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338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7C3DA-D224-42B3-9588-639410138E91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B6302-AFC2-432C-A7F6-D7E6E3B96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499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7C3DA-D224-42B3-9588-639410138E91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B6302-AFC2-432C-A7F6-D7E6E3B96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28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7C3DA-D224-42B3-9588-639410138E91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B6302-AFC2-432C-A7F6-D7E6E3B96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21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7C3DA-D224-42B3-9588-639410138E91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B6302-AFC2-432C-A7F6-D7E6E3B96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397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7C3DA-D224-42B3-9588-639410138E91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B6302-AFC2-432C-A7F6-D7E6E3B96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672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7C3DA-D224-42B3-9588-639410138E91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B6302-AFC2-432C-A7F6-D7E6E3B96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211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7C3DA-D224-42B3-9588-639410138E91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B6302-AFC2-432C-A7F6-D7E6E3B96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881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7C3DA-D224-42B3-9588-639410138E91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B6302-AFC2-432C-A7F6-D7E6E3B96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310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7C3DA-D224-42B3-9588-639410138E91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B6302-AFC2-432C-A7F6-D7E6E3B96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526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7C3DA-D224-42B3-9588-639410138E91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B6302-AFC2-432C-A7F6-D7E6E3B96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489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D7C3DA-D224-42B3-9588-639410138E91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7B6302-AFC2-432C-A7F6-D7E6E3B96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796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6554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193410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1</cp:revision>
  <dcterms:created xsi:type="dcterms:W3CDTF">2024-03-02T02:06:34Z</dcterms:created>
  <dcterms:modified xsi:type="dcterms:W3CDTF">2024-03-02T02:07:01Z</dcterms:modified>
</cp:coreProperties>
</file>