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132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C90B1-463A-4EE5-B006-6B6209CC642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10A0E-D7BE-49E9-9616-F6345FAB7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5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C90B1-463A-4EE5-B006-6B6209CC642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10A0E-D7BE-49E9-9616-F6345FAB7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65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C90B1-463A-4EE5-B006-6B6209CC642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10A0E-D7BE-49E9-9616-F6345FAB7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52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C90B1-463A-4EE5-B006-6B6209CC642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10A0E-D7BE-49E9-9616-F6345FAB7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91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C90B1-463A-4EE5-B006-6B6209CC642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10A0E-D7BE-49E9-9616-F6345FAB7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1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C90B1-463A-4EE5-B006-6B6209CC642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10A0E-D7BE-49E9-9616-F6345FAB7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24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C90B1-463A-4EE5-B006-6B6209CC642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10A0E-D7BE-49E9-9616-F6345FAB7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51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C90B1-463A-4EE5-B006-6B6209CC642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10A0E-D7BE-49E9-9616-F6345FAB7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C90B1-463A-4EE5-B006-6B6209CC642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10A0E-D7BE-49E9-9616-F6345FAB7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98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C90B1-463A-4EE5-B006-6B6209CC642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10A0E-D7BE-49E9-9616-F6345FAB7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95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C90B1-463A-4EE5-B006-6B6209CC642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10A0E-D7BE-49E9-9616-F6345FAB7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4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C90B1-463A-4EE5-B006-6B6209CC642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10A0E-D7BE-49E9-9616-F6345FAB7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04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1780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1127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51300" y="1045170"/>
            <a:ext cx="5600700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FFFF00"/>
                </a:solidFill>
                <a:latin typeface=".VnBahamasB" panose="020BE200000000000000" pitchFamily="34" charset="0"/>
              </a:rPr>
              <a:t>A</a:t>
            </a:r>
            <a:r>
              <a:rPr lang="en-US" sz="3200" b="1" dirty="0" smtClean="0">
                <a:solidFill>
                  <a:srgbClr val="FFFF00"/>
                </a:solidFill>
                <a:latin typeface=".VnBahamasB" panose="020BE200000000000000" pitchFamily="34" charset="0"/>
              </a:rPr>
              <a:t> </a:t>
            </a:r>
            <a:r>
              <a:rPr lang="en-US" sz="4800" b="1" dirty="0" smtClean="0">
                <a:solidFill>
                  <a:srgbClr val="FFFF00"/>
                </a:solidFill>
                <a:latin typeface=".VnBahamasB" panose="020BE200000000000000" pitchFamily="34" charset="0"/>
              </a:rPr>
              <a:t>NEW ADVENTURE</a:t>
            </a:r>
            <a:endParaRPr lang="en-US" sz="4800" b="1" dirty="0">
              <a:solidFill>
                <a:srgbClr val="FFFF00"/>
              </a:solidFill>
              <a:latin typeface=".VnBahamasB" panose="020BE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643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9100" y="2073870"/>
            <a:ext cx="6273800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FFFF00"/>
                </a:solidFill>
                <a:latin typeface=".VnBahamasB" panose="020BE200000000000000" pitchFamily="34" charset="0"/>
              </a:rPr>
              <a:t>HAVE A REAL STORY</a:t>
            </a:r>
            <a:endParaRPr lang="en-US" sz="4800" b="1" dirty="0">
              <a:solidFill>
                <a:srgbClr val="FFFF00"/>
              </a:solidFill>
              <a:latin typeface=".VnBahamasB" panose="020BE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530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700" y="4093170"/>
            <a:ext cx="6273800" cy="17543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FFFF00"/>
                </a:solidFill>
                <a:latin typeface=".VnBahamasB" panose="020BE200000000000000" pitchFamily="34" charset="0"/>
              </a:rPr>
              <a:t>DIFFIRENT TRAPS&amp;ENEMIES</a:t>
            </a:r>
            <a:endParaRPr lang="en-US" sz="4800" b="1" dirty="0">
              <a:solidFill>
                <a:srgbClr val="FFFF00"/>
              </a:solidFill>
              <a:latin typeface=".VnBahamasB" panose="020BE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252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9100" y="2073870"/>
            <a:ext cx="6273800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FFFF00"/>
                </a:solidFill>
                <a:latin typeface=".VnBahamasB" panose="020BE200000000000000" pitchFamily="34" charset="0"/>
              </a:rPr>
              <a:t>6 DIFFIRENT LEVELS</a:t>
            </a:r>
            <a:endParaRPr lang="en-US" sz="4800" b="1" dirty="0">
              <a:solidFill>
                <a:srgbClr val="FFFF00"/>
              </a:solidFill>
              <a:latin typeface=".VnBahamasB" panose="020BE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06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9400" y="2302470"/>
            <a:ext cx="6273800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FFFF00"/>
                </a:solidFill>
                <a:latin typeface=".VnBahamasB" panose="020BE200000000000000" pitchFamily="34" charset="0"/>
              </a:rPr>
              <a:t>BOSS?!</a:t>
            </a:r>
            <a:endParaRPr lang="en-US" sz="4800" b="1" dirty="0">
              <a:solidFill>
                <a:srgbClr val="FFFF00"/>
              </a:solidFill>
              <a:latin typeface=".VnBahamasB" panose="020BE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461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1393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Widescreen</PresentationFormat>
  <Paragraphs>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.VnBahamasB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</cp:revision>
  <dcterms:created xsi:type="dcterms:W3CDTF">2024-02-29T15:44:40Z</dcterms:created>
  <dcterms:modified xsi:type="dcterms:W3CDTF">2024-02-29T15:45:42Z</dcterms:modified>
</cp:coreProperties>
</file>