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8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E35D-D4F5-4F36-A9DE-D91490B7D7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F1A0-5AFA-4B57-831B-084D1CF4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2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95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10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3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2024-03-06T11:24:01Z</dcterms:created>
  <dcterms:modified xsi:type="dcterms:W3CDTF">2024-03-06T11:24:30Z</dcterms:modified>
</cp:coreProperties>
</file>