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2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372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737C1-9CA0-486F-8C5A-BC66856CD4EC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D90A3-3976-4B8B-8B4F-FCE214FF0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194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737C1-9CA0-486F-8C5A-BC66856CD4EC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D90A3-3976-4B8B-8B4F-FCE214FF0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012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737C1-9CA0-486F-8C5A-BC66856CD4EC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D90A3-3976-4B8B-8B4F-FCE214FF0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312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737C1-9CA0-486F-8C5A-BC66856CD4EC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D90A3-3976-4B8B-8B4F-FCE214FF0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140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737C1-9CA0-486F-8C5A-BC66856CD4EC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D90A3-3976-4B8B-8B4F-FCE214FF0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257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737C1-9CA0-486F-8C5A-BC66856CD4EC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D90A3-3976-4B8B-8B4F-FCE214FF0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26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737C1-9CA0-486F-8C5A-BC66856CD4EC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D90A3-3976-4B8B-8B4F-FCE214FF0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132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737C1-9CA0-486F-8C5A-BC66856CD4EC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D90A3-3976-4B8B-8B4F-FCE214FF0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130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737C1-9CA0-486F-8C5A-BC66856CD4EC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D90A3-3976-4B8B-8B4F-FCE214FF0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666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737C1-9CA0-486F-8C5A-BC66856CD4EC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D90A3-3976-4B8B-8B4F-FCE214FF0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202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737C1-9CA0-486F-8C5A-BC66856CD4EC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D90A3-3976-4B8B-8B4F-FCE214FF0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445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737C1-9CA0-486F-8C5A-BC66856CD4EC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D90A3-3976-4B8B-8B4F-FCE214FF0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895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5258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37316" y="2035628"/>
            <a:ext cx="34943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  <a:latin typeface=".VnAvant" panose="020B7200000000000000" pitchFamily="34" charset="0"/>
              </a:rPr>
              <a:t>Easy To Play</a:t>
            </a:r>
            <a:endParaRPr lang="en-US" sz="4400" dirty="0">
              <a:solidFill>
                <a:schemeClr val="bg1"/>
              </a:solidFill>
              <a:latin typeface=".VnAvant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338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55429" y="3777342"/>
            <a:ext cx="349431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  <a:latin typeface=".VnAvant" panose="020B7200000000000000" pitchFamily="34" charset="0"/>
              </a:rPr>
              <a:t>But Hard To Pass</a:t>
            </a:r>
            <a:endParaRPr lang="en-US" sz="4400" dirty="0">
              <a:solidFill>
                <a:schemeClr val="bg1"/>
              </a:solidFill>
              <a:latin typeface=".VnAvant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8884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6792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Widescreen</PresentationFormat>
  <Paragraphs>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.VnAvant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</cp:revision>
  <dcterms:created xsi:type="dcterms:W3CDTF">2024-02-29T15:08:07Z</dcterms:created>
  <dcterms:modified xsi:type="dcterms:W3CDTF">2024-02-29T15:08:36Z</dcterms:modified>
</cp:coreProperties>
</file>