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2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6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9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1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9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8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8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96C70-A1E9-4AB4-9753-62EDA2755E8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2BE6-AAF5-40DF-B030-F5BD7CA3B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76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32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35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08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16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2024-03-04T03:56:32Z</dcterms:created>
  <dcterms:modified xsi:type="dcterms:W3CDTF">2024-03-04T03:57:02Z</dcterms:modified>
</cp:coreProperties>
</file>