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37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0FDEE-9E7A-4025-9106-B57B0D4BCA8D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D5F8-8D38-42D8-8BCB-32002AAEF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83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0FDEE-9E7A-4025-9106-B57B0D4BCA8D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D5F8-8D38-42D8-8BCB-32002AAEF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77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0FDEE-9E7A-4025-9106-B57B0D4BCA8D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D5F8-8D38-42D8-8BCB-32002AAEF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97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0FDEE-9E7A-4025-9106-B57B0D4BCA8D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D5F8-8D38-42D8-8BCB-32002AAEF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11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0FDEE-9E7A-4025-9106-B57B0D4BCA8D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D5F8-8D38-42D8-8BCB-32002AAEF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33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0FDEE-9E7A-4025-9106-B57B0D4BCA8D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D5F8-8D38-42D8-8BCB-32002AAEF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81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0FDEE-9E7A-4025-9106-B57B0D4BCA8D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D5F8-8D38-42D8-8BCB-32002AAEF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27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0FDEE-9E7A-4025-9106-B57B0D4BCA8D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D5F8-8D38-42D8-8BCB-32002AAEF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29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0FDEE-9E7A-4025-9106-B57B0D4BCA8D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D5F8-8D38-42D8-8BCB-32002AAEF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2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0FDEE-9E7A-4025-9106-B57B0D4BCA8D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D5F8-8D38-42D8-8BCB-32002AAEF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2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0FDEE-9E7A-4025-9106-B57B0D4BCA8D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FD5F8-8D38-42D8-8BCB-32002AAEF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78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0FDEE-9E7A-4025-9106-B57B0D4BCA8D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FD5F8-8D38-42D8-8BCB-32002AAEF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58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2120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3904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67198" y="957941"/>
            <a:ext cx="34616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.VnAvantH" panose="020B7200000000000000" pitchFamily="34" charset="0"/>
              </a:rPr>
              <a:t>Explore Many Different Levels</a:t>
            </a:r>
            <a:endParaRPr lang="en-US" sz="3200" dirty="0">
              <a:latin typeface=".VnAvantH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58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20341" y="1859340"/>
            <a:ext cx="34616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.VnAvantH" panose="020B7200000000000000" pitchFamily="34" charset="0"/>
              </a:rPr>
              <a:t>PASS </a:t>
            </a:r>
          </a:p>
          <a:p>
            <a:r>
              <a:rPr lang="en-US" sz="3200" dirty="0" smtClean="0">
                <a:latin typeface=".VnAvantH" panose="020B7200000000000000" pitchFamily="34" charset="0"/>
              </a:rPr>
              <a:t>OR </a:t>
            </a:r>
          </a:p>
          <a:p>
            <a:r>
              <a:rPr lang="en-US" sz="3200" dirty="0" smtClean="0">
                <a:latin typeface=".VnAvantH" panose="020B7200000000000000" pitchFamily="34" charset="0"/>
              </a:rPr>
              <a:t>DEAD</a:t>
            </a:r>
            <a:endParaRPr lang="en-US" sz="3200" dirty="0">
              <a:latin typeface=".VnAvantH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120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1741" y="1436912"/>
            <a:ext cx="34616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.VnAvantH" panose="020B7200000000000000" pitchFamily="34" charset="0"/>
              </a:rPr>
              <a:t>HARDER</a:t>
            </a:r>
          </a:p>
          <a:p>
            <a:r>
              <a:rPr lang="en-US" sz="3200" dirty="0" smtClean="0">
                <a:latin typeface=".VnAvantH" panose="020B7200000000000000" pitchFamily="34" charset="0"/>
              </a:rPr>
              <a:t>AND </a:t>
            </a:r>
          </a:p>
          <a:p>
            <a:r>
              <a:rPr lang="en-US" sz="3200" dirty="0" smtClean="0">
                <a:latin typeface=".VnAvantH" panose="020B7200000000000000" pitchFamily="34" charset="0"/>
              </a:rPr>
              <a:t>HARDER</a:t>
            </a:r>
            <a:endParaRPr lang="en-US" sz="3200" dirty="0">
              <a:latin typeface=".VnAvantH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692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5266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.VnAvantH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</cp:revision>
  <dcterms:created xsi:type="dcterms:W3CDTF">2024-02-29T15:25:19Z</dcterms:created>
  <dcterms:modified xsi:type="dcterms:W3CDTF">2024-02-29T15:26:38Z</dcterms:modified>
</cp:coreProperties>
</file>