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3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B365-0698-449F-823A-FCF75A0C2F9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48E1-B160-4648-A354-744DE078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5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B365-0698-449F-823A-FCF75A0C2F9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48E1-B160-4648-A354-744DE078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B365-0698-449F-823A-FCF75A0C2F9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48E1-B160-4648-A354-744DE078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50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B365-0698-449F-823A-FCF75A0C2F9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48E1-B160-4648-A354-744DE078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459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B365-0698-449F-823A-FCF75A0C2F9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48E1-B160-4648-A354-744DE078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B365-0698-449F-823A-FCF75A0C2F9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48E1-B160-4648-A354-744DE078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B365-0698-449F-823A-FCF75A0C2F9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48E1-B160-4648-A354-744DE078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8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B365-0698-449F-823A-FCF75A0C2F9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48E1-B160-4648-A354-744DE078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9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B365-0698-449F-823A-FCF75A0C2F9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48E1-B160-4648-A354-744DE078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2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B365-0698-449F-823A-FCF75A0C2F9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48E1-B160-4648-A354-744DE078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B365-0698-449F-823A-FCF75A0C2F9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248E1-B160-4648-A354-744DE078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6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8B365-0698-449F-823A-FCF75A0C2F9B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248E1-B160-4648-A354-744DE078D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30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62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76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2024-03-02T02:01:47Z</dcterms:created>
  <dcterms:modified xsi:type="dcterms:W3CDTF">2024-03-02T02:02:21Z</dcterms:modified>
</cp:coreProperties>
</file>