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C017F-3896-42EC-9CD6-12E393C27AC2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5D813-756C-4708-BFBA-08BAF413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8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3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6CCD0-FC3F-4D3B-82EB-F91BB78226F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820C-9642-47D5-8F70-6C56302F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4" y="0"/>
            <a:ext cx="4027714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57" y="2100628"/>
            <a:ext cx="7717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BATTLE PERCENT 1.0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915" y="2808514"/>
            <a:ext cx="7717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Battle Percent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app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C/C++.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913" y="1022942"/>
            <a:ext cx="7717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BATTLE PERCENT 1.0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913" y="1730828"/>
            <a:ext cx="7717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1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45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3000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52688" y="2971094"/>
            <a:ext cx="7717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BATTLE PERCENT 1.0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3429000"/>
            <a:ext cx="771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8" y="0"/>
            <a:ext cx="385762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461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08089" y="2133324"/>
            <a:ext cx="557582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1</a:t>
            </a:r>
          </a:p>
          <a:p>
            <a:pPr algn="ctr"/>
            <a:r>
              <a:rPr lang="en-US" sz="4800" b="1" dirty="0" err="1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Tựa</a:t>
            </a:r>
            <a:r>
              <a:rPr lang="en-US" sz="48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4800" b="1" dirty="0" err="1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48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4800" b="1" dirty="0" smtClean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b="1" i="0" dirty="0" err="1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800" b="1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0" dirty="0" err="1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Kiga</a:t>
            </a:r>
            <a:endParaRPr lang="en-US" sz="4800" b="1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8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2024-03-05T00:50:39Z</dcterms:created>
  <dcterms:modified xsi:type="dcterms:W3CDTF">2024-03-05T01:35:13Z</dcterms:modified>
</cp:coreProperties>
</file>